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29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137.xml"/>
  <Override ContentType="application/vnd.openxmlformats-officedocument.presentationml.slideLayout+xml" PartName="/ppt/slideLayouts/slideLayout120.xml"/>
  <Override ContentType="application/vnd.openxmlformats-officedocument.presentationml.slideLayout+xml" PartName="/ppt/slideLayouts/slideLayout9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98.xml"/>
  <Override ContentType="application/vnd.openxmlformats-officedocument.presentationml.slideLayout+xml" PartName="/ppt/slideLayouts/slideLayout110.xml"/>
  <Override ContentType="application/vnd.openxmlformats-officedocument.presentationml.slideLayout+xml" PartName="/ppt/slideLayouts/slideLayout153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145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2.xml"/>
  <Override ContentType="application/vnd.openxmlformats-officedocument.presentationml.slideLayout+xml" PartName="/ppt/slideLayouts/slideLayout119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135.xml"/>
  <Override ContentType="application/vnd.openxmlformats-officedocument.presentationml.slideLayout+xml" PartName="/ppt/slideLayouts/slideLayout122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104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147.xml"/>
  <Override ContentType="application/vnd.openxmlformats-officedocument.presentationml.slideLayout+xml" PartName="/ppt/slideLayouts/slideLayout117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151.xml"/>
  <Override ContentType="application/vnd.openxmlformats-officedocument.presentationml.slideLayout+xml" PartName="/ppt/slideLayouts/slideLayout84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92.xml"/>
  <Override ContentType="application/vnd.openxmlformats-officedocument.presentationml.slideLayout+xml" PartName="/ppt/slideLayouts/slideLayout116.xml"/>
  <Override ContentType="application/vnd.openxmlformats-officedocument.presentationml.slideLayout+xml" PartName="/ppt/slideLayouts/slideLayout83.xml"/>
  <Override ContentType="application/vnd.openxmlformats-officedocument.presentationml.slideLayout+xml" PartName="/ppt/slideLayouts/slideLayout150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33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0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149.xml"/>
  <Override ContentType="application/vnd.openxmlformats-officedocument.presentationml.slideLayout+xml" PartName="/ppt/slideLayouts/slideLayout9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106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123.xml"/>
  <Override ContentType="application/vnd.openxmlformats-officedocument.presentationml.slideLayout+xml" PartName="/ppt/slideLayouts/slideLayout86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81.xml"/>
  <Override ContentType="application/vnd.openxmlformats-officedocument.presentationml.slideLayout+xml" PartName="/ppt/slideLayouts/slideLayout127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94.xml"/>
  <Override ContentType="application/vnd.openxmlformats-officedocument.presentationml.slideLayout+xml" PartName="/ppt/slideLayouts/slideLayout114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144.xml"/>
  <Override ContentType="application/vnd.openxmlformats-officedocument.presentationml.slideLayout+xml" PartName="/ppt/slideLayouts/slideLayout131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155.xml"/>
  <Override ContentType="application/vnd.openxmlformats-officedocument.presentationml.slideLayout+xml" PartName="/ppt/slideLayouts/slideLayout142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25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8.xml"/>
  <Override ContentType="application/vnd.openxmlformats-officedocument.presentationml.slideLayout+xml" PartName="/ppt/slideLayouts/slideLayout112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108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138.xml"/>
  <Override ContentType="application/vnd.openxmlformats-officedocument.presentationml.slideLayout+xml" PartName="/ppt/slideLayouts/slideLayout32.xml"/>
  <Override ContentType="application/vnd.openxmlformats-officedocument.presentationml.slideLayout+xml" PartName="/ppt/slideLayouts/slideLayout97.xml"/>
  <Override ContentType="application/vnd.openxmlformats-officedocument.presentationml.slideLayout+xml" PartName="/ppt/slideLayouts/slideLayout111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146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54.xml"/>
  <Override ContentType="application/vnd.openxmlformats-officedocument.presentationml.slideLayout+xml" PartName="/ppt/slideLayouts/slideLayout103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89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128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95.xml"/>
  <Override ContentType="application/vnd.openxmlformats-officedocument.presentationml.slideLayout+xml" PartName="/ppt/slideLayouts/slideLayout101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99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136.xml"/>
  <Override ContentType="application/vnd.openxmlformats-officedocument.presentationml.slideLayout+xml" PartName="/ppt/slideLayouts/slideLayout152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05.xml"/>
  <Override ContentType="application/vnd.openxmlformats-officedocument.presentationml.slideLayout+xml" PartName="/ppt/slideLayouts/slideLayout118.xml"/>
  <Override ContentType="application/vnd.openxmlformats-officedocument.presentationml.slideLayout+xml" PartName="/ppt/slideLayouts/slideLayout148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85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34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121.xml"/>
  <Override ContentType="application/vnd.openxmlformats-officedocument.presentationml.slideLayout+xml" PartName="/ppt/slideLayouts/slideLayout14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107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124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109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91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115.xml"/>
  <Override ContentType="application/vnd.openxmlformats-officedocument.presentationml.slideLayout+xml" PartName="/ppt/slideLayouts/slideLayout82.xml"/>
  <Override ContentType="application/vnd.openxmlformats-officedocument.presentationml.slideLayout+xml" PartName="/ppt/slideLayouts/slideLayout132.xml"/>
  <Override ContentType="application/vnd.openxmlformats-officedocument.presentationml.slideLayout+xml" PartName="/ppt/slideLayouts/slideLayout100.xml"/>
  <Override ContentType="application/vnd.openxmlformats-officedocument.presentationml.slideLayout+xml" PartName="/ppt/slideLayouts/slideLayout130.xml"/>
  <Override ContentType="application/vnd.openxmlformats-officedocument.presentationml.slideLayout+xml" PartName="/ppt/slideLayouts/slideLayout143.xml"/>
  <Override ContentType="application/vnd.openxmlformats-officedocument.presentationml.slideLayout+xml" PartName="/ppt/slideLayouts/slideLayout113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126.xml"/>
  <Override ContentType="application/vnd.openxmlformats-officedocument.presentationml.slideLayout+xml" PartName="/ppt/slideLayouts/slideLayout8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39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93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56.xml"/>
  <Override ContentType="application/vnd.openxmlformats-officedocument.presentationml.slideMaster+xml" PartName="/ppt/slideMasters/slideMaster3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Master+xml" PartName="/ppt/slideMasters/slideMaster4.xml"/>
  <Override ContentType="application/vnd.openxmlformats-officedocument.presentationml.slideMaster+xml" PartName="/ppt/slideMasters/slideMaster5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6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theme+xml" PartName="/ppt/theme/theme4.xml"/>
  <Override ContentType="application/vnd.openxmlformats-officedocument.theme+xml" PartName="/ppt/theme/theme5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804" r:id="rId4"/>
    <p:sldMasterId id="2147483805" r:id="rId5"/>
    <p:sldMasterId id="2147483806" r:id="rId6"/>
    <p:sldMasterId id="2147483807" r:id="rId7"/>
    <p:sldMasterId id="2147483808" r:id="rId8"/>
  </p:sldMasterIdLst>
  <p:notesMasterIdLst>
    <p:notesMasterId r:id="rId9"/>
  </p:notesMasterIdLst>
  <p:sldIdLst>
    <p:sldId id="256" r:id="rId10"/>
    <p:sldId id="257" r:id="rId11"/>
    <p:sldId id="258" r:id="rId12"/>
    <p:sldId id="259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  <p:sldId id="271" r:id="rId25"/>
    <p:sldId id="272" r:id="rId26"/>
    <p:sldId id="273" r:id="rId27"/>
  </p:sldIdLst>
  <p:sldSz cy="5143500" cx="9144000"/>
  <p:notesSz cx="6858000" cy="9144000"/>
  <p:embeddedFontLst>
    <p:embeddedFont>
      <p:font typeface="Roboto"/>
      <p:regular r:id="rId28"/>
      <p:bold r:id="rId29"/>
      <p:italic r:id="rId30"/>
      <p:boldItalic r:id="rId31"/>
    </p:embeddedFont>
    <p:embeddedFont>
      <p:font typeface="Inter"/>
      <p:regular r:id="rId32"/>
      <p:bold r:id="rId33"/>
    </p:embeddedFont>
    <p:embeddedFont>
      <p:font typeface="Roboto Light"/>
      <p:regular r:id="rId34"/>
      <p:bold r:id="rId35"/>
      <p:italic r:id="rId36"/>
      <p:boldItalic r:id="rId37"/>
    </p:embeddedFont>
    <p:embeddedFont>
      <p:font typeface="Helvetica Neue"/>
      <p:regular r:id="rId38"/>
      <p:bold r:id="rId39"/>
      <p:italic r:id="rId40"/>
      <p:boldItalic r:id="rId41"/>
    </p:embeddedFont>
    <p:embeddedFont>
      <p:font typeface="Helvetica Neue Light"/>
      <p:regular r:id="rId42"/>
      <p:bold r:id="rId43"/>
      <p:italic r:id="rId44"/>
      <p:boldItalic r:id="rId45"/>
    </p:embeddedFont>
    <p:embeddedFont>
      <p:font typeface="Inter-Regular"/>
      <p:regular r:id="rId46"/>
      <p:bold r:id="rId47"/>
    </p:embeddedFont>
    <p:embeddedFont>
      <p:font typeface="Open Sans"/>
      <p:regular r:id="rId48"/>
      <p:bold r:id="rId49"/>
      <p:italic r:id="rId50"/>
      <p:boldItalic r:id="rId5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HelveticaNeue-italic.fntdata"/><Relationship Id="rId42" Type="http://schemas.openxmlformats.org/officeDocument/2006/relationships/font" Target="fonts/HelveticaNeueLight-regular.fntdata"/><Relationship Id="rId41" Type="http://schemas.openxmlformats.org/officeDocument/2006/relationships/font" Target="fonts/HelveticaNeue-boldItalic.fntdata"/><Relationship Id="rId44" Type="http://schemas.openxmlformats.org/officeDocument/2006/relationships/font" Target="fonts/HelveticaNeueLight-italic.fntdata"/><Relationship Id="rId43" Type="http://schemas.openxmlformats.org/officeDocument/2006/relationships/font" Target="fonts/HelveticaNeueLight-bold.fntdata"/><Relationship Id="rId46" Type="http://schemas.openxmlformats.org/officeDocument/2006/relationships/font" Target="fonts/Inter-Regular-regular.fntdata"/><Relationship Id="rId45" Type="http://schemas.openxmlformats.org/officeDocument/2006/relationships/font" Target="fonts/HelveticaNeueLight-boldItalic.fntdata"/><Relationship Id="rId1" Type="http://schemas.openxmlformats.org/officeDocument/2006/relationships/theme" Target="theme/theme5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notesMaster" Target="notesMasters/notesMaster1.xml"/><Relationship Id="rId48" Type="http://schemas.openxmlformats.org/officeDocument/2006/relationships/font" Target="fonts/OpenSans-regular.fntdata"/><Relationship Id="rId47" Type="http://schemas.openxmlformats.org/officeDocument/2006/relationships/font" Target="fonts/Inter-Regular-bold.fntdata"/><Relationship Id="rId49" Type="http://schemas.openxmlformats.org/officeDocument/2006/relationships/font" Target="fonts/OpenSans-bold.fntdata"/><Relationship Id="rId5" Type="http://schemas.openxmlformats.org/officeDocument/2006/relationships/slideMaster" Target="slideMasters/slideMaster2.xml"/><Relationship Id="rId6" Type="http://schemas.openxmlformats.org/officeDocument/2006/relationships/slideMaster" Target="slideMasters/slideMaster3.xml"/><Relationship Id="rId7" Type="http://schemas.openxmlformats.org/officeDocument/2006/relationships/slideMaster" Target="slideMasters/slideMaster4.xml"/><Relationship Id="rId8" Type="http://schemas.openxmlformats.org/officeDocument/2006/relationships/slideMaster" Target="slideMasters/slideMaster5.xml"/><Relationship Id="rId31" Type="http://schemas.openxmlformats.org/officeDocument/2006/relationships/font" Target="fonts/Roboto-boldItalic.fntdata"/><Relationship Id="rId30" Type="http://schemas.openxmlformats.org/officeDocument/2006/relationships/font" Target="fonts/Roboto-italic.fntdata"/><Relationship Id="rId33" Type="http://schemas.openxmlformats.org/officeDocument/2006/relationships/font" Target="fonts/Inter-bold.fntdata"/><Relationship Id="rId32" Type="http://schemas.openxmlformats.org/officeDocument/2006/relationships/font" Target="fonts/Inter-regular.fntdata"/><Relationship Id="rId35" Type="http://schemas.openxmlformats.org/officeDocument/2006/relationships/font" Target="fonts/RobotoLight-bold.fntdata"/><Relationship Id="rId34" Type="http://schemas.openxmlformats.org/officeDocument/2006/relationships/font" Target="fonts/RobotoLight-regular.fntdata"/><Relationship Id="rId37" Type="http://schemas.openxmlformats.org/officeDocument/2006/relationships/font" Target="fonts/RobotoLight-boldItalic.fntdata"/><Relationship Id="rId36" Type="http://schemas.openxmlformats.org/officeDocument/2006/relationships/font" Target="fonts/RobotoLight-italic.fntdata"/><Relationship Id="rId39" Type="http://schemas.openxmlformats.org/officeDocument/2006/relationships/font" Target="fonts/HelveticaNeue-bold.fntdata"/><Relationship Id="rId38" Type="http://schemas.openxmlformats.org/officeDocument/2006/relationships/font" Target="fonts/HelveticaNeue-regular.fntdata"/><Relationship Id="rId20" Type="http://schemas.openxmlformats.org/officeDocument/2006/relationships/slide" Target="slides/slide11.xml"/><Relationship Id="rId22" Type="http://schemas.openxmlformats.org/officeDocument/2006/relationships/slide" Target="slides/slide13.xml"/><Relationship Id="rId21" Type="http://schemas.openxmlformats.org/officeDocument/2006/relationships/slide" Target="slides/slide12.xml"/><Relationship Id="rId24" Type="http://schemas.openxmlformats.org/officeDocument/2006/relationships/slide" Target="slides/slide15.xml"/><Relationship Id="rId23" Type="http://schemas.openxmlformats.org/officeDocument/2006/relationships/slide" Target="slides/slide14.xml"/><Relationship Id="rId26" Type="http://schemas.openxmlformats.org/officeDocument/2006/relationships/slide" Target="slides/slide17.xml"/><Relationship Id="rId25" Type="http://schemas.openxmlformats.org/officeDocument/2006/relationships/slide" Target="slides/slide16.xml"/><Relationship Id="rId28" Type="http://schemas.openxmlformats.org/officeDocument/2006/relationships/font" Target="fonts/Roboto-regular.fntdata"/><Relationship Id="rId27" Type="http://schemas.openxmlformats.org/officeDocument/2006/relationships/slide" Target="slides/slide18.xml"/><Relationship Id="rId29" Type="http://schemas.openxmlformats.org/officeDocument/2006/relationships/font" Target="fonts/Roboto-bold.fntdata"/><Relationship Id="rId51" Type="http://schemas.openxmlformats.org/officeDocument/2006/relationships/font" Target="fonts/OpenSans-boldItalic.fntdata"/><Relationship Id="rId50" Type="http://schemas.openxmlformats.org/officeDocument/2006/relationships/font" Target="fonts/OpenSans-italic.fntdata"/><Relationship Id="rId11" Type="http://schemas.openxmlformats.org/officeDocument/2006/relationships/slide" Target="slides/slide2.xml"/><Relationship Id="rId10" Type="http://schemas.openxmlformats.org/officeDocument/2006/relationships/slide" Target="slides/slide1.xml"/><Relationship Id="rId13" Type="http://schemas.openxmlformats.org/officeDocument/2006/relationships/slide" Target="slides/slide4.xml"/><Relationship Id="rId12" Type="http://schemas.openxmlformats.org/officeDocument/2006/relationships/slide" Target="slides/slide3.xml"/><Relationship Id="rId15" Type="http://schemas.openxmlformats.org/officeDocument/2006/relationships/slide" Target="slides/slide6.xml"/><Relationship Id="rId14" Type="http://schemas.openxmlformats.org/officeDocument/2006/relationships/slide" Target="slides/slide5.xml"/><Relationship Id="rId17" Type="http://schemas.openxmlformats.org/officeDocument/2006/relationships/slide" Target="slides/slide8.xml"/><Relationship Id="rId16" Type="http://schemas.openxmlformats.org/officeDocument/2006/relationships/slide" Target="slides/slide7.xml"/><Relationship Id="rId19" Type="http://schemas.openxmlformats.org/officeDocument/2006/relationships/slide" Target="slides/slide10.xml"/><Relationship Id="rId18" Type="http://schemas.openxmlformats.org/officeDocument/2006/relationships/slide" Target="slides/slide9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03" name="Shape 9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4" name="Google Shape;9604;gc2f8457f57_0_49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Martin </a:t>
            </a:r>
            <a:endParaRPr/>
          </a:p>
        </p:txBody>
      </p:sp>
      <p:sp>
        <p:nvSpPr>
          <p:cNvPr id="9605" name="Google Shape;9605;gc2f8457f57_0_4917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20" name="Shape 9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1" name="Google Shape;9721;gdd77409671_3_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22" name="Google Shape;9722;gdd77409671_3_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35" name="Shape 9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6" name="Google Shape;9736;gdd77409671_3_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37" name="Google Shape;9737;gdd77409671_3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55" name="Shape 9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6" name="Google Shape;9756;gdd77409671_3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57" name="Google Shape;9757;gdd77409671_3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77" name="Shape 9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8" name="Google Shape;9778;gc2f8457f57_0_49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79" name="Google Shape;9779;gc2f8457f57_0_49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Cartes virtuelles + physiques mastercard</a:t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90" name="Shape 9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1" name="Google Shape;9791;gdd77409671_3_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92" name="Google Shape;9792;gdd77409671_3_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15" name="Shape 9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6" name="Google Shape;9816;gdd161f6424_1_48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9817" name="Google Shape;9817;gdd161f6424_1_4871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21" name="Shape 9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2" name="Google Shape;9822;ga7876017fcc06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3" name="Google Shape;9823;ga7876017fcc06_0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66" name="Shape 9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7" name="Google Shape;9867;gdef34953d7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68" name="Google Shape;9868;gdef34953d7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74" name="Shape 9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5" name="Google Shape;9875;gc669d0b4f2_0_23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9876" name="Google Shape;9876;gc669d0b4f2_0_2372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08" name="Shape 9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9" name="Google Shape;9609;gdd77409671_1_2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/>
              <a:t>Martin</a:t>
            </a:r>
            <a:endParaRPr/>
          </a:p>
        </p:txBody>
      </p:sp>
      <p:sp>
        <p:nvSpPr>
          <p:cNvPr id="9610" name="Google Shape;9610;gdd77409671_1_2407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25" name="Shape 9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6" name="Google Shape;9626;gc2f8457f57_0_49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27" name="Google Shape;9627;gc2f8457f57_0_49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Ghita</a:t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44" name="Shape 9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5" name="Google Shape;9645;gdd1dd17700_1_120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9646" name="Google Shape;9646;gdd1dd17700_1_12079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50" name="Shape 9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1" name="Google Shape;9651;gdd77409671_1_52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52" name="Google Shape;9652;gdd77409671_1_52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Ghita + Martin (qui lui répond)</a:t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56" name="Shape 9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7" name="Google Shape;9657;gdafedec4ab_0_2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e</a:t>
            </a:r>
            <a:endParaRPr/>
          </a:p>
        </p:txBody>
      </p:sp>
      <p:sp>
        <p:nvSpPr>
          <p:cNvPr id="9658" name="Google Shape;9658;gdafedec4ab_0_2461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95" name="Shape 9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6" name="Google Shape;9696;gdd77409671_3_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97" name="Google Shape;9697;gdd77409671_3_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06" name="Shape 9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7" name="Google Shape;9707;gc2f8457f57_0_49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08" name="Google Shape;9708;gc2f8457f57_0_49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Créer la solution de gestion financière que les entreprises préfèrent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Theresa: </a:t>
            </a:r>
            <a:r>
              <a:rPr lang="en" sz="1050">
                <a:solidFill>
                  <a:srgbClr val="3C4043"/>
                </a:solidFill>
                <a:highlight>
                  <a:srgbClr val="FFFFFF"/>
                </a:highlight>
                <a:latin typeface="Roboto"/>
                <a:ea typeface="Roboto"/>
                <a:cs typeface="Roboto"/>
                <a:sym typeface="Roboto"/>
              </a:rPr>
              <a:t>with big ambition bringing effortlessness and automation to our customers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14" name="Shape 9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5" name="Google Shape;9715;gdd1dd17700_1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  <p:sp>
        <p:nvSpPr>
          <p:cNvPr id="9716" name="Google Shape;9716;gdd1dd17700_1_3:notes"/>
          <p:cNvSpPr/>
          <p:nvPr>
            <p:ph idx="2" type="sldImg"/>
          </p:nvPr>
        </p:nvSpPr>
        <p:spPr>
          <a:xfrm>
            <a:off x="1143225" y="685800"/>
            <a:ext cx="45723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0.png"/></Relationships>
</file>

<file path=ppt/slideLayouts/_rels/slideLayout1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/Relationships>
</file>

<file path=ppt/slideLayouts/_rels/slideLayout1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71.jpg"/><Relationship Id="rId3" Type="http://schemas.openxmlformats.org/officeDocument/2006/relationships/image" Target="../media/image27.png"/><Relationship Id="rId4" Type="http://schemas.openxmlformats.org/officeDocument/2006/relationships/image" Target="../media/image29.png"/><Relationship Id="rId5" Type="http://schemas.openxmlformats.org/officeDocument/2006/relationships/image" Target="../media/image28.png"/></Relationships>
</file>

<file path=ppt/slideLayouts/_rels/slideLayout1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30.png"/><Relationship Id="rId3" Type="http://schemas.openxmlformats.org/officeDocument/2006/relationships/image" Target="../media/image32.png"/><Relationship Id="rId4" Type="http://schemas.openxmlformats.org/officeDocument/2006/relationships/image" Target="../media/image35.png"/></Relationships>
</file>

<file path=ppt/slideLayouts/_rels/slideLayout1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34.png"/></Relationships>
</file>

<file path=ppt/slideLayouts/_rels/slideLayout1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34.png"/></Relationships>
</file>

<file path=ppt/slideLayouts/_rels/slideLayout1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31.png"/></Relationships>
</file>

<file path=ppt/slideLayouts/_rels/slideLayout1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34.png"/></Relationships>
</file>

<file path=ppt/slideLayouts/_rels/slideLayout1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75.png"/></Relationships>
</file>

<file path=ppt/slideLayouts/_rels/slideLayout1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37.jp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6.png"/></Relationships>
</file>

<file path=ppt/slideLayouts/_rels/slideLayout1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31.png"/></Relationships>
</file>

<file path=ppt/slideLayouts/_rels/slideLayout1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31.png"/></Relationships>
</file>

<file path=ppt/slideLayouts/_rels/slideLayout1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74.jpg"/><Relationship Id="rId3" Type="http://schemas.openxmlformats.org/officeDocument/2006/relationships/image" Target="../media/image40.png"/><Relationship Id="rId4" Type="http://schemas.openxmlformats.org/officeDocument/2006/relationships/image" Target="../media/image43.png"/><Relationship Id="rId5" Type="http://schemas.openxmlformats.org/officeDocument/2006/relationships/image" Target="../media/image41.png"/></Relationships>
</file>

<file path=ppt/slideLayouts/_rels/slideLayout1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5.xml"/><Relationship Id="rId2" Type="http://schemas.openxmlformats.org/officeDocument/2006/relationships/image" Target="../media/image44.png"/><Relationship Id="rId3" Type="http://schemas.openxmlformats.org/officeDocument/2006/relationships/image" Target="../media/image51.png"/><Relationship Id="rId4" Type="http://schemas.openxmlformats.org/officeDocument/2006/relationships/image" Target="../media/image48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6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6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5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6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33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7.jp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5.png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36.jpg"/><Relationship Id="rId3" Type="http://schemas.openxmlformats.org/officeDocument/2006/relationships/image" Target="../media/image13.png"/><Relationship Id="rId4" Type="http://schemas.openxmlformats.org/officeDocument/2006/relationships/image" Target="../media/image15.png"/><Relationship Id="rId5" Type="http://schemas.openxmlformats.org/officeDocument/2006/relationships/image" Target="../media/image9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image" Target="../media/image8.png"/><Relationship Id="rId3" Type="http://schemas.openxmlformats.org/officeDocument/2006/relationships/image" Target="../media/image10.png"/><Relationship Id="rId4" Type="http://schemas.openxmlformats.org/officeDocument/2006/relationships/image" Target="../media/image12.png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1.png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1.png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4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1.png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39.png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6.jpg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14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38.jpg"/><Relationship Id="rId3" Type="http://schemas.openxmlformats.org/officeDocument/2006/relationships/image" Target="../media/image19.png"/><Relationship Id="rId4" Type="http://schemas.openxmlformats.org/officeDocument/2006/relationships/image" Target="../media/image24.png"/><Relationship Id="rId5" Type="http://schemas.openxmlformats.org/officeDocument/2006/relationships/image" Target="../media/image23.png"/></Relationships>
</file>

<file path=ppt/slideLayouts/_rels/slideLayout8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3.xml"/><Relationship Id="rId2" Type="http://schemas.openxmlformats.org/officeDocument/2006/relationships/image" Target="../media/image22.png"/><Relationship Id="rId3" Type="http://schemas.openxmlformats.org/officeDocument/2006/relationships/image" Target="../media/image21.png"/><Relationship Id="rId4" Type="http://schemas.openxmlformats.org/officeDocument/2006/relationships/image" Target="../media/image18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7.png"/></Relationships>
</file>

<file path=ppt/slideLayouts/_rels/slideLayout9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7.png"/></Relationships>
</file>

<file path=ppt/slideLayouts/_rels/slideLayout9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0.png"/></Relationships>
</file>

<file path=ppt/slideLayouts/_rels/slideLayout9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17.png"/></Relationships>
</file>

<file path=ppt/slideLayouts/_rels/slideLayout9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49.png"/></Relationships>
</file>

<file path=ppt/slideLayouts/_rels/slideLayout9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Relationship Id="rId2" Type="http://schemas.openxmlformats.org/officeDocument/2006/relationships/image" Target="../media/image25.jpg"/></Relationships>
</file>

<file path=ppt/slideLayouts/_rels/slideLayout9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2" name="Google Shape;12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/>
          <p:nvPr>
            <p:ph idx="1" type="body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7" name="Google Shape;47;p1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">
  <p:cSld name="BIG_NUMBER">
    <p:spTree>
      <p:nvGrpSpPr>
        <p:cNvPr id="4907" name="Shape 4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8" name="Google Shape;4908;p104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909" name="Google Shape;4909;p104"/>
          <p:cNvSpPr txBox="1"/>
          <p:nvPr>
            <p:ph idx="1" type="body"/>
          </p:nvPr>
        </p:nvSpPr>
        <p:spPr>
          <a:xfrm>
            <a:off x="311700" y="4040150"/>
            <a:ext cx="8520600" cy="4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Char char="●"/>
              <a:defRPr>
                <a:solidFill>
                  <a:schemeClr val="lt2"/>
                </a:solidFill>
              </a:defRPr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4910" name="Google Shape;4910;p10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Part+Content">
  <p:cSld name="TITLE_AND_BODY_3">
    <p:spTree>
      <p:nvGrpSpPr>
        <p:cNvPr id="4911" name="Shape 4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2" name="Google Shape;4912;p105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913" name="Google Shape;4913;p105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4914" name="Google Shape;4914;p105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15" name="Google Shape;4915;p105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916" name="Google Shape;4916;p105"/>
          <p:cNvSpPr txBox="1"/>
          <p:nvPr>
            <p:ph type="ctrTitle"/>
          </p:nvPr>
        </p:nvSpPr>
        <p:spPr>
          <a:xfrm>
            <a:off x="457200" y="2871675"/>
            <a:ext cx="30915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917" name="Google Shape;4917;p105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4918" name="Google Shape;4918;p10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19" name="Google Shape;4919;p10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Content">
  <p:cSld name="TITLE_AND_BODY_3_3">
    <p:spTree>
      <p:nvGrpSpPr>
        <p:cNvPr id="4920" name="Shape 4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1" name="Google Shape;4921;p106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22" name="Google Shape;4922;p106"/>
          <p:cNvSpPr txBox="1"/>
          <p:nvPr>
            <p:ph type="ctrTitle"/>
          </p:nvPr>
        </p:nvSpPr>
        <p:spPr>
          <a:xfrm>
            <a:off x="457200" y="2040300"/>
            <a:ext cx="3091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923" name="Google Shape;4923;p106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4924" name="Google Shape;4924;p10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925" name="Google Shape;4925;p10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">
  <p:cSld name="CUSTOM_12">
    <p:spTree>
      <p:nvGrpSpPr>
        <p:cNvPr id="4926" name="Shape 4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7" name="Google Shape;4927;p107"/>
          <p:cNvSpPr/>
          <p:nvPr/>
        </p:nvSpPr>
        <p:spPr>
          <a:xfrm>
            <a:off x="1" y="0"/>
            <a:ext cx="465701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DFF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28" name="Google Shape;4928;p10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29" name="Google Shape;4929;p107"/>
          <p:cNvSpPr txBox="1"/>
          <p:nvPr>
            <p:ph type="title"/>
          </p:nvPr>
        </p:nvSpPr>
        <p:spPr>
          <a:xfrm>
            <a:off x="4878000" y="1890000"/>
            <a:ext cx="3528600" cy="271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4930" name="Google Shape;4930;p107"/>
          <p:cNvSpPr txBox="1"/>
          <p:nvPr>
            <p:ph idx="2" type="ctrTitle"/>
          </p:nvPr>
        </p:nvSpPr>
        <p:spPr>
          <a:xfrm>
            <a:off x="4878000" y="457200"/>
            <a:ext cx="3843000" cy="114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931" name="Google Shape;4931;p107"/>
          <p:cNvSpPr txBox="1"/>
          <p:nvPr>
            <p:ph idx="3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32" name="Google Shape;4932;p10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 1">
  <p:cSld name="CUSTOM_12_1">
    <p:spTree>
      <p:nvGrpSpPr>
        <p:cNvPr id="4933" name="Shape 4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4" name="Google Shape;4934;p10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35" name="Google Shape;4935;p108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36" name="Google Shape;4936;p108"/>
          <p:cNvSpPr txBox="1"/>
          <p:nvPr>
            <p:ph type="ctrTitle"/>
          </p:nvPr>
        </p:nvSpPr>
        <p:spPr>
          <a:xfrm>
            <a:off x="3984300" y="556450"/>
            <a:ext cx="4467300" cy="48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Roboto Light"/>
              <a:buNone/>
              <a:defRPr sz="30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grpSp>
        <p:nvGrpSpPr>
          <p:cNvPr id="4937" name="Google Shape;4937;p108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4938" name="Google Shape;4938;p108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39" name="Google Shape;4939;p108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940" name="Google Shape;4940;p108"/>
          <p:cNvSpPr txBox="1"/>
          <p:nvPr>
            <p:ph idx="2" type="ctrTitle"/>
          </p:nvPr>
        </p:nvSpPr>
        <p:spPr>
          <a:xfrm>
            <a:off x="457200" y="247500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941" name="Google Shape;4941;p108"/>
          <p:cNvSpPr txBox="1"/>
          <p:nvPr>
            <p:ph idx="3" type="title"/>
          </p:nvPr>
        </p:nvSpPr>
        <p:spPr>
          <a:xfrm>
            <a:off x="3984300" y="1890000"/>
            <a:ext cx="4467300" cy="271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4942" name="Google Shape;4942;p108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Content">
  <p:cSld name="CUSTOM_13">
    <p:spTree>
      <p:nvGrpSpPr>
        <p:cNvPr id="4943" name="Shape 4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4" name="Google Shape;4944;p10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45" name="Google Shape;4945;p109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46" name="Google Shape;4946;p109"/>
          <p:cNvSpPr txBox="1"/>
          <p:nvPr>
            <p:ph type="ctrTitle"/>
          </p:nvPr>
        </p:nvSpPr>
        <p:spPr>
          <a:xfrm>
            <a:off x="457200" y="185895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947" name="Google Shape;4947;p109"/>
          <p:cNvSpPr txBox="1"/>
          <p:nvPr>
            <p:ph idx="2" type="title"/>
          </p:nvPr>
        </p:nvSpPr>
        <p:spPr>
          <a:xfrm>
            <a:off x="3984300" y="720000"/>
            <a:ext cx="4467300" cy="38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4948" name="Google Shape;4948;p10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Blank">
  <p:cSld name="TITLE_AND_BODY_3_1">
    <p:spTree>
      <p:nvGrpSpPr>
        <p:cNvPr id="4949" name="Shape 4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0" name="Google Shape;4950;p110"/>
          <p:cNvSpPr/>
          <p:nvPr/>
        </p:nvSpPr>
        <p:spPr>
          <a:xfrm>
            <a:off x="1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0" sx="98000" rotWithShape="0" algn="ctr" dir="1500000" dist="279400" sy="98000">
              <a:srgbClr val="262626">
                <a:alpha val="1647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1" name="Google Shape;4951;p11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952" name="Google Shape;4952;p110"/>
          <p:cNvSpPr txBox="1"/>
          <p:nvPr>
            <p:ph type="ctrTitle"/>
          </p:nvPr>
        </p:nvSpPr>
        <p:spPr>
          <a:xfrm>
            <a:off x="457200" y="2040300"/>
            <a:ext cx="3019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953" name="Google Shape;4953;p110"/>
          <p:cNvSpPr txBox="1"/>
          <p:nvPr>
            <p:ph idx="2" type="title"/>
          </p:nvPr>
        </p:nvSpPr>
        <p:spPr>
          <a:xfrm>
            <a:off x="45096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4954" name="Google Shape;4954;p11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Bottom_Blank">
  <p:cSld name="CUSTOM_11">
    <p:spTree>
      <p:nvGrpSpPr>
        <p:cNvPr id="4955" name="Shape 4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6" name="Google Shape;4956;p111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57" name="Google Shape;4957;p11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958" name="Google Shape;4958;p111"/>
          <p:cNvSpPr/>
          <p:nvPr/>
        </p:nvSpPr>
        <p:spPr>
          <a:xfrm rot="-5400000">
            <a:off x="2830500" y="-1174950"/>
            <a:ext cx="3483000" cy="9150000"/>
          </a:xfrm>
          <a:prstGeom prst="flowChartDelay">
            <a:avLst/>
          </a:prstGeom>
          <a:solidFill>
            <a:srgbClr val="FFFFFF"/>
          </a:solidFill>
          <a:ln>
            <a:noFill/>
          </a:ln>
          <a:effectLst>
            <a:outerShdw blurRad="571500" rotWithShape="0" algn="bl" dir="1500000" dist="285750">
              <a:srgbClr val="000000">
                <a:alpha val="1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9" name="Google Shape;4959;p111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60" name="Google Shape;4960;p11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961" name="Google Shape;4961;p111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Comparator">
  <p:cSld name="CUSTOM_4">
    <p:spTree>
      <p:nvGrpSpPr>
        <p:cNvPr id="4962" name="Shape 4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3" name="Google Shape;4963;p112"/>
          <p:cNvSpPr/>
          <p:nvPr/>
        </p:nvSpPr>
        <p:spPr>
          <a:xfrm>
            <a:off x="263583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4" name="Google Shape;4964;p112"/>
          <p:cNvSpPr txBox="1"/>
          <p:nvPr>
            <p:ph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4965" name="Google Shape;4965;p112"/>
          <p:cNvSpPr txBox="1"/>
          <p:nvPr>
            <p:ph idx="2" type="title"/>
          </p:nvPr>
        </p:nvSpPr>
        <p:spPr>
          <a:xfrm>
            <a:off x="5901775" y="3171813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4966" name="Google Shape;4966;p112"/>
          <p:cNvCxnSpPr/>
          <p:nvPr/>
        </p:nvCxnSpPr>
        <p:spPr>
          <a:xfrm>
            <a:off x="43968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4967" name="Google Shape;4967;p112"/>
          <p:cNvCxnSpPr/>
          <p:nvPr/>
        </p:nvCxnSpPr>
        <p:spPr>
          <a:xfrm rot="10800000">
            <a:off x="3035875" y="3245004"/>
            <a:ext cx="2721900" cy="3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4968" name="Google Shape;4968;p112"/>
          <p:cNvGrpSpPr/>
          <p:nvPr/>
        </p:nvGrpSpPr>
        <p:grpSpPr>
          <a:xfrm>
            <a:off x="4360747" y="2309798"/>
            <a:ext cx="72174" cy="1870733"/>
            <a:chOff x="2109600" y="2309375"/>
            <a:chExt cx="138450" cy="1870733"/>
          </a:xfrm>
        </p:grpSpPr>
        <p:cxnSp>
          <p:nvCxnSpPr>
            <p:cNvPr id="4969" name="Google Shape;4969;p112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70" name="Google Shape;4970;p112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71" name="Google Shape;4971;p112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72" name="Google Shape;4972;p112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73" name="Google Shape;4973;p112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974" name="Google Shape;4974;p112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4975" name="Google Shape;4975;p112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76" name="Google Shape;4976;p112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77" name="Google Shape;4977;p112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78" name="Google Shape;4978;p112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79" name="Google Shape;4979;p112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980" name="Google Shape;4980;p112"/>
          <p:cNvGrpSpPr/>
          <p:nvPr/>
        </p:nvGrpSpPr>
        <p:grpSpPr>
          <a:xfrm>
            <a:off x="3419171" y="3217729"/>
            <a:ext cx="1955326" cy="54851"/>
            <a:chOff x="1206371" y="3217729"/>
            <a:chExt cx="1955326" cy="54851"/>
          </a:xfrm>
        </p:grpSpPr>
        <p:grpSp>
          <p:nvGrpSpPr>
            <p:cNvPr id="4981" name="Google Shape;4981;p112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4982" name="Google Shape;4982;p112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83" name="Google Shape;4983;p112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84" name="Google Shape;4984;p112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85" name="Google Shape;4985;p112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86" name="Google Shape;4986;p112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87" name="Google Shape;4987;p112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4988" name="Google Shape;4988;p112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89" name="Google Shape;4989;p112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90" name="Google Shape;4990;p112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91" name="Google Shape;4991;p112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4992" name="Google Shape;4992;p112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4993" name="Google Shape;4993;p112"/>
          <p:cNvSpPr txBox="1"/>
          <p:nvPr>
            <p:ph idx="3" type="title"/>
          </p:nvPr>
        </p:nvSpPr>
        <p:spPr>
          <a:xfrm>
            <a:off x="355565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4994" name="Google Shape;4994;p112"/>
          <p:cNvSpPr txBox="1"/>
          <p:nvPr>
            <p:ph idx="4" type="title"/>
          </p:nvPr>
        </p:nvSpPr>
        <p:spPr>
          <a:xfrm>
            <a:off x="355565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4995" name="Google Shape;4995;p112"/>
          <p:cNvSpPr txBox="1"/>
          <p:nvPr>
            <p:ph idx="5" type="title"/>
          </p:nvPr>
        </p:nvSpPr>
        <p:spPr>
          <a:xfrm>
            <a:off x="1209475" y="3171788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4996" name="Google Shape;4996;p112"/>
          <p:cNvSpPr txBox="1"/>
          <p:nvPr>
            <p:ph idx="6" type="title"/>
          </p:nvPr>
        </p:nvSpPr>
        <p:spPr>
          <a:xfrm>
            <a:off x="2635850" y="150700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4997" name="Google Shape;4997;p11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cxnSp>
        <p:nvCxnSpPr>
          <p:cNvPr id="4998" name="Google Shape;4998;p112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999" name="Google Shape;4999;p112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00" name="Google Shape;5000;p112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01" name="Google Shape;5001;p112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02" name="Google Shape;5002;p112"/>
          <p:cNvSpPr txBox="1"/>
          <p:nvPr>
            <p:ph idx="9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sComparators_x2">
  <p:cSld name="CUSTOM_4_1">
    <p:spTree>
      <p:nvGrpSpPr>
        <p:cNvPr id="5003" name="Shape 5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4" name="Google Shape;5004;p113"/>
          <p:cNvSpPr/>
          <p:nvPr/>
        </p:nvSpPr>
        <p:spPr>
          <a:xfrm>
            <a:off x="4886413" y="13941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5" name="Google Shape;5005;p113"/>
          <p:cNvSpPr/>
          <p:nvPr/>
        </p:nvSpPr>
        <p:spPr>
          <a:xfrm>
            <a:off x="45718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006" name="Google Shape;5006;p113"/>
          <p:cNvCxnSpPr/>
          <p:nvPr/>
        </p:nvCxnSpPr>
        <p:spPr>
          <a:xfrm>
            <a:off x="2194709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5007" name="Google Shape;5007;p113"/>
          <p:cNvCxnSpPr/>
          <p:nvPr/>
        </p:nvCxnSpPr>
        <p:spPr>
          <a:xfrm rot="10800000">
            <a:off x="1080000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5008" name="Google Shape;5008;p113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009" name="Google Shape;5009;p113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010" name="Google Shape;5010;p113"/>
          <p:cNvSpPr txBox="1"/>
          <p:nvPr>
            <p:ph type="title"/>
          </p:nvPr>
        </p:nvSpPr>
        <p:spPr>
          <a:xfrm>
            <a:off x="135350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11" name="Google Shape;5011;p113"/>
          <p:cNvSpPr txBox="1"/>
          <p:nvPr>
            <p:ph idx="2" type="title"/>
          </p:nvPr>
        </p:nvSpPr>
        <p:spPr>
          <a:xfrm>
            <a:off x="135350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12" name="Google Shape;5012;p113"/>
          <p:cNvSpPr txBox="1"/>
          <p:nvPr>
            <p:ph idx="3" type="title"/>
          </p:nvPr>
        </p:nvSpPr>
        <p:spPr>
          <a:xfrm>
            <a:off x="3341963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13" name="Google Shape;5013;p113"/>
          <p:cNvSpPr txBox="1"/>
          <p:nvPr>
            <p:ph idx="4" type="title"/>
          </p:nvPr>
        </p:nvSpPr>
        <p:spPr>
          <a:xfrm>
            <a:off x="457199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014" name="Google Shape;5014;p11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5015" name="Google Shape;5015;p113"/>
          <p:cNvSpPr txBox="1"/>
          <p:nvPr>
            <p:ph idx="5" type="title"/>
          </p:nvPr>
        </p:nvSpPr>
        <p:spPr>
          <a:xfrm>
            <a:off x="231613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5016" name="Google Shape;5016;p113"/>
          <p:cNvGrpSpPr/>
          <p:nvPr/>
        </p:nvGrpSpPr>
        <p:grpSpPr>
          <a:xfrm>
            <a:off x="1206371" y="3217729"/>
            <a:ext cx="1955326" cy="54851"/>
            <a:chOff x="1206371" y="3217729"/>
            <a:chExt cx="1955326" cy="54851"/>
          </a:xfrm>
        </p:grpSpPr>
        <p:grpSp>
          <p:nvGrpSpPr>
            <p:cNvPr id="5017" name="Google Shape;5017;p113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5018" name="Google Shape;5018;p113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19" name="Google Shape;5019;p113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0" name="Google Shape;5020;p113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1" name="Google Shape;5021;p113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2" name="Google Shape;5022;p113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23" name="Google Shape;5023;p113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5024" name="Google Shape;5024;p113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5" name="Google Shape;5025;p113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6" name="Google Shape;5026;p113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7" name="Google Shape;5027;p113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8" name="Google Shape;5028;p113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029" name="Google Shape;5029;p113"/>
          <p:cNvGrpSpPr/>
          <p:nvPr/>
        </p:nvGrpSpPr>
        <p:grpSpPr>
          <a:xfrm>
            <a:off x="2158622" y="2309798"/>
            <a:ext cx="72174" cy="1870733"/>
            <a:chOff x="2109600" y="2309375"/>
            <a:chExt cx="138450" cy="1870733"/>
          </a:xfrm>
        </p:grpSpPr>
        <p:cxnSp>
          <p:nvCxnSpPr>
            <p:cNvPr id="5030" name="Google Shape;5030;p113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31" name="Google Shape;5031;p113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32" name="Google Shape;5032;p113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33" name="Google Shape;5033;p113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034" name="Google Shape;5034;p113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5035" name="Google Shape;5035;p113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36" name="Google Shape;5036;p113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37" name="Google Shape;5037;p113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38" name="Google Shape;5038;p113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39" name="Google Shape;5039;p113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5040" name="Google Shape;5040;p113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5041" name="Google Shape;5041;p113"/>
          <p:cNvSpPr txBox="1"/>
          <p:nvPr>
            <p:ph idx="6" type="title"/>
          </p:nvPr>
        </p:nvSpPr>
        <p:spPr>
          <a:xfrm>
            <a:off x="4886424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042" name="Google Shape;5042;p113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43" name="Google Shape;5043;p113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5044" name="Google Shape;5044;p113"/>
          <p:cNvCxnSpPr/>
          <p:nvPr/>
        </p:nvCxnSpPr>
        <p:spPr>
          <a:xfrm>
            <a:off x="66421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5045" name="Google Shape;5045;p113"/>
          <p:cNvCxnSpPr/>
          <p:nvPr/>
        </p:nvCxnSpPr>
        <p:spPr>
          <a:xfrm rot="10800000">
            <a:off x="5527425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5046" name="Google Shape;5046;p113"/>
          <p:cNvSpPr txBox="1"/>
          <p:nvPr>
            <p:ph idx="9" type="title"/>
          </p:nvPr>
        </p:nvSpPr>
        <p:spPr>
          <a:xfrm>
            <a:off x="5800925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47" name="Google Shape;5047;p113"/>
          <p:cNvSpPr txBox="1"/>
          <p:nvPr>
            <p:ph idx="13" type="title"/>
          </p:nvPr>
        </p:nvSpPr>
        <p:spPr>
          <a:xfrm>
            <a:off x="5800925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48" name="Google Shape;5048;p113"/>
          <p:cNvSpPr txBox="1"/>
          <p:nvPr>
            <p:ph idx="14" type="title"/>
          </p:nvPr>
        </p:nvSpPr>
        <p:spPr>
          <a:xfrm>
            <a:off x="7789388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49" name="Google Shape;5049;p113"/>
          <p:cNvSpPr txBox="1"/>
          <p:nvPr>
            <p:ph idx="15" type="title"/>
          </p:nvPr>
        </p:nvSpPr>
        <p:spPr>
          <a:xfrm>
            <a:off x="4679038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5050" name="Google Shape;5050;p113"/>
          <p:cNvGrpSpPr/>
          <p:nvPr/>
        </p:nvGrpSpPr>
        <p:grpSpPr>
          <a:xfrm>
            <a:off x="5653796" y="3217729"/>
            <a:ext cx="1955326" cy="54851"/>
            <a:chOff x="1206371" y="3217729"/>
            <a:chExt cx="1955326" cy="54851"/>
          </a:xfrm>
        </p:grpSpPr>
        <p:grpSp>
          <p:nvGrpSpPr>
            <p:cNvPr id="5051" name="Google Shape;5051;p113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5052" name="Google Shape;5052;p113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53" name="Google Shape;5053;p113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54" name="Google Shape;5054;p113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55" name="Google Shape;5055;p113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56" name="Google Shape;5056;p113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57" name="Google Shape;5057;p113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5058" name="Google Shape;5058;p113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59" name="Google Shape;5059;p113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60" name="Google Shape;5060;p113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61" name="Google Shape;5061;p113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62" name="Google Shape;5062;p113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063" name="Google Shape;5063;p113"/>
          <p:cNvGrpSpPr/>
          <p:nvPr/>
        </p:nvGrpSpPr>
        <p:grpSpPr>
          <a:xfrm>
            <a:off x="6606047" y="2309798"/>
            <a:ext cx="72174" cy="1870733"/>
            <a:chOff x="2109600" y="2309375"/>
            <a:chExt cx="138450" cy="1870733"/>
          </a:xfrm>
        </p:grpSpPr>
        <p:cxnSp>
          <p:nvCxnSpPr>
            <p:cNvPr id="5064" name="Google Shape;5064;p113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65" name="Google Shape;5065;p113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66" name="Google Shape;5066;p113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067" name="Google Shape;5067;p113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068" name="Google Shape;5068;p113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5069" name="Google Shape;5069;p113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70" name="Google Shape;5070;p113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71" name="Google Shape;5071;p113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72" name="Google Shape;5072;p113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73" name="Google Shape;5073;p113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5074" name="Google Shape;5074;p113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5075" name="Google Shape;5075;p113"/>
          <p:cNvSpPr txBox="1"/>
          <p:nvPr>
            <p:ph idx="16"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76" name="Google Shape;5076;p113"/>
          <p:cNvSpPr txBox="1"/>
          <p:nvPr>
            <p:ph idx="1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  <p15:guide id="2" orient="horz" pos="891">
          <p15:clr>
            <a:srgbClr val="FA7B17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CUSTOM_5_1">
    <p:spTree>
      <p:nvGrpSpPr>
        <p:cNvPr id="5077" name="Shape 5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8" name="Google Shape;5078;p11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5079" name="Google Shape;5079;p114"/>
          <p:cNvSpPr/>
          <p:nvPr/>
        </p:nvSpPr>
        <p:spPr>
          <a:xfrm>
            <a:off x="45720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0" name="Google Shape;5080;p114"/>
          <p:cNvSpPr/>
          <p:nvPr/>
        </p:nvSpPr>
        <p:spPr>
          <a:xfrm>
            <a:off x="3343575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1" name="Google Shape;5081;p114"/>
          <p:cNvSpPr/>
          <p:nvPr/>
        </p:nvSpPr>
        <p:spPr>
          <a:xfrm>
            <a:off x="620535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2" name="Google Shape;5082;p114"/>
          <p:cNvSpPr txBox="1"/>
          <p:nvPr>
            <p:ph type="title"/>
          </p:nvPr>
        </p:nvSpPr>
        <p:spPr>
          <a:xfrm>
            <a:off x="45720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083" name="Google Shape;5083;p114"/>
          <p:cNvSpPr txBox="1"/>
          <p:nvPr>
            <p:ph idx="2" type="title"/>
          </p:nvPr>
        </p:nvSpPr>
        <p:spPr>
          <a:xfrm>
            <a:off x="45720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084" name="Google Shape;5084;p114"/>
          <p:cNvSpPr txBox="1"/>
          <p:nvPr>
            <p:ph idx="3" type="title"/>
          </p:nvPr>
        </p:nvSpPr>
        <p:spPr>
          <a:xfrm>
            <a:off x="3343575" y="1922125"/>
            <a:ext cx="24375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085" name="Google Shape;5085;p114"/>
          <p:cNvSpPr txBox="1"/>
          <p:nvPr>
            <p:ph idx="4" type="title"/>
          </p:nvPr>
        </p:nvSpPr>
        <p:spPr>
          <a:xfrm>
            <a:off x="620535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086" name="Google Shape;5086;p114"/>
          <p:cNvSpPr txBox="1"/>
          <p:nvPr>
            <p:ph idx="5" type="title"/>
          </p:nvPr>
        </p:nvSpPr>
        <p:spPr>
          <a:xfrm>
            <a:off x="3343575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087" name="Google Shape;5087;p114"/>
          <p:cNvSpPr txBox="1"/>
          <p:nvPr>
            <p:ph idx="6" type="title"/>
          </p:nvPr>
        </p:nvSpPr>
        <p:spPr>
          <a:xfrm>
            <a:off x="620535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088" name="Google Shape;5088;p114"/>
          <p:cNvSpPr txBox="1"/>
          <p:nvPr>
            <p:ph idx="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2">
  <p:cSld name="CUSTOM_5_1_1">
    <p:spTree>
      <p:nvGrpSpPr>
        <p:cNvPr id="5089" name="Shape 5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0" name="Google Shape;5090;p11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5091" name="Google Shape;5091;p115"/>
          <p:cNvSpPr/>
          <p:nvPr/>
        </p:nvSpPr>
        <p:spPr>
          <a:xfrm>
            <a:off x="4572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2" name="Google Shape;5092;p115"/>
          <p:cNvSpPr/>
          <p:nvPr/>
        </p:nvSpPr>
        <p:spPr>
          <a:xfrm>
            <a:off x="46710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3" name="Google Shape;5093;p115"/>
          <p:cNvSpPr txBox="1"/>
          <p:nvPr>
            <p:ph type="title"/>
          </p:nvPr>
        </p:nvSpPr>
        <p:spPr>
          <a:xfrm>
            <a:off x="4572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5094" name="Google Shape;5094;p115"/>
          <p:cNvSpPr txBox="1"/>
          <p:nvPr>
            <p:ph idx="2" type="title"/>
          </p:nvPr>
        </p:nvSpPr>
        <p:spPr>
          <a:xfrm>
            <a:off x="4572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095" name="Google Shape;5095;p115"/>
          <p:cNvSpPr txBox="1"/>
          <p:nvPr>
            <p:ph idx="3" type="title"/>
          </p:nvPr>
        </p:nvSpPr>
        <p:spPr>
          <a:xfrm>
            <a:off x="46710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5096" name="Google Shape;5096;p115"/>
          <p:cNvSpPr txBox="1"/>
          <p:nvPr>
            <p:ph idx="4" type="title"/>
          </p:nvPr>
        </p:nvSpPr>
        <p:spPr>
          <a:xfrm>
            <a:off x="46710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097" name="Google Shape;5097;p115"/>
          <p:cNvSpPr txBox="1"/>
          <p:nvPr>
            <p:ph idx="5" type="ctrTitle"/>
          </p:nvPr>
        </p:nvSpPr>
        <p:spPr>
          <a:xfrm>
            <a:off x="457200" y="457200"/>
            <a:ext cx="68598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SECTION_HEADER_1">
    <p:spTree>
      <p:nvGrpSpPr>
        <p:cNvPr id="5098" name="Shape 5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99" name="Google Shape;5099;p1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5100" name="Google Shape;5100;p116"/>
          <p:cNvSpPr/>
          <p:nvPr/>
        </p:nvSpPr>
        <p:spPr>
          <a:xfrm>
            <a:off x="0" y="-100"/>
            <a:ext cx="9167100" cy="51435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101" name="Google Shape;5101;p116"/>
          <p:cNvSpPr txBox="1"/>
          <p:nvPr>
            <p:ph type="title"/>
          </p:nvPr>
        </p:nvSpPr>
        <p:spPr>
          <a:xfrm>
            <a:off x="385350" y="1762425"/>
            <a:ext cx="2944800" cy="17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5102" name="Google Shape;5102;p116"/>
          <p:cNvGrpSpPr/>
          <p:nvPr/>
        </p:nvGrpSpPr>
        <p:grpSpPr>
          <a:xfrm>
            <a:off x="4407750" y="480098"/>
            <a:ext cx="3900300" cy="1615500"/>
            <a:chOff x="4407750" y="480098"/>
            <a:chExt cx="3900300" cy="1615500"/>
          </a:xfrm>
        </p:grpSpPr>
        <p:sp>
          <p:nvSpPr>
            <p:cNvPr id="5103" name="Google Shape;5103;p116"/>
            <p:cNvSpPr/>
            <p:nvPr/>
          </p:nvSpPr>
          <p:spPr>
            <a:xfrm>
              <a:off x="4407750" y="480098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4" name="Google Shape;5104;p116"/>
            <p:cNvSpPr/>
            <p:nvPr/>
          </p:nvSpPr>
          <p:spPr>
            <a:xfrm>
              <a:off x="4505996" y="571511"/>
              <a:ext cx="3683700" cy="1408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05" name="Google Shape;5105;p116"/>
          <p:cNvGrpSpPr/>
          <p:nvPr/>
        </p:nvGrpSpPr>
        <p:grpSpPr>
          <a:xfrm>
            <a:off x="4407750" y="3143673"/>
            <a:ext cx="3900300" cy="1615500"/>
            <a:chOff x="4407750" y="3143673"/>
            <a:chExt cx="3900300" cy="1615500"/>
          </a:xfrm>
        </p:grpSpPr>
        <p:sp>
          <p:nvSpPr>
            <p:cNvPr id="5106" name="Google Shape;5106;p116"/>
            <p:cNvSpPr/>
            <p:nvPr/>
          </p:nvSpPr>
          <p:spPr>
            <a:xfrm>
              <a:off x="4407750" y="3143673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7" name="Google Shape;5107;p116"/>
            <p:cNvSpPr/>
            <p:nvPr/>
          </p:nvSpPr>
          <p:spPr>
            <a:xfrm>
              <a:off x="4505996" y="3254590"/>
              <a:ext cx="3683700" cy="1393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08" name="Google Shape;5108;p116"/>
          <p:cNvGrpSpPr/>
          <p:nvPr/>
        </p:nvGrpSpPr>
        <p:grpSpPr>
          <a:xfrm>
            <a:off x="3593675" y="1796775"/>
            <a:ext cx="3900300" cy="1667400"/>
            <a:chOff x="3593675" y="1796775"/>
            <a:chExt cx="3900300" cy="1667400"/>
          </a:xfrm>
        </p:grpSpPr>
        <p:sp>
          <p:nvSpPr>
            <p:cNvPr id="5109" name="Google Shape;5109;p116"/>
            <p:cNvSpPr/>
            <p:nvPr/>
          </p:nvSpPr>
          <p:spPr>
            <a:xfrm>
              <a:off x="3593675" y="1796775"/>
              <a:ext cx="3900300" cy="16674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0" name="Google Shape;5110;p116"/>
            <p:cNvSpPr/>
            <p:nvPr/>
          </p:nvSpPr>
          <p:spPr>
            <a:xfrm>
              <a:off x="3702012" y="1888910"/>
              <a:ext cx="3683700" cy="14664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111" name="Google Shape;5111;p116"/>
          <p:cNvSpPr txBox="1"/>
          <p:nvPr>
            <p:ph idx="2" type="title"/>
          </p:nvPr>
        </p:nvSpPr>
        <p:spPr>
          <a:xfrm>
            <a:off x="4738350" y="808375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5112" name="Google Shape;5112;p116"/>
          <p:cNvSpPr txBox="1"/>
          <p:nvPr>
            <p:ph idx="3" type="title"/>
          </p:nvPr>
        </p:nvSpPr>
        <p:spPr>
          <a:xfrm>
            <a:off x="3939725" y="2142638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5113" name="Google Shape;5113;p116"/>
          <p:cNvSpPr txBox="1"/>
          <p:nvPr>
            <p:ph idx="4" type="title"/>
          </p:nvPr>
        </p:nvSpPr>
        <p:spPr>
          <a:xfrm>
            <a:off x="4738350" y="3498563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5114" name="Google Shape;5114;p11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5115" name="Google Shape;5115;p11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llhandSection_Purple">
  <p:cSld name="CUSTOM_15">
    <p:bg>
      <p:bgPr>
        <a:solidFill>
          <a:schemeClr val="dk2"/>
        </a:solidFill>
      </p:bgPr>
    </p:bg>
    <p:spTree>
      <p:nvGrpSpPr>
        <p:cNvPr id="5116" name="Shape 5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17" name="Google Shape;5117;p117"/>
          <p:cNvGrpSpPr/>
          <p:nvPr/>
        </p:nvGrpSpPr>
        <p:grpSpPr>
          <a:xfrm>
            <a:off x="1481000" y="621638"/>
            <a:ext cx="1934400" cy="1934700"/>
            <a:chOff x="1481000" y="621638"/>
            <a:chExt cx="1934400" cy="1934700"/>
          </a:xfrm>
        </p:grpSpPr>
        <p:sp>
          <p:nvSpPr>
            <p:cNvPr id="5118" name="Google Shape;5118;p117"/>
            <p:cNvSpPr/>
            <p:nvPr/>
          </p:nvSpPr>
          <p:spPr>
            <a:xfrm>
              <a:off x="1481000" y="62163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119" name="Google Shape;5119;p117"/>
            <p:cNvGrpSpPr/>
            <p:nvPr/>
          </p:nvGrpSpPr>
          <p:grpSpPr>
            <a:xfrm>
              <a:off x="1534614" y="674586"/>
              <a:ext cx="1828808" cy="1828808"/>
              <a:chOff x="842575" y="687113"/>
              <a:chExt cx="1675500" cy="1675500"/>
            </a:xfrm>
          </p:grpSpPr>
          <p:sp>
            <p:nvSpPr>
              <p:cNvPr id="5120" name="Google Shape;5120;p117"/>
              <p:cNvSpPr/>
              <p:nvPr/>
            </p:nvSpPr>
            <p:spPr>
              <a:xfrm>
                <a:off x="842575" y="687113"/>
                <a:ext cx="1675500" cy="16755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Helvetica Neue Light"/>
                  <a:ea typeface="Helvetica Neue Light"/>
                  <a:cs typeface="Helvetica Neue Light"/>
                  <a:sym typeface="Helvetica Neue Light"/>
                </a:endParaRPr>
              </a:p>
            </p:txBody>
          </p:sp>
          <p:sp>
            <p:nvSpPr>
              <p:cNvPr id="5121" name="Google Shape;5121;p117"/>
              <p:cNvSpPr txBox="1"/>
              <p:nvPr/>
            </p:nvSpPr>
            <p:spPr>
              <a:xfrm>
                <a:off x="842575" y="1535625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build the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best team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5122" name="Google Shape;5122;p117"/>
              <p:cNvSpPr txBox="1"/>
              <p:nvPr/>
            </p:nvSpPr>
            <p:spPr>
              <a:xfrm>
                <a:off x="1368925" y="9673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000"/>
                  <a:t>💜</a:t>
                </a:r>
                <a:endParaRPr sz="3000"/>
              </a:p>
            </p:txBody>
          </p:sp>
        </p:grpSp>
      </p:grpSp>
      <p:grpSp>
        <p:nvGrpSpPr>
          <p:cNvPr id="5123" name="Google Shape;5123;p117"/>
          <p:cNvGrpSpPr/>
          <p:nvPr/>
        </p:nvGrpSpPr>
        <p:grpSpPr>
          <a:xfrm>
            <a:off x="3527900" y="627375"/>
            <a:ext cx="1934400" cy="1934700"/>
            <a:chOff x="3527900" y="627375"/>
            <a:chExt cx="1934400" cy="1934700"/>
          </a:xfrm>
        </p:grpSpPr>
        <p:sp>
          <p:nvSpPr>
            <p:cNvPr id="5124" name="Google Shape;5124;p117"/>
            <p:cNvSpPr/>
            <p:nvPr/>
          </p:nvSpPr>
          <p:spPr>
            <a:xfrm>
              <a:off x="35279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5" name="Google Shape;5125;p117"/>
            <p:cNvSpPr/>
            <p:nvPr/>
          </p:nvSpPr>
          <p:spPr>
            <a:xfrm>
              <a:off x="3582704" y="674618"/>
              <a:ext cx="1828800" cy="1828800"/>
            </a:xfrm>
            <a:prstGeom prst="roundRect">
              <a:avLst>
                <a:gd fmla="val 3936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rotWithShape="0" dir="1560000" dist="295275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126" name="Google Shape;5126;p117"/>
            <p:cNvSpPr txBox="1"/>
            <p:nvPr/>
          </p:nvSpPr>
          <p:spPr>
            <a:xfrm>
              <a:off x="3582856" y="1586090"/>
              <a:ext cx="1828800" cy="662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build a 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great product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5127" name="Google Shape;5127;p117"/>
            <p:cNvSpPr txBox="1"/>
            <p:nvPr/>
          </p:nvSpPr>
          <p:spPr>
            <a:xfrm>
              <a:off x="4025277" y="929506"/>
              <a:ext cx="969000" cy="572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latin typeface="Inter"/>
                  <a:ea typeface="Inter"/>
                  <a:cs typeface="Inter"/>
                  <a:sym typeface="Inter"/>
                </a:rPr>
                <a:t>👷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5128" name="Google Shape;5128;p117"/>
          <p:cNvGrpSpPr/>
          <p:nvPr/>
        </p:nvGrpSpPr>
        <p:grpSpPr>
          <a:xfrm>
            <a:off x="5574800" y="627375"/>
            <a:ext cx="1934400" cy="1934700"/>
            <a:chOff x="5574800" y="627375"/>
            <a:chExt cx="1934400" cy="1934700"/>
          </a:xfrm>
        </p:grpSpPr>
        <p:sp>
          <p:nvSpPr>
            <p:cNvPr id="5129" name="Google Shape;5129;p117"/>
            <p:cNvSpPr/>
            <p:nvPr/>
          </p:nvSpPr>
          <p:spPr>
            <a:xfrm>
              <a:off x="55748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130" name="Google Shape;5130;p117"/>
            <p:cNvGrpSpPr/>
            <p:nvPr/>
          </p:nvGrpSpPr>
          <p:grpSpPr>
            <a:xfrm>
              <a:off x="5627545" y="680388"/>
              <a:ext cx="1828910" cy="1828675"/>
              <a:chOff x="5665280" y="687103"/>
              <a:chExt cx="1722300" cy="1769400"/>
            </a:xfrm>
          </p:grpSpPr>
          <p:sp>
            <p:nvSpPr>
              <p:cNvPr id="5131" name="Google Shape;5131;p117"/>
              <p:cNvSpPr/>
              <p:nvPr/>
            </p:nvSpPr>
            <p:spPr>
              <a:xfrm>
                <a:off x="5665280" y="687103"/>
                <a:ext cx="1722300" cy="1769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5132" name="Google Shape;5132;p117"/>
              <p:cNvSpPr txBox="1"/>
              <p:nvPr/>
            </p:nvSpPr>
            <p:spPr>
              <a:xfrm>
                <a:off x="5665291" y="1542619"/>
                <a:ext cx="1702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expand on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New territories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5133" name="Google Shape;5133;p117"/>
              <p:cNvSpPr txBox="1"/>
              <p:nvPr/>
            </p:nvSpPr>
            <p:spPr>
              <a:xfrm>
                <a:off x="6222500" y="9850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🌍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5134" name="Google Shape;5134;p117"/>
          <p:cNvGrpSpPr/>
          <p:nvPr/>
        </p:nvGrpSpPr>
        <p:grpSpPr>
          <a:xfrm>
            <a:off x="5574800" y="2640200"/>
            <a:ext cx="1934400" cy="1934700"/>
            <a:chOff x="5574800" y="2640200"/>
            <a:chExt cx="1934400" cy="1934700"/>
          </a:xfrm>
        </p:grpSpPr>
        <p:sp>
          <p:nvSpPr>
            <p:cNvPr id="5135" name="Google Shape;5135;p117"/>
            <p:cNvSpPr/>
            <p:nvPr/>
          </p:nvSpPr>
          <p:spPr>
            <a:xfrm>
              <a:off x="55748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6" name="Google Shape;5136;p117"/>
            <p:cNvSpPr/>
            <p:nvPr/>
          </p:nvSpPr>
          <p:spPr>
            <a:xfrm>
              <a:off x="5630808" y="2693127"/>
              <a:ext cx="1826100" cy="18288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71500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5137" name="Google Shape;5137;p117"/>
            <p:cNvSpPr txBox="1"/>
            <p:nvPr/>
          </p:nvSpPr>
          <p:spPr>
            <a:xfrm>
              <a:off x="5633412" y="3508352"/>
              <a:ext cx="1826100" cy="61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make sure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we are known for all this!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5138" name="Google Shape;5138;p117"/>
            <p:cNvSpPr txBox="1"/>
            <p:nvPr/>
          </p:nvSpPr>
          <p:spPr>
            <a:xfrm>
              <a:off x="6291878" y="2902576"/>
              <a:ext cx="522300" cy="52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🚀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5139" name="Google Shape;5139;p117"/>
          <p:cNvGrpSpPr/>
          <p:nvPr/>
        </p:nvGrpSpPr>
        <p:grpSpPr>
          <a:xfrm>
            <a:off x="3527900" y="2640200"/>
            <a:ext cx="1934400" cy="1934700"/>
            <a:chOff x="3527900" y="2640200"/>
            <a:chExt cx="1934400" cy="1934700"/>
          </a:xfrm>
        </p:grpSpPr>
        <p:sp>
          <p:nvSpPr>
            <p:cNvPr id="5140" name="Google Shape;5140;p117"/>
            <p:cNvSpPr/>
            <p:nvPr/>
          </p:nvSpPr>
          <p:spPr>
            <a:xfrm>
              <a:off x="35279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141" name="Google Shape;5141;p117"/>
            <p:cNvGrpSpPr/>
            <p:nvPr/>
          </p:nvGrpSpPr>
          <p:grpSpPr>
            <a:xfrm>
              <a:off x="3582743" y="2693172"/>
              <a:ext cx="1828770" cy="1828729"/>
              <a:chOff x="842575" y="764143"/>
              <a:chExt cx="1727700" cy="1598400"/>
            </a:xfrm>
          </p:grpSpPr>
          <p:sp>
            <p:nvSpPr>
              <p:cNvPr id="5142" name="Google Shape;5142;p117"/>
              <p:cNvSpPr/>
              <p:nvPr/>
            </p:nvSpPr>
            <p:spPr>
              <a:xfrm>
                <a:off x="842575" y="764143"/>
                <a:ext cx="1727700" cy="1598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5143" name="Google Shape;5143;p117"/>
              <p:cNvSpPr txBox="1"/>
              <p:nvPr/>
            </p:nvSpPr>
            <p:spPr>
              <a:xfrm>
                <a:off x="842575" y="1490917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provide an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excellent service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5144" name="Google Shape;5144;p117"/>
              <p:cNvSpPr txBox="1"/>
              <p:nvPr/>
            </p:nvSpPr>
            <p:spPr>
              <a:xfrm>
                <a:off x="1368925" y="1004925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👂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5145" name="Google Shape;5145;p117"/>
          <p:cNvGrpSpPr/>
          <p:nvPr/>
        </p:nvGrpSpPr>
        <p:grpSpPr>
          <a:xfrm>
            <a:off x="1481000" y="2640188"/>
            <a:ext cx="1934400" cy="1934700"/>
            <a:chOff x="1481000" y="2640188"/>
            <a:chExt cx="1934400" cy="1934700"/>
          </a:xfrm>
        </p:grpSpPr>
        <p:sp>
          <p:nvSpPr>
            <p:cNvPr id="5146" name="Google Shape;5146;p117"/>
            <p:cNvSpPr/>
            <p:nvPr/>
          </p:nvSpPr>
          <p:spPr>
            <a:xfrm>
              <a:off x="1481000" y="264018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147" name="Google Shape;5147;p117"/>
            <p:cNvGrpSpPr/>
            <p:nvPr/>
          </p:nvGrpSpPr>
          <p:grpSpPr>
            <a:xfrm>
              <a:off x="1534607" y="2693115"/>
              <a:ext cx="1828842" cy="1828842"/>
              <a:chOff x="3490163" y="760313"/>
              <a:chExt cx="1790700" cy="1790700"/>
            </a:xfrm>
          </p:grpSpPr>
          <p:sp>
            <p:nvSpPr>
              <p:cNvPr id="5148" name="Google Shape;5148;p117"/>
              <p:cNvSpPr/>
              <p:nvPr/>
            </p:nvSpPr>
            <p:spPr>
              <a:xfrm>
                <a:off x="3490163" y="760313"/>
                <a:ext cx="1790700" cy="17907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85788" rotWithShape="0" dir="1500000" dist="285750">
                  <a:srgbClr val="000000">
                    <a:alpha val="16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5149" name="Google Shape;5149;p117"/>
              <p:cNvSpPr txBox="1"/>
              <p:nvPr/>
            </p:nvSpPr>
            <p:spPr>
              <a:xfrm>
                <a:off x="3490163" y="1535638"/>
                <a:ext cx="1790700" cy="676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scale an</a:t>
                </a:r>
                <a:br>
                  <a:rPr lang="en" sz="1700">
                    <a:solidFill>
                      <a:srgbClr val="5A48E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efficient &amp; reliable solution</a:t>
                </a:r>
                <a:endParaRPr sz="1600">
                  <a:solidFill>
                    <a:srgbClr val="00000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</p:txBody>
          </p:sp>
          <p:sp>
            <p:nvSpPr>
              <p:cNvPr id="5150" name="Google Shape;5150;p117"/>
              <p:cNvSpPr txBox="1"/>
              <p:nvPr/>
            </p:nvSpPr>
            <p:spPr>
              <a:xfrm>
                <a:off x="4087793" y="927175"/>
                <a:ext cx="5316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💻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sp>
        <p:nvSpPr>
          <p:cNvPr id="5151" name="Google Shape;5151;p11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152" name="Google Shape;5152;p11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1">
  <p:cSld name="1_Custom Layout_1">
    <p:spTree>
      <p:nvGrpSpPr>
        <p:cNvPr id="5153" name="Shape 5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4" name="Google Shape;5154;p118"/>
          <p:cNvSpPr/>
          <p:nvPr/>
        </p:nvSpPr>
        <p:spPr>
          <a:xfrm>
            <a:off x="-55375" y="-63275"/>
            <a:ext cx="9267900" cy="53076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5" name="Google Shape;5155;p118"/>
          <p:cNvSpPr/>
          <p:nvPr/>
        </p:nvSpPr>
        <p:spPr>
          <a:xfrm>
            <a:off x="367150" y="806825"/>
            <a:ext cx="8473500" cy="3298500"/>
          </a:xfrm>
          <a:prstGeom prst="roundRect">
            <a:avLst>
              <a:gd fmla="val 2751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56" name="Google Shape;5156;p118"/>
          <p:cNvSpPr/>
          <p:nvPr/>
        </p:nvSpPr>
        <p:spPr>
          <a:xfrm>
            <a:off x="452750" y="901750"/>
            <a:ext cx="8302200" cy="3092700"/>
          </a:xfrm>
          <a:prstGeom prst="roundRect">
            <a:avLst>
              <a:gd fmla="val 2751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57" name="Google Shape;5157;p118"/>
          <p:cNvSpPr txBox="1"/>
          <p:nvPr>
            <p:ph type="ctrTitle"/>
          </p:nvPr>
        </p:nvSpPr>
        <p:spPr>
          <a:xfrm>
            <a:off x="671400" y="2059775"/>
            <a:ext cx="7801200" cy="79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158" name="Google Shape;5158;p118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159" name="Google Shape;5159;p11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lobal">
  <p:cSld name="1_Custom Layout_1_1">
    <p:spTree>
      <p:nvGrpSpPr>
        <p:cNvPr id="5160" name="Shape 5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1" name="Google Shape;5161;p119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162" name="Google Shape;5162;p119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5163" name="Google Shape;5163;p119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64" name="Google Shape;5164;p119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5165" name="Google Shape;5165;p119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5166" name="Google Shape;5166;p119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5167" name="Google Shape;5167;p119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68" name="Google Shape;5168;p119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69" name="Google Shape;5169;p11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0" name="Google Shape;5170;p11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1" name="Google Shape;5171;p119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2" name="Google Shape;5172;p11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3" name="Google Shape;5173;p11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4" name="Google Shape;5174;p119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5" name="Google Shape;5175;p119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6" name="Google Shape;5176;p119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7" name="Google Shape;5177;p119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8" name="Google Shape;5178;p119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9" name="Google Shape;5179;p119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0" name="Google Shape;5180;p119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1" name="Google Shape;5181;p119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2" name="Google Shape;5182;p119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3" name="Google Shape;5183;p119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4" name="Google Shape;5184;p119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5" name="Google Shape;5185;p119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6" name="Google Shape;5186;p119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7" name="Google Shape;5187;p119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8" name="Google Shape;5188;p119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9" name="Google Shape;5189;p119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0" name="Google Shape;5190;p119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1" name="Google Shape;5191;p119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2" name="Google Shape;5192;p119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3" name="Google Shape;5193;p119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4" name="Google Shape;5194;p119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5" name="Google Shape;5195;p119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6" name="Google Shape;5196;p119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7" name="Google Shape;5197;p119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8" name="Google Shape;5198;p119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9" name="Google Shape;5199;p119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0" name="Google Shape;5200;p119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1" name="Google Shape;5201;p119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2" name="Google Shape;5202;p119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3" name="Google Shape;5203;p119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4" name="Google Shape;5204;p119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5" name="Google Shape;5205;p119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6" name="Google Shape;5206;p119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7" name="Google Shape;5207;p119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8" name="Google Shape;5208;p119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9" name="Google Shape;5209;p119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0" name="Google Shape;5210;p119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1" name="Google Shape;5211;p119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2" name="Google Shape;5212;p119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3" name="Google Shape;5213;p119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4" name="Google Shape;5214;p119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5" name="Google Shape;5215;p119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6" name="Google Shape;5216;p119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7" name="Google Shape;5217;p119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8" name="Google Shape;5218;p119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9" name="Google Shape;5219;p119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0" name="Google Shape;5220;p119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1" name="Google Shape;5221;p119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2" name="Google Shape;5222;p119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3" name="Google Shape;5223;p119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4" name="Google Shape;5224;p119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5" name="Google Shape;5225;p119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6" name="Google Shape;5226;p119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7" name="Google Shape;5227;p119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8" name="Google Shape;5228;p119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9" name="Google Shape;5229;p119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0" name="Google Shape;5230;p119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1" name="Google Shape;5231;p119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2" name="Google Shape;5232;p119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3" name="Google Shape;5233;p119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4" name="Google Shape;5234;p119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5" name="Google Shape;5235;p119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6" name="Google Shape;5236;p119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7" name="Google Shape;5237;p119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8" name="Google Shape;5238;p119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9" name="Google Shape;5239;p119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0" name="Google Shape;5240;p119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1" name="Google Shape;5241;p119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2" name="Google Shape;5242;p119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3" name="Google Shape;5243;p119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4" name="Google Shape;5244;p119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5" name="Google Shape;5245;p119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6" name="Google Shape;5246;p119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7" name="Google Shape;5247;p119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8" name="Google Shape;5248;p119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9" name="Google Shape;5249;p119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0" name="Google Shape;5250;p119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1" name="Google Shape;5251;p119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2" name="Google Shape;5252;p119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3" name="Google Shape;5253;p119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4" name="Google Shape;5254;p119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5" name="Google Shape;5255;p119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6" name="Google Shape;5256;p119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7" name="Google Shape;5257;p119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8" name="Google Shape;5258;p119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9" name="Google Shape;5259;p119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0" name="Google Shape;5260;p119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1" name="Google Shape;5261;p119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2" name="Google Shape;5262;p119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3" name="Google Shape;5263;p119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4" name="Google Shape;5264;p119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5" name="Google Shape;5265;p119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6" name="Google Shape;5266;p119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7" name="Google Shape;5267;p119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8" name="Google Shape;5268;p119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9" name="Google Shape;5269;p119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0" name="Google Shape;5270;p119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1" name="Google Shape;5271;p119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2" name="Google Shape;5272;p119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3" name="Google Shape;5273;p119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4" name="Google Shape;5274;p119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5" name="Google Shape;5275;p119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6" name="Google Shape;5276;p119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7" name="Google Shape;5277;p119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8" name="Google Shape;5278;p119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9" name="Google Shape;5279;p119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0" name="Google Shape;5280;p119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1" name="Google Shape;5281;p119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2" name="Google Shape;5282;p119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3" name="Google Shape;5283;p119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4" name="Google Shape;5284;p119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5" name="Google Shape;5285;p119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6" name="Google Shape;5286;p119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7" name="Google Shape;5287;p119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8" name="Google Shape;5288;p119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9" name="Google Shape;5289;p119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0" name="Google Shape;5290;p119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1" name="Google Shape;5291;p119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2" name="Google Shape;5292;p119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3" name="Google Shape;5293;p119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4" name="Google Shape;5294;p119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295" name="Google Shape;5295;p119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5296" name="Google Shape;5296;p119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7" name="Google Shape;5297;p119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8" name="Google Shape;5298;p119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9" name="Google Shape;5299;p119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0" name="Google Shape;5300;p119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1" name="Google Shape;5301;p119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302" name="Google Shape;5302;p119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3" name="Google Shape;5303;p119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4" name="Google Shape;5304;p119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5" name="Google Shape;5305;p119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6" name="Google Shape;5306;p119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7" name="Google Shape;5307;p119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8" name="Google Shape;5308;p119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9" name="Google Shape;5309;p119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0" name="Google Shape;5310;p119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1" name="Google Shape;5311;p119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2" name="Google Shape;5312;p119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3" name="Google Shape;5313;p119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4" name="Google Shape;5314;p119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5" name="Google Shape;5315;p119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6" name="Google Shape;5316;p119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7" name="Google Shape;5317;p119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8" name="Google Shape;5318;p119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9" name="Google Shape;5319;p119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20" name="Google Shape;5320;p119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21" name="Google Shape;5321;p119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22" name="Google Shape;5322;p119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23" name="Google Shape;5323;p119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324" name="Google Shape;5324;p119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5325" name="Google Shape;5325;p119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26" name="Google Shape;5326;p119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327" name="Google Shape;5327;p119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5328" name="Google Shape;5328;p119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29" name="Google Shape;5329;p119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0" name="Google Shape;5330;p119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5331" name="Google Shape;5331;p119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2" name="Google Shape;5332;p119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3" name="Google Shape;5333;p119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4" name="Google Shape;5334;p119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335" name="Google Shape;5335;p119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36" name="Google Shape;5336;p119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37" name="Google Shape;5337;p119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38" name="Google Shape;5338;p119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39" name="Google Shape;5339;p119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0" name="Google Shape;5340;p119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1" name="Google Shape;5341;p119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2" name="Google Shape;5342;p119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3" name="Google Shape;5343;p119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4" name="Google Shape;5344;p119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5" name="Google Shape;5345;p119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6" name="Google Shape;5346;p119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7" name="Google Shape;5347;p119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8" name="Google Shape;5348;p119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9" name="Google Shape;5349;p119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0" name="Google Shape;5350;p119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1" name="Google Shape;5351;p119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2" name="Google Shape;5352;p119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3" name="Google Shape;5353;p119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4" name="Google Shape;5354;p119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5" name="Google Shape;5355;p119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6" name="Google Shape;5356;p119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7" name="Google Shape;5357;p119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8" name="Google Shape;5358;p119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9" name="Google Shape;5359;p119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0" name="Google Shape;5360;p119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1" name="Google Shape;5361;p119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2" name="Google Shape;5362;p119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3" name="Google Shape;5363;p119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4" name="Google Shape;5364;p119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5" name="Google Shape;5365;p119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6" name="Google Shape;5366;p119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7" name="Google Shape;5367;p119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8" name="Google Shape;5368;p119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9" name="Google Shape;5369;p119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0" name="Google Shape;5370;p119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1" name="Google Shape;5371;p119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2" name="Google Shape;5372;p119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3" name="Google Shape;5373;p119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4" name="Google Shape;5374;p119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5" name="Google Shape;5375;p119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6" name="Google Shape;5376;p119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7" name="Google Shape;5377;p119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8" name="Google Shape;5378;p119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79" name="Google Shape;5379;p119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0" name="Google Shape;5380;p119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1" name="Google Shape;5381;p119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2" name="Google Shape;5382;p119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3" name="Google Shape;5383;p119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4" name="Google Shape;5384;p119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5" name="Google Shape;5385;p119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6" name="Google Shape;5386;p119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7" name="Google Shape;5387;p119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8" name="Google Shape;5388;p119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89" name="Google Shape;5389;p119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0" name="Google Shape;5390;p119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1" name="Google Shape;5391;p119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2" name="Google Shape;5392;p119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3" name="Google Shape;5393;p119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4" name="Google Shape;5394;p119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5" name="Google Shape;5395;p119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6" name="Google Shape;5396;p119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7" name="Google Shape;5397;p119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8" name="Google Shape;5398;p119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99" name="Google Shape;5399;p119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0" name="Google Shape;5400;p119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1" name="Google Shape;5401;p119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2" name="Google Shape;5402;p119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3" name="Google Shape;5403;p119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4" name="Google Shape;5404;p119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5" name="Google Shape;5405;p119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6" name="Google Shape;5406;p119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7" name="Google Shape;5407;p119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8" name="Google Shape;5408;p119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09" name="Google Shape;5409;p119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0" name="Google Shape;5410;p119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1" name="Google Shape;5411;p119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2" name="Google Shape;5412;p119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3" name="Google Shape;5413;p119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4" name="Google Shape;5414;p119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5" name="Google Shape;5415;p119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6" name="Google Shape;5416;p119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7" name="Google Shape;5417;p119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8" name="Google Shape;5418;p119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19" name="Google Shape;5419;p119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0" name="Google Shape;5420;p119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1" name="Google Shape;5421;p119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2" name="Google Shape;5422;p119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3" name="Google Shape;5423;p119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4" name="Google Shape;5424;p119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5" name="Google Shape;5425;p119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6" name="Google Shape;5426;p119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7" name="Google Shape;5427;p119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8" name="Google Shape;5428;p119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429" name="Google Shape;5429;p119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5430" name="Google Shape;5430;p119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31" name="Google Shape;5431;p119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32" name="Google Shape;5432;p119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33" name="Google Shape;5433;p119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4" name="Google Shape;5434;p119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5" name="Google Shape;5435;p119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6" name="Google Shape;5436;p119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7" name="Google Shape;5437;p119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8" name="Google Shape;5438;p119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9" name="Google Shape;5439;p119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0" name="Google Shape;5440;p119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1" name="Google Shape;5441;p119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2" name="Google Shape;5442;p119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3" name="Google Shape;5443;p119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4" name="Google Shape;5444;p119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5" name="Google Shape;5445;p119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6" name="Google Shape;5446;p119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7" name="Google Shape;5447;p119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8" name="Google Shape;5448;p119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49" name="Google Shape;5449;p119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0" name="Google Shape;5450;p119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1" name="Google Shape;5451;p119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2" name="Google Shape;5452;p119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3" name="Google Shape;5453;p119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4" name="Google Shape;5454;p119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5" name="Google Shape;5455;p119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6" name="Google Shape;5456;p119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7" name="Google Shape;5457;p119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8" name="Google Shape;5458;p119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9" name="Google Shape;5459;p119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0" name="Google Shape;5460;p119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1" name="Google Shape;5461;p119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2" name="Google Shape;5462;p119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3" name="Google Shape;5463;p119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4" name="Google Shape;5464;p119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5" name="Google Shape;5465;p119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6" name="Google Shape;5466;p119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7" name="Google Shape;5467;p119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8" name="Google Shape;5468;p119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9" name="Google Shape;5469;p119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0" name="Google Shape;5470;p119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1" name="Google Shape;5471;p119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2" name="Google Shape;5472;p119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3" name="Google Shape;5473;p119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4" name="Google Shape;5474;p119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5" name="Google Shape;5475;p119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6" name="Google Shape;5476;p119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7" name="Google Shape;5477;p119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8" name="Google Shape;5478;p119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9" name="Google Shape;5479;p119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0" name="Google Shape;5480;p119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1" name="Google Shape;5481;p119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2" name="Google Shape;5482;p119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3" name="Google Shape;5483;p119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4" name="Google Shape;5484;p119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5" name="Google Shape;5485;p119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6" name="Google Shape;5486;p119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7" name="Google Shape;5487;p119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8" name="Google Shape;5488;p119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9" name="Google Shape;5489;p119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0" name="Google Shape;5490;p119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1" name="Google Shape;5491;p11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492" name="Google Shape;5492;p119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nternational">
  <p:cSld name="1_Custom Layout_1_1_1">
    <p:spTree>
      <p:nvGrpSpPr>
        <p:cNvPr id="5493" name="Shape 5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4" name="Google Shape;5494;p120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5" name="Google Shape;5495;p120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5496" name="Google Shape;5496;p120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7" name="Google Shape;5497;p120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8" name="Google Shape;5498;p120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9" name="Google Shape;5499;p120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0" name="Google Shape;5500;p120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1" name="Google Shape;5501;p120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2" name="Google Shape;5502;p120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3" name="Google Shape;5503;p120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4" name="Google Shape;5504;p120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5" name="Google Shape;5505;p120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6" name="Google Shape;5506;p120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7" name="Google Shape;5507;p120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8" name="Google Shape;5508;p120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9" name="Google Shape;5509;p120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0" name="Google Shape;5510;p120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1" name="Google Shape;5511;p120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2" name="Google Shape;5512;p120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3" name="Google Shape;5513;p120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4" name="Google Shape;5514;p120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5" name="Google Shape;5515;p120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6" name="Google Shape;5516;p120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7" name="Google Shape;5517;p120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8" name="Google Shape;5518;p120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9" name="Google Shape;5519;p120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0" name="Google Shape;5520;p120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1" name="Google Shape;5521;p120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2" name="Google Shape;5522;p120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3" name="Google Shape;5523;p120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4" name="Google Shape;5524;p120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5" name="Google Shape;5525;p120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6" name="Google Shape;5526;p120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7" name="Google Shape;5527;p120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8" name="Google Shape;5528;p120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9" name="Google Shape;5529;p120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0" name="Google Shape;5530;p120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1" name="Google Shape;5531;p120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2" name="Google Shape;5532;p120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3" name="Google Shape;5533;p120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4" name="Google Shape;5534;p120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5" name="Google Shape;5535;p120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6" name="Google Shape;5536;p120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7" name="Google Shape;5537;p120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8" name="Google Shape;5538;p120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9" name="Google Shape;5539;p120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0" name="Google Shape;5540;p120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1" name="Google Shape;5541;p120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2" name="Google Shape;5542;p120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3" name="Google Shape;5543;p120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4" name="Google Shape;5544;p120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5" name="Google Shape;5545;p120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6" name="Google Shape;5546;p120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7" name="Google Shape;5547;p120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8" name="Google Shape;5548;p120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9" name="Google Shape;5549;p120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0" name="Google Shape;5550;p120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1" name="Google Shape;5551;p120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2" name="Google Shape;5552;p120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3" name="Google Shape;5553;p120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4" name="Google Shape;5554;p120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5" name="Google Shape;5555;p120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6" name="Google Shape;5556;p120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7" name="Google Shape;5557;p120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8" name="Google Shape;5558;p120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9" name="Google Shape;5559;p120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0" name="Google Shape;5560;p120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1" name="Google Shape;5561;p120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2" name="Google Shape;5562;p120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3" name="Google Shape;5563;p120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4" name="Google Shape;5564;p120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5" name="Google Shape;5565;p120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6" name="Google Shape;5566;p120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7" name="Google Shape;5567;p120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8" name="Google Shape;5568;p120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9" name="Google Shape;5569;p120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0" name="Google Shape;5570;p120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1" name="Google Shape;5571;p120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2" name="Google Shape;5572;p120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3" name="Google Shape;5573;p120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4" name="Google Shape;5574;p120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5" name="Google Shape;5575;p120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6" name="Google Shape;5576;p120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7" name="Google Shape;5577;p120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8" name="Google Shape;5578;p120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9" name="Google Shape;5579;p120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0" name="Google Shape;5580;p120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1" name="Google Shape;5581;p120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2" name="Google Shape;5582;p120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3" name="Google Shape;5583;p120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4" name="Google Shape;5584;p120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5" name="Google Shape;5585;p120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6" name="Google Shape;5586;p120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7" name="Google Shape;5587;p120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8" name="Google Shape;5588;p120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9" name="Google Shape;5589;p120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0" name="Google Shape;5590;p120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1" name="Google Shape;5591;p120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2" name="Google Shape;5592;p120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3" name="Google Shape;5593;p120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4" name="Google Shape;5594;p120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5" name="Google Shape;5595;p120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6" name="Google Shape;5596;p120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7" name="Google Shape;5597;p120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8" name="Google Shape;5598;p120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9" name="Google Shape;5599;p120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0" name="Google Shape;5600;p120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1" name="Google Shape;5601;p120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2" name="Google Shape;5602;p120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3" name="Google Shape;5603;p120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4" name="Google Shape;5604;p120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5" name="Google Shape;5605;p120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6" name="Google Shape;5606;p120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7" name="Google Shape;5607;p120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8" name="Google Shape;5608;p120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9" name="Google Shape;5609;p120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0" name="Google Shape;5610;p120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1" name="Google Shape;5611;p120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2" name="Google Shape;5612;p120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3" name="Google Shape;5613;p120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4" name="Google Shape;5614;p120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5" name="Google Shape;5615;p120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6" name="Google Shape;5616;p120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7" name="Google Shape;5617;p120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8" name="Google Shape;5618;p120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9" name="Google Shape;5619;p120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0" name="Google Shape;5620;p120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1" name="Google Shape;5621;p120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2" name="Google Shape;5622;p120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3" name="Google Shape;5623;p120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624" name="Google Shape;5624;p120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5625" name="Google Shape;5625;p120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26" name="Google Shape;5626;p120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27" name="Google Shape;5627;p120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28" name="Google Shape;5628;p120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29" name="Google Shape;5629;p120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30" name="Google Shape;5630;p120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631" name="Google Shape;5631;p120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2" name="Google Shape;5632;p120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3" name="Google Shape;5633;p120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4" name="Google Shape;5634;p120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5" name="Google Shape;5635;p120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6" name="Google Shape;5636;p120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7" name="Google Shape;5637;p120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8" name="Google Shape;5638;p120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9" name="Google Shape;5639;p120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0" name="Google Shape;5640;p120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1" name="Google Shape;5641;p120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2" name="Google Shape;5642;p120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3" name="Google Shape;5643;p120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4" name="Google Shape;5644;p120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5" name="Google Shape;5645;p120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6" name="Google Shape;5646;p120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7" name="Google Shape;5647;p120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8" name="Google Shape;5648;p120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9" name="Google Shape;5649;p120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0" name="Google Shape;5650;p120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1" name="Google Shape;5651;p120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2" name="Google Shape;5652;p120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653" name="Google Shape;5653;p120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5654" name="Google Shape;5654;p120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5" name="Google Shape;5655;p120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656" name="Google Shape;5656;p120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5657" name="Google Shape;5657;p120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58" name="Google Shape;5658;p120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59" name="Google Shape;5659;p120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5660" name="Google Shape;5660;p120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61" name="Google Shape;5661;p120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62" name="Google Shape;5662;p120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63" name="Google Shape;5663;p120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664" name="Google Shape;5664;p120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5" name="Google Shape;5665;p120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6" name="Google Shape;5666;p120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7" name="Google Shape;5667;p120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8" name="Google Shape;5668;p120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9" name="Google Shape;5669;p120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0" name="Google Shape;5670;p120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1" name="Google Shape;5671;p120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2" name="Google Shape;5672;p120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3" name="Google Shape;5673;p120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4" name="Google Shape;5674;p120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5" name="Google Shape;5675;p120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6" name="Google Shape;5676;p120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7" name="Google Shape;5677;p120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8" name="Google Shape;5678;p120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9" name="Google Shape;5679;p120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0" name="Google Shape;5680;p120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1" name="Google Shape;5681;p120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2" name="Google Shape;5682;p120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3" name="Google Shape;5683;p120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4" name="Google Shape;5684;p120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5" name="Google Shape;5685;p120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6" name="Google Shape;5686;p120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7" name="Google Shape;5687;p120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8" name="Google Shape;5688;p120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9" name="Google Shape;5689;p120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0" name="Google Shape;5690;p120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1" name="Google Shape;5691;p120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2" name="Google Shape;5692;p120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3" name="Google Shape;5693;p120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4" name="Google Shape;5694;p120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5" name="Google Shape;5695;p120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6" name="Google Shape;5696;p120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7" name="Google Shape;5697;p120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8" name="Google Shape;5698;p120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9" name="Google Shape;5699;p120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0" name="Google Shape;5700;p120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1" name="Google Shape;5701;p120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2" name="Google Shape;5702;p120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3" name="Google Shape;5703;p120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4" name="Google Shape;5704;p120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5" name="Google Shape;5705;p120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6" name="Google Shape;5706;p120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7" name="Google Shape;5707;p120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8" name="Google Shape;5708;p120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9" name="Google Shape;5709;p120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0" name="Google Shape;5710;p120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1" name="Google Shape;5711;p120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2" name="Google Shape;5712;p120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3" name="Google Shape;5713;p120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4" name="Google Shape;5714;p120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5" name="Google Shape;5715;p120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6" name="Google Shape;5716;p120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7" name="Google Shape;5717;p120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8" name="Google Shape;5718;p120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9" name="Google Shape;5719;p120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0" name="Google Shape;5720;p120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1" name="Google Shape;5721;p120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2" name="Google Shape;5722;p120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3" name="Google Shape;5723;p120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4" name="Google Shape;5724;p120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5" name="Google Shape;5725;p120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6" name="Google Shape;5726;p120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7" name="Google Shape;5727;p120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8" name="Google Shape;5728;p120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9" name="Google Shape;5729;p120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0" name="Google Shape;5730;p120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1" name="Google Shape;5731;p120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2" name="Google Shape;5732;p120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3" name="Google Shape;5733;p120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4" name="Google Shape;5734;p120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5" name="Google Shape;5735;p120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6" name="Google Shape;5736;p120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7" name="Google Shape;5737;p120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8" name="Google Shape;5738;p120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9" name="Google Shape;5739;p120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0" name="Google Shape;5740;p120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1" name="Google Shape;5741;p120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2" name="Google Shape;5742;p120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3" name="Google Shape;5743;p120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4" name="Google Shape;5744;p120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5" name="Google Shape;5745;p120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6" name="Google Shape;5746;p120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7" name="Google Shape;5747;p120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8" name="Google Shape;5748;p120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9" name="Google Shape;5749;p120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0" name="Google Shape;5750;p120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1" name="Google Shape;5751;p120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2" name="Google Shape;5752;p120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3" name="Google Shape;5753;p120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4" name="Google Shape;5754;p120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5" name="Google Shape;5755;p120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6" name="Google Shape;5756;p120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7" name="Google Shape;5757;p120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758" name="Google Shape;5758;p120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5759" name="Google Shape;5759;p120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60" name="Google Shape;5760;p120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61" name="Google Shape;5761;p120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762" name="Google Shape;5762;p120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3" name="Google Shape;5763;p120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4" name="Google Shape;5764;p120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5" name="Google Shape;5765;p120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6" name="Google Shape;5766;p120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7" name="Google Shape;5767;p120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8" name="Google Shape;5768;p120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69" name="Google Shape;5769;p120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0" name="Google Shape;5770;p120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1" name="Google Shape;5771;p120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2" name="Google Shape;5772;p120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3" name="Google Shape;5773;p120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4" name="Google Shape;5774;p120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5" name="Google Shape;5775;p120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6" name="Google Shape;5776;p120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7" name="Google Shape;5777;p120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8" name="Google Shape;5778;p120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9" name="Google Shape;5779;p120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0" name="Google Shape;5780;p120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1" name="Google Shape;5781;p120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2" name="Google Shape;5782;p120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3" name="Google Shape;5783;p120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4" name="Google Shape;5784;p120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5" name="Google Shape;5785;p120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6" name="Google Shape;5786;p120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7" name="Google Shape;5787;p120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8" name="Google Shape;5788;p120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9" name="Google Shape;5789;p120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0" name="Google Shape;5790;p120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1" name="Google Shape;5791;p120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2" name="Google Shape;5792;p120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3" name="Google Shape;5793;p120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4" name="Google Shape;5794;p120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5" name="Google Shape;5795;p120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6" name="Google Shape;5796;p120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7" name="Google Shape;5797;p120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8" name="Google Shape;5798;p120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9" name="Google Shape;5799;p120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0" name="Google Shape;5800;p120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1" name="Google Shape;5801;p120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2" name="Google Shape;5802;p120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3" name="Google Shape;5803;p120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4" name="Google Shape;5804;p120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5" name="Google Shape;5805;p120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6" name="Google Shape;5806;p120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7" name="Google Shape;5807;p120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8" name="Google Shape;5808;p120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9" name="Google Shape;5809;p120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0" name="Google Shape;5810;p120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1" name="Google Shape;5811;p120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2" name="Google Shape;5812;p120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3" name="Google Shape;5813;p120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4" name="Google Shape;5814;p120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5" name="Google Shape;5815;p120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6" name="Google Shape;5816;p120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7" name="Google Shape;5817;p120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8" name="Google Shape;5818;p120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9" name="Google Shape;5819;p120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0" name="Google Shape;5820;p12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5821" name="Google Shape;5821;p120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5822" name="Google Shape;5822;p120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23" name="Google Shape;5823;p120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5824" name="Google Shape;5824;p120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5825" name="Google Shape;5825;p120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taly">
  <p:cSld name="TITLE_AND_BODY_4_1">
    <p:bg>
      <p:bgPr>
        <a:solidFill>
          <a:schemeClr val="lt1"/>
        </a:solidFill>
      </p:bgPr>
    </p:bg>
    <p:spTree>
      <p:nvGrpSpPr>
        <p:cNvPr id="5826" name="Shape 5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7" name="Google Shape;5827;p121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8" name="Google Shape;5828;p121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9" name="Google Shape;5829;p121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0" name="Google Shape;5830;p121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1" name="Google Shape;5831;p121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2" name="Google Shape;5832;p121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3" name="Google Shape;5833;p121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4" name="Google Shape;5834;p121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5" name="Google Shape;5835;p121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6" name="Google Shape;5836;p121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7" name="Google Shape;5837;p121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8" name="Google Shape;5838;p121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9" name="Google Shape;5839;p121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0" name="Google Shape;5840;p121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1" name="Google Shape;5841;p121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2" name="Google Shape;5842;p121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3" name="Google Shape;5843;p121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4" name="Google Shape;5844;p121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5" name="Google Shape;5845;p121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6" name="Google Shape;5846;p121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7" name="Google Shape;5847;p121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8" name="Google Shape;5848;p121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9" name="Google Shape;5849;p121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0" name="Google Shape;5850;p121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1" name="Google Shape;5851;p121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2" name="Google Shape;5852;p121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3" name="Google Shape;5853;p121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4" name="Google Shape;5854;p121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5" name="Google Shape;5855;p121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6" name="Google Shape;5856;p121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7" name="Google Shape;5857;p121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8" name="Google Shape;5858;p121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9" name="Google Shape;5859;p121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0" name="Google Shape;5860;p121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1" name="Google Shape;5861;p121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2" name="Google Shape;5862;p121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3" name="Google Shape;5863;p121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4" name="Google Shape;5864;p121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5" name="Google Shape;5865;p121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6" name="Google Shape;5866;p121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7" name="Google Shape;5867;p121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8" name="Google Shape;5868;p121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9" name="Google Shape;5869;p121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0" name="Google Shape;5870;p121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1" name="Google Shape;5871;p121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2" name="Google Shape;5872;p121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3" name="Google Shape;5873;p121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4" name="Google Shape;5874;p121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5" name="Google Shape;5875;p121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6" name="Google Shape;5876;p121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7" name="Google Shape;5877;p121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8" name="Google Shape;5878;p121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9" name="Google Shape;5879;p121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0" name="Google Shape;5880;p121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1" name="Google Shape;5881;p121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2" name="Google Shape;5882;p121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3" name="Google Shape;5883;p121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4" name="Google Shape;5884;p121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5" name="Google Shape;5885;p121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6" name="Google Shape;5886;p121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7" name="Google Shape;5887;p121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8" name="Google Shape;5888;p121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9" name="Google Shape;5889;p121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0" name="Google Shape;5890;p121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1" name="Google Shape;5891;p121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2" name="Google Shape;5892;p121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3" name="Google Shape;5893;p121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4" name="Google Shape;5894;p121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5" name="Google Shape;5895;p121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6" name="Google Shape;5896;p121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7" name="Google Shape;5897;p121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8" name="Google Shape;5898;p121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9" name="Google Shape;5899;p121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0" name="Google Shape;5900;p121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1" name="Google Shape;5901;p121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2" name="Google Shape;5902;p121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3" name="Google Shape;5903;p121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4" name="Google Shape;5904;p121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5" name="Google Shape;5905;p121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6" name="Google Shape;5906;p121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7" name="Google Shape;5907;p121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8" name="Google Shape;5908;p121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9" name="Google Shape;5909;p121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0" name="Google Shape;5910;p121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1" name="Google Shape;5911;p121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2" name="Google Shape;5912;p121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3" name="Google Shape;5913;p121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4" name="Google Shape;5914;p121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5" name="Google Shape;5915;p121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6" name="Google Shape;5916;p121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7" name="Google Shape;5917;p121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8" name="Google Shape;5918;p121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9" name="Google Shape;5919;p121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0" name="Google Shape;5920;p121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1" name="Google Shape;5921;p121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2" name="Google Shape;5922;p121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3" name="Google Shape;5923;p121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4" name="Google Shape;5924;p121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5" name="Google Shape;5925;p121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6" name="Google Shape;5926;p121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7" name="Google Shape;5927;p121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8" name="Google Shape;5928;p121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9" name="Google Shape;5929;p121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0" name="Google Shape;5930;p121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1" name="Google Shape;5931;p121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2" name="Google Shape;5932;p121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3" name="Google Shape;5933;p121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4" name="Google Shape;5934;p121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5" name="Google Shape;5935;p121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6" name="Google Shape;5936;p121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7" name="Google Shape;5937;p121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8" name="Google Shape;5938;p121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9" name="Google Shape;5939;p121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0" name="Google Shape;5940;p121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1" name="Google Shape;5941;p121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2" name="Google Shape;5942;p121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3" name="Google Shape;5943;p121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4" name="Google Shape;5944;p121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5" name="Google Shape;5945;p121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6" name="Google Shape;5946;p121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7" name="Google Shape;5947;p121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8" name="Google Shape;5948;p121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9" name="Google Shape;5949;p121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0" name="Google Shape;5950;p121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1" name="Google Shape;5951;p121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2" name="Google Shape;5952;p121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3" name="Google Shape;5953;p121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4" name="Google Shape;5954;p121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5" name="Google Shape;5955;p121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956" name="Google Shape;5956;p121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5957" name="Google Shape;5957;p121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58" name="Google Shape;5958;p121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59" name="Google Shape;5959;p121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60" name="Google Shape;5960;p121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61" name="Google Shape;5961;p121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62" name="Google Shape;5962;p121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963" name="Google Shape;5963;p121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4" name="Google Shape;5964;p121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5" name="Google Shape;5965;p121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6" name="Google Shape;5966;p121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7" name="Google Shape;5967;p121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8" name="Google Shape;5968;p121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9" name="Google Shape;5969;p121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0" name="Google Shape;5970;p121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1" name="Google Shape;5971;p121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2" name="Google Shape;5972;p121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3" name="Google Shape;5973;p121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4" name="Google Shape;5974;p121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5" name="Google Shape;5975;p121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6" name="Google Shape;5976;p121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7" name="Google Shape;5977;p121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8" name="Google Shape;5978;p121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9" name="Google Shape;5979;p121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0" name="Google Shape;5980;p121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1" name="Google Shape;5981;p121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2" name="Google Shape;5982;p121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3" name="Google Shape;5983;p121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4" name="Google Shape;5984;p121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985" name="Google Shape;5985;p121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5986" name="Google Shape;5986;p121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87" name="Google Shape;5987;p121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988" name="Google Shape;5988;p121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5989" name="Google Shape;5989;p121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90" name="Google Shape;5990;p121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91" name="Google Shape;5991;p121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5992" name="Google Shape;5992;p121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93" name="Google Shape;5993;p121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94" name="Google Shape;5994;p121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95" name="Google Shape;5995;p121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996" name="Google Shape;5996;p121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7" name="Google Shape;5997;p121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8" name="Google Shape;5998;p121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9" name="Google Shape;5999;p121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0" name="Google Shape;6000;p121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1" name="Google Shape;6001;p121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2" name="Google Shape;6002;p121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3" name="Google Shape;6003;p121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4" name="Google Shape;6004;p121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5" name="Google Shape;6005;p121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6" name="Google Shape;6006;p121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7" name="Google Shape;6007;p121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8" name="Google Shape;6008;p121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9" name="Google Shape;6009;p121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0" name="Google Shape;6010;p121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1" name="Google Shape;6011;p121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2" name="Google Shape;6012;p121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3" name="Google Shape;6013;p121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4" name="Google Shape;6014;p121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5" name="Google Shape;6015;p121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6" name="Google Shape;6016;p121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7" name="Google Shape;6017;p121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8" name="Google Shape;6018;p121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9" name="Google Shape;6019;p121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0" name="Google Shape;6020;p121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1" name="Google Shape;6021;p121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2" name="Google Shape;6022;p121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3" name="Google Shape;6023;p121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4" name="Google Shape;6024;p121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5" name="Google Shape;6025;p121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6" name="Google Shape;6026;p121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7" name="Google Shape;6027;p121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8" name="Google Shape;6028;p121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9" name="Google Shape;6029;p121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0" name="Google Shape;6030;p121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1" name="Google Shape;6031;p121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2" name="Google Shape;6032;p121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3" name="Google Shape;6033;p121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4" name="Google Shape;6034;p121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5" name="Google Shape;6035;p121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6" name="Google Shape;6036;p121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7" name="Google Shape;6037;p121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8" name="Google Shape;6038;p121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9" name="Google Shape;6039;p121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0" name="Google Shape;6040;p121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1" name="Google Shape;6041;p121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2" name="Google Shape;6042;p121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3" name="Google Shape;6043;p121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4" name="Google Shape;6044;p121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5" name="Google Shape;6045;p121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6" name="Google Shape;6046;p121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7" name="Google Shape;6047;p121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8" name="Google Shape;6048;p121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9" name="Google Shape;6049;p121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0" name="Google Shape;6050;p121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1" name="Google Shape;6051;p121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2" name="Google Shape;6052;p121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3" name="Google Shape;6053;p121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4" name="Google Shape;6054;p121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5" name="Google Shape;6055;p121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6" name="Google Shape;6056;p121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7" name="Google Shape;6057;p121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8" name="Google Shape;6058;p121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9" name="Google Shape;6059;p121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0" name="Google Shape;6060;p121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1" name="Google Shape;6061;p121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2" name="Google Shape;6062;p121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3" name="Google Shape;6063;p121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4" name="Google Shape;6064;p121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5" name="Google Shape;6065;p121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6" name="Google Shape;6066;p121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7" name="Google Shape;6067;p121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8" name="Google Shape;6068;p121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9" name="Google Shape;6069;p121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0" name="Google Shape;6070;p121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1" name="Google Shape;6071;p121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2" name="Google Shape;6072;p121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3" name="Google Shape;6073;p121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4" name="Google Shape;6074;p121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5" name="Google Shape;6075;p121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6" name="Google Shape;6076;p121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7" name="Google Shape;6077;p121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8" name="Google Shape;6078;p121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9" name="Google Shape;6079;p121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0" name="Google Shape;6080;p121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1" name="Google Shape;6081;p121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2" name="Google Shape;6082;p121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3" name="Google Shape;6083;p121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4" name="Google Shape;6084;p121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5" name="Google Shape;6085;p121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6" name="Google Shape;6086;p121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7" name="Google Shape;6087;p121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8" name="Google Shape;6088;p121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9" name="Google Shape;6089;p121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090" name="Google Shape;6090;p121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6091" name="Google Shape;6091;p121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2" name="Google Shape;6092;p121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93" name="Google Shape;6093;p121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94" name="Google Shape;6094;p121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5" name="Google Shape;6095;p121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6" name="Google Shape;6096;p121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7" name="Google Shape;6097;p121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8" name="Google Shape;6098;p121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9" name="Google Shape;6099;p121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0" name="Google Shape;6100;p121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1" name="Google Shape;6101;p121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2" name="Google Shape;6102;p121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3" name="Google Shape;6103;p121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4" name="Google Shape;6104;p121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5" name="Google Shape;6105;p121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6" name="Google Shape;6106;p121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7" name="Google Shape;6107;p121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8" name="Google Shape;6108;p121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9" name="Google Shape;6109;p121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0" name="Google Shape;6110;p121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1" name="Google Shape;6111;p121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2" name="Google Shape;6112;p121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3" name="Google Shape;6113;p121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4" name="Google Shape;6114;p121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5" name="Google Shape;6115;p121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6" name="Google Shape;6116;p121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7" name="Google Shape;6117;p121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8" name="Google Shape;6118;p121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9" name="Google Shape;6119;p121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0" name="Google Shape;6120;p121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1" name="Google Shape;6121;p121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2" name="Google Shape;6122;p121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3" name="Google Shape;6123;p121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4" name="Google Shape;6124;p121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5" name="Google Shape;6125;p121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6" name="Google Shape;6126;p121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7" name="Google Shape;6127;p121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8" name="Google Shape;6128;p121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9" name="Google Shape;6129;p121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0" name="Google Shape;6130;p121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1" name="Google Shape;6131;p121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2" name="Google Shape;6132;p121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3" name="Google Shape;6133;p121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4" name="Google Shape;6134;p121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5" name="Google Shape;6135;p121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6" name="Google Shape;6136;p121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7" name="Google Shape;6137;p121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8" name="Google Shape;6138;p121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9" name="Google Shape;6139;p121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0" name="Google Shape;6140;p121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1" name="Google Shape;6141;p121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2" name="Google Shape;6142;p121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3" name="Google Shape;6143;p121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4" name="Google Shape;6144;p121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5" name="Google Shape;6145;p121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6" name="Google Shape;6146;p121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7" name="Google Shape;6147;p121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8" name="Google Shape;6148;p121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9" name="Google Shape;6149;p121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0" name="Google Shape;6150;p121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1" name="Google Shape;6151;p121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2" name="Google Shape;6152;p12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6153" name="Google Shape;6153;p121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6154" name="Google Shape;6154;p121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55" name="Google Shape;6155;p121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6156" name="Google Shape;6156;p12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6157" name="Google Shape;6157;p121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Spain">
  <p:cSld name="TITLE_AND_BODY_4_1_1">
    <p:bg>
      <p:bgPr>
        <a:solidFill>
          <a:schemeClr val="lt1"/>
        </a:solidFill>
      </p:bgPr>
    </p:bg>
    <p:spTree>
      <p:nvGrpSpPr>
        <p:cNvPr id="6158" name="Shape 6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9" name="Google Shape;6159;p122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0" name="Google Shape;6160;p122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1" name="Google Shape;6161;p122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2" name="Google Shape;6162;p122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3" name="Google Shape;6163;p122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4" name="Google Shape;6164;p122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5" name="Google Shape;6165;p122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6" name="Google Shape;6166;p122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7" name="Google Shape;6167;p122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8" name="Google Shape;6168;p122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9" name="Google Shape;6169;p122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0" name="Google Shape;6170;p122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1" name="Google Shape;6171;p122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2" name="Google Shape;6172;p122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3" name="Google Shape;6173;p122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4" name="Google Shape;6174;p122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5" name="Google Shape;6175;p122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6" name="Google Shape;6176;p122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7" name="Google Shape;6177;p122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8" name="Google Shape;6178;p122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9" name="Google Shape;6179;p122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0" name="Google Shape;6180;p122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1" name="Google Shape;6181;p122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2" name="Google Shape;6182;p122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3" name="Google Shape;6183;p122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4" name="Google Shape;6184;p122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5" name="Google Shape;6185;p122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6" name="Google Shape;6186;p122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7" name="Google Shape;6187;p122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8" name="Google Shape;6188;p122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9" name="Google Shape;6189;p122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0" name="Google Shape;6190;p122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1" name="Google Shape;6191;p122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2" name="Google Shape;6192;p122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3" name="Google Shape;6193;p122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4" name="Google Shape;6194;p122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5" name="Google Shape;6195;p122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6" name="Google Shape;6196;p122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7" name="Google Shape;6197;p122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8" name="Google Shape;6198;p122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9" name="Google Shape;6199;p122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0" name="Google Shape;6200;p122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1" name="Google Shape;6201;p122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2" name="Google Shape;6202;p122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3" name="Google Shape;6203;p122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4" name="Google Shape;6204;p122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5" name="Google Shape;6205;p122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6" name="Google Shape;6206;p122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7" name="Google Shape;6207;p122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8" name="Google Shape;6208;p122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9" name="Google Shape;6209;p122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0" name="Google Shape;6210;p122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1" name="Google Shape;6211;p122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2" name="Google Shape;6212;p122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3" name="Google Shape;6213;p122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4" name="Google Shape;6214;p122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5" name="Google Shape;6215;p122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6" name="Google Shape;6216;p122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7" name="Google Shape;6217;p122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8" name="Google Shape;6218;p122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9" name="Google Shape;6219;p122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0" name="Google Shape;6220;p122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1" name="Google Shape;6221;p122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2" name="Google Shape;6222;p122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3" name="Google Shape;6223;p122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4" name="Google Shape;6224;p122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5" name="Google Shape;6225;p122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6" name="Google Shape;6226;p122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7" name="Google Shape;6227;p122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8" name="Google Shape;6228;p122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9" name="Google Shape;6229;p122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0" name="Google Shape;6230;p122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1" name="Google Shape;6231;p122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2" name="Google Shape;6232;p122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3" name="Google Shape;6233;p122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4" name="Google Shape;6234;p122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5" name="Google Shape;6235;p122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6" name="Google Shape;6236;p122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7" name="Google Shape;6237;p122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8" name="Google Shape;6238;p122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9" name="Google Shape;6239;p122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0" name="Google Shape;6240;p122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1" name="Google Shape;6241;p122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2" name="Google Shape;6242;p122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3" name="Google Shape;6243;p122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4" name="Google Shape;6244;p122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5" name="Google Shape;6245;p122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6" name="Google Shape;6246;p122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7" name="Google Shape;6247;p122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8" name="Google Shape;6248;p122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9" name="Google Shape;6249;p122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0" name="Google Shape;6250;p122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1" name="Google Shape;6251;p122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2" name="Google Shape;6252;p122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3" name="Google Shape;6253;p122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4" name="Google Shape;6254;p122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5" name="Google Shape;6255;p122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6" name="Google Shape;6256;p122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7" name="Google Shape;6257;p122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8" name="Google Shape;6258;p122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9" name="Google Shape;6259;p122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0" name="Google Shape;6260;p122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1" name="Google Shape;6261;p122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2" name="Google Shape;6262;p122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3" name="Google Shape;6263;p122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4" name="Google Shape;6264;p122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5" name="Google Shape;6265;p122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6" name="Google Shape;6266;p122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7" name="Google Shape;6267;p122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8" name="Google Shape;6268;p122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9" name="Google Shape;6269;p122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0" name="Google Shape;6270;p122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1" name="Google Shape;6271;p122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2" name="Google Shape;6272;p122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3" name="Google Shape;6273;p122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4" name="Google Shape;6274;p122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5" name="Google Shape;6275;p122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6" name="Google Shape;6276;p122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7" name="Google Shape;6277;p122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8" name="Google Shape;6278;p122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9" name="Google Shape;6279;p122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0" name="Google Shape;6280;p122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1" name="Google Shape;6281;p122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2" name="Google Shape;6282;p122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3" name="Google Shape;6283;p122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4" name="Google Shape;6284;p122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5" name="Google Shape;6285;p122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6" name="Google Shape;6286;p122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7" name="Google Shape;6287;p122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288" name="Google Shape;6288;p122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6289" name="Google Shape;6289;p122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90" name="Google Shape;6290;p122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91" name="Google Shape;6291;p122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92" name="Google Shape;6292;p122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93" name="Google Shape;6293;p122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94" name="Google Shape;6294;p122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295" name="Google Shape;6295;p122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96" name="Google Shape;6296;p122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97" name="Google Shape;6297;p122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98" name="Google Shape;6298;p122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99" name="Google Shape;6299;p122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0" name="Google Shape;6300;p122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1" name="Google Shape;6301;p122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2" name="Google Shape;6302;p122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3" name="Google Shape;6303;p122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4" name="Google Shape;6304;p122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5" name="Google Shape;6305;p122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6" name="Google Shape;6306;p122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7" name="Google Shape;6307;p122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8" name="Google Shape;6308;p122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9" name="Google Shape;6309;p122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0" name="Google Shape;6310;p122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1" name="Google Shape;6311;p122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2" name="Google Shape;6312;p122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3" name="Google Shape;6313;p122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4" name="Google Shape;6314;p122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5" name="Google Shape;6315;p122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6" name="Google Shape;6316;p122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317" name="Google Shape;6317;p122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6318" name="Google Shape;6318;p122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9" name="Google Shape;6319;p122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6320" name="Google Shape;6320;p122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6321" name="Google Shape;6321;p122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22" name="Google Shape;6322;p122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23" name="Google Shape;6323;p122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6324" name="Google Shape;6324;p122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5" name="Google Shape;6325;p122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6" name="Google Shape;6326;p122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7" name="Google Shape;6327;p122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328" name="Google Shape;6328;p122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29" name="Google Shape;6329;p122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0" name="Google Shape;6330;p122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1" name="Google Shape;6331;p122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2" name="Google Shape;6332;p122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3" name="Google Shape;6333;p122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4" name="Google Shape;6334;p122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5" name="Google Shape;6335;p122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6" name="Google Shape;6336;p122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7" name="Google Shape;6337;p122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8" name="Google Shape;6338;p122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9" name="Google Shape;6339;p122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0" name="Google Shape;6340;p122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1" name="Google Shape;6341;p122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2" name="Google Shape;6342;p122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3" name="Google Shape;6343;p122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4" name="Google Shape;6344;p122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5" name="Google Shape;6345;p122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6" name="Google Shape;6346;p122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7" name="Google Shape;6347;p122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8" name="Google Shape;6348;p122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9" name="Google Shape;6349;p122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0" name="Google Shape;6350;p122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1" name="Google Shape;6351;p122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2" name="Google Shape;6352;p122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3" name="Google Shape;6353;p122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4" name="Google Shape;6354;p122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5" name="Google Shape;6355;p122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6" name="Google Shape;6356;p122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7" name="Google Shape;6357;p122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8" name="Google Shape;6358;p122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9" name="Google Shape;6359;p122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0" name="Google Shape;6360;p122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1" name="Google Shape;6361;p122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2" name="Google Shape;6362;p122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3" name="Google Shape;6363;p122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4" name="Google Shape;6364;p122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5" name="Google Shape;6365;p122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6" name="Google Shape;6366;p122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7" name="Google Shape;6367;p122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8" name="Google Shape;6368;p122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9" name="Google Shape;6369;p122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0" name="Google Shape;6370;p122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1" name="Google Shape;6371;p122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2" name="Google Shape;6372;p122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3" name="Google Shape;6373;p122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4" name="Google Shape;6374;p122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5" name="Google Shape;6375;p122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6" name="Google Shape;6376;p122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7" name="Google Shape;6377;p122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8" name="Google Shape;6378;p122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9" name="Google Shape;6379;p122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0" name="Google Shape;6380;p122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1" name="Google Shape;6381;p122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2" name="Google Shape;6382;p122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3" name="Google Shape;6383;p122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4" name="Google Shape;6384;p122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5" name="Google Shape;6385;p122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6" name="Google Shape;6386;p122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7" name="Google Shape;6387;p122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8" name="Google Shape;6388;p122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9" name="Google Shape;6389;p122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0" name="Google Shape;6390;p122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1" name="Google Shape;6391;p122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2" name="Google Shape;6392;p122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3" name="Google Shape;6393;p122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4" name="Google Shape;6394;p122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5" name="Google Shape;6395;p122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6" name="Google Shape;6396;p122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7" name="Google Shape;6397;p122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8" name="Google Shape;6398;p122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9" name="Google Shape;6399;p122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0" name="Google Shape;6400;p122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1" name="Google Shape;6401;p122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2" name="Google Shape;6402;p122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3" name="Google Shape;6403;p122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4" name="Google Shape;6404;p122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5" name="Google Shape;6405;p122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6" name="Google Shape;6406;p122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7" name="Google Shape;6407;p122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8" name="Google Shape;6408;p122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9" name="Google Shape;6409;p122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0" name="Google Shape;6410;p122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1" name="Google Shape;6411;p122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2" name="Google Shape;6412;p122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3" name="Google Shape;6413;p122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4" name="Google Shape;6414;p122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5" name="Google Shape;6415;p122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6" name="Google Shape;6416;p122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7" name="Google Shape;6417;p122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8" name="Google Shape;6418;p122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9" name="Google Shape;6419;p122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20" name="Google Shape;6420;p122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21" name="Google Shape;6421;p122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422" name="Google Shape;6422;p122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6423" name="Google Shape;6423;p122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24" name="Google Shape;6424;p122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25" name="Google Shape;6425;p122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26" name="Google Shape;6426;p122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27" name="Google Shape;6427;p122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28" name="Google Shape;6428;p122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29" name="Google Shape;6429;p122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0" name="Google Shape;6430;p122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1" name="Google Shape;6431;p122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2" name="Google Shape;6432;p122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3" name="Google Shape;6433;p122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4" name="Google Shape;6434;p122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5" name="Google Shape;6435;p122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6" name="Google Shape;6436;p122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7" name="Google Shape;6437;p122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8" name="Google Shape;6438;p122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9" name="Google Shape;6439;p122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0" name="Google Shape;6440;p122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1" name="Google Shape;6441;p122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2" name="Google Shape;6442;p122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3" name="Google Shape;6443;p122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4" name="Google Shape;6444;p122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5" name="Google Shape;6445;p122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6" name="Google Shape;6446;p122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7" name="Google Shape;6447;p122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8" name="Google Shape;6448;p122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9" name="Google Shape;6449;p122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0" name="Google Shape;6450;p122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1" name="Google Shape;6451;p122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2" name="Google Shape;6452;p122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3" name="Google Shape;6453;p122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4" name="Google Shape;6454;p122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5" name="Google Shape;6455;p122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6" name="Google Shape;6456;p122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7" name="Google Shape;6457;p122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8" name="Google Shape;6458;p122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9" name="Google Shape;6459;p122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0" name="Google Shape;6460;p122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1" name="Google Shape;6461;p122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2" name="Google Shape;6462;p122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3" name="Google Shape;6463;p122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4" name="Google Shape;6464;p122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5" name="Google Shape;6465;p122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6" name="Google Shape;6466;p122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7" name="Google Shape;6467;p122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8" name="Google Shape;6468;p122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9" name="Google Shape;6469;p122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0" name="Google Shape;6470;p122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1" name="Google Shape;6471;p122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2" name="Google Shape;6472;p122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3" name="Google Shape;6473;p122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4" name="Google Shape;6474;p122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5" name="Google Shape;6475;p122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6" name="Google Shape;6476;p122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7" name="Google Shape;6477;p122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8" name="Google Shape;6478;p122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9" name="Google Shape;6479;p122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80" name="Google Shape;6480;p122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81" name="Google Shape;6481;p122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82" name="Google Shape;6482;p122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83" name="Google Shape;6483;p122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84" name="Google Shape;6484;p122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6485" name="Google Shape;6485;p122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6486" name="Google Shape;6486;p122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87" name="Google Shape;6487;p122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6488" name="Google Shape;6488;p12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6489" name="Google Shape;6489;p122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ermany">
  <p:cSld name="TITLE_AND_BODY_4_1_1_1">
    <p:bg>
      <p:bgPr>
        <a:solidFill>
          <a:schemeClr val="lt1"/>
        </a:solidFill>
      </p:bgPr>
    </p:bg>
    <p:spTree>
      <p:nvGrpSpPr>
        <p:cNvPr id="6490" name="Shape 6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1" name="Google Shape;6491;p123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2" name="Google Shape;6492;p123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3" name="Google Shape;6493;p123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4" name="Google Shape;6494;p123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5" name="Google Shape;6495;p123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6" name="Google Shape;6496;p123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7" name="Google Shape;6497;p123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8" name="Google Shape;6498;p123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9" name="Google Shape;6499;p123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0" name="Google Shape;6500;p123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1" name="Google Shape;6501;p123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2" name="Google Shape;6502;p123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3" name="Google Shape;6503;p123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4" name="Google Shape;6504;p123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5" name="Google Shape;6505;p123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6" name="Google Shape;6506;p123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7" name="Google Shape;6507;p123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8" name="Google Shape;6508;p123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9" name="Google Shape;6509;p123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0" name="Google Shape;6510;p123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1" name="Google Shape;6511;p123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2" name="Google Shape;6512;p123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3" name="Google Shape;6513;p123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4" name="Google Shape;6514;p123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5" name="Google Shape;6515;p123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6" name="Google Shape;6516;p123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7" name="Google Shape;6517;p123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8" name="Google Shape;6518;p123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9" name="Google Shape;6519;p123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0" name="Google Shape;6520;p123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1" name="Google Shape;6521;p123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2" name="Google Shape;6522;p123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3" name="Google Shape;6523;p123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4" name="Google Shape;6524;p123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5" name="Google Shape;6525;p123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6" name="Google Shape;6526;p123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7" name="Google Shape;6527;p123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8" name="Google Shape;6528;p123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9" name="Google Shape;6529;p123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0" name="Google Shape;6530;p123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1" name="Google Shape;6531;p123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2" name="Google Shape;6532;p123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3" name="Google Shape;6533;p123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4" name="Google Shape;6534;p123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5" name="Google Shape;6535;p123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6" name="Google Shape;6536;p123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7" name="Google Shape;6537;p123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8" name="Google Shape;6538;p123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9" name="Google Shape;6539;p123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0" name="Google Shape;6540;p123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1" name="Google Shape;6541;p123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2" name="Google Shape;6542;p123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3" name="Google Shape;6543;p123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4" name="Google Shape;6544;p123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5" name="Google Shape;6545;p123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6" name="Google Shape;6546;p123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7" name="Google Shape;6547;p123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8" name="Google Shape;6548;p123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9" name="Google Shape;6549;p123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0" name="Google Shape;6550;p123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1" name="Google Shape;6551;p123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2" name="Google Shape;6552;p123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3" name="Google Shape;6553;p123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4" name="Google Shape;6554;p123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5" name="Google Shape;6555;p123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6" name="Google Shape;6556;p123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7" name="Google Shape;6557;p123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8" name="Google Shape;6558;p123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9" name="Google Shape;6559;p123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0" name="Google Shape;6560;p123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1" name="Google Shape;6561;p123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2" name="Google Shape;6562;p123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3" name="Google Shape;6563;p123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4" name="Google Shape;6564;p123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5" name="Google Shape;6565;p123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6" name="Google Shape;6566;p123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7" name="Google Shape;6567;p123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8" name="Google Shape;6568;p123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9" name="Google Shape;6569;p123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0" name="Google Shape;6570;p123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1" name="Google Shape;6571;p123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2" name="Google Shape;6572;p123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3" name="Google Shape;6573;p123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4" name="Google Shape;6574;p123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5" name="Google Shape;6575;p123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6" name="Google Shape;6576;p123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7" name="Google Shape;6577;p123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8" name="Google Shape;6578;p123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9" name="Google Shape;6579;p123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0" name="Google Shape;6580;p123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1" name="Google Shape;6581;p123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2" name="Google Shape;6582;p123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3" name="Google Shape;6583;p123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4" name="Google Shape;6584;p123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5" name="Google Shape;6585;p123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6" name="Google Shape;6586;p123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7" name="Google Shape;6587;p123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8" name="Google Shape;6588;p123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9" name="Google Shape;6589;p123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0" name="Google Shape;6590;p123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1" name="Google Shape;6591;p123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2" name="Google Shape;6592;p123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3" name="Google Shape;6593;p123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4" name="Google Shape;6594;p123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5" name="Google Shape;6595;p123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6" name="Google Shape;6596;p123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7" name="Google Shape;6597;p123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8" name="Google Shape;6598;p123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9" name="Google Shape;6599;p123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0" name="Google Shape;6600;p123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1" name="Google Shape;6601;p123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2" name="Google Shape;6602;p123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3" name="Google Shape;6603;p123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4" name="Google Shape;6604;p123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5" name="Google Shape;6605;p123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6" name="Google Shape;6606;p123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7" name="Google Shape;6607;p123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8" name="Google Shape;6608;p123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9" name="Google Shape;6609;p123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0" name="Google Shape;6610;p123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1" name="Google Shape;6611;p123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2" name="Google Shape;6612;p123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3" name="Google Shape;6613;p123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4" name="Google Shape;6614;p123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5" name="Google Shape;6615;p123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6" name="Google Shape;6616;p123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7" name="Google Shape;6617;p123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8" name="Google Shape;6618;p123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9" name="Google Shape;6619;p123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620" name="Google Shape;6620;p123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6621" name="Google Shape;6621;p123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2" name="Google Shape;6622;p123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3" name="Google Shape;6623;p123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4" name="Google Shape;6624;p123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5" name="Google Shape;6625;p123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6" name="Google Shape;6626;p123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27" name="Google Shape;6627;p123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28" name="Google Shape;6628;p123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29" name="Google Shape;6629;p123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0" name="Google Shape;6630;p123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1" name="Google Shape;6631;p123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2" name="Google Shape;6632;p123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3" name="Google Shape;6633;p123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4" name="Google Shape;6634;p123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5" name="Google Shape;6635;p123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6" name="Google Shape;6636;p123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7" name="Google Shape;6637;p123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8" name="Google Shape;6638;p123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9" name="Google Shape;6639;p123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0" name="Google Shape;6640;p123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1" name="Google Shape;6641;p123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2" name="Google Shape;6642;p123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3" name="Google Shape;6643;p123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4" name="Google Shape;6644;p123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5" name="Google Shape;6645;p123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6" name="Google Shape;6646;p123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7" name="Google Shape;6647;p123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8" name="Google Shape;6648;p123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649" name="Google Shape;6649;p123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6650" name="Google Shape;6650;p123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1" name="Google Shape;6651;p123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6652" name="Google Shape;6652;p123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6653" name="Google Shape;6653;p123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54" name="Google Shape;6654;p123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55" name="Google Shape;6655;p123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6656" name="Google Shape;6656;p123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7" name="Google Shape;6657;p123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8" name="Google Shape;6658;p123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9" name="Google Shape;6659;p123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60" name="Google Shape;6660;p123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1" name="Google Shape;6661;p123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2" name="Google Shape;6662;p123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3" name="Google Shape;6663;p123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4" name="Google Shape;6664;p123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5" name="Google Shape;6665;p123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6" name="Google Shape;6666;p123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7" name="Google Shape;6667;p123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8" name="Google Shape;6668;p123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9" name="Google Shape;6669;p123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0" name="Google Shape;6670;p123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1" name="Google Shape;6671;p123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2" name="Google Shape;6672;p123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3" name="Google Shape;6673;p123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4" name="Google Shape;6674;p123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5" name="Google Shape;6675;p123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6" name="Google Shape;6676;p123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7" name="Google Shape;6677;p123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8" name="Google Shape;6678;p123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9" name="Google Shape;6679;p123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0" name="Google Shape;6680;p123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1" name="Google Shape;6681;p123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2" name="Google Shape;6682;p123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3" name="Google Shape;6683;p123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4" name="Google Shape;6684;p123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5" name="Google Shape;6685;p123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6" name="Google Shape;6686;p123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7" name="Google Shape;6687;p123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8" name="Google Shape;6688;p123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9" name="Google Shape;6689;p123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0" name="Google Shape;6690;p123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1" name="Google Shape;6691;p123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2" name="Google Shape;6692;p123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3" name="Google Shape;6693;p123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4" name="Google Shape;6694;p123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5" name="Google Shape;6695;p123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6" name="Google Shape;6696;p123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7" name="Google Shape;6697;p123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8" name="Google Shape;6698;p123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9" name="Google Shape;6699;p123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0" name="Google Shape;6700;p123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1" name="Google Shape;6701;p123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2" name="Google Shape;6702;p123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3" name="Google Shape;6703;p123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4" name="Google Shape;6704;p123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5" name="Google Shape;6705;p123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6" name="Google Shape;6706;p123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7" name="Google Shape;6707;p123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8" name="Google Shape;6708;p123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9" name="Google Shape;6709;p123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0" name="Google Shape;6710;p123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1" name="Google Shape;6711;p123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2" name="Google Shape;6712;p123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3" name="Google Shape;6713;p123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4" name="Google Shape;6714;p123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5" name="Google Shape;6715;p123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6" name="Google Shape;6716;p123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7" name="Google Shape;6717;p123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8" name="Google Shape;6718;p123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9" name="Google Shape;6719;p123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0" name="Google Shape;6720;p123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1" name="Google Shape;6721;p123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2" name="Google Shape;6722;p123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3" name="Google Shape;6723;p123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4" name="Google Shape;6724;p123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5" name="Google Shape;6725;p123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6" name="Google Shape;6726;p123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7" name="Google Shape;6727;p123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8" name="Google Shape;6728;p123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9" name="Google Shape;6729;p123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0" name="Google Shape;6730;p123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1" name="Google Shape;6731;p123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2" name="Google Shape;6732;p123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3" name="Google Shape;6733;p123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4" name="Google Shape;6734;p123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5" name="Google Shape;6735;p123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6" name="Google Shape;6736;p123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7" name="Google Shape;6737;p123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8" name="Google Shape;6738;p123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39" name="Google Shape;6739;p123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0" name="Google Shape;6740;p123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1" name="Google Shape;6741;p123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2" name="Google Shape;6742;p123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3" name="Google Shape;6743;p123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4" name="Google Shape;6744;p123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5" name="Google Shape;6745;p123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6" name="Google Shape;6746;p123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7" name="Google Shape;6747;p123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8" name="Google Shape;6748;p123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49" name="Google Shape;6749;p123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50" name="Google Shape;6750;p123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51" name="Google Shape;6751;p123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52" name="Google Shape;6752;p123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53" name="Google Shape;6753;p123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754" name="Google Shape;6754;p123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6755" name="Google Shape;6755;p123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6" name="Google Shape;6756;p123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57" name="Google Shape;6757;p123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58" name="Google Shape;6758;p123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59" name="Google Shape;6759;p123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0" name="Google Shape;6760;p123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1" name="Google Shape;6761;p123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2" name="Google Shape;6762;p123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3" name="Google Shape;6763;p123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4" name="Google Shape;6764;p123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5" name="Google Shape;6765;p123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6" name="Google Shape;6766;p123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7" name="Google Shape;6767;p123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8" name="Google Shape;6768;p123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9" name="Google Shape;6769;p123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0" name="Google Shape;6770;p123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1" name="Google Shape;6771;p123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2" name="Google Shape;6772;p123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3" name="Google Shape;6773;p123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4" name="Google Shape;6774;p123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5" name="Google Shape;6775;p123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6" name="Google Shape;6776;p123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7" name="Google Shape;6777;p123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8" name="Google Shape;6778;p123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9" name="Google Shape;6779;p123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0" name="Google Shape;6780;p123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1" name="Google Shape;6781;p123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2" name="Google Shape;6782;p123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3" name="Google Shape;6783;p123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4" name="Google Shape;6784;p123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5" name="Google Shape;6785;p123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6" name="Google Shape;6786;p123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7" name="Google Shape;6787;p123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8" name="Google Shape;6788;p123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9" name="Google Shape;6789;p123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0" name="Google Shape;6790;p123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1" name="Google Shape;6791;p123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2" name="Google Shape;6792;p123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3" name="Google Shape;6793;p123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4" name="Google Shape;6794;p123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5" name="Google Shape;6795;p123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6" name="Google Shape;6796;p123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7" name="Google Shape;6797;p123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8" name="Google Shape;6798;p123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9" name="Google Shape;6799;p123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0" name="Google Shape;6800;p123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1" name="Google Shape;6801;p123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2" name="Google Shape;6802;p123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3" name="Google Shape;6803;p123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4" name="Google Shape;6804;p123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5" name="Google Shape;6805;p123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6" name="Google Shape;6806;p123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7" name="Google Shape;6807;p123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8" name="Google Shape;6808;p123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9" name="Google Shape;6809;p123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0" name="Google Shape;6810;p123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1" name="Google Shape;6811;p123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2" name="Google Shape;6812;p123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3" name="Google Shape;6813;p123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4" name="Google Shape;6814;p123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5" name="Google Shape;6815;p123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6" name="Google Shape;6816;p12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6817" name="Google Shape;6817;p123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6818" name="Google Shape;6818;p123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9" name="Google Shape;6819;p123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6820" name="Google Shape;6820;p12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6821" name="Google Shape;6821;p123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Purple">
  <p:cSld name="SECTION_HEADER_1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" name="Google Shape;51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52" name="Google Shape;52;p13"/>
          <p:cNvSpPr/>
          <p:nvPr/>
        </p:nvSpPr>
        <p:spPr>
          <a:xfrm>
            <a:off x="-63275" y="-63275"/>
            <a:ext cx="9275700" cy="52680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3" name="Google Shape;53;p13"/>
          <p:cNvSpPr txBox="1"/>
          <p:nvPr/>
        </p:nvSpPr>
        <p:spPr>
          <a:xfrm>
            <a:off x="311713" y="1799550"/>
            <a:ext cx="8520600" cy="173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54" name="Google Shape;54;p13"/>
          <p:cNvSpPr txBox="1"/>
          <p:nvPr/>
        </p:nvSpPr>
        <p:spPr>
          <a:xfrm>
            <a:off x="2018075" y="4381375"/>
            <a:ext cx="52551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55" name="Google Shape;55;p13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Inter-Regular"/>
              <a:buNone/>
              <a:defRPr sz="5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6" name="Google Shape;56;p13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Inter-Regular"/>
              <a:buNone/>
              <a:defRPr sz="12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57" name="Google Shape;57;p1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58" name="Google Shape;58;p1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ermany 1">
  <p:cSld name="TITLE_AND_BODY_4_1_1_1_1">
    <p:bg>
      <p:bgPr>
        <a:solidFill>
          <a:schemeClr val="lt1"/>
        </a:solidFill>
      </p:bgPr>
    </p:bg>
    <p:spTree>
      <p:nvGrpSpPr>
        <p:cNvPr id="6822" name="Shape 6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3" name="Google Shape;6823;p124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4" name="Google Shape;6824;p124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5" name="Google Shape;6825;p124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6" name="Google Shape;6826;p124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7" name="Google Shape;6827;p124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8" name="Google Shape;6828;p124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9" name="Google Shape;6829;p124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0" name="Google Shape;6830;p124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1" name="Google Shape;6831;p124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2" name="Google Shape;6832;p124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3" name="Google Shape;6833;p124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4" name="Google Shape;6834;p124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5" name="Google Shape;6835;p124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6" name="Google Shape;6836;p124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7" name="Google Shape;6837;p124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8" name="Google Shape;6838;p124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9" name="Google Shape;6839;p124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0" name="Google Shape;6840;p124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1" name="Google Shape;6841;p124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2" name="Google Shape;6842;p124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3" name="Google Shape;6843;p124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4" name="Google Shape;6844;p124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5" name="Google Shape;6845;p124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6" name="Google Shape;6846;p124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7" name="Google Shape;6847;p124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8" name="Google Shape;6848;p124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9" name="Google Shape;6849;p124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0" name="Google Shape;6850;p124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1" name="Google Shape;6851;p124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2" name="Google Shape;6852;p124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3" name="Google Shape;6853;p124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4" name="Google Shape;6854;p124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5" name="Google Shape;6855;p124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6" name="Google Shape;6856;p124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7" name="Google Shape;6857;p124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8" name="Google Shape;6858;p124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9" name="Google Shape;6859;p124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0" name="Google Shape;6860;p124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1" name="Google Shape;6861;p124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2" name="Google Shape;6862;p124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3" name="Google Shape;6863;p124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4" name="Google Shape;6864;p124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5" name="Google Shape;6865;p124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6" name="Google Shape;6866;p124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7" name="Google Shape;6867;p124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8" name="Google Shape;6868;p124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9" name="Google Shape;6869;p124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0" name="Google Shape;6870;p124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1" name="Google Shape;6871;p124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2" name="Google Shape;6872;p124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3" name="Google Shape;6873;p124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4" name="Google Shape;6874;p124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5" name="Google Shape;6875;p124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6" name="Google Shape;6876;p124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7" name="Google Shape;6877;p124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8" name="Google Shape;6878;p124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9" name="Google Shape;6879;p124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0" name="Google Shape;6880;p124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1" name="Google Shape;6881;p124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2" name="Google Shape;6882;p124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3" name="Google Shape;6883;p124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4" name="Google Shape;6884;p124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5" name="Google Shape;6885;p124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6" name="Google Shape;6886;p124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7" name="Google Shape;6887;p124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8" name="Google Shape;6888;p124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9" name="Google Shape;6889;p124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0" name="Google Shape;6890;p124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1" name="Google Shape;6891;p124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2" name="Google Shape;6892;p124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3" name="Google Shape;6893;p124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4" name="Google Shape;6894;p124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5" name="Google Shape;6895;p124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6" name="Google Shape;6896;p124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7" name="Google Shape;6897;p124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8" name="Google Shape;6898;p124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9" name="Google Shape;6899;p124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0" name="Google Shape;6900;p124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1" name="Google Shape;6901;p124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2" name="Google Shape;6902;p124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3" name="Google Shape;6903;p124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4" name="Google Shape;6904;p124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5" name="Google Shape;6905;p124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6" name="Google Shape;6906;p124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7" name="Google Shape;6907;p124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8" name="Google Shape;6908;p124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9" name="Google Shape;6909;p124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0" name="Google Shape;6910;p124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1" name="Google Shape;6911;p124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2" name="Google Shape;6912;p124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3" name="Google Shape;6913;p124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4" name="Google Shape;6914;p124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5" name="Google Shape;6915;p124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6" name="Google Shape;6916;p124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7" name="Google Shape;6917;p124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8" name="Google Shape;6918;p124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9" name="Google Shape;6919;p124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0" name="Google Shape;6920;p124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1" name="Google Shape;6921;p124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2" name="Google Shape;6922;p124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3" name="Google Shape;6923;p124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4" name="Google Shape;6924;p124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5" name="Google Shape;6925;p124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6" name="Google Shape;6926;p124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7" name="Google Shape;6927;p124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8" name="Google Shape;6928;p124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9" name="Google Shape;6929;p124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0" name="Google Shape;6930;p124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1" name="Google Shape;6931;p124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2" name="Google Shape;6932;p124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3" name="Google Shape;6933;p124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4" name="Google Shape;6934;p124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5" name="Google Shape;6935;p124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6" name="Google Shape;6936;p124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7" name="Google Shape;6937;p124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8" name="Google Shape;6938;p124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9" name="Google Shape;6939;p124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0" name="Google Shape;6940;p124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1" name="Google Shape;6941;p124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2" name="Google Shape;6942;p124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3" name="Google Shape;6943;p124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4" name="Google Shape;6944;p124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5" name="Google Shape;6945;p124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6" name="Google Shape;6946;p124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7" name="Google Shape;6947;p124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8" name="Google Shape;6948;p124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9" name="Google Shape;6949;p124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50" name="Google Shape;6950;p124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51" name="Google Shape;6951;p124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952" name="Google Shape;6952;p124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6953" name="Google Shape;6953;p124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54" name="Google Shape;6954;p124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55" name="Google Shape;6955;p124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56" name="Google Shape;6956;p124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57" name="Google Shape;6957;p124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58" name="Google Shape;6958;p124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959" name="Google Shape;6959;p124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0" name="Google Shape;6960;p124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1" name="Google Shape;6961;p124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2" name="Google Shape;6962;p124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3" name="Google Shape;6963;p124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4" name="Google Shape;6964;p124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5" name="Google Shape;6965;p124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6" name="Google Shape;6966;p124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7" name="Google Shape;6967;p124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8" name="Google Shape;6968;p124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9" name="Google Shape;6969;p124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0" name="Google Shape;6970;p124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1" name="Google Shape;6971;p124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2" name="Google Shape;6972;p124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3" name="Google Shape;6973;p124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4" name="Google Shape;6974;p124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5" name="Google Shape;6975;p124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6" name="Google Shape;6976;p124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7" name="Google Shape;6977;p124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8" name="Google Shape;6978;p124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9" name="Google Shape;6979;p124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80" name="Google Shape;6980;p124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981" name="Google Shape;6981;p124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6982" name="Google Shape;6982;p124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83" name="Google Shape;6983;p124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6984" name="Google Shape;6984;p124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6985" name="Google Shape;6985;p124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6" name="Google Shape;6986;p124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7" name="Google Shape;6987;p124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6988" name="Google Shape;6988;p124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89" name="Google Shape;6989;p124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0" name="Google Shape;6990;p124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1" name="Google Shape;6991;p124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992" name="Google Shape;6992;p124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3" name="Google Shape;6993;p124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4" name="Google Shape;6994;p124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5" name="Google Shape;6995;p124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6" name="Google Shape;6996;p124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7" name="Google Shape;6997;p124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8" name="Google Shape;6998;p124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9" name="Google Shape;6999;p124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0" name="Google Shape;7000;p124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1" name="Google Shape;7001;p124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2" name="Google Shape;7002;p124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3" name="Google Shape;7003;p124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4" name="Google Shape;7004;p124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5" name="Google Shape;7005;p124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6" name="Google Shape;7006;p124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7" name="Google Shape;7007;p124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8" name="Google Shape;7008;p124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9" name="Google Shape;7009;p124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0" name="Google Shape;7010;p124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1" name="Google Shape;7011;p124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2" name="Google Shape;7012;p124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3" name="Google Shape;7013;p124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4" name="Google Shape;7014;p124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5" name="Google Shape;7015;p124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6" name="Google Shape;7016;p124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7" name="Google Shape;7017;p124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8" name="Google Shape;7018;p124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9" name="Google Shape;7019;p124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0" name="Google Shape;7020;p124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1" name="Google Shape;7021;p124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2" name="Google Shape;7022;p124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3" name="Google Shape;7023;p124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4" name="Google Shape;7024;p124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5" name="Google Shape;7025;p124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6" name="Google Shape;7026;p124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7" name="Google Shape;7027;p124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8" name="Google Shape;7028;p124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9" name="Google Shape;7029;p124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0" name="Google Shape;7030;p124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1" name="Google Shape;7031;p124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2" name="Google Shape;7032;p124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3" name="Google Shape;7033;p124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4" name="Google Shape;7034;p124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5" name="Google Shape;7035;p124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6" name="Google Shape;7036;p124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7" name="Google Shape;7037;p124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8" name="Google Shape;7038;p124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9" name="Google Shape;7039;p124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0" name="Google Shape;7040;p124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1" name="Google Shape;7041;p124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2" name="Google Shape;7042;p124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3" name="Google Shape;7043;p124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4" name="Google Shape;7044;p124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5" name="Google Shape;7045;p124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6" name="Google Shape;7046;p124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7" name="Google Shape;7047;p124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8" name="Google Shape;7048;p124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9" name="Google Shape;7049;p124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0" name="Google Shape;7050;p124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1" name="Google Shape;7051;p124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2" name="Google Shape;7052;p124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3" name="Google Shape;7053;p124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4" name="Google Shape;7054;p124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5" name="Google Shape;7055;p124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6" name="Google Shape;7056;p124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7" name="Google Shape;7057;p124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8" name="Google Shape;7058;p124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9" name="Google Shape;7059;p124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0" name="Google Shape;7060;p124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1" name="Google Shape;7061;p124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2" name="Google Shape;7062;p124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3" name="Google Shape;7063;p124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4" name="Google Shape;7064;p124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5" name="Google Shape;7065;p124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6" name="Google Shape;7066;p124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7" name="Google Shape;7067;p124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8" name="Google Shape;7068;p124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9" name="Google Shape;7069;p124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0" name="Google Shape;7070;p124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1" name="Google Shape;7071;p124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2" name="Google Shape;7072;p124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3" name="Google Shape;7073;p124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4" name="Google Shape;7074;p124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5" name="Google Shape;7075;p124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6" name="Google Shape;7076;p124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7" name="Google Shape;7077;p124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8" name="Google Shape;7078;p124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9" name="Google Shape;7079;p124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0" name="Google Shape;7080;p124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1" name="Google Shape;7081;p124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2" name="Google Shape;7082;p124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3" name="Google Shape;7083;p124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4" name="Google Shape;7084;p124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5" name="Google Shape;7085;p124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086" name="Google Shape;7086;p124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7087" name="Google Shape;7087;p124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88" name="Google Shape;7088;p124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89" name="Google Shape;7089;p124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090" name="Google Shape;7090;p124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1" name="Google Shape;7091;p124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2" name="Google Shape;7092;p124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3" name="Google Shape;7093;p124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4" name="Google Shape;7094;p124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5" name="Google Shape;7095;p124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6" name="Google Shape;7096;p124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7" name="Google Shape;7097;p124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8" name="Google Shape;7098;p124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9" name="Google Shape;7099;p124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0" name="Google Shape;7100;p124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1" name="Google Shape;7101;p124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2" name="Google Shape;7102;p124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3" name="Google Shape;7103;p124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4" name="Google Shape;7104;p124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5" name="Google Shape;7105;p124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6" name="Google Shape;7106;p124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7" name="Google Shape;7107;p124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8" name="Google Shape;7108;p124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9" name="Google Shape;7109;p124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0" name="Google Shape;7110;p124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1" name="Google Shape;7111;p124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2" name="Google Shape;7112;p124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3" name="Google Shape;7113;p124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4" name="Google Shape;7114;p124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5" name="Google Shape;7115;p124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6" name="Google Shape;7116;p124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7" name="Google Shape;7117;p124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8" name="Google Shape;7118;p124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9" name="Google Shape;7119;p124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0" name="Google Shape;7120;p124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1" name="Google Shape;7121;p124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2" name="Google Shape;7122;p124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3" name="Google Shape;7123;p124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4" name="Google Shape;7124;p124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5" name="Google Shape;7125;p124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6" name="Google Shape;7126;p124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7" name="Google Shape;7127;p124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8" name="Google Shape;7128;p124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9" name="Google Shape;7129;p124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0" name="Google Shape;7130;p124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1" name="Google Shape;7131;p124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2" name="Google Shape;7132;p124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3" name="Google Shape;7133;p124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4" name="Google Shape;7134;p124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5" name="Google Shape;7135;p124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6" name="Google Shape;7136;p124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7" name="Google Shape;7137;p124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8" name="Google Shape;7138;p124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9" name="Google Shape;7139;p124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0" name="Google Shape;7140;p124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1" name="Google Shape;7141;p124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2" name="Google Shape;7142;p124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3" name="Google Shape;7143;p124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4" name="Google Shape;7144;p124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5" name="Google Shape;7145;p124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6" name="Google Shape;7146;p124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7" name="Google Shape;7147;p124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8" name="Google Shape;7148;p12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7149" name="Google Shape;7149;p124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7150" name="Google Shape;7150;p124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51" name="Google Shape;7151;p124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7152" name="Google Shape;7152;p12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153" name="Google Shape;7153;p124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1">
  <p:cSld name="CUSTOM_8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154" name="Shape 7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5" name="Google Shape;7155;p125"/>
          <p:cNvSpPr/>
          <p:nvPr/>
        </p:nvSpPr>
        <p:spPr>
          <a:xfrm>
            <a:off x="-31325" y="-46975"/>
            <a:ext cx="9175200" cy="5190300"/>
          </a:xfrm>
          <a:prstGeom prst="rect">
            <a:avLst/>
          </a:prstGeom>
          <a:solidFill>
            <a:srgbClr val="262A3E">
              <a:alpha val="17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6" name="Google Shape;7156;p125"/>
          <p:cNvSpPr txBox="1"/>
          <p:nvPr>
            <p:ph hasCustomPrompt="1" type="title"/>
          </p:nvPr>
        </p:nvSpPr>
        <p:spPr>
          <a:xfrm>
            <a:off x="1800000" y="1196125"/>
            <a:ext cx="3618000" cy="1963500"/>
          </a:xfrm>
          <a:prstGeom prst="rect">
            <a:avLst/>
          </a:prstGeom>
          <a:effectLst>
            <a:outerShdw blurRad="57150" rotWithShape="0" algn="bl" dir="5400000" dist="19050">
              <a:srgbClr val="666666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157" name="Google Shape;7157;p12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158" name="Google Shape;7158;p125"/>
          <p:cNvSpPr/>
          <p:nvPr/>
        </p:nvSpPr>
        <p:spPr>
          <a:xfrm>
            <a:off x="2043000" y="4360000"/>
            <a:ext cx="7101000" cy="783600"/>
          </a:xfrm>
          <a:prstGeom prst="roundRect">
            <a:avLst>
              <a:gd fmla="val 0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9" name="Google Shape;7159;p125"/>
          <p:cNvGrpSpPr/>
          <p:nvPr/>
        </p:nvGrpSpPr>
        <p:grpSpPr>
          <a:xfrm>
            <a:off x="454449" y="3864973"/>
            <a:ext cx="923516" cy="906821"/>
            <a:chOff x="716874" y="2118335"/>
            <a:chExt cx="923516" cy="906821"/>
          </a:xfrm>
        </p:grpSpPr>
        <p:grpSp>
          <p:nvGrpSpPr>
            <p:cNvPr id="7160" name="Google Shape;7160;p125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7161" name="Google Shape;7161;p125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2" name="Google Shape;7162;p125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3" name="Google Shape;7163;p125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64" name="Google Shape;7164;p125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Permanent 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contrat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7165" name="Google Shape;7165;p125"/>
          <p:cNvGrpSpPr/>
          <p:nvPr/>
        </p:nvGrpSpPr>
        <p:grpSpPr>
          <a:xfrm>
            <a:off x="1906524" y="3864973"/>
            <a:ext cx="923516" cy="906821"/>
            <a:chOff x="716874" y="2118335"/>
            <a:chExt cx="923516" cy="906821"/>
          </a:xfrm>
        </p:grpSpPr>
        <p:grpSp>
          <p:nvGrpSpPr>
            <p:cNvPr id="7166" name="Google Shape;7166;p125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7167" name="Google Shape;7167;p125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8" name="Google Shape;7168;p125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9" name="Google Shape;7169;p125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70" name="Google Shape;7170;p125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Interns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7171" name="Google Shape;7171;p125"/>
          <p:cNvGrpSpPr/>
          <p:nvPr/>
        </p:nvGrpSpPr>
        <p:grpSpPr>
          <a:xfrm>
            <a:off x="3393574" y="3864973"/>
            <a:ext cx="923516" cy="906821"/>
            <a:chOff x="716874" y="2118335"/>
            <a:chExt cx="923516" cy="906821"/>
          </a:xfrm>
        </p:grpSpPr>
        <p:grpSp>
          <p:nvGrpSpPr>
            <p:cNvPr id="7172" name="Google Shape;7172;p125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7173" name="Google Shape;7173;p125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74" name="Google Shape;7174;p125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75" name="Google Shape;7175;p125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76" name="Google Shape;7176;p125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Freelancers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7177" name="Google Shape;7177;p125"/>
          <p:cNvGrpSpPr/>
          <p:nvPr/>
        </p:nvGrpSpPr>
        <p:grpSpPr>
          <a:xfrm>
            <a:off x="4816499" y="3864973"/>
            <a:ext cx="923516" cy="906821"/>
            <a:chOff x="716874" y="2118335"/>
            <a:chExt cx="923516" cy="906821"/>
          </a:xfrm>
        </p:grpSpPr>
        <p:grpSp>
          <p:nvGrpSpPr>
            <p:cNvPr id="7178" name="Google Shape;7178;p125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7179" name="Google Shape;7179;p125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80" name="Google Shape;7180;p125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81" name="Google Shape;7181;p125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82" name="Google Shape;7182;p125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Siders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7183" name="Google Shape;7183;p125"/>
          <p:cNvGrpSpPr/>
          <p:nvPr/>
        </p:nvGrpSpPr>
        <p:grpSpPr>
          <a:xfrm>
            <a:off x="6134449" y="3864973"/>
            <a:ext cx="923516" cy="906821"/>
            <a:chOff x="716874" y="2118335"/>
            <a:chExt cx="923516" cy="906821"/>
          </a:xfrm>
        </p:grpSpPr>
        <p:grpSp>
          <p:nvGrpSpPr>
            <p:cNvPr id="7184" name="Google Shape;7184;p125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7185" name="Google Shape;7185;p125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86" name="Google Shape;7186;p125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87" name="Google Shape;7187;p125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88" name="Google Shape;7188;p125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Contractors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7189" name="Google Shape;7189;p125"/>
          <p:cNvGrpSpPr/>
          <p:nvPr/>
        </p:nvGrpSpPr>
        <p:grpSpPr>
          <a:xfrm>
            <a:off x="7469874" y="3864973"/>
            <a:ext cx="923516" cy="906821"/>
            <a:chOff x="716874" y="2118335"/>
            <a:chExt cx="923516" cy="906821"/>
          </a:xfrm>
        </p:grpSpPr>
        <p:grpSp>
          <p:nvGrpSpPr>
            <p:cNvPr id="7190" name="Google Shape;7190;p125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7191" name="Google Shape;7191;p125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92" name="Google Shape;7192;p125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93" name="Google Shape;7193;p125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94" name="Google Shape;7194;p125"/>
            <p:cNvSpPr txBox="1"/>
            <p:nvPr/>
          </p:nvSpPr>
          <p:spPr>
            <a:xfrm>
              <a:off x="768687" y="26227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CS providers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pic>
        <p:nvPicPr>
          <p:cNvPr id="7195" name="Google Shape;7195;p12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62375" y="1701600"/>
            <a:ext cx="957400" cy="952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7196" name="Google Shape;7196;p1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34874" y="4546973"/>
            <a:ext cx="323475" cy="89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7197" name="Google Shape;7197;p1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66482" y="4517651"/>
            <a:ext cx="368395" cy="147900"/>
          </a:xfrm>
          <a:prstGeom prst="rect">
            <a:avLst/>
          </a:prstGeom>
          <a:noFill/>
          <a:ln>
            <a:noFill/>
          </a:ln>
        </p:spPr>
      </p:pic>
      <p:sp>
        <p:nvSpPr>
          <p:cNvPr id="7198" name="Google Shape;7198;p12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199" name="Google Shape;7199;p125"/>
          <p:cNvSpPr txBox="1"/>
          <p:nvPr>
            <p:ph hasCustomPrompt="1" idx="2" type="title"/>
          </p:nvPr>
        </p:nvSpPr>
        <p:spPr>
          <a:xfrm>
            <a:off x="5568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7200" name="Google Shape;7200;p125"/>
          <p:cNvSpPr txBox="1"/>
          <p:nvPr>
            <p:ph hasCustomPrompt="1" idx="3" type="title"/>
          </p:nvPr>
        </p:nvSpPr>
        <p:spPr>
          <a:xfrm>
            <a:off x="202636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7201" name="Google Shape;7201;p125"/>
          <p:cNvSpPr txBox="1"/>
          <p:nvPr>
            <p:ph hasCustomPrompt="1" idx="4" type="title"/>
          </p:nvPr>
        </p:nvSpPr>
        <p:spPr>
          <a:xfrm>
            <a:off x="34959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7202" name="Google Shape;7202;p125"/>
          <p:cNvSpPr txBox="1"/>
          <p:nvPr>
            <p:ph hasCustomPrompt="1" idx="5" type="title"/>
          </p:nvPr>
        </p:nvSpPr>
        <p:spPr>
          <a:xfrm>
            <a:off x="49188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7203" name="Google Shape;7203;p125"/>
          <p:cNvSpPr txBox="1"/>
          <p:nvPr>
            <p:ph hasCustomPrompt="1" idx="6" type="title"/>
          </p:nvPr>
        </p:nvSpPr>
        <p:spPr>
          <a:xfrm>
            <a:off x="62455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7204" name="Google Shape;7204;p125"/>
          <p:cNvSpPr txBox="1"/>
          <p:nvPr>
            <p:ph hasCustomPrompt="1" idx="7" type="title"/>
          </p:nvPr>
        </p:nvSpPr>
        <p:spPr>
          <a:xfrm>
            <a:off x="75722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Ending">
  <p:cSld name="CUSTOM_14">
    <p:spTree>
      <p:nvGrpSpPr>
        <p:cNvPr id="7205" name="Shape 7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6" name="Google Shape;7206;p126"/>
          <p:cNvSpPr/>
          <p:nvPr/>
        </p:nvSpPr>
        <p:spPr>
          <a:xfrm>
            <a:off x="387000" y="4842000"/>
            <a:ext cx="1035000" cy="18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207" name="Google Shape;7207;p1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7208" name="Google Shape;7208;p126"/>
          <p:cNvSpPr/>
          <p:nvPr/>
        </p:nvSpPr>
        <p:spPr>
          <a:xfrm>
            <a:off x="0" y="-34200"/>
            <a:ext cx="9144000" cy="5245200"/>
          </a:xfrm>
          <a:prstGeom prst="rect">
            <a:avLst/>
          </a:prstGeom>
          <a:solidFill>
            <a:srgbClr val="5A48E0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209" name="Google Shape;7209;p1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16132" y="2161728"/>
            <a:ext cx="711729" cy="708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7210" name="Google Shape;7210;p1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936797" y="1883813"/>
            <a:ext cx="1270399" cy="1263940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pic>
        <p:nvPicPr>
          <p:cNvPr id="7211" name="Google Shape;7211;p12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16117" y="4650469"/>
            <a:ext cx="711725" cy="25983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 type="title">
  <p:cSld name="TITLE">
    <p:spTree>
      <p:nvGrpSpPr>
        <p:cNvPr id="7217" name="Shape 7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18" name="Google Shape;7218;p1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7219" name="Google Shape;7219;p128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220" name="Google Shape;7220;p128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221" name="Google Shape;7221;p128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22" name="Google Shape;7222;p12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Purple" type="secHead">
  <p:cSld name="SECTION_HEADER">
    <p:spTree>
      <p:nvGrpSpPr>
        <p:cNvPr id="7223" name="Shape 7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24" name="Google Shape;7224;p12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7225" name="Google Shape;7225;p129"/>
          <p:cNvSpPr/>
          <p:nvPr/>
        </p:nvSpPr>
        <p:spPr>
          <a:xfrm>
            <a:off x="-63275" y="-63275"/>
            <a:ext cx="9275700" cy="52680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26" name="Google Shape;7226;p129"/>
          <p:cNvSpPr txBox="1"/>
          <p:nvPr/>
        </p:nvSpPr>
        <p:spPr>
          <a:xfrm>
            <a:off x="311713" y="1799550"/>
            <a:ext cx="8520600" cy="173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7227" name="Google Shape;7227;p129"/>
          <p:cNvSpPr txBox="1"/>
          <p:nvPr/>
        </p:nvSpPr>
        <p:spPr>
          <a:xfrm>
            <a:off x="2018075" y="4381375"/>
            <a:ext cx="52551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7228" name="Google Shape;7228;p129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Inter-Regular"/>
              <a:buNone/>
              <a:defRPr sz="5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7229" name="Google Shape;7229;p129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Inter-Regular"/>
              <a:buNone/>
              <a:defRPr sz="12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7230" name="Google Shape;7230;p12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31" name="Google Shape;7231;p12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Lila">
  <p:cSld name="CUSTOM_6">
    <p:spTree>
      <p:nvGrpSpPr>
        <p:cNvPr id="7232" name="Shape 7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33" name="Google Shape;7233;p1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999999">
                <a:alpha val="20000"/>
              </a:srgbClr>
            </a:outerShdw>
          </a:effectLst>
        </p:spPr>
      </p:pic>
      <p:sp>
        <p:nvSpPr>
          <p:cNvPr id="7234" name="Google Shape;7234;p130"/>
          <p:cNvSpPr/>
          <p:nvPr/>
        </p:nvSpPr>
        <p:spPr>
          <a:xfrm>
            <a:off x="-11525" y="0"/>
            <a:ext cx="9167100" cy="5143500"/>
          </a:xfrm>
          <a:prstGeom prst="rect">
            <a:avLst/>
          </a:prstGeom>
          <a:solidFill>
            <a:srgbClr val="6B5AED">
              <a:alpha val="1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35" name="Google Shape;7235;p130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chemeClr val="accent3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36" name="Google Shape;7236;p130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237" name="Google Shape;7237;p130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238" name="Google Shape;7238;p130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239" name="Google Shape;7239;p130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>
  <p:cSld name="CUSTOM_7">
    <p:spTree>
      <p:nvGrpSpPr>
        <p:cNvPr id="7240" name="Shape 7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41" name="Google Shape;7241;p13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7242" name="Google Shape;7242;p131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243" name="Google Shape;7243;p131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244" name="Google Shape;7244;p13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45" name="Google Shape;7245;p13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">
    <p:spTree>
      <p:nvGrpSpPr>
        <p:cNvPr id="7246" name="Shape 7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7" name="Google Shape;7247;p132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7248" name="Google Shape;7248;p132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249" name="Google Shape;7249;p13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_1">
    <p:spTree>
      <p:nvGrpSpPr>
        <p:cNvPr id="7250" name="Shape 7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1" name="Google Shape;7251;p133"/>
          <p:cNvSpPr txBox="1"/>
          <p:nvPr/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z="800">
                <a:solidFill>
                  <a:srgbClr val="6B5AED"/>
                </a:solidFill>
                <a:latin typeface="Inter"/>
                <a:ea typeface="Inter"/>
                <a:cs typeface="Inter"/>
                <a:sym typeface="Inter"/>
              </a:rPr>
              <a:t>‹#›</a:t>
            </a:fld>
            <a:endParaRPr sz="800">
              <a:solidFill>
                <a:srgbClr val="6B5AED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7252" name="Google Shape;7252;p133"/>
          <p:cNvPicPr preferRelativeResize="0"/>
          <p:nvPr/>
        </p:nvPicPr>
        <p:blipFill rotWithShape="1">
          <a:blip r:embed="rId2">
            <a:alphaModFix/>
          </a:blip>
          <a:srcRect b="0" l="0" r="43175" t="33989"/>
          <a:stretch/>
        </p:blipFill>
        <p:spPr>
          <a:xfrm>
            <a:off x="5025275" y="792325"/>
            <a:ext cx="4158279" cy="4427378"/>
          </a:xfrm>
          <a:prstGeom prst="rect">
            <a:avLst/>
          </a:prstGeom>
          <a:noFill/>
          <a:ln>
            <a:noFill/>
          </a:ln>
        </p:spPr>
      </p:pic>
      <p:sp>
        <p:nvSpPr>
          <p:cNvPr id="7253" name="Google Shape;7253;p133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7254" name="Google Shape;7254;p133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255" name="Google Shape;7255;p13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cesses" type="tx">
  <p:cSld name="TITLE_AND_BODY">
    <p:spTree>
      <p:nvGrpSpPr>
        <p:cNvPr id="7256" name="Shape 7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57" name="Google Shape;7257;p134"/>
          <p:cNvGrpSpPr/>
          <p:nvPr/>
        </p:nvGrpSpPr>
        <p:grpSpPr>
          <a:xfrm>
            <a:off x="0" y="0"/>
            <a:ext cx="9143999" cy="5133479"/>
            <a:chOff x="0" y="0"/>
            <a:chExt cx="9143999" cy="5133479"/>
          </a:xfrm>
        </p:grpSpPr>
        <p:pic>
          <p:nvPicPr>
            <p:cNvPr id="7258" name="Google Shape;7258;p13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3999" cy="51334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259" name="Google Shape;7259;p13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1402500" y="1418351"/>
              <a:ext cx="6338997" cy="355872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260" name="Google Shape;7260;p134"/>
          <p:cNvSpPr txBox="1"/>
          <p:nvPr>
            <p:ph type="ctrTitle"/>
          </p:nvPr>
        </p:nvSpPr>
        <p:spPr>
          <a:xfrm>
            <a:off x="457200" y="1625350"/>
            <a:ext cx="7877100" cy="184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Font typeface="Inter-Regular"/>
              <a:buNone/>
              <a:defRPr sz="50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261" name="Google Shape;7261;p134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262" name="Google Shape;7262;p13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63" name="Google Shape;7263;p13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_1"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Google Shape;60;p14"/>
          <p:cNvSpPr txBox="1"/>
          <p:nvPr/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z="800">
                <a:solidFill>
                  <a:srgbClr val="6B5AED"/>
                </a:solidFill>
                <a:latin typeface="Inter"/>
                <a:ea typeface="Inter"/>
                <a:cs typeface="Inter"/>
                <a:sym typeface="Inter"/>
              </a:rPr>
              <a:t>‹#›</a:t>
            </a:fld>
            <a:endParaRPr sz="800">
              <a:solidFill>
                <a:srgbClr val="6B5AED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61" name="Google Shape;61;p14"/>
          <p:cNvPicPr preferRelativeResize="0"/>
          <p:nvPr/>
        </p:nvPicPr>
        <p:blipFill rotWithShape="1">
          <a:blip r:embed="rId2">
            <a:alphaModFix/>
          </a:blip>
          <a:srcRect b="0" l="0" r="43175" t="33989"/>
          <a:stretch/>
        </p:blipFill>
        <p:spPr>
          <a:xfrm>
            <a:off x="5025275" y="792325"/>
            <a:ext cx="4158279" cy="4427378"/>
          </a:xfrm>
          <a:prstGeom prst="rect">
            <a:avLst/>
          </a:prstGeom>
          <a:noFill/>
          <a:ln>
            <a:noFill/>
          </a:ln>
        </p:spPr>
      </p:pic>
      <p:sp>
        <p:nvSpPr>
          <p:cNvPr id="62" name="Google Shape;62;p14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63" name="Google Shape;63;p14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64" name="Google Shape;64;p1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ck_SectionDivider">
  <p:cSld name="MAIN_POINT">
    <p:bg>
      <p:bgPr>
        <a:solidFill>
          <a:schemeClr val="lt2"/>
        </a:solidFill>
      </p:bgPr>
    </p:bg>
    <p:spTree>
      <p:nvGrpSpPr>
        <p:cNvPr id="7264" name="Shape 7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5" name="Google Shape;7265;p135"/>
          <p:cNvSpPr txBox="1"/>
          <p:nvPr>
            <p:ph type="title"/>
          </p:nvPr>
        </p:nvSpPr>
        <p:spPr>
          <a:xfrm>
            <a:off x="490250" y="2112900"/>
            <a:ext cx="8092200" cy="7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Inter-Regular"/>
              <a:buNone/>
              <a:defRPr sz="3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7266" name="Google Shape;7266;p135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67" name="Google Shape;7267;p135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268" name="Google Shape;7268;p13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69" name="Google Shape;7269;p135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White_Content">
  <p:cSld name="CAPTION_ONLY">
    <p:spTree>
      <p:nvGrpSpPr>
        <p:cNvPr id="7270" name="Shape 7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1" name="Google Shape;7271;p13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272" name="Google Shape;7272;p136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Purple_Content">
  <p:cSld name="CAPTION_ONLY_1">
    <p:bg>
      <p:bgPr>
        <a:solidFill>
          <a:schemeClr val="dk2"/>
        </a:solidFill>
      </p:bgPr>
    </p:bg>
    <p:spTree>
      <p:nvGrpSpPr>
        <p:cNvPr id="7273" name="Shape 7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4" name="Google Shape;7274;p13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275" name="Google Shape;7275;p137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276" name="Google Shape;7276;p13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">
  <p:cSld name="BIG_NUMBER">
    <p:spTree>
      <p:nvGrpSpPr>
        <p:cNvPr id="7277" name="Shape 7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" name="Google Shape;7278;p138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279" name="Google Shape;7279;p138"/>
          <p:cNvSpPr txBox="1"/>
          <p:nvPr>
            <p:ph idx="1" type="body"/>
          </p:nvPr>
        </p:nvSpPr>
        <p:spPr>
          <a:xfrm>
            <a:off x="311700" y="4040150"/>
            <a:ext cx="8520600" cy="4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Char char="●"/>
              <a:defRPr>
                <a:solidFill>
                  <a:schemeClr val="lt2"/>
                </a:solidFill>
              </a:defRPr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280" name="Google Shape;7280;p13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Part+Content">
  <p:cSld name="TITLE_AND_BODY_3">
    <p:spTree>
      <p:nvGrpSpPr>
        <p:cNvPr id="7281" name="Shape 7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2" name="Google Shape;7282;p139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283" name="Google Shape;7283;p139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7284" name="Google Shape;7284;p139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5" name="Google Shape;7285;p139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7286" name="Google Shape;7286;p139"/>
          <p:cNvSpPr txBox="1"/>
          <p:nvPr>
            <p:ph type="ctrTitle"/>
          </p:nvPr>
        </p:nvSpPr>
        <p:spPr>
          <a:xfrm>
            <a:off x="457200" y="2871675"/>
            <a:ext cx="30915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287" name="Google Shape;7287;p139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7288" name="Google Shape;7288;p13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89" name="Google Shape;7289;p13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Content">
  <p:cSld name="TITLE_AND_BODY_3_3">
    <p:spTree>
      <p:nvGrpSpPr>
        <p:cNvPr id="7290" name="Shape 7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1" name="Google Shape;7291;p140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92" name="Google Shape;7292;p140"/>
          <p:cNvSpPr txBox="1"/>
          <p:nvPr>
            <p:ph type="ctrTitle"/>
          </p:nvPr>
        </p:nvSpPr>
        <p:spPr>
          <a:xfrm>
            <a:off x="457200" y="2040300"/>
            <a:ext cx="3091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293" name="Google Shape;7293;p140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7294" name="Google Shape;7294;p14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95" name="Google Shape;7295;p14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">
  <p:cSld name="CUSTOM_12">
    <p:spTree>
      <p:nvGrpSpPr>
        <p:cNvPr id="7296" name="Shape 7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7" name="Google Shape;7297;p141"/>
          <p:cNvSpPr/>
          <p:nvPr/>
        </p:nvSpPr>
        <p:spPr>
          <a:xfrm>
            <a:off x="1" y="0"/>
            <a:ext cx="465701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DFF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98" name="Google Shape;7298;p14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299" name="Google Shape;7299;p141"/>
          <p:cNvSpPr txBox="1"/>
          <p:nvPr>
            <p:ph type="title"/>
          </p:nvPr>
        </p:nvSpPr>
        <p:spPr>
          <a:xfrm>
            <a:off x="4878000" y="1890000"/>
            <a:ext cx="3528600" cy="271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7300" name="Google Shape;7300;p14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301" name="Google Shape;7301;p141"/>
          <p:cNvSpPr txBox="1"/>
          <p:nvPr>
            <p:ph idx="2" type="ctrTitle"/>
          </p:nvPr>
        </p:nvSpPr>
        <p:spPr>
          <a:xfrm>
            <a:off x="4878000" y="457200"/>
            <a:ext cx="3843000" cy="114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302" name="Google Shape;7302;p141"/>
          <p:cNvSpPr txBox="1"/>
          <p:nvPr>
            <p:ph idx="3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 1">
  <p:cSld name="CUSTOM_12_1">
    <p:spTree>
      <p:nvGrpSpPr>
        <p:cNvPr id="7303" name="Shape 7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4" name="Google Shape;7304;p14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305" name="Google Shape;7305;p142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06" name="Google Shape;7306;p142"/>
          <p:cNvSpPr txBox="1"/>
          <p:nvPr>
            <p:ph type="ctrTitle"/>
          </p:nvPr>
        </p:nvSpPr>
        <p:spPr>
          <a:xfrm>
            <a:off x="3984300" y="556450"/>
            <a:ext cx="4467300" cy="48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Roboto Light"/>
              <a:buNone/>
              <a:defRPr sz="30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grpSp>
        <p:nvGrpSpPr>
          <p:cNvPr id="7307" name="Google Shape;7307;p142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7308" name="Google Shape;7308;p142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9" name="Google Shape;7309;p142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7310" name="Google Shape;7310;p142"/>
          <p:cNvSpPr txBox="1"/>
          <p:nvPr>
            <p:ph idx="2" type="ctrTitle"/>
          </p:nvPr>
        </p:nvSpPr>
        <p:spPr>
          <a:xfrm>
            <a:off x="457200" y="247500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311" name="Google Shape;7311;p142"/>
          <p:cNvSpPr txBox="1"/>
          <p:nvPr>
            <p:ph idx="3" type="title"/>
          </p:nvPr>
        </p:nvSpPr>
        <p:spPr>
          <a:xfrm>
            <a:off x="3984300" y="1890000"/>
            <a:ext cx="4467300" cy="271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7312" name="Google Shape;7312;p142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Content">
  <p:cSld name="CUSTOM_13">
    <p:spTree>
      <p:nvGrpSpPr>
        <p:cNvPr id="7313" name="Shape 7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4" name="Google Shape;7314;p14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315" name="Google Shape;7315;p143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16" name="Google Shape;7316;p143"/>
          <p:cNvSpPr txBox="1"/>
          <p:nvPr>
            <p:ph type="ctrTitle"/>
          </p:nvPr>
        </p:nvSpPr>
        <p:spPr>
          <a:xfrm>
            <a:off x="457200" y="185895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317" name="Google Shape;7317;p143"/>
          <p:cNvSpPr txBox="1"/>
          <p:nvPr>
            <p:ph idx="2" type="title"/>
          </p:nvPr>
        </p:nvSpPr>
        <p:spPr>
          <a:xfrm>
            <a:off x="3984300" y="720000"/>
            <a:ext cx="4467300" cy="38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7318" name="Google Shape;7318;p14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Blank">
  <p:cSld name="TITLE_AND_BODY_3_1">
    <p:spTree>
      <p:nvGrpSpPr>
        <p:cNvPr id="7319" name="Shape 7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0" name="Google Shape;7320;p144"/>
          <p:cNvSpPr/>
          <p:nvPr/>
        </p:nvSpPr>
        <p:spPr>
          <a:xfrm>
            <a:off x="1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0" sx="98000" rotWithShape="0" algn="ctr" dir="1500000" dist="279400" sy="98000">
              <a:srgbClr val="262626">
                <a:alpha val="1647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1" name="Google Shape;7321;p14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322" name="Google Shape;7322;p144"/>
          <p:cNvSpPr txBox="1"/>
          <p:nvPr>
            <p:ph type="ctrTitle"/>
          </p:nvPr>
        </p:nvSpPr>
        <p:spPr>
          <a:xfrm>
            <a:off x="457200" y="2040300"/>
            <a:ext cx="3019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323" name="Google Shape;7323;p144"/>
          <p:cNvSpPr txBox="1"/>
          <p:nvPr>
            <p:ph idx="2" type="title"/>
          </p:nvPr>
        </p:nvSpPr>
        <p:spPr>
          <a:xfrm>
            <a:off x="45096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7324" name="Google Shape;7324;p14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Content">
  <p:cSld name="TITLE_AND_BODY_3_3">
    <p:spTree>
      <p:nvGrpSpPr>
        <p:cNvPr id="65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15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" name="Google Shape;67;p15"/>
          <p:cNvSpPr txBox="1"/>
          <p:nvPr>
            <p:ph type="ctrTitle"/>
          </p:nvPr>
        </p:nvSpPr>
        <p:spPr>
          <a:xfrm>
            <a:off x="457200" y="2040300"/>
            <a:ext cx="3091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68" name="Google Shape;68;p15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800"/>
              <a:buNone/>
              <a:defRPr/>
            </a:lvl9pPr>
          </a:lstStyle>
          <a:p/>
        </p:txBody>
      </p:sp>
      <p:sp>
        <p:nvSpPr>
          <p:cNvPr id="69" name="Google Shape;69;p1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0" name="Google Shape;70;p1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Bottom_Blank">
  <p:cSld name="CUSTOM_11">
    <p:spTree>
      <p:nvGrpSpPr>
        <p:cNvPr id="7325" name="Shape 7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6" name="Google Shape;7326;p145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327" name="Google Shape;7327;p14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328" name="Google Shape;7328;p145"/>
          <p:cNvSpPr/>
          <p:nvPr/>
        </p:nvSpPr>
        <p:spPr>
          <a:xfrm rot="-5400000">
            <a:off x="2830500" y="-1174950"/>
            <a:ext cx="3483000" cy="9150000"/>
          </a:xfrm>
          <a:prstGeom prst="flowChartDelay">
            <a:avLst/>
          </a:prstGeom>
          <a:solidFill>
            <a:srgbClr val="FFFFFF"/>
          </a:solidFill>
          <a:ln>
            <a:noFill/>
          </a:ln>
          <a:effectLst>
            <a:outerShdw blurRad="571500" rotWithShape="0" algn="bl" dir="1500000" dist="285750">
              <a:srgbClr val="000000">
                <a:alpha val="1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29" name="Google Shape;7329;p145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330" name="Google Shape;7330;p14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331" name="Google Shape;7331;p145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Comparator">
  <p:cSld name="CUSTOM_4">
    <p:spTree>
      <p:nvGrpSpPr>
        <p:cNvPr id="7332" name="Shape 7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3" name="Google Shape;7333;p146"/>
          <p:cNvSpPr/>
          <p:nvPr/>
        </p:nvSpPr>
        <p:spPr>
          <a:xfrm>
            <a:off x="263583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4" name="Google Shape;7334;p146"/>
          <p:cNvSpPr txBox="1"/>
          <p:nvPr>
            <p:ph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35" name="Google Shape;7335;p146"/>
          <p:cNvSpPr txBox="1"/>
          <p:nvPr>
            <p:ph idx="2" type="title"/>
          </p:nvPr>
        </p:nvSpPr>
        <p:spPr>
          <a:xfrm>
            <a:off x="5901775" y="3171813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7336" name="Google Shape;7336;p146"/>
          <p:cNvCxnSpPr/>
          <p:nvPr/>
        </p:nvCxnSpPr>
        <p:spPr>
          <a:xfrm>
            <a:off x="43968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7337" name="Google Shape;7337;p146"/>
          <p:cNvCxnSpPr/>
          <p:nvPr/>
        </p:nvCxnSpPr>
        <p:spPr>
          <a:xfrm rot="10800000">
            <a:off x="3035875" y="3245004"/>
            <a:ext cx="2721900" cy="3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7338" name="Google Shape;7338;p146"/>
          <p:cNvGrpSpPr/>
          <p:nvPr/>
        </p:nvGrpSpPr>
        <p:grpSpPr>
          <a:xfrm>
            <a:off x="4360747" y="2309798"/>
            <a:ext cx="72174" cy="1870733"/>
            <a:chOff x="2109600" y="2309375"/>
            <a:chExt cx="138450" cy="1870733"/>
          </a:xfrm>
        </p:grpSpPr>
        <p:cxnSp>
          <p:nvCxnSpPr>
            <p:cNvPr id="7339" name="Google Shape;7339;p146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340" name="Google Shape;7340;p146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341" name="Google Shape;7341;p146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342" name="Google Shape;7342;p146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343" name="Google Shape;7343;p146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344" name="Google Shape;7344;p146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7345" name="Google Shape;7345;p146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46" name="Google Shape;7346;p146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47" name="Google Shape;7347;p146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48" name="Google Shape;7348;p146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49" name="Google Shape;7349;p146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350" name="Google Shape;7350;p146"/>
          <p:cNvGrpSpPr/>
          <p:nvPr/>
        </p:nvGrpSpPr>
        <p:grpSpPr>
          <a:xfrm>
            <a:off x="3419171" y="3217729"/>
            <a:ext cx="1955326" cy="54851"/>
            <a:chOff x="1206371" y="3217729"/>
            <a:chExt cx="1955326" cy="54851"/>
          </a:xfrm>
        </p:grpSpPr>
        <p:grpSp>
          <p:nvGrpSpPr>
            <p:cNvPr id="7351" name="Google Shape;7351;p146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7352" name="Google Shape;7352;p146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53" name="Google Shape;7353;p146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54" name="Google Shape;7354;p146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55" name="Google Shape;7355;p146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56" name="Google Shape;7356;p146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357" name="Google Shape;7357;p146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7358" name="Google Shape;7358;p146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59" name="Google Shape;7359;p146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60" name="Google Shape;7360;p146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61" name="Google Shape;7361;p146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62" name="Google Shape;7362;p146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7363" name="Google Shape;7363;p146"/>
          <p:cNvSpPr txBox="1"/>
          <p:nvPr>
            <p:ph idx="3" type="title"/>
          </p:nvPr>
        </p:nvSpPr>
        <p:spPr>
          <a:xfrm>
            <a:off x="355565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64" name="Google Shape;7364;p146"/>
          <p:cNvSpPr txBox="1"/>
          <p:nvPr>
            <p:ph idx="4" type="title"/>
          </p:nvPr>
        </p:nvSpPr>
        <p:spPr>
          <a:xfrm>
            <a:off x="355565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65" name="Google Shape;7365;p146"/>
          <p:cNvSpPr txBox="1"/>
          <p:nvPr>
            <p:ph idx="5" type="title"/>
          </p:nvPr>
        </p:nvSpPr>
        <p:spPr>
          <a:xfrm>
            <a:off x="1209475" y="3171788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66" name="Google Shape;7366;p146"/>
          <p:cNvSpPr txBox="1"/>
          <p:nvPr>
            <p:ph idx="6" type="title"/>
          </p:nvPr>
        </p:nvSpPr>
        <p:spPr>
          <a:xfrm>
            <a:off x="2635850" y="150700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67" name="Google Shape;7367;p14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cxnSp>
        <p:nvCxnSpPr>
          <p:cNvPr id="7368" name="Google Shape;7368;p146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69" name="Google Shape;7369;p146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70" name="Google Shape;7370;p146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71" name="Google Shape;7371;p146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72" name="Google Shape;7372;p146"/>
          <p:cNvSpPr txBox="1"/>
          <p:nvPr>
            <p:ph idx="9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sComparators_x2">
  <p:cSld name="CUSTOM_4_1">
    <p:spTree>
      <p:nvGrpSpPr>
        <p:cNvPr id="7373" name="Shape 7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4" name="Google Shape;7374;p147"/>
          <p:cNvSpPr/>
          <p:nvPr/>
        </p:nvSpPr>
        <p:spPr>
          <a:xfrm>
            <a:off x="4886413" y="13941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5" name="Google Shape;7375;p147"/>
          <p:cNvSpPr/>
          <p:nvPr/>
        </p:nvSpPr>
        <p:spPr>
          <a:xfrm>
            <a:off x="45718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376" name="Google Shape;7376;p147"/>
          <p:cNvCxnSpPr/>
          <p:nvPr/>
        </p:nvCxnSpPr>
        <p:spPr>
          <a:xfrm>
            <a:off x="2194709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7377" name="Google Shape;7377;p147"/>
          <p:cNvCxnSpPr/>
          <p:nvPr/>
        </p:nvCxnSpPr>
        <p:spPr>
          <a:xfrm rot="10800000">
            <a:off x="1080000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7378" name="Google Shape;7378;p147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379" name="Google Shape;7379;p147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380" name="Google Shape;7380;p147"/>
          <p:cNvSpPr txBox="1"/>
          <p:nvPr>
            <p:ph type="title"/>
          </p:nvPr>
        </p:nvSpPr>
        <p:spPr>
          <a:xfrm>
            <a:off x="135350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81" name="Google Shape;7381;p147"/>
          <p:cNvSpPr txBox="1"/>
          <p:nvPr>
            <p:ph idx="2" type="title"/>
          </p:nvPr>
        </p:nvSpPr>
        <p:spPr>
          <a:xfrm>
            <a:off x="135350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82" name="Google Shape;7382;p147"/>
          <p:cNvSpPr txBox="1"/>
          <p:nvPr>
            <p:ph idx="3" type="title"/>
          </p:nvPr>
        </p:nvSpPr>
        <p:spPr>
          <a:xfrm>
            <a:off x="3341963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383" name="Google Shape;7383;p147"/>
          <p:cNvSpPr txBox="1"/>
          <p:nvPr>
            <p:ph idx="4" type="title"/>
          </p:nvPr>
        </p:nvSpPr>
        <p:spPr>
          <a:xfrm>
            <a:off x="457199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384" name="Google Shape;7384;p14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385" name="Google Shape;7385;p147"/>
          <p:cNvSpPr txBox="1"/>
          <p:nvPr>
            <p:ph idx="5" type="title"/>
          </p:nvPr>
        </p:nvSpPr>
        <p:spPr>
          <a:xfrm>
            <a:off x="231613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7386" name="Google Shape;7386;p147"/>
          <p:cNvGrpSpPr/>
          <p:nvPr/>
        </p:nvGrpSpPr>
        <p:grpSpPr>
          <a:xfrm>
            <a:off x="1206371" y="3217729"/>
            <a:ext cx="1955326" cy="54851"/>
            <a:chOff x="1206371" y="3217729"/>
            <a:chExt cx="1955326" cy="54851"/>
          </a:xfrm>
        </p:grpSpPr>
        <p:grpSp>
          <p:nvGrpSpPr>
            <p:cNvPr id="7387" name="Google Shape;7387;p147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7388" name="Google Shape;7388;p147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89" name="Google Shape;7389;p147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0" name="Google Shape;7390;p147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1" name="Google Shape;7391;p147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2" name="Google Shape;7392;p147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393" name="Google Shape;7393;p147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7394" name="Google Shape;7394;p147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5" name="Google Shape;7395;p147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6" name="Google Shape;7396;p147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7" name="Google Shape;7397;p147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398" name="Google Shape;7398;p147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399" name="Google Shape;7399;p147"/>
          <p:cNvGrpSpPr/>
          <p:nvPr/>
        </p:nvGrpSpPr>
        <p:grpSpPr>
          <a:xfrm>
            <a:off x="2158622" y="2309798"/>
            <a:ext cx="72174" cy="1870733"/>
            <a:chOff x="2109600" y="2309375"/>
            <a:chExt cx="138450" cy="1870733"/>
          </a:xfrm>
        </p:grpSpPr>
        <p:cxnSp>
          <p:nvCxnSpPr>
            <p:cNvPr id="7400" name="Google Shape;7400;p147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01" name="Google Shape;7401;p147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02" name="Google Shape;7402;p147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03" name="Google Shape;7403;p147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404" name="Google Shape;7404;p147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7405" name="Google Shape;7405;p147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06" name="Google Shape;7406;p147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07" name="Google Shape;7407;p147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08" name="Google Shape;7408;p147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09" name="Google Shape;7409;p147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410" name="Google Shape;7410;p147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7411" name="Google Shape;7411;p147"/>
          <p:cNvSpPr txBox="1"/>
          <p:nvPr>
            <p:ph idx="6" type="title"/>
          </p:nvPr>
        </p:nvSpPr>
        <p:spPr>
          <a:xfrm>
            <a:off x="4886424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412" name="Google Shape;7412;p147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413" name="Google Shape;7413;p147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7414" name="Google Shape;7414;p147"/>
          <p:cNvCxnSpPr/>
          <p:nvPr/>
        </p:nvCxnSpPr>
        <p:spPr>
          <a:xfrm>
            <a:off x="66421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7415" name="Google Shape;7415;p147"/>
          <p:cNvCxnSpPr/>
          <p:nvPr/>
        </p:nvCxnSpPr>
        <p:spPr>
          <a:xfrm rot="10800000">
            <a:off x="5527425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7416" name="Google Shape;7416;p147"/>
          <p:cNvSpPr txBox="1"/>
          <p:nvPr>
            <p:ph idx="9" type="title"/>
          </p:nvPr>
        </p:nvSpPr>
        <p:spPr>
          <a:xfrm>
            <a:off x="5800925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417" name="Google Shape;7417;p147"/>
          <p:cNvSpPr txBox="1"/>
          <p:nvPr>
            <p:ph idx="13" type="title"/>
          </p:nvPr>
        </p:nvSpPr>
        <p:spPr>
          <a:xfrm>
            <a:off x="5800925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418" name="Google Shape;7418;p147"/>
          <p:cNvSpPr txBox="1"/>
          <p:nvPr>
            <p:ph idx="14" type="title"/>
          </p:nvPr>
        </p:nvSpPr>
        <p:spPr>
          <a:xfrm>
            <a:off x="7789388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419" name="Google Shape;7419;p147"/>
          <p:cNvSpPr txBox="1"/>
          <p:nvPr>
            <p:ph idx="15" type="title"/>
          </p:nvPr>
        </p:nvSpPr>
        <p:spPr>
          <a:xfrm>
            <a:off x="4679038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7420" name="Google Shape;7420;p147"/>
          <p:cNvGrpSpPr/>
          <p:nvPr/>
        </p:nvGrpSpPr>
        <p:grpSpPr>
          <a:xfrm>
            <a:off x="5653796" y="3217729"/>
            <a:ext cx="1955326" cy="54851"/>
            <a:chOff x="1206371" y="3217729"/>
            <a:chExt cx="1955326" cy="54851"/>
          </a:xfrm>
        </p:grpSpPr>
        <p:grpSp>
          <p:nvGrpSpPr>
            <p:cNvPr id="7421" name="Google Shape;7421;p147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7422" name="Google Shape;7422;p147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23" name="Google Shape;7423;p147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24" name="Google Shape;7424;p147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25" name="Google Shape;7425;p147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26" name="Google Shape;7426;p147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27" name="Google Shape;7427;p147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7428" name="Google Shape;7428;p147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29" name="Google Shape;7429;p147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30" name="Google Shape;7430;p147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31" name="Google Shape;7431;p147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32" name="Google Shape;7432;p147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433" name="Google Shape;7433;p147"/>
          <p:cNvGrpSpPr/>
          <p:nvPr/>
        </p:nvGrpSpPr>
        <p:grpSpPr>
          <a:xfrm>
            <a:off x="6606047" y="2309798"/>
            <a:ext cx="72174" cy="1870733"/>
            <a:chOff x="2109600" y="2309375"/>
            <a:chExt cx="138450" cy="1870733"/>
          </a:xfrm>
        </p:grpSpPr>
        <p:cxnSp>
          <p:nvCxnSpPr>
            <p:cNvPr id="7434" name="Google Shape;7434;p147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35" name="Google Shape;7435;p147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36" name="Google Shape;7436;p147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37" name="Google Shape;7437;p147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438" name="Google Shape;7438;p147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7439" name="Google Shape;7439;p147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40" name="Google Shape;7440;p147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41" name="Google Shape;7441;p147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42" name="Google Shape;7442;p147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43" name="Google Shape;7443;p147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444" name="Google Shape;7444;p147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7445" name="Google Shape;7445;p147"/>
          <p:cNvSpPr txBox="1"/>
          <p:nvPr>
            <p:ph idx="16"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446" name="Google Shape;7446;p147"/>
          <p:cNvSpPr txBox="1"/>
          <p:nvPr>
            <p:ph idx="1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CUSTOM_5_1">
    <p:spTree>
      <p:nvGrpSpPr>
        <p:cNvPr id="7447" name="Shape 7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8" name="Google Shape;7448;p14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449" name="Google Shape;7449;p148"/>
          <p:cNvSpPr/>
          <p:nvPr/>
        </p:nvSpPr>
        <p:spPr>
          <a:xfrm>
            <a:off x="45720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0" name="Google Shape;7450;p148"/>
          <p:cNvSpPr/>
          <p:nvPr/>
        </p:nvSpPr>
        <p:spPr>
          <a:xfrm>
            <a:off x="3343575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1" name="Google Shape;7451;p148"/>
          <p:cNvSpPr/>
          <p:nvPr/>
        </p:nvSpPr>
        <p:spPr>
          <a:xfrm>
            <a:off x="620535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52" name="Google Shape;7452;p148"/>
          <p:cNvSpPr txBox="1"/>
          <p:nvPr>
            <p:ph type="title"/>
          </p:nvPr>
        </p:nvSpPr>
        <p:spPr>
          <a:xfrm>
            <a:off x="45720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453" name="Google Shape;7453;p148"/>
          <p:cNvSpPr txBox="1"/>
          <p:nvPr>
            <p:ph idx="2" type="title"/>
          </p:nvPr>
        </p:nvSpPr>
        <p:spPr>
          <a:xfrm>
            <a:off x="45720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454" name="Google Shape;7454;p148"/>
          <p:cNvSpPr txBox="1"/>
          <p:nvPr>
            <p:ph idx="3" type="title"/>
          </p:nvPr>
        </p:nvSpPr>
        <p:spPr>
          <a:xfrm>
            <a:off x="3343575" y="1922125"/>
            <a:ext cx="24375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455" name="Google Shape;7455;p148"/>
          <p:cNvSpPr txBox="1"/>
          <p:nvPr>
            <p:ph idx="4" type="title"/>
          </p:nvPr>
        </p:nvSpPr>
        <p:spPr>
          <a:xfrm>
            <a:off x="620535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456" name="Google Shape;7456;p148"/>
          <p:cNvSpPr txBox="1"/>
          <p:nvPr>
            <p:ph idx="5" type="title"/>
          </p:nvPr>
        </p:nvSpPr>
        <p:spPr>
          <a:xfrm>
            <a:off x="3343575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457" name="Google Shape;7457;p148"/>
          <p:cNvSpPr txBox="1"/>
          <p:nvPr>
            <p:ph idx="6" type="title"/>
          </p:nvPr>
        </p:nvSpPr>
        <p:spPr>
          <a:xfrm>
            <a:off x="620535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458" name="Google Shape;7458;p148"/>
          <p:cNvSpPr txBox="1"/>
          <p:nvPr>
            <p:ph idx="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2">
  <p:cSld name="CUSTOM_5_1_1">
    <p:spTree>
      <p:nvGrpSpPr>
        <p:cNvPr id="7459" name="Shape 7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0" name="Google Shape;7460;p14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461" name="Google Shape;7461;p149"/>
          <p:cNvSpPr/>
          <p:nvPr/>
        </p:nvSpPr>
        <p:spPr>
          <a:xfrm>
            <a:off x="4572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2" name="Google Shape;7462;p149"/>
          <p:cNvSpPr/>
          <p:nvPr/>
        </p:nvSpPr>
        <p:spPr>
          <a:xfrm>
            <a:off x="46710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63" name="Google Shape;7463;p149"/>
          <p:cNvSpPr txBox="1"/>
          <p:nvPr>
            <p:ph type="title"/>
          </p:nvPr>
        </p:nvSpPr>
        <p:spPr>
          <a:xfrm>
            <a:off x="4572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7464" name="Google Shape;7464;p149"/>
          <p:cNvSpPr txBox="1"/>
          <p:nvPr>
            <p:ph idx="2" type="title"/>
          </p:nvPr>
        </p:nvSpPr>
        <p:spPr>
          <a:xfrm>
            <a:off x="4572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465" name="Google Shape;7465;p149"/>
          <p:cNvSpPr txBox="1"/>
          <p:nvPr>
            <p:ph idx="3" type="title"/>
          </p:nvPr>
        </p:nvSpPr>
        <p:spPr>
          <a:xfrm>
            <a:off x="46710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466" name="Google Shape;7466;p149"/>
          <p:cNvSpPr txBox="1"/>
          <p:nvPr>
            <p:ph idx="4" type="title"/>
          </p:nvPr>
        </p:nvSpPr>
        <p:spPr>
          <a:xfrm>
            <a:off x="46710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467" name="Google Shape;7467;p149"/>
          <p:cNvSpPr txBox="1"/>
          <p:nvPr>
            <p:ph idx="5" type="ctrTitle"/>
          </p:nvPr>
        </p:nvSpPr>
        <p:spPr>
          <a:xfrm>
            <a:off x="457200" y="457200"/>
            <a:ext cx="68598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SECTION_HEADER_1">
    <p:spTree>
      <p:nvGrpSpPr>
        <p:cNvPr id="7468" name="Shape 7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69" name="Google Shape;7469;p15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7470" name="Google Shape;7470;p150"/>
          <p:cNvSpPr/>
          <p:nvPr/>
        </p:nvSpPr>
        <p:spPr>
          <a:xfrm>
            <a:off x="0" y="-100"/>
            <a:ext cx="9167100" cy="51435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471" name="Google Shape;7471;p150"/>
          <p:cNvSpPr txBox="1"/>
          <p:nvPr>
            <p:ph type="title"/>
          </p:nvPr>
        </p:nvSpPr>
        <p:spPr>
          <a:xfrm>
            <a:off x="385350" y="1762425"/>
            <a:ext cx="2944800" cy="17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7472" name="Google Shape;7472;p150"/>
          <p:cNvGrpSpPr/>
          <p:nvPr/>
        </p:nvGrpSpPr>
        <p:grpSpPr>
          <a:xfrm>
            <a:off x="4407750" y="480098"/>
            <a:ext cx="3900300" cy="1615500"/>
            <a:chOff x="4407750" y="480098"/>
            <a:chExt cx="3900300" cy="1615500"/>
          </a:xfrm>
        </p:grpSpPr>
        <p:sp>
          <p:nvSpPr>
            <p:cNvPr id="7473" name="Google Shape;7473;p150"/>
            <p:cNvSpPr/>
            <p:nvPr/>
          </p:nvSpPr>
          <p:spPr>
            <a:xfrm>
              <a:off x="4407750" y="480098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4" name="Google Shape;7474;p150"/>
            <p:cNvSpPr/>
            <p:nvPr/>
          </p:nvSpPr>
          <p:spPr>
            <a:xfrm>
              <a:off x="4505996" y="571511"/>
              <a:ext cx="3683700" cy="1408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75" name="Google Shape;7475;p150"/>
          <p:cNvGrpSpPr/>
          <p:nvPr/>
        </p:nvGrpSpPr>
        <p:grpSpPr>
          <a:xfrm>
            <a:off x="4407750" y="3143673"/>
            <a:ext cx="3900300" cy="1615500"/>
            <a:chOff x="4407750" y="3143673"/>
            <a:chExt cx="3900300" cy="1615500"/>
          </a:xfrm>
        </p:grpSpPr>
        <p:sp>
          <p:nvSpPr>
            <p:cNvPr id="7476" name="Google Shape;7476;p150"/>
            <p:cNvSpPr/>
            <p:nvPr/>
          </p:nvSpPr>
          <p:spPr>
            <a:xfrm>
              <a:off x="4407750" y="3143673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77" name="Google Shape;7477;p150"/>
            <p:cNvSpPr/>
            <p:nvPr/>
          </p:nvSpPr>
          <p:spPr>
            <a:xfrm>
              <a:off x="4505996" y="3254590"/>
              <a:ext cx="3683700" cy="1393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78" name="Google Shape;7478;p150"/>
          <p:cNvGrpSpPr/>
          <p:nvPr/>
        </p:nvGrpSpPr>
        <p:grpSpPr>
          <a:xfrm>
            <a:off x="3593675" y="1796775"/>
            <a:ext cx="3900300" cy="1667400"/>
            <a:chOff x="3593675" y="1796775"/>
            <a:chExt cx="3900300" cy="1667400"/>
          </a:xfrm>
        </p:grpSpPr>
        <p:sp>
          <p:nvSpPr>
            <p:cNvPr id="7479" name="Google Shape;7479;p150"/>
            <p:cNvSpPr/>
            <p:nvPr/>
          </p:nvSpPr>
          <p:spPr>
            <a:xfrm>
              <a:off x="3593675" y="1796775"/>
              <a:ext cx="3900300" cy="16674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80" name="Google Shape;7480;p150"/>
            <p:cNvSpPr/>
            <p:nvPr/>
          </p:nvSpPr>
          <p:spPr>
            <a:xfrm>
              <a:off x="3702012" y="1888910"/>
              <a:ext cx="3683700" cy="14664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481" name="Google Shape;7481;p150"/>
          <p:cNvSpPr txBox="1"/>
          <p:nvPr>
            <p:ph idx="2" type="title"/>
          </p:nvPr>
        </p:nvSpPr>
        <p:spPr>
          <a:xfrm>
            <a:off x="4738350" y="808375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482" name="Google Shape;7482;p150"/>
          <p:cNvSpPr txBox="1"/>
          <p:nvPr>
            <p:ph idx="3" type="title"/>
          </p:nvPr>
        </p:nvSpPr>
        <p:spPr>
          <a:xfrm>
            <a:off x="3939725" y="2142638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483" name="Google Shape;7483;p150"/>
          <p:cNvSpPr txBox="1"/>
          <p:nvPr>
            <p:ph idx="4" type="title"/>
          </p:nvPr>
        </p:nvSpPr>
        <p:spPr>
          <a:xfrm>
            <a:off x="4738350" y="3498563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484" name="Google Shape;7484;p15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485" name="Google Shape;7485;p15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 1">
  <p:cSld name="SECTION_HEADER_1_1">
    <p:spTree>
      <p:nvGrpSpPr>
        <p:cNvPr id="7486" name="Shape 7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87" name="Google Shape;7487;p15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7488" name="Google Shape;7488;p151"/>
          <p:cNvSpPr/>
          <p:nvPr/>
        </p:nvSpPr>
        <p:spPr>
          <a:xfrm>
            <a:off x="0" y="-100"/>
            <a:ext cx="9167100" cy="51435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489" name="Google Shape;7489;p151"/>
          <p:cNvSpPr txBox="1"/>
          <p:nvPr>
            <p:ph type="title"/>
          </p:nvPr>
        </p:nvSpPr>
        <p:spPr>
          <a:xfrm>
            <a:off x="385350" y="1762425"/>
            <a:ext cx="2944800" cy="17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7490" name="Google Shape;7490;p151"/>
          <p:cNvGrpSpPr/>
          <p:nvPr/>
        </p:nvGrpSpPr>
        <p:grpSpPr>
          <a:xfrm>
            <a:off x="4407749" y="283165"/>
            <a:ext cx="3900300" cy="1303062"/>
            <a:chOff x="4407750" y="480098"/>
            <a:chExt cx="3900300" cy="1615500"/>
          </a:xfrm>
        </p:grpSpPr>
        <p:sp>
          <p:nvSpPr>
            <p:cNvPr id="7491" name="Google Shape;7491;p151"/>
            <p:cNvSpPr/>
            <p:nvPr/>
          </p:nvSpPr>
          <p:spPr>
            <a:xfrm>
              <a:off x="4407750" y="480098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2" name="Google Shape;7492;p151"/>
            <p:cNvSpPr/>
            <p:nvPr/>
          </p:nvSpPr>
          <p:spPr>
            <a:xfrm>
              <a:off x="4505996" y="571511"/>
              <a:ext cx="3683700" cy="1408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93" name="Google Shape;7493;p151"/>
          <p:cNvGrpSpPr/>
          <p:nvPr/>
        </p:nvGrpSpPr>
        <p:grpSpPr>
          <a:xfrm>
            <a:off x="4407749" y="2431605"/>
            <a:ext cx="3900300" cy="1303062"/>
            <a:chOff x="4407750" y="3143673"/>
            <a:chExt cx="3900300" cy="1615500"/>
          </a:xfrm>
        </p:grpSpPr>
        <p:sp>
          <p:nvSpPr>
            <p:cNvPr id="7494" name="Google Shape;7494;p151"/>
            <p:cNvSpPr/>
            <p:nvPr/>
          </p:nvSpPr>
          <p:spPr>
            <a:xfrm>
              <a:off x="4407750" y="3143673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5" name="Google Shape;7495;p151"/>
            <p:cNvSpPr/>
            <p:nvPr/>
          </p:nvSpPr>
          <p:spPr>
            <a:xfrm>
              <a:off x="4505996" y="3254590"/>
              <a:ext cx="3683700" cy="1393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496" name="Google Shape;7496;p151"/>
          <p:cNvGrpSpPr/>
          <p:nvPr/>
        </p:nvGrpSpPr>
        <p:grpSpPr>
          <a:xfrm>
            <a:off x="3593675" y="1345196"/>
            <a:ext cx="3900300" cy="1344925"/>
            <a:chOff x="3593675" y="1796775"/>
            <a:chExt cx="3900300" cy="1667400"/>
          </a:xfrm>
        </p:grpSpPr>
        <p:sp>
          <p:nvSpPr>
            <p:cNvPr id="7497" name="Google Shape;7497;p151"/>
            <p:cNvSpPr/>
            <p:nvPr/>
          </p:nvSpPr>
          <p:spPr>
            <a:xfrm>
              <a:off x="3593675" y="1796775"/>
              <a:ext cx="3900300" cy="16674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98" name="Google Shape;7498;p151"/>
            <p:cNvSpPr/>
            <p:nvPr/>
          </p:nvSpPr>
          <p:spPr>
            <a:xfrm>
              <a:off x="3702012" y="1888910"/>
              <a:ext cx="3683700" cy="14664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499" name="Google Shape;7499;p151"/>
          <p:cNvSpPr txBox="1"/>
          <p:nvPr>
            <p:ph idx="2" type="title"/>
          </p:nvPr>
        </p:nvSpPr>
        <p:spPr>
          <a:xfrm>
            <a:off x="4738350" y="547990"/>
            <a:ext cx="3208200" cy="7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500" name="Google Shape;7500;p151"/>
          <p:cNvSpPr txBox="1"/>
          <p:nvPr>
            <p:ph idx="3" type="title"/>
          </p:nvPr>
        </p:nvSpPr>
        <p:spPr>
          <a:xfrm>
            <a:off x="3939725" y="1624268"/>
            <a:ext cx="3208200" cy="7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501" name="Google Shape;7501;p151"/>
          <p:cNvSpPr txBox="1"/>
          <p:nvPr>
            <p:ph idx="4" type="title"/>
          </p:nvPr>
        </p:nvSpPr>
        <p:spPr>
          <a:xfrm>
            <a:off x="4738350" y="2718020"/>
            <a:ext cx="3208200" cy="7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7502" name="Google Shape;7502;p15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503" name="Google Shape;7503;p15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grpSp>
        <p:nvGrpSpPr>
          <p:cNvPr id="7504" name="Google Shape;7504;p151"/>
          <p:cNvGrpSpPr/>
          <p:nvPr/>
        </p:nvGrpSpPr>
        <p:grpSpPr>
          <a:xfrm>
            <a:off x="3593675" y="3515421"/>
            <a:ext cx="3900300" cy="1344925"/>
            <a:chOff x="3593675" y="1796775"/>
            <a:chExt cx="3900300" cy="1667400"/>
          </a:xfrm>
        </p:grpSpPr>
        <p:sp>
          <p:nvSpPr>
            <p:cNvPr id="7505" name="Google Shape;7505;p151"/>
            <p:cNvSpPr/>
            <p:nvPr/>
          </p:nvSpPr>
          <p:spPr>
            <a:xfrm>
              <a:off x="3593675" y="1796775"/>
              <a:ext cx="3900300" cy="16674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06" name="Google Shape;7506;p151"/>
            <p:cNvSpPr/>
            <p:nvPr/>
          </p:nvSpPr>
          <p:spPr>
            <a:xfrm>
              <a:off x="3702012" y="1888910"/>
              <a:ext cx="3683700" cy="14664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507" name="Google Shape;7507;p151"/>
          <p:cNvSpPr txBox="1"/>
          <p:nvPr>
            <p:ph idx="5" type="title"/>
          </p:nvPr>
        </p:nvSpPr>
        <p:spPr>
          <a:xfrm>
            <a:off x="3939725" y="3794493"/>
            <a:ext cx="3208200" cy="76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llhandSection_Purple">
  <p:cSld name="CUSTOM_15">
    <p:bg>
      <p:bgPr>
        <a:solidFill>
          <a:schemeClr val="dk2"/>
        </a:solidFill>
      </p:bgPr>
    </p:bg>
    <p:spTree>
      <p:nvGrpSpPr>
        <p:cNvPr id="7508" name="Shape 7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09" name="Google Shape;7509;p152"/>
          <p:cNvGrpSpPr/>
          <p:nvPr/>
        </p:nvGrpSpPr>
        <p:grpSpPr>
          <a:xfrm>
            <a:off x="1481000" y="621638"/>
            <a:ext cx="1934400" cy="1934700"/>
            <a:chOff x="1481000" y="621638"/>
            <a:chExt cx="1934400" cy="1934700"/>
          </a:xfrm>
        </p:grpSpPr>
        <p:sp>
          <p:nvSpPr>
            <p:cNvPr id="7510" name="Google Shape;7510;p152"/>
            <p:cNvSpPr/>
            <p:nvPr/>
          </p:nvSpPr>
          <p:spPr>
            <a:xfrm>
              <a:off x="1481000" y="62163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7511" name="Google Shape;7511;p152"/>
            <p:cNvGrpSpPr/>
            <p:nvPr/>
          </p:nvGrpSpPr>
          <p:grpSpPr>
            <a:xfrm>
              <a:off x="1534614" y="674586"/>
              <a:ext cx="1828808" cy="1828808"/>
              <a:chOff x="842575" y="687113"/>
              <a:chExt cx="1675500" cy="1675500"/>
            </a:xfrm>
          </p:grpSpPr>
          <p:sp>
            <p:nvSpPr>
              <p:cNvPr id="7512" name="Google Shape;7512;p152"/>
              <p:cNvSpPr/>
              <p:nvPr/>
            </p:nvSpPr>
            <p:spPr>
              <a:xfrm>
                <a:off x="842575" y="687113"/>
                <a:ext cx="1675500" cy="16755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Helvetica Neue Light"/>
                  <a:ea typeface="Helvetica Neue Light"/>
                  <a:cs typeface="Helvetica Neue Light"/>
                  <a:sym typeface="Helvetica Neue Light"/>
                </a:endParaRPr>
              </a:p>
            </p:txBody>
          </p:sp>
          <p:sp>
            <p:nvSpPr>
              <p:cNvPr id="7513" name="Google Shape;7513;p152"/>
              <p:cNvSpPr txBox="1"/>
              <p:nvPr/>
            </p:nvSpPr>
            <p:spPr>
              <a:xfrm>
                <a:off x="842575" y="1535625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build the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best team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514" name="Google Shape;7514;p152"/>
              <p:cNvSpPr txBox="1"/>
              <p:nvPr/>
            </p:nvSpPr>
            <p:spPr>
              <a:xfrm>
                <a:off x="1368925" y="9673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000"/>
                  <a:t>💜</a:t>
                </a:r>
                <a:endParaRPr sz="3000"/>
              </a:p>
            </p:txBody>
          </p:sp>
        </p:grpSp>
      </p:grpSp>
      <p:grpSp>
        <p:nvGrpSpPr>
          <p:cNvPr id="7515" name="Google Shape;7515;p152"/>
          <p:cNvGrpSpPr/>
          <p:nvPr/>
        </p:nvGrpSpPr>
        <p:grpSpPr>
          <a:xfrm>
            <a:off x="3527900" y="627375"/>
            <a:ext cx="1934400" cy="1934700"/>
            <a:chOff x="3527900" y="627375"/>
            <a:chExt cx="1934400" cy="1934700"/>
          </a:xfrm>
        </p:grpSpPr>
        <p:sp>
          <p:nvSpPr>
            <p:cNvPr id="7516" name="Google Shape;7516;p152"/>
            <p:cNvSpPr/>
            <p:nvPr/>
          </p:nvSpPr>
          <p:spPr>
            <a:xfrm>
              <a:off x="35279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7" name="Google Shape;7517;p152"/>
            <p:cNvSpPr/>
            <p:nvPr/>
          </p:nvSpPr>
          <p:spPr>
            <a:xfrm>
              <a:off x="3582704" y="674618"/>
              <a:ext cx="1828800" cy="1828800"/>
            </a:xfrm>
            <a:prstGeom prst="roundRect">
              <a:avLst>
                <a:gd fmla="val 3936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rotWithShape="0" dir="1560000" dist="295275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7518" name="Google Shape;7518;p152"/>
            <p:cNvSpPr txBox="1"/>
            <p:nvPr/>
          </p:nvSpPr>
          <p:spPr>
            <a:xfrm>
              <a:off x="3582856" y="1586090"/>
              <a:ext cx="1828800" cy="662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build a 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great product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7519" name="Google Shape;7519;p152"/>
            <p:cNvSpPr txBox="1"/>
            <p:nvPr/>
          </p:nvSpPr>
          <p:spPr>
            <a:xfrm>
              <a:off x="4025277" y="929506"/>
              <a:ext cx="969000" cy="572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latin typeface="Inter"/>
                  <a:ea typeface="Inter"/>
                  <a:cs typeface="Inter"/>
                  <a:sym typeface="Inter"/>
                </a:rPr>
                <a:t>👷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7520" name="Google Shape;7520;p152"/>
          <p:cNvGrpSpPr/>
          <p:nvPr/>
        </p:nvGrpSpPr>
        <p:grpSpPr>
          <a:xfrm>
            <a:off x="5574800" y="627375"/>
            <a:ext cx="1934400" cy="1934700"/>
            <a:chOff x="5574800" y="627375"/>
            <a:chExt cx="1934400" cy="1934700"/>
          </a:xfrm>
        </p:grpSpPr>
        <p:sp>
          <p:nvSpPr>
            <p:cNvPr id="7521" name="Google Shape;7521;p152"/>
            <p:cNvSpPr/>
            <p:nvPr/>
          </p:nvSpPr>
          <p:spPr>
            <a:xfrm>
              <a:off x="55748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7522" name="Google Shape;7522;p152"/>
            <p:cNvGrpSpPr/>
            <p:nvPr/>
          </p:nvGrpSpPr>
          <p:grpSpPr>
            <a:xfrm>
              <a:off x="5627545" y="680388"/>
              <a:ext cx="1828910" cy="1828675"/>
              <a:chOff x="5665280" y="687103"/>
              <a:chExt cx="1722300" cy="1769400"/>
            </a:xfrm>
          </p:grpSpPr>
          <p:sp>
            <p:nvSpPr>
              <p:cNvPr id="7523" name="Google Shape;7523;p152"/>
              <p:cNvSpPr/>
              <p:nvPr/>
            </p:nvSpPr>
            <p:spPr>
              <a:xfrm>
                <a:off x="5665280" y="687103"/>
                <a:ext cx="1722300" cy="1769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524" name="Google Shape;7524;p152"/>
              <p:cNvSpPr txBox="1"/>
              <p:nvPr/>
            </p:nvSpPr>
            <p:spPr>
              <a:xfrm>
                <a:off x="5665291" y="1542619"/>
                <a:ext cx="1702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expand on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New territories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525" name="Google Shape;7525;p152"/>
              <p:cNvSpPr txBox="1"/>
              <p:nvPr/>
            </p:nvSpPr>
            <p:spPr>
              <a:xfrm>
                <a:off x="6222500" y="9850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🌍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7526" name="Google Shape;7526;p152"/>
          <p:cNvGrpSpPr/>
          <p:nvPr/>
        </p:nvGrpSpPr>
        <p:grpSpPr>
          <a:xfrm>
            <a:off x="5574800" y="2640200"/>
            <a:ext cx="1934400" cy="1934700"/>
            <a:chOff x="5574800" y="2640200"/>
            <a:chExt cx="1934400" cy="1934700"/>
          </a:xfrm>
        </p:grpSpPr>
        <p:sp>
          <p:nvSpPr>
            <p:cNvPr id="7527" name="Google Shape;7527;p152"/>
            <p:cNvSpPr/>
            <p:nvPr/>
          </p:nvSpPr>
          <p:spPr>
            <a:xfrm>
              <a:off x="55748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8" name="Google Shape;7528;p152"/>
            <p:cNvSpPr/>
            <p:nvPr/>
          </p:nvSpPr>
          <p:spPr>
            <a:xfrm>
              <a:off x="5630808" y="2693127"/>
              <a:ext cx="1826100" cy="18288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71500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7529" name="Google Shape;7529;p152"/>
            <p:cNvSpPr txBox="1"/>
            <p:nvPr/>
          </p:nvSpPr>
          <p:spPr>
            <a:xfrm>
              <a:off x="5633412" y="3508352"/>
              <a:ext cx="1826100" cy="61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make sure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we are known for all this!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7530" name="Google Shape;7530;p152"/>
            <p:cNvSpPr txBox="1"/>
            <p:nvPr/>
          </p:nvSpPr>
          <p:spPr>
            <a:xfrm>
              <a:off x="6291878" y="2902576"/>
              <a:ext cx="522300" cy="52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🚀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7531" name="Google Shape;7531;p152"/>
          <p:cNvGrpSpPr/>
          <p:nvPr/>
        </p:nvGrpSpPr>
        <p:grpSpPr>
          <a:xfrm>
            <a:off x="3527900" y="2640200"/>
            <a:ext cx="1934400" cy="1934700"/>
            <a:chOff x="3527900" y="2640200"/>
            <a:chExt cx="1934400" cy="1934700"/>
          </a:xfrm>
        </p:grpSpPr>
        <p:sp>
          <p:nvSpPr>
            <p:cNvPr id="7532" name="Google Shape;7532;p152"/>
            <p:cNvSpPr/>
            <p:nvPr/>
          </p:nvSpPr>
          <p:spPr>
            <a:xfrm>
              <a:off x="35279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7533" name="Google Shape;7533;p152"/>
            <p:cNvGrpSpPr/>
            <p:nvPr/>
          </p:nvGrpSpPr>
          <p:grpSpPr>
            <a:xfrm>
              <a:off x="3582743" y="2693172"/>
              <a:ext cx="1828770" cy="1828729"/>
              <a:chOff x="842575" y="764143"/>
              <a:chExt cx="1727700" cy="1598400"/>
            </a:xfrm>
          </p:grpSpPr>
          <p:sp>
            <p:nvSpPr>
              <p:cNvPr id="7534" name="Google Shape;7534;p152"/>
              <p:cNvSpPr/>
              <p:nvPr/>
            </p:nvSpPr>
            <p:spPr>
              <a:xfrm>
                <a:off x="842575" y="764143"/>
                <a:ext cx="1727700" cy="1598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535" name="Google Shape;7535;p152"/>
              <p:cNvSpPr txBox="1"/>
              <p:nvPr/>
            </p:nvSpPr>
            <p:spPr>
              <a:xfrm>
                <a:off x="842575" y="1490917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provide an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excellent service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536" name="Google Shape;7536;p152"/>
              <p:cNvSpPr txBox="1"/>
              <p:nvPr/>
            </p:nvSpPr>
            <p:spPr>
              <a:xfrm>
                <a:off x="1368925" y="1004925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👂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7537" name="Google Shape;7537;p152"/>
          <p:cNvGrpSpPr/>
          <p:nvPr/>
        </p:nvGrpSpPr>
        <p:grpSpPr>
          <a:xfrm>
            <a:off x="1481000" y="2640188"/>
            <a:ext cx="1934400" cy="1934700"/>
            <a:chOff x="1481000" y="2640188"/>
            <a:chExt cx="1934400" cy="1934700"/>
          </a:xfrm>
        </p:grpSpPr>
        <p:sp>
          <p:nvSpPr>
            <p:cNvPr id="7538" name="Google Shape;7538;p152"/>
            <p:cNvSpPr/>
            <p:nvPr/>
          </p:nvSpPr>
          <p:spPr>
            <a:xfrm>
              <a:off x="1481000" y="264018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7539" name="Google Shape;7539;p152"/>
            <p:cNvGrpSpPr/>
            <p:nvPr/>
          </p:nvGrpSpPr>
          <p:grpSpPr>
            <a:xfrm>
              <a:off x="1534607" y="2693115"/>
              <a:ext cx="1828842" cy="1828842"/>
              <a:chOff x="3490163" y="760313"/>
              <a:chExt cx="1790700" cy="1790700"/>
            </a:xfrm>
          </p:grpSpPr>
          <p:sp>
            <p:nvSpPr>
              <p:cNvPr id="7540" name="Google Shape;7540;p152"/>
              <p:cNvSpPr/>
              <p:nvPr/>
            </p:nvSpPr>
            <p:spPr>
              <a:xfrm>
                <a:off x="3490163" y="760313"/>
                <a:ext cx="1790700" cy="17907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85788" rotWithShape="0" dir="1500000" dist="285750">
                  <a:srgbClr val="000000">
                    <a:alpha val="16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7541" name="Google Shape;7541;p152"/>
              <p:cNvSpPr txBox="1"/>
              <p:nvPr/>
            </p:nvSpPr>
            <p:spPr>
              <a:xfrm>
                <a:off x="3490163" y="1535638"/>
                <a:ext cx="1790700" cy="676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scale an</a:t>
                </a:r>
                <a:br>
                  <a:rPr lang="en" sz="1700">
                    <a:solidFill>
                      <a:srgbClr val="5A48E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efficient &amp; reliable solution</a:t>
                </a:r>
                <a:endParaRPr sz="1600">
                  <a:solidFill>
                    <a:srgbClr val="00000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</p:txBody>
          </p:sp>
          <p:sp>
            <p:nvSpPr>
              <p:cNvPr id="7542" name="Google Shape;7542;p152"/>
              <p:cNvSpPr txBox="1"/>
              <p:nvPr/>
            </p:nvSpPr>
            <p:spPr>
              <a:xfrm>
                <a:off x="4087793" y="927175"/>
                <a:ext cx="5316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💻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sp>
        <p:nvSpPr>
          <p:cNvPr id="7543" name="Google Shape;7543;p152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544" name="Google Shape;7544;p15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1">
  <p:cSld name="1_Custom Layout_1">
    <p:spTree>
      <p:nvGrpSpPr>
        <p:cNvPr id="7545" name="Shape 7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6" name="Google Shape;7546;p153"/>
          <p:cNvSpPr/>
          <p:nvPr/>
        </p:nvSpPr>
        <p:spPr>
          <a:xfrm>
            <a:off x="-55375" y="-63275"/>
            <a:ext cx="9267900" cy="53076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7" name="Google Shape;7547;p153"/>
          <p:cNvSpPr/>
          <p:nvPr/>
        </p:nvSpPr>
        <p:spPr>
          <a:xfrm>
            <a:off x="367150" y="806825"/>
            <a:ext cx="8473500" cy="3298500"/>
          </a:xfrm>
          <a:prstGeom prst="roundRect">
            <a:avLst>
              <a:gd fmla="val 2751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8" name="Google Shape;7548;p153"/>
          <p:cNvSpPr/>
          <p:nvPr/>
        </p:nvSpPr>
        <p:spPr>
          <a:xfrm>
            <a:off x="452750" y="901750"/>
            <a:ext cx="8302200" cy="3092700"/>
          </a:xfrm>
          <a:prstGeom prst="roundRect">
            <a:avLst>
              <a:gd fmla="val 2751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9" name="Google Shape;7549;p153"/>
          <p:cNvSpPr txBox="1"/>
          <p:nvPr>
            <p:ph type="ctrTitle"/>
          </p:nvPr>
        </p:nvSpPr>
        <p:spPr>
          <a:xfrm>
            <a:off x="671400" y="2059775"/>
            <a:ext cx="7801200" cy="79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550" name="Google Shape;7550;p15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551" name="Google Shape;7551;p15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lobal">
  <p:cSld name="1_Custom Layout_1_1">
    <p:spTree>
      <p:nvGrpSpPr>
        <p:cNvPr id="7552" name="Shape 7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3" name="Google Shape;7553;p154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554" name="Google Shape;7554;p154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7555" name="Google Shape;7555;p154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6" name="Google Shape;7556;p154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7557" name="Google Shape;7557;p154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7558" name="Google Shape;7558;p154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559" name="Google Shape;7559;p154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0" name="Google Shape;7560;p154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1" name="Google Shape;7561;p154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2" name="Google Shape;7562;p154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3" name="Google Shape;7563;p154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4" name="Google Shape;7564;p154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5" name="Google Shape;7565;p154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6" name="Google Shape;7566;p154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7" name="Google Shape;7567;p154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8" name="Google Shape;7568;p154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9" name="Google Shape;7569;p154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0" name="Google Shape;7570;p154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1" name="Google Shape;7571;p154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2" name="Google Shape;7572;p154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3" name="Google Shape;7573;p154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4" name="Google Shape;7574;p154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5" name="Google Shape;7575;p154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6" name="Google Shape;7576;p154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7" name="Google Shape;7577;p154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8" name="Google Shape;7578;p154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9" name="Google Shape;7579;p154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0" name="Google Shape;7580;p154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1" name="Google Shape;7581;p154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2" name="Google Shape;7582;p154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3" name="Google Shape;7583;p154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4" name="Google Shape;7584;p154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5" name="Google Shape;7585;p154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6" name="Google Shape;7586;p154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7" name="Google Shape;7587;p154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8" name="Google Shape;7588;p154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9" name="Google Shape;7589;p154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0" name="Google Shape;7590;p154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1" name="Google Shape;7591;p154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2" name="Google Shape;7592;p154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3" name="Google Shape;7593;p154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4" name="Google Shape;7594;p154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5" name="Google Shape;7595;p154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6" name="Google Shape;7596;p154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7" name="Google Shape;7597;p154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8" name="Google Shape;7598;p154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9" name="Google Shape;7599;p154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0" name="Google Shape;7600;p154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1" name="Google Shape;7601;p154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2" name="Google Shape;7602;p154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3" name="Google Shape;7603;p154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4" name="Google Shape;7604;p154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5" name="Google Shape;7605;p154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6" name="Google Shape;7606;p154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7" name="Google Shape;7607;p154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8" name="Google Shape;7608;p154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9" name="Google Shape;7609;p154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0" name="Google Shape;7610;p154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1" name="Google Shape;7611;p154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2" name="Google Shape;7612;p154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3" name="Google Shape;7613;p154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4" name="Google Shape;7614;p154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5" name="Google Shape;7615;p154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6" name="Google Shape;7616;p154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7" name="Google Shape;7617;p154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8" name="Google Shape;7618;p154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9" name="Google Shape;7619;p154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0" name="Google Shape;7620;p154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1" name="Google Shape;7621;p154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2" name="Google Shape;7622;p154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3" name="Google Shape;7623;p154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4" name="Google Shape;7624;p154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5" name="Google Shape;7625;p154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6" name="Google Shape;7626;p154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7" name="Google Shape;7627;p154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8" name="Google Shape;7628;p154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9" name="Google Shape;7629;p154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0" name="Google Shape;7630;p154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1" name="Google Shape;7631;p154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2" name="Google Shape;7632;p154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3" name="Google Shape;7633;p154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4" name="Google Shape;7634;p154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5" name="Google Shape;7635;p154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6" name="Google Shape;7636;p154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7" name="Google Shape;7637;p154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8" name="Google Shape;7638;p154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9" name="Google Shape;7639;p154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0" name="Google Shape;7640;p154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1" name="Google Shape;7641;p154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2" name="Google Shape;7642;p154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3" name="Google Shape;7643;p154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4" name="Google Shape;7644;p154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5" name="Google Shape;7645;p154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6" name="Google Shape;7646;p154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7" name="Google Shape;7647;p154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8" name="Google Shape;7648;p154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9" name="Google Shape;7649;p154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0" name="Google Shape;7650;p154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1" name="Google Shape;7651;p154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2" name="Google Shape;7652;p154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3" name="Google Shape;7653;p154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4" name="Google Shape;7654;p154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5" name="Google Shape;7655;p154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6" name="Google Shape;7656;p154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7" name="Google Shape;7657;p154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8" name="Google Shape;7658;p154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9" name="Google Shape;7659;p154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0" name="Google Shape;7660;p154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1" name="Google Shape;7661;p154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2" name="Google Shape;7662;p154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3" name="Google Shape;7663;p154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4" name="Google Shape;7664;p154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5" name="Google Shape;7665;p154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6" name="Google Shape;7666;p154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7" name="Google Shape;7667;p154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8" name="Google Shape;7668;p154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9" name="Google Shape;7669;p154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0" name="Google Shape;7670;p154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1" name="Google Shape;7671;p154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2" name="Google Shape;7672;p154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3" name="Google Shape;7673;p154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4" name="Google Shape;7674;p154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5" name="Google Shape;7675;p154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6" name="Google Shape;7676;p154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7" name="Google Shape;7677;p154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8" name="Google Shape;7678;p154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9" name="Google Shape;7679;p154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0" name="Google Shape;7680;p154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1" name="Google Shape;7681;p154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2" name="Google Shape;7682;p154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3" name="Google Shape;7683;p154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4" name="Google Shape;7684;p154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5" name="Google Shape;7685;p154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6" name="Google Shape;7686;p154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687" name="Google Shape;7687;p154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7688" name="Google Shape;7688;p154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9" name="Google Shape;7689;p154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0" name="Google Shape;7690;p154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1" name="Google Shape;7691;p154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2" name="Google Shape;7692;p154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3" name="Google Shape;7693;p154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694" name="Google Shape;7694;p154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5" name="Google Shape;7695;p154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6" name="Google Shape;7696;p154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7" name="Google Shape;7697;p154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8" name="Google Shape;7698;p154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9" name="Google Shape;7699;p154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0" name="Google Shape;7700;p154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1" name="Google Shape;7701;p154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2" name="Google Shape;7702;p154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3" name="Google Shape;7703;p154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4" name="Google Shape;7704;p154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5" name="Google Shape;7705;p154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6" name="Google Shape;7706;p154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7" name="Google Shape;7707;p154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8" name="Google Shape;7708;p154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9" name="Google Shape;7709;p154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0" name="Google Shape;7710;p154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1" name="Google Shape;7711;p154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2" name="Google Shape;7712;p154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3" name="Google Shape;7713;p154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4" name="Google Shape;7714;p154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5" name="Google Shape;7715;p154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716" name="Google Shape;7716;p154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7717" name="Google Shape;7717;p154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8" name="Google Shape;7718;p154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7719" name="Google Shape;7719;p154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7720" name="Google Shape;7720;p154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21" name="Google Shape;7721;p154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22" name="Google Shape;7722;p154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7723" name="Google Shape;7723;p154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4" name="Google Shape;7724;p154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5" name="Google Shape;7725;p154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6" name="Google Shape;7726;p154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727" name="Google Shape;7727;p154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28" name="Google Shape;7728;p154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29" name="Google Shape;7729;p154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0" name="Google Shape;7730;p154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1" name="Google Shape;7731;p154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2" name="Google Shape;7732;p154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3" name="Google Shape;7733;p154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4" name="Google Shape;7734;p154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5" name="Google Shape;7735;p154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6" name="Google Shape;7736;p154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7" name="Google Shape;7737;p154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8" name="Google Shape;7738;p154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9" name="Google Shape;7739;p154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0" name="Google Shape;7740;p154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1" name="Google Shape;7741;p154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2" name="Google Shape;7742;p154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3" name="Google Shape;7743;p154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4" name="Google Shape;7744;p154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5" name="Google Shape;7745;p154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6" name="Google Shape;7746;p154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7" name="Google Shape;7747;p154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8" name="Google Shape;7748;p154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9" name="Google Shape;7749;p154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0" name="Google Shape;7750;p154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1" name="Google Shape;7751;p154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2" name="Google Shape;7752;p154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3" name="Google Shape;7753;p154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4" name="Google Shape;7754;p154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5" name="Google Shape;7755;p154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6" name="Google Shape;7756;p154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7" name="Google Shape;7757;p154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8" name="Google Shape;7758;p154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9" name="Google Shape;7759;p154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0" name="Google Shape;7760;p154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1" name="Google Shape;7761;p154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2" name="Google Shape;7762;p154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3" name="Google Shape;7763;p154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4" name="Google Shape;7764;p154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5" name="Google Shape;7765;p154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6" name="Google Shape;7766;p154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7" name="Google Shape;7767;p154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8" name="Google Shape;7768;p154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9" name="Google Shape;7769;p154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0" name="Google Shape;7770;p154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1" name="Google Shape;7771;p154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2" name="Google Shape;7772;p154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3" name="Google Shape;7773;p154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4" name="Google Shape;7774;p154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5" name="Google Shape;7775;p154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6" name="Google Shape;7776;p154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7" name="Google Shape;7777;p154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8" name="Google Shape;7778;p154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9" name="Google Shape;7779;p154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0" name="Google Shape;7780;p154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1" name="Google Shape;7781;p154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2" name="Google Shape;7782;p154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3" name="Google Shape;7783;p154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4" name="Google Shape;7784;p154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5" name="Google Shape;7785;p154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6" name="Google Shape;7786;p154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7" name="Google Shape;7787;p154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8" name="Google Shape;7788;p154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9" name="Google Shape;7789;p154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0" name="Google Shape;7790;p154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1" name="Google Shape;7791;p154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2" name="Google Shape;7792;p154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3" name="Google Shape;7793;p154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4" name="Google Shape;7794;p154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5" name="Google Shape;7795;p154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6" name="Google Shape;7796;p154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7" name="Google Shape;7797;p154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8" name="Google Shape;7798;p154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9" name="Google Shape;7799;p154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0" name="Google Shape;7800;p154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1" name="Google Shape;7801;p154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2" name="Google Shape;7802;p154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3" name="Google Shape;7803;p154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4" name="Google Shape;7804;p154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5" name="Google Shape;7805;p154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6" name="Google Shape;7806;p154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7" name="Google Shape;7807;p154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8" name="Google Shape;7808;p154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9" name="Google Shape;7809;p154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0" name="Google Shape;7810;p154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1" name="Google Shape;7811;p154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2" name="Google Shape;7812;p154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3" name="Google Shape;7813;p154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4" name="Google Shape;7814;p154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5" name="Google Shape;7815;p154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6" name="Google Shape;7816;p154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7" name="Google Shape;7817;p154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8" name="Google Shape;7818;p154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9" name="Google Shape;7819;p154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0" name="Google Shape;7820;p154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7821" name="Google Shape;7821;p154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7822" name="Google Shape;7822;p154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3" name="Google Shape;7823;p154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4" name="Google Shape;7824;p154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25" name="Google Shape;7825;p154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6" name="Google Shape;7826;p154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7" name="Google Shape;7827;p154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8" name="Google Shape;7828;p154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9" name="Google Shape;7829;p154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0" name="Google Shape;7830;p154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1" name="Google Shape;7831;p154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2" name="Google Shape;7832;p154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3" name="Google Shape;7833;p154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4" name="Google Shape;7834;p154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5" name="Google Shape;7835;p154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6" name="Google Shape;7836;p154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7" name="Google Shape;7837;p154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8" name="Google Shape;7838;p154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9" name="Google Shape;7839;p154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0" name="Google Shape;7840;p154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1" name="Google Shape;7841;p154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2" name="Google Shape;7842;p154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3" name="Google Shape;7843;p154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4" name="Google Shape;7844;p154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5" name="Google Shape;7845;p154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6" name="Google Shape;7846;p154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7" name="Google Shape;7847;p154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8" name="Google Shape;7848;p154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9" name="Google Shape;7849;p154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0" name="Google Shape;7850;p154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1" name="Google Shape;7851;p154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2" name="Google Shape;7852;p154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3" name="Google Shape;7853;p154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4" name="Google Shape;7854;p154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5" name="Google Shape;7855;p154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6" name="Google Shape;7856;p154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7" name="Google Shape;7857;p154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8" name="Google Shape;7858;p154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9" name="Google Shape;7859;p154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0" name="Google Shape;7860;p154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1" name="Google Shape;7861;p154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2" name="Google Shape;7862;p154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3" name="Google Shape;7863;p154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4" name="Google Shape;7864;p154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5" name="Google Shape;7865;p154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6" name="Google Shape;7866;p154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7" name="Google Shape;7867;p154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8" name="Google Shape;7868;p154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9" name="Google Shape;7869;p154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0" name="Google Shape;7870;p154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1" name="Google Shape;7871;p154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2" name="Google Shape;7872;p154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3" name="Google Shape;7873;p154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4" name="Google Shape;7874;p154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5" name="Google Shape;7875;p154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6" name="Google Shape;7876;p154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7" name="Google Shape;7877;p154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8" name="Google Shape;7878;p154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9" name="Google Shape;7879;p154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0" name="Google Shape;7880;p154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1" name="Google Shape;7881;p154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2" name="Google Shape;7882;p154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3" name="Google Shape;7883;p15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884" name="Google Shape;7884;p154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White_Content">
  <p:cSld name="CAPTION_ONLY_1">
    <p:spTree>
      <p:nvGrpSpPr>
        <p:cNvPr id="7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Google Shape;72;p1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3" name="Google Shape;73;p16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nternational">
  <p:cSld name="1_Custom Layout_1_1_1">
    <p:spTree>
      <p:nvGrpSpPr>
        <p:cNvPr id="7885" name="Shape 7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6" name="Google Shape;7886;p155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7" name="Google Shape;7887;p155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888" name="Google Shape;7888;p155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9" name="Google Shape;7889;p155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0" name="Google Shape;7890;p155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1" name="Google Shape;7891;p155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2" name="Google Shape;7892;p155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3" name="Google Shape;7893;p155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4" name="Google Shape;7894;p155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5" name="Google Shape;7895;p155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6" name="Google Shape;7896;p155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7" name="Google Shape;7897;p155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8" name="Google Shape;7898;p155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9" name="Google Shape;7899;p155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0" name="Google Shape;7900;p155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1" name="Google Shape;7901;p155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2" name="Google Shape;7902;p155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3" name="Google Shape;7903;p155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4" name="Google Shape;7904;p155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5" name="Google Shape;7905;p155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6" name="Google Shape;7906;p155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7" name="Google Shape;7907;p155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8" name="Google Shape;7908;p155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9" name="Google Shape;7909;p155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0" name="Google Shape;7910;p155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1" name="Google Shape;7911;p155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2" name="Google Shape;7912;p155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3" name="Google Shape;7913;p155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4" name="Google Shape;7914;p155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5" name="Google Shape;7915;p155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6" name="Google Shape;7916;p155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7" name="Google Shape;7917;p155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8" name="Google Shape;7918;p155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9" name="Google Shape;7919;p155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0" name="Google Shape;7920;p155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1" name="Google Shape;7921;p155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2" name="Google Shape;7922;p155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3" name="Google Shape;7923;p155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4" name="Google Shape;7924;p155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5" name="Google Shape;7925;p155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6" name="Google Shape;7926;p155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7" name="Google Shape;7927;p155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8" name="Google Shape;7928;p155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9" name="Google Shape;7929;p155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0" name="Google Shape;7930;p155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1" name="Google Shape;7931;p155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2" name="Google Shape;7932;p155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3" name="Google Shape;7933;p155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4" name="Google Shape;7934;p155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5" name="Google Shape;7935;p155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6" name="Google Shape;7936;p155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7" name="Google Shape;7937;p155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8" name="Google Shape;7938;p155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9" name="Google Shape;7939;p155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0" name="Google Shape;7940;p155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1" name="Google Shape;7941;p155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2" name="Google Shape;7942;p155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3" name="Google Shape;7943;p155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4" name="Google Shape;7944;p155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5" name="Google Shape;7945;p155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6" name="Google Shape;7946;p155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7" name="Google Shape;7947;p155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8" name="Google Shape;7948;p155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9" name="Google Shape;7949;p155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0" name="Google Shape;7950;p155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1" name="Google Shape;7951;p155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2" name="Google Shape;7952;p155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3" name="Google Shape;7953;p155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4" name="Google Shape;7954;p155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5" name="Google Shape;7955;p155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6" name="Google Shape;7956;p155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7" name="Google Shape;7957;p155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8" name="Google Shape;7958;p155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9" name="Google Shape;7959;p155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0" name="Google Shape;7960;p155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1" name="Google Shape;7961;p155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2" name="Google Shape;7962;p155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3" name="Google Shape;7963;p155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4" name="Google Shape;7964;p155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5" name="Google Shape;7965;p155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6" name="Google Shape;7966;p155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7" name="Google Shape;7967;p155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8" name="Google Shape;7968;p155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9" name="Google Shape;7969;p155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0" name="Google Shape;7970;p155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1" name="Google Shape;7971;p155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2" name="Google Shape;7972;p155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3" name="Google Shape;7973;p155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4" name="Google Shape;7974;p155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5" name="Google Shape;7975;p155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6" name="Google Shape;7976;p155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7" name="Google Shape;7977;p155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8" name="Google Shape;7978;p155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9" name="Google Shape;7979;p155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0" name="Google Shape;7980;p155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1" name="Google Shape;7981;p155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2" name="Google Shape;7982;p155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3" name="Google Shape;7983;p155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4" name="Google Shape;7984;p155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5" name="Google Shape;7985;p155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6" name="Google Shape;7986;p155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7" name="Google Shape;7987;p155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8" name="Google Shape;7988;p155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9" name="Google Shape;7989;p155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0" name="Google Shape;7990;p155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1" name="Google Shape;7991;p155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2" name="Google Shape;7992;p155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3" name="Google Shape;7993;p155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4" name="Google Shape;7994;p155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5" name="Google Shape;7995;p155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6" name="Google Shape;7996;p155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7" name="Google Shape;7997;p155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8" name="Google Shape;7998;p155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9" name="Google Shape;7999;p155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0" name="Google Shape;8000;p155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1" name="Google Shape;8001;p155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2" name="Google Shape;8002;p155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3" name="Google Shape;8003;p155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4" name="Google Shape;8004;p155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5" name="Google Shape;8005;p155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6" name="Google Shape;8006;p155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7" name="Google Shape;8007;p155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8" name="Google Shape;8008;p155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9" name="Google Shape;8009;p155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0" name="Google Shape;8010;p155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1" name="Google Shape;8011;p155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2" name="Google Shape;8012;p155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3" name="Google Shape;8013;p155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4" name="Google Shape;8014;p155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5" name="Google Shape;8015;p155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016" name="Google Shape;8016;p155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8017" name="Google Shape;8017;p155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8" name="Google Shape;8018;p155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9" name="Google Shape;8019;p155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0" name="Google Shape;8020;p155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1" name="Google Shape;8021;p155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2" name="Google Shape;8022;p155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023" name="Google Shape;8023;p155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4" name="Google Shape;8024;p155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5" name="Google Shape;8025;p155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6" name="Google Shape;8026;p155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7" name="Google Shape;8027;p155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8" name="Google Shape;8028;p155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9" name="Google Shape;8029;p155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0" name="Google Shape;8030;p155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1" name="Google Shape;8031;p155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2" name="Google Shape;8032;p155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3" name="Google Shape;8033;p155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4" name="Google Shape;8034;p155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5" name="Google Shape;8035;p155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6" name="Google Shape;8036;p155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7" name="Google Shape;8037;p155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8" name="Google Shape;8038;p155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9" name="Google Shape;8039;p155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0" name="Google Shape;8040;p155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1" name="Google Shape;8041;p155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2" name="Google Shape;8042;p155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3" name="Google Shape;8043;p155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4" name="Google Shape;8044;p155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045" name="Google Shape;8045;p155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8046" name="Google Shape;8046;p155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7" name="Google Shape;8047;p155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8048" name="Google Shape;8048;p155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8049" name="Google Shape;8049;p155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0" name="Google Shape;8050;p155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51" name="Google Shape;8051;p155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8052" name="Google Shape;8052;p155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3" name="Google Shape;8053;p155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4" name="Google Shape;8054;p155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5" name="Google Shape;8055;p155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056" name="Google Shape;8056;p155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57" name="Google Shape;8057;p155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58" name="Google Shape;8058;p155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59" name="Google Shape;8059;p155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0" name="Google Shape;8060;p155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1" name="Google Shape;8061;p155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2" name="Google Shape;8062;p155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3" name="Google Shape;8063;p155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4" name="Google Shape;8064;p155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5" name="Google Shape;8065;p155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6" name="Google Shape;8066;p155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7" name="Google Shape;8067;p155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8" name="Google Shape;8068;p155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9" name="Google Shape;8069;p155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0" name="Google Shape;8070;p155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1" name="Google Shape;8071;p155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2" name="Google Shape;8072;p155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3" name="Google Shape;8073;p155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4" name="Google Shape;8074;p155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5" name="Google Shape;8075;p155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6" name="Google Shape;8076;p155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7" name="Google Shape;8077;p155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8" name="Google Shape;8078;p155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9" name="Google Shape;8079;p155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0" name="Google Shape;8080;p155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1" name="Google Shape;8081;p155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2" name="Google Shape;8082;p155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3" name="Google Shape;8083;p155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4" name="Google Shape;8084;p155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5" name="Google Shape;8085;p155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6" name="Google Shape;8086;p155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7" name="Google Shape;8087;p155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8" name="Google Shape;8088;p155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9" name="Google Shape;8089;p155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0" name="Google Shape;8090;p155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1" name="Google Shape;8091;p155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2" name="Google Shape;8092;p155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3" name="Google Shape;8093;p155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4" name="Google Shape;8094;p155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5" name="Google Shape;8095;p155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6" name="Google Shape;8096;p155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7" name="Google Shape;8097;p155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8" name="Google Shape;8098;p155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9" name="Google Shape;8099;p155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0" name="Google Shape;8100;p155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1" name="Google Shape;8101;p155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2" name="Google Shape;8102;p155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3" name="Google Shape;8103;p155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4" name="Google Shape;8104;p155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5" name="Google Shape;8105;p155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6" name="Google Shape;8106;p155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7" name="Google Shape;8107;p155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8" name="Google Shape;8108;p155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9" name="Google Shape;8109;p155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0" name="Google Shape;8110;p155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1" name="Google Shape;8111;p155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2" name="Google Shape;8112;p155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3" name="Google Shape;8113;p155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4" name="Google Shape;8114;p155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5" name="Google Shape;8115;p155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6" name="Google Shape;8116;p155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7" name="Google Shape;8117;p155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8" name="Google Shape;8118;p155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9" name="Google Shape;8119;p155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0" name="Google Shape;8120;p155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1" name="Google Shape;8121;p155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2" name="Google Shape;8122;p155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3" name="Google Shape;8123;p155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4" name="Google Shape;8124;p155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5" name="Google Shape;8125;p155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6" name="Google Shape;8126;p155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7" name="Google Shape;8127;p155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8" name="Google Shape;8128;p155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9" name="Google Shape;8129;p155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0" name="Google Shape;8130;p155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1" name="Google Shape;8131;p155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2" name="Google Shape;8132;p155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3" name="Google Shape;8133;p155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4" name="Google Shape;8134;p155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5" name="Google Shape;8135;p155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6" name="Google Shape;8136;p155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7" name="Google Shape;8137;p155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8" name="Google Shape;8138;p155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9" name="Google Shape;8139;p155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0" name="Google Shape;8140;p155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1" name="Google Shape;8141;p155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2" name="Google Shape;8142;p155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3" name="Google Shape;8143;p155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4" name="Google Shape;8144;p155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5" name="Google Shape;8145;p155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6" name="Google Shape;8146;p155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7" name="Google Shape;8147;p155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8" name="Google Shape;8148;p155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9" name="Google Shape;8149;p155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150" name="Google Shape;8150;p155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8151" name="Google Shape;8151;p155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2" name="Google Shape;8152;p155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3" name="Google Shape;8153;p155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154" name="Google Shape;8154;p155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55" name="Google Shape;8155;p155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56" name="Google Shape;8156;p155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57" name="Google Shape;8157;p155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58" name="Google Shape;8158;p155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59" name="Google Shape;8159;p155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0" name="Google Shape;8160;p155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1" name="Google Shape;8161;p155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2" name="Google Shape;8162;p155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3" name="Google Shape;8163;p155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4" name="Google Shape;8164;p155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5" name="Google Shape;8165;p155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6" name="Google Shape;8166;p155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7" name="Google Shape;8167;p155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8" name="Google Shape;8168;p155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9" name="Google Shape;8169;p155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0" name="Google Shape;8170;p155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1" name="Google Shape;8171;p155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2" name="Google Shape;8172;p155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3" name="Google Shape;8173;p155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4" name="Google Shape;8174;p155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5" name="Google Shape;8175;p155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6" name="Google Shape;8176;p155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7" name="Google Shape;8177;p155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8" name="Google Shape;8178;p155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9" name="Google Shape;8179;p155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0" name="Google Shape;8180;p155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1" name="Google Shape;8181;p155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2" name="Google Shape;8182;p155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3" name="Google Shape;8183;p155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4" name="Google Shape;8184;p155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5" name="Google Shape;8185;p155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6" name="Google Shape;8186;p155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7" name="Google Shape;8187;p155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8" name="Google Shape;8188;p155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9" name="Google Shape;8189;p155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0" name="Google Shape;8190;p155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1" name="Google Shape;8191;p155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2" name="Google Shape;8192;p155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3" name="Google Shape;8193;p155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4" name="Google Shape;8194;p155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5" name="Google Shape;8195;p155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6" name="Google Shape;8196;p155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7" name="Google Shape;8197;p155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8" name="Google Shape;8198;p155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9" name="Google Shape;8199;p155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0" name="Google Shape;8200;p155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1" name="Google Shape;8201;p155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2" name="Google Shape;8202;p155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3" name="Google Shape;8203;p155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4" name="Google Shape;8204;p155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5" name="Google Shape;8205;p155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6" name="Google Shape;8206;p155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7" name="Google Shape;8207;p155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8" name="Google Shape;8208;p155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9" name="Google Shape;8209;p155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10" name="Google Shape;8210;p155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11" name="Google Shape;8211;p155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12" name="Google Shape;8212;p15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8213" name="Google Shape;8213;p155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8214" name="Google Shape;8214;p155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5" name="Google Shape;8215;p155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8216" name="Google Shape;8216;p155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8217" name="Google Shape;8217;p155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France">
  <p:cSld name="TITLE_AND_BODY_4_1">
    <p:bg>
      <p:bgPr>
        <a:solidFill>
          <a:schemeClr val="lt1"/>
        </a:solidFill>
      </p:bgPr>
    </p:bg>
    <p:spTree>
      <p:nvGrpSpPr>
        <p:cNvPr id="8218" name="Shape 8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9" name="Google Shape;8219;p156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0" name="Google Shape;8220;p156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1" name="Google Shape;8221;p156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2" name="Google Shape;8222;p156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3" name="Google Shape;8223;p156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4" name="Google Shape;8224;p156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5" name="Google Shape;8225;p156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6" name="Google Shape;8226;p156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7" name="Google Shape;8227;p156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8" name="Google Shape;8228;p156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9" name="Google Shape;8229;p156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0" name="Google Shape;8230;p156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1" name="Google Shape;8231;p156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2" name="Google Shape;8232;p156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3" name="Google Shape;8233;p156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4" name="Google Shape;8234;p156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5" name="Google Shape;8235;p156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6" name="Google Shape;8236;p156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7" name="Google Shape;8237;p156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8" name="Google Shape;8238;p156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9" name="Google Shape;8239;p156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0" name="Google Shape;8240;p156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1" name="Google Shape;8241;p156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2" name="Google Shape;8242;p156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3" name="Google Shape;8243;p156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4" name="Google Shape;8244;p156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5" name="Google Shape;8245;p156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6" name="Google Shape;8246;p156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7" name="Google Shape;8247;p156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8" name="Google Shape;8248;p156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9" name="Google Shape;8249;p156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0" name="Google Shape;8250;p156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1" name="Google Shape;8251;p156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2" name="Google Shape;8252;p156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3" name="Google Shape;8253;p156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4" name="Google Shape;8254;p156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5" name="Google Shape;8255;p156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6" name="Google Shape;8256;p156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7" name="Google Shape;8257;p156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8" name="Google Shape;8258;p156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9" name="Google Shape;8259;p156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0" name="Google Shape;8260;p156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1" name="Google Shape;8261;p156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2" name="Google Shape;8262;p156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3" name="Google Shape;8263;p156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4" name="Google Shape;8264;p156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5" name="Google Shape;8265;p156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6" name="Google Shape;8266;p156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7" name="Google Shape;8267;p156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8" name="Google Shape;8268;p156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9" name="Google Shape;8269;p156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0" name="Google Shape;8270;p156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1" name="Google Shape;8271;p156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2" name="Google Shape;8272;p156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3" name="Google Shape;8273;p156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4" name="Google Shape;8274;p156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5" name="Google Shape;8275;p156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6" name="Google Shape;8276;p156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7" name="Google Shape;8277;p156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8" name="Google Shape;8278;p156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9" name="Google Shape;8279;p156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0" name="Google Shape;8280;p156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1" name="Google Shape;8281;p156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2" name="Google Shape;8282;p156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3" name="Google Shape;8283;p156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4" name="Google Shape;8284;p156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5" name="Google Shape;8285;p156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6" name="Google Shape;8286;p156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7" name="Google Shape;8287;p156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8" name="Google Shape;8288;p156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9" name="Google Shape;8289;p156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0" name="Google Shape;8290;p156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1" name="Google Shape;8291;p156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2" name="Google Shape;8292;p156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3" name="Google Shape;8293;p156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4" name="Google Shape;8294;p156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5" name="Google Shape;8295;p156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6" name="Google Shape;8296;p156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7" name="Google Shape;8297;p156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8" name="Google Shape;8298;p156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9" name="Google Shape;8299;p156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0" name="Google Shape;8300;p156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1" name="Google Shape;8301;p156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2" name="Google Shape;8302;p156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3" name="Google Shape;8303;p156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4" name="Google Shape;8304;p156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5" name="Google Shape;8305;p156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6" name="Google Shape;8306;p156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7" name="Google Shape;8307;p156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8" name="Google Shape;8308;p156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9" name="Google Shape;8309;p156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0" name="Google Shape;8310;p156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1" name="Google Shape;8311;p156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2" name="Google Shape;8312;p156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3" name="Google Shape;8313;p156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4" name="Google Shape;8314;p156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5" name="Google Shape;8315;p156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6" name="Google Shape;8316;p156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7" name="Google Shape;8317;p156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8" name="Google Shape;8318;p156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9" name="Google Shape;8319;p156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0" name="Google Shape;8320;p156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1" name="Google Shape;8321;p156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2" name="Google Shape;8322;p156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3" name="Google Shape;8323;p156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4" name="Google Shape;8324;p156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5" name="Google Shape;8325;p156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6" name="Google Shape;8326;p156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7" name="Google Shape;8327;p156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8" name="Google Shape;8328;p156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9" name="Google Shape;8329;p156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0" name="Google Shape;8330;p156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1" name="Google Shape;8331;p156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2" name="Google Shape;8332;p156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3" name="Google Shape;8333;p156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4" name="Google Shape;8334;p156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5" name="Google Shape;8335;p156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6" name="Google Shape;8336;p156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7" name="Google Shape;8337;p156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8" name="Google Shape;8338;p156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9" name="Google Shape;8339;p156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0" name="Google Shape;8340;p156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1" name="Google Shape;8341;p156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2" name="Google Shape;8342;p156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3" name="Google Shape;8343;p156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4" name="Google Shape;8344;p156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5" name="Google Shape;8345;p156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6" name="Google Shape;8346;p156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7" name="Google Shape;8347;p156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348" name="Google Shape;8348;p156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8349" name="Google Shape;8349;p156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0" name="Google Shape;8350;p156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1" name="Google Shape;8351;p156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2" name="Google Shape;8352;p156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3" name="Google Shape;8353;p156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4" name="Google Shape;8354;p156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355" name="Google Shape;8355;p156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56" name="Google Shape;8356;p156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57" name="Google Shape;8357;p156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58" name="Google Shape;8358;p156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59" name="Google Shape;8359;p156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0" name="Google Shape;8360;p156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1" name="Google Shape;8361;p156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2" name="Google Shape;8362;p156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3" name="Google Shape;8363;p156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4" name="Google Shape;8364;p156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5" name="Google Shape;8365;p156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6" name="Google Shape;8366;p156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7" name="Google Shape;8367;p156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8" name="Google Shape;8368;p156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9" name="Google Shape;8369;p156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0" name="Google Shape;8370;p156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1" name="Google Shape;8371;p156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2" name="Google Shape;8372;p156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3" name="Google Shape;8373;p156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4" name="Google Shape;8374;p156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5" name="Google Shape;8375;p156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6" name="Google Shape;8376;p156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377" name="Google Shape;8377;p156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8378" name="Google Shape;8378;p156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9" name="Google Shape;8379;p156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8380" name="Google Shape;8380;p156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8381" name="Google Shape;8381;p156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82" name="Google Shape;8382;p156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83" name="Google Shape;8383;p156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8384" name="Google Shape;8384;p156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5" name="Google Shape;8385;p156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6" name="Google Shape;8386;p156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7" name="Google Shape;8387;p156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388" name="Google Shape;8388;p156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89" name="Google Shape;8389;p156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0" name="Google Shape;8390;p156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1" name="Google Shape;8391;p156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2" name="Google Shape;8392;p156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3" name="Google Shape;8393;p156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4" name="Google Shape;8394;p156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5" name="Google Shape;8395;p156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6" name="Google Shape;8396;p156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7" name="Google Shape;8397;p156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8" name="Google Shape;8398;p156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9" name="Google Shape;8399;p156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0" name="Google Shape;8400;p156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1" name="Google Shape;8401;p156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2" name="Google Shape;8402;p156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3" name="Google Shape;8403;p156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4" name="Google Shape;8404;p156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5" name="Google Shape;8405;p156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6" name="Google Shape;8406;p156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7" name="Google Shape;8407;p156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8" name="Google Shape;8408;p156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9" name="Google Shape;8409;p156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0" name="Google Shape;8410;p156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1" name="Google Shape;8411;p156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2" name="Google Shape;8412;p156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3" name="Google Shape;8413;p156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4" name="Google Shape;8414;p156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5" name="Google Shape;8415;p156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6" name="Google Shape;8416;p156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7" name="Google Shape;8417;p156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8" name="Google Shape;8418;p156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9" name="Google Shape;8419;p156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0" name="Google Shape;8420;p156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1" name="Google Shape;8421;p156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2" name="Google Shape;8422;p156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3" name="Google Shape;8423;p156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4" name="Google Shape;8424;p156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5" name="Google Shape;8425;p156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6" name="Google Shape;8426;p156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7" name="Google Shape;8427;p156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8" name="Google Shape;8428;p156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9" name="Google Shape;8429;p156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0" name="Google Shape;8430;p156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1" name="Google Shape;8431;p156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2" name="Google Shape;8432;p156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3" name="Google Shape;8433;p156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4" name="Google Shape;8434;p156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5" name="Google Shape;8435;p156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6" name="Google Shape;8436;p156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7" name="Google Shape;8437;p156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8" name="Google Shape;8438;p156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9" name="Google Shape;8439;p156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0" name="Google Shape;8440;p156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1" name="Google Shape;8441;p156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2" name="Google Shape;8442;p156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3" name="Google Shape;8443;p156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4" name="Google Shape;8444;p156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5" name="Google Shape;8445;p156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6" name="Google Shape;8446;p156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7" name="Google Shape;8447;p156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8" name="Google Shape;8448;p156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9" name="Google Shape;8449;p156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0" name="Google Shape;8450;p156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1" name="Google Shape;8451;p156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2" name="Google Shape;8452;p156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3" name="Google Shape;8453;p156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4" name="Google Shape;8454;p156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5" name="Google Shape;8455;p156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6" name="Google Shape;8456;p156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7" name="Google Shape;8457;p156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8" name="Google Shape;8458;p156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9" name="Google Shape;8459;p156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0" name="Google Shape;8460;p156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1" name="Google Shape;8461;p156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2" name="Google Shape;8462;p156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3" name="Google Shape;8463;p156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4" name="Google Shape;8464;p156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5" name="Google Shape;8465;p156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6" name="Google Shape;8466;p156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7" name="Google Shape;8467;p156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8" name="Google Shape;8468;p156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9" name="Google Shape;8469;p156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0" name="Google Shape;8470;p156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1" name="Google Shape;8471;p156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2" name="Google Shape;8472;p156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3" name="Google Shape;8473;p156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4" name="Google Shape;8474;p156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5" name="Google Shape;8475;p156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6" name="Google Shape;8476;p156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7" name="Google Shape;8477;p156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8" name="Google Shape;8478;p156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9" name="Google Shape;8479;p156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80" name="Google Shape;8480;p156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81" name="Google Shape;8481;p156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482" name="Google Shape;8482;p156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8483" name="Google Shape;8483;p156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4" name="Google Shape;8484;p156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5" name="Google Shape;8485;p156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486" name="Google Shape;8486;p156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87" name="Google Shape;8487;p156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88" name="Google Shape;8488;p156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89" name="Google Shape;8489;p156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0" name="Google Shape;8490;p156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1" name="Google Shape;8491;p156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2" name="Google Shape;8492;p156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3" name="Google Shape;8493;p156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4" name="Google Shape;8494;p156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5" name="Google Shape;8495;p156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6" name="Google Shape;8496;p156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7" name="Google Shape;8497;p156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8" name="Google Shape;8498;p156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9" name="Google Shape;8499;p156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0" name="Google Shape;8500;p156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1" name="Google Shape;8501;p156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2" name="Google Shape;8502;p156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3" name="Google Shape;8503;p156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4" name="Google Shape;8504;p156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5" name="Google Shape;8505;p156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6" name="Google Shape;8506;p156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7" name="Google Shape;8507;p156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8" name="Google Shape;8508;p156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9" name="Google Shape;8509;p156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0" name="Google Shape;8510;p156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1" name="Google Shape;8511;p156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2" name="Google Shape;8512;p156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3" name="Google Shape;8513;p156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4" name="Google Shape;8514;p156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5" name="Google Shape;8515;p156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6" name="Google Shape;8516;p156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7" name="Google Shape;8517;p156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8" name="Google Shape;8518;p156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9" name="Google Shape;8519;p156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0" name="Google Shape;8520;p156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1" name="Google Shape;8521;p156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2" name="Google Shape;8522;p156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3" name="Google Shape;8523;p156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4" name="Google Shape;8524;p156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5" name="Google Shape;8525;p156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6" name="Google Shape;8526;p156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7" name="Google Shape;8527;p156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8" name="Google Shape;8528;p156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9" name="Google Shape;8529;p156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0" name="Google Shape;8530;p156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1" name="Google Shape;8531;p156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2" name="Google Shape;8532;p156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3" name="Google Shape;8533;p156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4" name="Google Shape;8534;p156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5" name="Google Shape;8535;p156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6" name="Google Shape;8536;p156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7" name="Google Shape;8537;p156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8" name="Google Shape;8538;p156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9" name="Google Shape;8539;p156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0" name="Google Shape;8540;p156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1" name="Google Shape;8541;p156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2" name="Google Shape;8542;p156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3" name="Google Shape;8543;p156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4" name="Google Shape;8544;p15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8545" name="Google Shape;8545;p156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8546" name="Google Shape;8546;p156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47" name="Google Shape;8547;p156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8548" name="Google Shape;8548;p15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8549" name="Google Shape;8549;p156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taly">
  <p:cSld name="TITLE_AND_BODY_4_1_2">
    <p:bg>
      <p:bgPr>
        <a:solidFill>
          <a:schemeClr val="lt1"/>
        </a:solidFill>
      </p:bgPr>
    </p:bg>
    <p:spTree>
      <p:nvGrpSpPr>
        <p:cNvPr id="8550" name="Shape 8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1" name="Google Shape;8551;p157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2" name="Google Shape;8552;p157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3" name="Google Shape;8553;p157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4" name="Google Shape;8554;p157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5" name="Google Shape;8555;p157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6" name="Google Shape;8556;p157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7" name="Google Shape;8557;p157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8" name="Google Shape;8558;p157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9" name="Google Shape;8559;p157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0" name="Google Shape;8560;p157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1" name="Google Shape;8561;p157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2" name="Google Shape;8562;p157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3" name="Google Shape;8563;p157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4" name="Google Shape;8564;p157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5" name="Google Shape;8565;p157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6" name="Google Shape;8566;p157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7" name="Google Shape;8567;p157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8" name="Google Shape;8568;p157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9" name="Google Shape;8569;p157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0" name="Google Shape;8570;p157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1" name="Google Shape;8571;p157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2" name="Google Shape;8572;p157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3" name="Google Shape;8573;p157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4" name="Google Shape;8574;p157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5" name="Google Shape;8575;p157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6" name="Google Shape;8576;p157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7" name="Google Shape;8577;p157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8" name="Google Shape;8578;p157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9" name="Google Shape;8579;p157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0" name="Google Shape;8580;p157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1" name="Google Shape;8581;p157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2" name="Google Shape;8582;p157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3" name="Google Shape;8583;p157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4" name="Google Shape;8584;p157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5" name="Google Shape;8585;p157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6" name="Google Shape;8586;p157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7" name="Google Shape;8587;p157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8" name="Google Shape;8588;p157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9" name="Google Shape;8589;p157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0" name="Google Shape;8590;p157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1" name="Google Shape;8591;p157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2" name="Google Shape;8592;p157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3" name="Google Shape;8593;p157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4" name="Google Shape;8594;p157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5" name="Google Shape;8595;p157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6" name="Google Shape;8596;p157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7" name="Google Shape;8597;p157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8" name="Google Shape;8598;p157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9" name="Google Shape;8599;p157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0" name="Google Shape;8600;p157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1" name="Google Shape;8601;p157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2" name="Google Shape;8602;p157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3" name="Google Shape;8603;p157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4" name="Google Shape;8604;p157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5" name="Google Shape;8605;p157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6" name="Google Shape;8606;p157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7" name="Google Shape;8607;p157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8" name="Google Shape;8608;p157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9" name="Google Shape;8609;p157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0" name="Google Shape;8610;p157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1" name="Google Shape;8611;p157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2" name="Google Shape;8612;p157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3" name="Google Shape;8613;p157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4" name="Google Shape;8614;p157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5" name="Google Shape;8615;p157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6" name="Google Shape;8616;p157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7" name="Google Shape;8617;p157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8" name="Google Shape;8618;p157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9" name="Google Shape;8619;p157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0" name="Google Shape;8620;p157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1" name="Google Shape;8621;p157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2" name="Google Shape;8622;p157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3" name="Google Shape;8623;p157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4" name="Google Shape;8624;p157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5" name="Google Shape;8625;p157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6" name="Google Shape;8626;p157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7" name="Google Shape;8627;p157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8" name="Google Shape;8628;p157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9" name="Google Shape;8629;p157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0" name="Google Shape;8630;p157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1" name="Google Shape;8631;p157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2" name="Google Shape;8632;p157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3" name="Google Shape;8633;p157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4" name="Google Shape;8634;p157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5" name="Google Shape;8635;p157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6" name="Google Shape;8636;p157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7" name="Google Shape;8637;p157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8" name="Google Shape;8638;p157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9" name="Google Shape;8639;p157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0" name="Google Shape;8640;p157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1" name="Google Shape;8641;p157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2" name="Google Shape;8642;p157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3" name="Google Shape;8643;p157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4" name="Google Shape;8644;p157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5" name="Google Shape;8645;p157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6" name="Google Shape;8646;p157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7" name="Google Shape;8647;p157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8" name="Google Shape;8648;p157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9" name="Google Shape;8649;p157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0" name="Google Shape;8650;p157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1" name="Google Shape;8651;p157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2" name="Google Shape;8652;p157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3" name="Google Shape;8653;p157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4" name="Google Shape;8654;p157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5" name="Google Shape;8655;p157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6" name="Google Shape;8656;p157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7" name="Google Shape;8657;p157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8" name="Google Shape;8658;p157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9" name="Google Shape;8659;p157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0" name="Google Shape;8660;p157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1" name="Google Shape;8661;p157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2" name="Google Shape;8662;p157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3" name="Google Shape;8663;p157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4" name="Google Shape;8664;p157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5" name="Google Shape;8665;p157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6" name="Google Shape;8666;p157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7" name="Google Shape;8667;p157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8" name="Google Shape;8668;p157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69" name="Google Shape;8669;p157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0" name="Google Shape;8670;p157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1" name="Google Shape;8671;p157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2" name="Google Shape;8672;p157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3" name="Google Shape;8673;p157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4" name="Google Shape;8674;p157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5" name="Google Shape;8675;p157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6" name="Google Shape;8676;p157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7" name="Google Shape;8677;p157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8" name="Google Shape;8678;p157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9" name="Google Shape;8679;p157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680" name="Google Shape;8680;p157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8681" name="Google Shape;8681;p157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2" name="Google Shape;8682;p157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3" name="Google Shape;8683;p157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4" name="Google Shape;8684;p157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5" name="Google Shape;8685;p157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6" name="Google Shape;8686;p157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687" name="Google Shape;8687;p157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88" name="Google Shape;8688;p157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89" name="Google Shape;8689;p157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0" name="Google Shape;8690;p157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1" name="Google Shape;8691;p157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2" name="Google Shape;8692;p157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3" name="Google Shape;8693;p157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4" name="Google Shape;8694;p157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5" name="Google Shape;8695;p157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6" name="Google Shape;8696;p157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7" name="Google Shape;8697;p157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8" name="Google Shape;8698;p157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9" name="Google Shape;8699;p157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0" name="Google Shape;8700;p157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1" name="Google Shape;8701;p157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2" name="Google Shape;8702;p157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3" name="Google Shape;8703;p157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4" name="Google Shape;8704;p157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5" name="Google Shape;8705;p157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6" name="Google Shape;8706;p157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7" name="Google Shape;8707;p157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8" name="Google Shape;8708;p157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709" name="Google Shape;8709;p157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8710" name="Google Shape;8710;p157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1" name="Google Shape;8711;p157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8712" name="Google Shape;8712;p157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8713" name="Google Shape;8713;p157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14" name="Google Shape;8714;p157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15" name="Google Shape;8715;p157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8716" name="Google Shape;8716;p157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7" name="Google Shape;8717;p157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8" name="Google Shape;8718;p157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9" name="Google Shape;8719;p157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20" name="Google Shape;8720;p157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1" name="Google Shape;8721;p157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2" name="Google Shape;8722;p157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3" name="Google Shape;8723;p157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4" name="Google Shape;8724;p157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5" name="Google Shape;8725;p157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6" name="Google Shape;8726;p157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7" name="Google Shape;8727;p157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8" name="Google Shape;8728;p157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29" name="Google Shape;8729;p157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0" name="Google Shape;8730;p157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1" name="Google Shape;8731;p157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2" name="Google Shape;8732;p157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3" name="Google Shape;8733;p157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4" name="Google Shape;8734;p157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5" name="Google Shape;8735;p157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6" name="Google Shape;8736;p157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7" name="Google Shape;8737;p157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8" name="Google Shape;8738;p157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9" name="Google Shape;8739;p157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0" name="Google Shape;8740;p157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1" name="Google Shape;8741;p157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2" name="Google Shape;8742;p157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3" name="Google Shape;8743;p157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4" name="Google Shape;8744;p157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5" name="Google Shape;8745;p157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6" name="Google Shape;8746;p157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7" name="Google Shape;8747;p157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8" name="Google Shape;8748;p157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9" name="Google Shape;8749;p157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0" name="Google Shape;8750;p157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1" name="Google Shape;8751;p157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2" name="Google Shape;8752;p157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3" name="Google Shape;8753;p157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4" name="Google Shape;8754;p157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5" name="Google Shape;8755;p157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6" name="Google Shape;8756;p157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7" name="Google Shape;8757;p157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8" name="Google Shape;8758;p157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9" name="Google Shape;8759;p157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0" name="Google Shape;8760;p157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1" name="Google Shape;8761;p157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2" name="Google Shape;8762;p157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3" name="Google Shape;8763;p157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4" name="Google Shape;8764;p157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5" name="Google Shape;8765;p157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6" name="Google Shape;8766;p157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7" name="Google Shape;8767;p157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8" name="Google Shape;8768;p157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9" name="Google Shape;8769;p157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0" name="Google Shape;8770;p157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1" name="Google Shape;8771;p157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2" name="Google Shape;8772;p157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3" name="Google Shape;8773;p157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4" name="Google Shape;8774;p157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5" name="Google Shape;8775;p157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6" name="Google Shape;8776;p157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7" name="Google Shape;8777;p157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8" name="Google Shape;8778;p157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9" name="Google Shape;8779;p157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0" name="Google Shape;8780;p157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1" name="Google Shape;8781;p157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2" name="Google Shape;8782;p157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3" name="Google Shape;8783;p157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4" name="Google Shape;8784;p157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5" name="Google Shape;8785;p157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6" name="Google Shape;8786;p157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7" name="Google Shape;8787;p157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8" name="Google Shape;8788;p157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9" name="Google Shape;8789;p157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0" name="Google Shape;8790;p157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1" name="Google Shape;8791;p157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2" name="Google Shape;8792;p157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3" name="Google Shape;8793;p157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4" name="Google Shape;8794;p157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5" name="Google Shape;8795;p157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6" name="Google Shape;8796;p157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7" name="Google Shape;8797;p157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8" name="Google Shape;8798;p157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9" name="Google Shape;8799;p157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0" name="Google Shape;8800;p157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1" name="Google Shape;8801;p157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2" name="Google Shape;8802;p157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3" name="Google Shape;8803;p157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4" name="Google Shape;8804;p157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5" name="Google Shape;8805;p157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6" name="Google Shape;8806;p157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7" name="Google Shape;8807;p157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8" name="Google Shape;8808;p157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9" name="Google Shape;8809;p157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0" name="Google Shape;8810;p157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1" name="Google Shape;8811;p157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2" name="Google Shape;8812;p157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3" name="Google Shape;8813;p157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814" name="Google Shape;8814;p157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8815" name="Google Shape;8815;p157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6" name="Google Shape;8816;p157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7" name="Google Shape;8817;p157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18" name="Google Shape;8818;p157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9" name="Google Shape;8819;p157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0" name="Google Shape;8820;p157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1" name="Google Shape;8821;p157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2" name="Google Shape;8822;p157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3" name="Google Shape;8823;p157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4" name="Google Shape;8824;p157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5" name="Google Shape;8825;p157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6" name="Google Shape;8826;p157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7" name="Google Shape;8827;p157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8" name="Google Shape;8828;p157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9" name="Google Shape;8829;p157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0" name="Google Shape;8830;p157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1" name="Google Shape;8831;p157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2" name="Google Shape;8832;p157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3" name="Google Shape;8833;p157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4" name="Google Shape;8834;p157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5" name="Google Shape;8835;p157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6" name="Google Shape;8836;p157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7" name="Google Shape;8837;p157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8" name="Google Shape;8838;p157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9" name="Google Shape;8839;p157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0" name="Google Shape;8840;p157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1" name="Google Shape;8841;p157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2" name="Google Shape;8842;p157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3" name="Google Shape;8843;p157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4" name="Google Shape;8844;p157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5" name="Google Shape;8845;p157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6" name="Google Shape;8846;p157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7" name="Google Shape;8847;p157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8" name="Google Shape;8848;p157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9" name="Google Shape;8849;p157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0" name="Google Shape;8850;p157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1" name="Google Shape;8851;p157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2" name="Google Shape;8852;p157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3" name="Google Shape;8853;p157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4" name="Google Shape;8854;p157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5" name="Google Shape;8855;p157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6" name="Google Shape;8856;p157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7" name="Google Shape;8857;p157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8" name="Google Shape;8858;p157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9" name="Google Shape;8859;p157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0" name="Google Shape;8860;p157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1" name="Google Shape;8861;p157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2" name="Google Shape;8862;p157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3" name="Google Shape;8863;p157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4" name="Google Shape;8864;p157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5" name="Google Shape;8865;p157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6" name="Google Shape;8866;p157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7" name="Google Shape;8867;p157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8" name="Google Shape;8868;p157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9" name="Google Shape;8869;p157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0" name="Google Shape;8870;p157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1" name="Google Shape;8871;p157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2" name="Google Shape;8872;p157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3" name="Google Shape;8873;p157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4" name="Google Shape;8874;p157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5" name="Google Shape;8875;p157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6" name="Google Shape;8876;p15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8877" name="Google Shape;8877;p157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8878" name="Google Shape;8878;p157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79" name="Google Shape;8879;p157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8880" name="Google Shape;8880;p15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8881" name="Google Shape;8881;p157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Spain">
  <p:cSld name="TITLE_AND_BODY_4_1_1">
    <p:bg>
      <p:bgPr>
        <a:solidFill>
          <a:schemeClr val="lt1"/>
        </a:solidFill>
      </p:bgPr>
    </p:bg>
    <p:spTree>
      <p:nvGrpSpPr>
        <p:cNvPr id="8882" name="Shape 8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3" name="Google Shape;8883;p158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4" name="Google Shape;8884;p158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5" name="Google Shape;8885;p158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6" name="Google Shape;8886;p158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7" name="Google Shape;8887;p158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8" name="Google Shape;8888;p158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9" name="Google Shape;8889;p158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0" name="Google Shape;8890;p158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1" name="Google Shape;8891;p158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2" name="Google Shape;8892;p158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3" name="Google Shape;8893;p158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4" name="Google Shape;8894;p158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5" name="Google Shape;8895;p158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6" name="Google Shape;8896;p158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7" name="Google Shape;8897;p158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8" name="Google Shape;8898;p158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9" name="Google Shape;8899;p158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0" name="Google Shape;8900;p158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1" name="Google Shape;8901;p158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2" name="Google Shape;8902;p158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3" name="Google Shape;8903;p158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4" name="Google Shape;8904;p158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5" name="Google Shape;8905;p158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6" name="Google Shape;8906;p158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7" name="Google Shape;8907;p158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8" name="Google Shape;8908;p158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9" name="Google Shape;8909;p158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0" name="Google Shape;8910;p158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1" name="Google Shape;8911;p158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2" name="Google Shape;8912;p158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3" name="Google Shape;8913;p158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4" name="Google Shape;8914;p158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5" name="Google Shape;8915;p158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6" name="Google Shape;8916;p158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7" name="Google Shape;8917;p158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8" name="Google Shape;8918;p158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9" name="Google Shape;8919;p158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0" name="Google Shape;8920;p158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1" name="Google Shape;8921;p158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2" name="Google Shape;8922;p158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3" name="Google Shape;8923;p158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4" name="Google Shape;8924;p158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5" name="Google Shape;8925;p158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6" name="Google Shape;8926;p158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7" name="Google Shape;8927;p158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8" name="Google Shape;8928;p158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9" name="Google Shape;8929;p158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0" name="Google Shape;8930;p158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1" name="Google Shape;8931;p158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2" name="Google Shape;8932;p158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3" name="Google Shape;8933;p158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4" name="Google Shape;8934;p158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5" name="Google Shape;8935;p158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6" name="Google Shape;8936;p158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7" name="Google Shape;8937;p158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8" name="Google Shape;8938;p158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9" name="Google Shape;8939;p158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0" name="Google Shape;8940;p158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1" name="Google Shape;8941;p158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2" name="Google Shape;8942;p158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3" name="Google Shape;8943;p158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4" name="Google Shape;8944;p158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5" name="Google Shape;8945;p158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6" name="Google Shape;8946;p158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7" name="Google Shape;8947;p158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8" name="Google Shape;8948;p158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9" name="Google Shape;8949;p158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0" name="Google Shape;8950;p158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1" name="Google Shape;8951;p158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2" name="Google Shape;8952;p158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3" name="Google Shape;8953;p158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4" name="Google Shape;8954;p158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5" name="Google Shape;8955;p158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6" name="Google Shape;8956;p158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7" name="Google Shape;8957;p158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8" name="Google Shape;8958;p158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59" name="Google Shape;8959;p158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0" name="Google Shape;8960;p158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1" name="Google Shape;8961;p158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2" name="Google Shape;8962;p158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3" name="Google Shape;8963;p158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4" name="Google Shape;8964;p158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5" name="Google Shape;8965;p158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6" name="Google Shape;8966;p158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7" name="Google Shape;8967;p158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8" name="Google Shape;8968;p158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9" name="Google Shape;8969;p158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0" name="Google Shape;8970;p158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1" name="Google Shape;8971;p158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2" name="Google Shape;8972;p158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3" name="Google Shape;8973;p158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4" name="Google Shape;8974;p158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5" name="Google Shape;8975;p158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6" name="Google Shape;8976;p158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7" name="Google Shape;8977;p158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8" name="Google Shape;8978;p158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9" name="Google Shape;8979;p158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0" name="Google Shape;8980;p158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1" name="Google Shape;8981;p158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2" name="Google Shape;8982;p158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3" name="Google Shape;8983;p158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4" name="Google Shape;8984;p158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5" name="Google Shape;8985;p158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6" name="Google Shape;8986;p158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7" name="Google Shape;8987;p158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8" name="Google Shape;8988;p158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89" name="Google Shape;8989;p158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0" name="Google Shape;8990;p158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1" name="Google Shape;8991;p158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2" name="Google Shape;8992;p158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3" name="Google Shape;8993;p158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4" name="Google Shape;8994;p158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5" name="Google Shape;8995;p158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6" name="Google Shape;8996;p158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7" name="Google Shape;8997;p158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8" name="Google Shape;8998;p158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99" name="Google Shape;8999;p158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0" name="Google Shape;9000;p158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1" name="Google Shape;9001;p158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2" name="Google Shape;9002;p158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3" name="Google Shape;9003;p158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4" name="Google Shape;9004;p158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5" name="Google Shape;9005;p158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6" name="Google Shape;9006;p158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7" name="Google Shape;9007;p158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8" name="Google Shape;9008;p158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09" name="Google Shape;9009;p158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10" name="Google Shape;9010;p158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11" name="Google Shape;9011;p158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012" name="Google Shape;9012;p158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9013" name="Google Shape;9013;p158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4" name="Google Shape;9014;p158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5" name="Google Shape;9015;p158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6" name="Google Shape;9016;p158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7" name="Google Shape;9017;p158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8" name="Google Shape;9018;p158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19" name="Google Shape;9019;p158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0" name="Google Shape;9020;p158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1" name="Google Shape;9021;p158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2" name="Google Shape;9022;p158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3" name="Google Shape;9023;p158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4" name="Google Shape;9024;p158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5" name="Google Shape;9025;p158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6" name="Google Shape;9026;p158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7" name="Google Shape;9027;p158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8" name="Google Shape;9028;p158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9" name="Google Shape;9029;p158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0" name="Google Shape;9030;p158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1" name="Google Shape;9031;p158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2" name="Google Shape;9032;p158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3" name="Google Shape;9033;p158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4" name="Google Shape;9034;p158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5" name="Google Shape;9035;p158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6" name="Google Shape;9036;p158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7" name="Google Shape;9037;p158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8" name="Google Shape;9038;p158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9" name="Google Shape;9039;p158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40" name="Google Shape;9040;p158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041" name="Google Shape;9041;p158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9042" name="Google Shape;9042;p158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3" name="Google Shape;9043;p158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9044" name="Google Shape;9044;p158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9045" name="Google Shape;9045;p158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46" name="Google Shape;9046;p158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47" name="Google Shape;9047;p158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048" name="Google Shape;9048;p158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9" name="Google Shape;9049;p158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50" name="Google Shape;9050;p158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51" name="Google Shape;9051;p158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52" name="Google Shape;9052;p158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3" name="Google Shape;9053;p158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4" name="Google Shape;9054;p158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5" name="Google Shape;9055;p158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6" name="Google Shape;9056;p158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7" name="Google Shape;9057;p158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8" name="Google Shape;9058;p158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59" name="Google Shape;9059;p158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0" name="Google Shape;9060;p158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1" name="Google Shape;9061;p158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2" name="Google Shape;9062;p158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3" name="Google Shape;9063;p158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4" name="Google Shape;9064;p158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5" name="Google Shape;9065;p158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6" name="Google Shape;9066;p158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7" name="Google Shape;9067;p158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8" name="Google Shape;9068;p158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69" name="Google Shape;9069;p158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0" name="Google Shape;9070;p158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1" name="Google Shape;9071;p158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2" name="Google Shape;9072;p158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3" name="Google Shape;9073;p158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4" name="Google Shape;9074;p158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5" name="Google Shape;9075;p158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6" name="Google Shape;9076;p158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7" name="Google Shape;9077;p158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8" name="Google Shape;9078;p158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9" name="Google Shape;9079;p158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0" name="Google Shape;9080;p158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1" name="Google Shape;9081;p158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2" name="Google Shape;9082;p158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3" name="Google Shape;9083;p158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4" name="Google Shape;9084;p158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5" name="Google Shape;9085;p158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6" name="Google Shape;9086;p158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7" name="Google Shape;9087;p158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8" name="Google Shape;9088;p158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9" name="Google Shape;9089;p158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0" name="Google Shape;9090;p158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1" name="Google Shape;9091;p158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2" name="Google Shape;9092;p158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3" name="Google Shape;9093;p158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4" name="Google Shape;9094;p158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5" name="Google Shape;9095;p158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6" name="Google Shape;9096;p158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7" name="Google Shape;9097;p158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8" name="Google Shape;9098;p158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9" name="Google Shape;9099;p158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0" name="Google Shape;9100;p158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1" name="Google Shape;9101;p158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2" name="Google Shape;9102;p158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3" name="Google Shape;9103;p158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4" name="Google Shape;9104;p158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5" name="Google Shape;9105;p158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6" name="Google Shape;9106;p158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7" name="Google Shape;9107;p158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8" name="Google Shape;9108;p158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9" name="Google Shape;9109;p158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0" name="Google Shape;9110;p158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1" name="Google Shape;9111;p158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2" name="Google Shape;9112;p158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3" name="Google Shape;9113;p158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4" name="Google Shape;9114;p158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5" name="Google Shape;9115;p158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6" name="Google Shape;9116;p158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7" name="Google Shape;9117;p158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8" name="Google Shape;9118;p158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9" name="Google Shape;9119;p158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0" name="Google Shape;9120;p158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1" name="Google Shape;9121;p158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2" name="Google Shape;9122;p158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3" name="Google Shape;9123;p158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4" name="Google Shape;9124;p158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5" name="Google Shape;9125;p158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6" name="Google Shape;9126;p158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7" name="Google Shape;9127;p158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8" name="Google Shape;9128;p158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9" name="Google Shape;9129;p158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0" name="Google Shape;9130;p158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1" name="Google Shape;9131;p158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2" name="Google Shape;9132;p158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3" name="Google Shape;9133;p158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4" name="Google Shape;9134;p158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5" name="Google Shape;9135;p158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6" name="Google Shape;9136;p158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7" name="Google Shape;9137;p158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8" name="Google Shape;9138;p158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9" name="Google Shape;9139;p158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0" name="Google Shape;9140;p158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1" name="Google Shape;9141;p158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2" name="Google Shape;9142;p158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3" name="Google Shape;9143;p158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4" name="Google Shape;9144;p158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5" name="Google Shape;9145;p158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146" name="Google Shape;9146;p158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9147" name="Google Shape;9147;p158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8" name="Google Shape;9148;p158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49" name="Google Shape;9149;p158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150" name="Google Shape;9150;p158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1" name="Google Shape;9151;p158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2" name="Google Shape;9152;p158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3" name="Google Shape;9153;p158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4" name="Google Shape;9154;p158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5" name="Google Shape;9155;p158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6" name="Google Shape;9156;p158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7" name="Google Shape;9157;p158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8" name="Google Shape;9158;p158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9" name="Google Shape;9159;p158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0" name="Google Shape;9160;p158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1" name="Google Shape;9161;p158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2" name="Google Shape;9162;p158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3" name="Google Shape;9163;p158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4" name="Google Shape;9164;p158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5" name="Google Shape;9165;p158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6" name="Google Shape;9166;p158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7" name="Google Shape;9167;p158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8" name="Google Shape;9168;p158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9" name="Google Shape;9169;p158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0" name="Google Shape;9170;p158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1" name="Google Shape;9171;p158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2" name="Google Shape;9172;p158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3" name="Google Shape;9173;p158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4" name="Google Shape;9174;p158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5" name="Google Shape;9175;p158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6" name="Google Shape;9176;p158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7" name="Google Shape;9177;p158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8" name="Google Shape;9178;p158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9" name="Google Shape;9179;p158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0" name="Google Shape;9180;p158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1" name="Google Shape;9181;p158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2" name="Google Shape;9182;p158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3" name="Google Shape;9183;p158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4" name="Google Shape;9184;p158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5" name="Google Shape;9185;p158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6" name="Google Shape;9186;p158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7" name="Google Shape;9187;p158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8" name="Google Shape;9188;p158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9" name="Google Shape;9189;p158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0" name="Google Shape;9190;p158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1" name="Google Shape;9191;p158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2" name="Google Shape;9192;p158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3" name="Google Shape;9193;p158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4" name="Google Shape;9194;p158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5" name="Google Shape;9195;p158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6" name="Google Shape;9196;p158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7" name="Google Shape;9197;p158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8" name="Google Shape;9198;p158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9" name="Google Shape;9199;p158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0" name="Google Shape;9200;p158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1" name="Google Shape;9201;p158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2" name="Google Shape;9202;p158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3" name="Google Shape;9203;p158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4" name="Google Shape;9204;p158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5" name="Google Shape;9205;p158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6" name="Google Shape;9206;p158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7" name="Google Shape;9207;p158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8" name="Google Shape;9208;p158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9209" name="Google Shape;9209;p158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9210" name="Google Shape;9210;p158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11" name="Google Shape;9211;p158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212" name="Google Shape;9212;p15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9213" name="Google Shape;9213;p158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ermany">
  <p:cSld name="TITLE_AND_BODY_4_1_1_1">
    <p:bg>
      <p:bgPr>
        <a:solidFill>
          <a:schemeClr val="lt1"/>
        </a:solidFill>
      </p:bgPr>
    </p:bg>
    <p:spTree>
      <p:nvGrpSpPr>
        <p:cNvPr id="9214" name="Shape 9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5" name="Google Shape;9215;p159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6" name="Google Shape;9216;p159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7" name="Google Shape;9217;p159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8" name="Google Shape;9218;p15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9" name="Google Shape;9219;p15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0" name="Google Shape;9220;p159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1" name="Google Shape;9221;p15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2" name="Google Shape;9222;p15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3" name="Google Shape;9223;p159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4" name="Google Shape;9224;p159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5" name="Google Shape;9225;p159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6" name="Google Shape;9226;p159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7" name="Google Shape;9227;p159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8" name="Google Shape;9228;p159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9" name="Google Shape;9229;p159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0" name="Google Shape;9230;p159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1" name="Google Shape;9231;p159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2" name="Google Shape;9232;p159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3" name="Google Shape;9233;p159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4" name="Google Shape;9234;p159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5" name="Google Shape;9235;p159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6" name="Google Shape;9236;p159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7" name="Google Shape;9237;p159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8" name="Google Shape;9238;p159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9" name="Google Shape;9239;p159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0" name="Google Shape;9240;p159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1" name="Google Shape;9241;p159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2" name="Google Shape;9242;p159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3" name="Google Shape;9243;p159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4" name="Google Shape;9244;p159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5" name="Google Shape;9245;p159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6" name="Google Shape;9246;p159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7" name="Google Shape;9247;p159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8" name="Google Shape;9248;p159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9" name="Google Shape;9249;p159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0" name="Google Shape;9250;p159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1" name="Google Shape;9251;p159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2" name="Google Shape;9252;p159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3" name="Google Shape;9253;p159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4" name="Google Shape;9254;p159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5" name="Google Shape;9255;p159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6" name="Google Shape;9256;p159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7" name="Google Shape;9257;p159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8" name="Google Shape;9258;p159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9" name="Google Shape;9259;p159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0" name="Google Shape;9260;p159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1" name="Google Shape;9261;p159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2" name="Google Shape;9262;p159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3" name="Google Shape;9263;p159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4" name="Google Shape;9264;p159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5" name="Google Shape;9265;p159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6" name="Google Shape;9266;p159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7" name="Google Shape;9267;p159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8" name="Google Shape;9268;p159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9" name="Google Shape;9269;p159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0" name="Google Shape;9270;p159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1" name="Google Shape;9271;p159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2" name="Google Shape;9272;p159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3" name="Google Shape;9273;p159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4" name="Google Shape;9274;p159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5" name="Google Shape;9275;p159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6" name="Google Shape;9276;p159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7" name="Google Shape;9277;p159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8" name="Google Shape;9278;p159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9" name="Google Shape;9279;p159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0" name="Google Shape;9280;p159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1" name="Google Shape;9281;p159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2" name="Google Shape;9282;p159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3" name="Google Shape;9283;p159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4" name="Google Shape;9284;p159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5" name="Google Shape;9285;p159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6" name="Google Shape;9286;p159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7" name="Google Shape;9287;p159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8" name="Google Shape;9288;p159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9" name="Google Shape;9289;p159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0" name="Google Shape;9290;p159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1" name="Google Shape;9291;p159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2" name="Google Shape;9292;p159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3" name="Google Shape;9293;p159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4" name="Google Shape;9294;p159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5" name="Google Shape;9295;p159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6" name="Google Shape;9296;p159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7" name="Google Shape;9297;p159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8" name="Google Shape;9298;p159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9" name="Google Shape;9299;p159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0" name="Google Shape;9300;p159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1" name="Google Shape;9301;p159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2" name="Google Shape;9302;p159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3" name="Google Shape;9303;p159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4" name="Google Shape;9304;p159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5" name="Google Shape;9305;p159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6" name="Google Shape;9306;p159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7" name="Google Shape;9307;p159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8" name="Google Shape;9308;p159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9" name="Google Shape;9309;p159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0" name="Google Shape;9310;p159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1" name="Google Shape;9311;p159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2" name="Google Shape;9312;p159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3" name="Google Shape;9313;p159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4" name="Google Shape;9314;p159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5" name="Google Shape;9315;p159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6" name="Google Shape;9316;p159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7" name="Google Shape;9317;p159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8" name="Google Shape;9318;p159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9" name="Google Shape;9319;p159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0" name="Google Shape;9320;p159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1" name="Google Shape;9321;p159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2" name="Google Shape;9322;p159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3" name="Google Shape;9323;p159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4" name="Google Shape;9324;p159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5" name="Google Shape;9325;p159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6" name="Google Shape;9326;p159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7" name="Google Shape;9327;p159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8" name="Google Shape;9328;p159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9" name="Google Shape;9329;p159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0" name="Google Shape;9330;p159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1" name="Google Shape;9331;p159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2" name="Google Shape;9332;p159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3" name="Google Shape;9333;p159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4" name="Google Shape;9334;p159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5" name="Google Shape;9335;p159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6" name="Google Shape;9336;p159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7" name="Google Shape;9337;p159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8" name="Google Shape;9338;p159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9" name="Google Shape;9339;p159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40" name="Google Shape;9340;p159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41" name="Google Shape;9341;p159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42" name="Google Shape;9342;p159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43" name="Google Shape;9343;p159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344" name="Google Shape;9344;p159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9345" name="Google Shape;9345;p159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6" name="Google Shape;9346;p159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7" name="Google Shape;9347;p159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8" name="Google Shape;9348;p159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49" name="Google Shape;9349;p159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50" name="Google Shape;9350;p159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51" name="Google Shape;9351;p159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2" name="Google Shape;9352;p159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3" name="Google Shape;9353;p159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4" name="Google Shape;9354;p159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5" name="Google Shape;9355;p159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6" name="Google Shape;9356;p159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7" name="Google Shape;9357;p159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8" name="Google Shape;9358;p159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9" name="Google Shape;9359;p159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0" name="Google Shape;9360;p159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1" name="Google Shape;9361;p159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2" name="Google Shape;9362;p159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3" name="Google Shape;9363;p159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4" name="Google Shape;9364;p159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5" name="Google Shape;9365;p159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6" name="Google Shape;9366;p159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7" name="Google Shape;9367;p159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8" name="Google Shape;9368;p159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9" name="Google Shape;9369;p159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70" name="Google Shape;9370;p159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71" name="Google Shape;9371;p159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72" name="Google Shape;9372;p159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373" name="Google Shape;9373;p159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9374" name="Google Shape;9374;p159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75" name="Google Shape;9375;p159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9376" name="Google Shape;9376;p159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9377" name="Google Shape;9377;p159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78" name="Google Shape;9378;p159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79" name="Google Shape;9379;p159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380" name="Google Shape;9380;p159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1" name="Google Shape;9381;p159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2" name="Google Shape;9382;p159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83" name="Google Shape;9383;p159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84" name="Google Shape;9384;p159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5" name="Google Shape;9385;p159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6" name="Google Shape;9386;p159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7" name="Google Shape;9387;p159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8" name="Google Shape;9388;p159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9" name="Google Shape;9389;p159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0" name="Google Shape;9390;p159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1" name="Google Shape;9391;p159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2" name="Google Shape;9392;p159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3" name="Google Shape;9393;p159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4" name="Google Shape;9394;p159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5" name="Google Shape;9395;p159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6" name="Google Shape;9396;p159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7" name="Google Shape;9397;p159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8" name="Google Shape;9398;p159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9" name="Google Shape;9399;p159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0" name="Google Shape;9400;p159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1" name="Google Shape;9401;p159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2" name="Google Shape;9402;p159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3" name="Google Shape;9403;p159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4" name="Google Shape;9404;p159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5" name="Google Shape;9405;p159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6" name="Google Shape;9406;p159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7" name="Google Shape;9407;p159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8" name="Google Shape;9408;p159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9" name="Google Shape;9409;p159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0" name="Google Shape;9410;p159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1" name="Google Shape;9411;p159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2" name="Google Shape;9412;p159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3" name="Google Shape;9413;p159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4" name="Google Shape;9414;p159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5" name="Google Shape;9415;p159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6" name="Google Shape;9416;p159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7" name="Google Shape;9417;p159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8" name="Google Shape;9418;p159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9" name="Google Shape;9419;p159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0" name="Google Shape;9420;p159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1" name="Google Shape;9421;p159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2" name="Google Shape;9422;p159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3" name="Google Shape;9423;p159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4" name="Google Shape;9424;p159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5" name="Google Shape;9425;p159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6" name="Google Shape;9426;p159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7" name="Google Shape;9427;p159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8" name="Google Shape;9428;p159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9" name="Google Shape;9429;p159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0" name="Google Shape;9430;p159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1" name="Google Shape;9431;p159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2" name="Google Shape;9432;p159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3" name="Google Shape;9433;p159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4" name="Google Shape;9434;p159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5" name="Google Shape;9435;p159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6" name="Google Shape;9436;p159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7" name="Google Shape;9437;p159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8" name="Google Shape;9438;p159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9" name="Google Shape;9439;p159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0" name="Google Shape;9440;p159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1" name="Google Shape;9441;p159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2" name="Google Shape;9442;p159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3" name="Google Shape;9443;p159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4" name="Google Shape;9444;p159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5" name="Google Shape;9445;p159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6" name="Google Shape;9446;p159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7" name="Google Shape;9447;p159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8" name="Google Shape;9448;p159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9" name="Google Shape;9449;p159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0" name="Google Shape;9450;p159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1" name="Google Shape;9451;p159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2" name="Google Shape;9452;p159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3" name="Google Shape;9453;p159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4" name="Google Shape;9454;p159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5" name="Google Shape;9455;p159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6" name="Google Shape;9456;p159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7" name="Google Shape;9457;p159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8" name="Google Shape;9458;p159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9" name="Google Shape;9459;p159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0" name="Google Shape;9460;p159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1" name="Google Shape;9461;p159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2" name="Google Shape;9462;p159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3" name="Google Shape;9463;p159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4" name="Google Shape;9464;p159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5" name="Google Shape;9465;p159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6" name="Google Shape;9466;p159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7" name="Google Shape;9467;p159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8" name="Google Shape;9468;p159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9" name="Google Shape;9469;p159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0" name="Google Shape;9470;p159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1" name="Google Shape;9471;p159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2" name="Google Shape;9472;p159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3" name="Google Shape;9473;p159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4" name="Google Shape;9474;p159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5" name="Google Shape;9475;p159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6" name="Google Shape;9476;p159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7" name="Google Shape;9477;p159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9478" name="Google Shape;9478;p159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9479" name="Google Shape;9479;p159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0" name="Google Shape;9480;p159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81" name="Google Shape;9481;p159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482" name="Google Shape;9482;p159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3" name="Google Shape;9483;p159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4" name="Google Shape;9484;p159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5" name="Google Shape;9485;p159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6" name="Google Shape;9486;p159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7" name="Google Shape;9487;p159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8" name="Google Shape;9488;p159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9" name="Google Shape;9489;p159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0" name="Google Shape;9490;p159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1" name="Google Shape;9491;p159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2" name="Google Shape;9492;p159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3" name="Google Shape;9493;p159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4" name="Google Shape;9494;p159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5" name="Google Shape;9495;p159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6" name="Google Shape;9496;p159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7" name="Google Shape;9497;p159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8" name="Google Shape;9498;p159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9" name="Google Shape;9499;p159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0" name="Google Shape;9500;p159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1" name="Google Shape;9501;p159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2" name="Google Shape;9502;p159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3" name="Google Shape;9503;p159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4" name="Google Shape;9504;p159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5" name="Google Shape;9505;p159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6" name="Google Shape;9506;p159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7" name="Google Shape;9507;p159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8" name="Google Shape;9508;p159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9" name="Google Shape;9509;p159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0" name="Google Shape;9510;p159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1" name="Google Shape;9511;p159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2" name="Google Shape;9512;p159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3" name="Google Shape;9513;p159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4" name="Google Shape;9514;p159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5" name="Google Shape;9515;p159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6" name="Google Shape;9516;p159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7" name="Google Shape;9517;p159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8" name="Google Shape;9518;p159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9" name="Google Shape;9519;p159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0" name="Google Shape;9520;p159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1" name="Google Shape;9521;p159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2" name="Google Shape;9522;p159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3" name="Google Shape;9523;p159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4" name="Google Shape;9524;p159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5" name="Google Shape;9525;p159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6" name="Google Shape;9526;p159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7" name="Google Shape;9527;p159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8" name="Google Shape;9528;p159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9" name="Google Shape;9529;p159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0" name="Google Shape;9530;p159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1" name="Google Shape;9531;p159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2" name="Google Shape;9532;p159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3" name="Google Shape;9533;p159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4" name="Google Shape;9534;p159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5" name="Google Shape;9535;p159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6" name="Google Shape;9536;p159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7" name="Google Shape;9537;p159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8" name="Google Shape;9538;p159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9" name="Google Shape;9539;p159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40" name="Google Shape;9540;p15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9541" name="Google Shape;9541;p159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9542" name="Google Shape;9542;p159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43" name="Google Shape;9543;p159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544" name="Google Shape;9544;p15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9545" name="Google Shape;9545;p159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1">
  <p:cSld name="CUSTOM_8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546" name="Shape 9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7" name="Google Shape;9547;p160"/>
          <p:cNvSpPr/>
          <p:nvPr/>
        </p:nvSpPr>
        <p:spPr>
          <a:xfrm>
            <a:off x="-31325" y="-46975"/>
            <a:ext cx="9175200" cy="5190300"/>
          </a:xfrm>
          <a:prstGeom prst="rect">
            <a:avLst/>
          </a:prstGeom>
          <a:solidFill>
            <a:srgbClr val="262A3E">
              <a:alpha val="17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8" name="Google Shape;9548;p160"/>
          <p:cNvSpPr txBox="1"/>
          <p:nvPr>
            <p:ph hasCustomPrompt="1" type="title"/>
          </p:nvPr>
        </p:nvSpPr>
        <p:spPr>
          <a:xfrm>
            <a:off x="1800000" y="1196125"/>
            <a:ext cx="3618000" cy="1963500"/>
          </a:xfrm>
          <a:prstGeom prst="rect">
            <a:avLst/>
          </a:prstGeom>
          <a:effectLst>
            <a:outerShdw blurRad="57150" rotWithShape="0" algn="bl" dir="5400000" dist="19050">
              <a:srgbClr val="666666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549" name="Google Shape;9549;p16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9550" name="Google Shape;9550;p160"/>
          <p:cNvSpPr/>
          <p:nvPr/>
        </p:nvSpPr>
        <p:spPr>
          <a:xfrm>
            <a:off x="2043000" y="4360000"/>
            <a:ext cx="7101000" cy="783600"/>
          </a:xfrm>
          <a:prstGeom prst="roundRect">
            <a:avLst>
              <a:gd fmla="val 0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1" name="Google Shape;9551;p160"/>
          <p:cNvGrpSpPr/>
          <p:nvPr/>
        </p:nvGrpSpPr>
        <p:grpSpPr>
          <a:xfrm>
            <a:off x="454449" y="3864973"/>
            <a:ext cx="923516" cy="906821"/>
            <a:chOff x="716874" y="2118335"/>
            <a:chExt cx="923516" cy="906821"/>
          </a:xfrm>
        </p:grpSpPr>
        <p:grpSp>
          <p:nvGrpSpPr>
            <p:cNvPr id="9552" name="Google Shape;9552;p160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9553" name="Google Shape;9553;p160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4" name="Google Shape;9554;p160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5" name="Google Shape;9555;p160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56" name="Google Shape;9556;p160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Permanent 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contrat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9557" name="Google Shape;9557;p160"/>
          <p:cNvGrpSpPr/>
          <p:nvPr/>
        </p:nvGrpSpPr>
        <p:grpSpPr>
          <a:xfrm>
            <a:off x="1906524" y="3864973"/>
            <a:ext cx="923516" cy="906821"/>
            <a:chOff x="716874" y="2118335"/>
            <a:chExt cx="923516" cy="906821"/>
          </a:xfrm>
        </p:grpSpPr>
        <p:grpSp>
          <p:nvGrpSpPr>
            <p:cNvPr id="9558" name="Google Shape;9558;p160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9559" name="Google Shape;9559;p160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0" name="Google Shape;9560;p160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1" name="Google Shape;9561;p160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62" name="Google Shape;9562;p160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Interns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9563" name="Google Shape;9563;p160"/>
          <p:cNvGrpSpPr/>
          <p:nvPr/>
        </p:nvGrpSpPr>
        <p:grpSpPr>
          <a:xfrm>
            <a:off x="3393574" y="3864973"/>
            <a:ext cx="923516" cy="906821"/>
            <a:chOff x="716874" y="2118335"/>
            <a:chExt cx="923516" cy="906821"/>
          </a:xfrm>
        </p:grpSpPr>
        <p:grpSp>
          <p:nvGrpSpPr>
            <p:cNvPr id="9564" name="Google Shape;9564;p160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9565" name="Google Shape;9565;p160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6" name="Google Shape;9566;p160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7" name="Google Shape;9567;p160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68" name="Google Shape;9568;p160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Freelancers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9569" name="Google Shape;9569;p160"/>
          <p:cNvGrpSpPr/>
          <p:nvPr/>
        </p:nvGrpSpPr>
        <p:grpSpPr>
          <a:xfrm>
            <a:off x="4816499" y="3864973"/>
            <a:ext cx="923516" cy="906821"/>
            <a:chOff x="716874" y="2118335"/>
            <a:chExt cx="923516" cy="906821"/>
          </a:xfrm>
        </p:grpSpPr>
        <p:grpSp>
          <p:nvGrpSpPr>
            <p:cNvPr id="9570" name="Google Shape;9570;p160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9571" name="Google Shape;9571;p160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2" name="Google Shape;9572;p160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3" name="Google Shape;9573;p160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74" name="Google Shape;9574;p160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Siders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9575" name="Google Shape;9575;p160"/>
          <p:cNvGrpSpPr/>
          <p:nvPr/>
        </p:nvGrpSpPr>
        <p:grpSpPr>
          <a:xfrm>
            <a:off x="6134449" y="3864973"/>
            <a:ext cx="923516" cy="906821"/>
            <a:chOff x="716874" y="2118335"/>
            <a:chExt cx="923516" cy="906821"/>
          </a:xfrm>
        </p:grpSpPr>
        <p:grpSp>
          <p:nvGrpSpPr>
            <p:cNvPr id="9576" name="Google Shape;9576;p160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9577" name="Google Shape;9577;p160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8" name="Google Shape;9578;p160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9" name="Google Shape;9579;p160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80" name="Google Shape;9580;p160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Contractors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9581" name="Google Shape;9581;p160"/>
          <p:cNvGrpSpPr/>
          <p:nvPr/>
        </p:nvGrpSpPr>
        <p:grpSpPr>
          <a:xfrm>
            <a:off x="7469874" y="3864973"/>
            <a:ext cx="923516" cy="906821"/>
            <a:chOff x="716874" y="2118335"/>
            <a:chExt cx="923516" cy="906821"/>
          </a:xfrm>
        </p:grpSpPr>
        <p:grpSp>
          <p:nvGrpSpPr>
            <p:cNvPr id="9582" name="Google Shape;9582;p160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9583" name="Google Shape;9583;p160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84" name="Google Shape;9584;p160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85" name="Google Shape;9585;p160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86" name="Google Shape;9586;p160"/>
            <p:cNvSpPr txBox="1"/>
            <p:nvPr/>
          </p:nvSpPr>
          <p:spPr>
            <a:xfrm>
              <a:off x="768687" y="26227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CS providers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pic>
        <p:nvPicPr>
          <p:cNvPr id="9587" name="Google Shape;9587;p16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62375" y="1701600"/>
            <a:ext cx="957400" cy="952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588" name="Google Shape;9588;p16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34874" y="4546973"/>
            <a:ext cx="323475" cy="89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589" name="Google Shape;9589;p16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66482" y="4517651"/>
            <a:ext cx="368395" cy="147900"/>
          </a:xfrm>
          <a:prstGeom prst="rect">
            <a:avLst/>
          </a:prstGeom>
          <a:noFill/>
          <a:ln>
            <a:noFill/>
          </a:ln>
        </p:spPr>
      </p:pic>
      <p:sp>
        <p:nvSpPr>
          <p:cNvPr id="9590" name="Google Shape;9590;p16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591" name="Google Shape;9591;p160"/>
          <p:cNvSpPr txBox="1"/>
          <p:nvPr>
            <p:ph hasCustomPrompt="1" idx="2" type="title"/>
          </p:nvPr>
        </p:nvSpPr>
        <p:spPr>
          <a:xfrm>
            <a:off x="5568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9592" name="Google Shape;9592;p160"/>
          <p:cNvSpPr txBox="1"/>
          <p:nvPr>
            <p:ph hasCustomPrompt="1" idx="3" type="title"/>
          </p:nvPr>
        </p:nvSpPr>
        <p:spPr>
          <a:xfrm>
            <a:off x="202636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9593" name="Google Shape;9593;p160"/>
          <p:cNvSpPr txBox="1"/>
          <p:nvPr>
            <p:ph hasCustomPrompt="1" idx="4" type="title"/>
          </p:nvPr>
        </p:nvSpPr>
        <p:spPr>
          <a:xfrm>
            <a:off x="34959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9594" name="Google Shape;9594;p160"/>
          <p:cNvSpPr txBox="1"/>
          <p:nvPr>
            <p:ph hasCustomPrompt="1" idx="5" type="title"/>
          </p:nvPr>
        </p:nvSpPr>
        <p:spPr>
          <a:xfrm>
            <a:off x="49188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9595" name="Google Shape;9595;p160"/>
          <p:cNvSpPr txBox="1"/>
          <p:nvPr>
            <p:ph hasCustomPrompt="1" idx="6" type="title"/>
          </p:nvPr>
        </p:nvSpPr>
        <p:spPr>
          <a:xfrm>
            <a:off x="62455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9596" name="Google Shape;9596;p160"/>
          <p:cNvSpPr txBox="1"/>
          <p:nvPr>
            <p:ph hasCustomPrompt="1" idx="7" type="title"/>
          </p:nvPr>
        </p:nvSpPr>
        <p:spPr>
          <a:xfrm>
            <a:off x="75722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Ending">
  <p:cSld name="CUSTOM_14">
    <p:spTree>
      <p:nvGrpSpPr>
        <p:cNvPr id="9597" name="Shape 9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8" name="Google Shape;9598;p161"/>
          <p:cNvSpPr/>
          <p:nvPr/>
        </p:nvSpPr>
        <p:spPr>
          <a:xfrm>
            <a:off x="387000" y="4842000"/>
            <a:ext cx="1035000" cy="18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599" name="Google Shape;9599;p16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9600" name="Google Shape;9600;p161"/>
          <p:cNvSpPr/>
          <p:nvPr/>
        </p:nvSpPr>
        <p:spPr>
          <a:xfrm>
            <a:off x="0" y="-34200"/>
            <a:ext cx="9144000" cy="5245200"/>
          </a:xfrm>
          <a:prstGeom prst="rect">
            <a:avLst/>
          </a:prstGeom>
          <a:solidFill>
            <a:srgbClr val="5A48E0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601" name="Google Shape;9601;p16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16132" y="2161728"/>
            <a:ext cx="711729" cy="708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9602" name="Google Shape;9602;p16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163250" y="1427622"/>
            <a:ext cx="2817525" cy="22540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2">
  <p:cSld name="CUSTOM_5_1_1"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6" name="Google Shape;76;p17"/>
          <p:cNvSpPr/>
          <p:nvPr/>
        </p:nvSpPr>
        <p:spPr>
          <a:xfrm>
            <a:off x="4572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17"/>
          <p:cNvSpPr/>
          <p:nvPr/>
        </p:nvSpPr>
        <p:spPr>
          <a:xfrm>
            <a:off x="46710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17"/>
          <p:cNvSpPr txBox="1"/>
          <p:nvPr>
            <p:ph type="title"/>
          </p:nvPr>
        </p:nvSpPr>
        <p:spPr>
          <a:xfrm>
            <a:off x="4572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9" name="Google Shape;79;p17"/>
          <p:cNvSpPr txBox="1"/>
          <p:nvPr>
            <p:ph idx="2" type="title"/>
          </p:nvPr>
        </p:nvSpPr>
        <p:spPr>
          <a:xfrm>
            <a:off x="4572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0" name="Google Shape;80;p17"/>
          <p:cNvSpPr txBox="1"/>
          <p:nvPr>
            <p:ph idx="3" type="title"/>
          </p:nvPr>
        </p:nvSpPr>
        <p:spPr>
          <a:xfrm>
            <a:off x="46710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1" name="Google Shape;81;p17"/>
          <p:cNvSpPr txBox="1"/>
          <p:nvPr>
            <p:ph idx="4" type="title"/>
          </p:nvPr>
        </p:nvSpPr>
        <p:spPr>
          <a:xfrm>
            <a:off x="46710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82" name="Google Shape;82;p17"/>
          <p:cNvSpPr txBox="1"/>
          <p:nvPr>
            <p:ph idx="5" type="ctrTitle"/>
          </p:nvPr>
        </p:nvSpPr>
        <p:spPr>
          <a:xfrm>
            <a:off x="457200" y="457200"/>
            <a:ext cx="68598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Ending">
  <p:cSld name="CUSTOM_14">
    <p:spTree>
      <p:nvGrpSpPr>
        <p:cNvPr id="83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Google Shape;84;p18"/>
          <p:cNvSpPr/>
          <p:nvPr/>
        </p:nvSpPr>
        <p:spPr>
          <a:xfrm>
            <a:off x="387000" y="4842000"/>
            <a:ext cx="1035000" cy="18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5" name="Google Shape;85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86" name="Google Shape;86;p18"/>
          <p:cNvSpPr/>
          <p:nvPr/>
        </p:nvSpPr>
        <p:spPr>
          <a:xfrm>
            <a:off x="0" y="-34200"/>
            <a:ext cx="9144000" cy="5245200"/>
          </a:xfrm>
          <a:prstGeom prst="rect">
            <a:avLst/>
          </a:prstGeom>
          <a:solidFill>
            <a:srgbClr val="5A48E0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7" name="Google Shape;8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16132" y="2161728"/>
            <a:ext cx="711729" cy="708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88" name="Google Shape;88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936797" y="1883813"/>
            <a:ext cx="1270399" cy="1263940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pic>
        <p:nvPicPr>
          <p:cNvPr id="89" name="Google Shape;89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16117" y="4650469"/>
            <a:ext cx="711725" cy="25983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 type="title">
  <p:cSld name="TITLE"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" name="Google Shape;95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96" name="Google Shape;96;p20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97" name="Google Shape;97;p20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8" name="Google Shape;98;p2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Purple" type="secHead">
  <p:cSld name="SECTION_HEADER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" name="Google Shape;100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101" name="Google Shape;101;p21"/>
          <p:cNvSpPr/>
          <p:nvPr/>
        </p:nvSpPr>
        <p:spPr>
          <a:xfrm>
            <a:off x="-63275" y="-63275"/>
            <a:ext cx="9275700" cy="52068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02" name="Google Shape;102;p21"/>
          <p:cNvSpPr txBox="1"/>
          <p:nvPr/>
        </p:nvSpPr>
        <p:spPr>
          <a:xfrm>
            <a:off x="311713" y="1799550"/>
            <a:ext cx="8520600" cy="173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103" name="Google Shape;103;p21"/>
          <p:cNvSpPr txBox="1"/>
          <p:nvPr/>
        </p:nvSpPr>
        <p:spPr>
          <a:xfrm>
            <a:off x="2018075" y="4381375"/>
            <a:ext cx="52551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104" name="Google Shape;104;p21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Inter-Regular"/>
              <a:buNone/>
              <a:defRPr sz="5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5" name="Google Shape;105;p21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Inter-Regular"/>
              <a:buNone/>
              <a:defRPr sz="12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06" name="Google Shape;106;p2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Lila">
  <p:cSld name="CUSTOM_6">
    <p:spTree>
      <p:nvGrpSpPr>
        <p:cNvPr id="107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" name="Google Shape;108;p2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999999">
                <a:alpha val="20000"/>
              </a:srgbClr>
            </a:outerShdw>
          </a:effectLst>
        </p:spPr>
      </p:pic>
      <p:sp>
        <p:nvSpPr>
          <p:cNvPr id="109" name="Google Shape;109;p22"/>
          <p:cNvSpPr/>
          <p:nvPr/>
        </p:nvSpPr>
        <p:spPr>
          <a:xfrm>
            <a:off x="-11525" y="0"/>
            <a:ext cx="9167100" cy="5143500"/>
          </a:xfrm>
          <a:prstGeom prst="rect">
            <a:avLst/>
          </a:prstGeom>
          <a:solidFill>
            <a:srgbClr val="6B5AED">
              <a:alpha val="1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10" name="Google Shape;110;p22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chemeClr val="accent3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11" name="Google Shape;111;p22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12" name="Google Shape;112;p22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13" name="Google Shape;113;p22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14" name="Google Shape;114;p22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>
  <p:cSld name="CUSTOM_7"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" name="Google Shape;116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117" name="Google Shape;117;p23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18" name="Google Shape;118;p23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19" name="Google Shape;119;p2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24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2" name="Google Shape;122;p24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23" name="Google Shape;123;p2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_1"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25"/>
          <p:cNvSpPr txBox="1"/>
          <p:nvPr/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z="800">
                <a:solidFill>
                  <a:srgbClr val="6B5AED"/>
                </a:solidFill>
                <a:latin typeface="Inter"/>
                <a:ea typeface="Inter"/>
                <a:cs typeface="Inter"/>
                <a:sym typeface="Inter"/>
              </a:rPr>
              <a:t>‹#›</a:t>
            </a:fld>
            <a:endParaRPr sz="800">
              <a:solidFill>
                <a:srgbClr val="6B5AED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126" name="Google Shape;126;p25"/>
          <p:cNvPicPr preferRelativeResize="0"/>
          <p:nvPr/>
        </p:nvPicPr>
        <p:blipFill rotWithShape="1">
          <a:blip r:embed="rId2">
            <a:alphaModFix/>
          </a:blip>
          <a:srcRect b="0" l="0" r="43175" t="33989"/>
          <a:stretch/>
        </p:blipFill>
        <p:spPr>
          <a:xfrm>
            <a:off x="5025275" y="792325"/>
            <a:ext cx="4158279" cy="4427378"/>
          </a:xfrm>
          <a:prstGeom prst="rect">
            <a:avLst/>
          </a:prstGeom>
          <a:noFill/>
          <a:ln>
            <a:noFill/>
          </a:ln>
        </p:spPr>
      </p:pic>
      <p:sp>
        <p:nvSpPr>
          <p:cNvPr id="127" name="Google Shape;127;p25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28" name="Google Shape;128;p25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29" name="Google Shape;129;p2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cesses" type="tx">
  <p:cSld name="TITLE_AND_BODY"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" name="Google Shape;131;p26"/>
          <p:cNvGrpSpPr/>
          <p:nvPr/>
        </p:nvGrpSpPr>
        <p:grpSpPr>
          <a:xfrm>
            <a:off x="0" y="0"/>
            <a:ext cx="9143999" cy="5133479"/>
            <a:chOff x="0" y="0"/>
            <a:chExt cx="9143999" cy="5133479"/>
          </a:xfrm>
        </p:grpSpPr>
        <p:pic>
          <p:nvPicPr>
            <p:cNvPr id="132" name="Google Shape;132;p2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3999" cy="51334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3" name="Google Shape;133;p2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1402500" y="1418351"/>
              <a:ext cx="6338997" cy="355872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4" name="Google Shape;134;p26"/>
          <p:cNvSpPr txBox="1"/>
          <p:nvPr>
            <p:ph type="ctrTitle"/>
          </p:nvPr>
        </p:nvSpPr>
        <p:spPr>
          <a:xfrm>
            <a:off x="457200" y="1625350"/>
            <a:ext cx="7877100" cy="184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Font typeface="Inter-Regular"/>
              <a:buNone/>
              <a:defRPr sz="50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35" name="Google Shape;135;p26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36" name="Google Shape;136;p2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ck_SectionDivider">
  <p:cSld name="MAIN_POINT">
    <p:bg>
      <p:bgPr>
        <a:solidFill>
          <a:schemeClr val="lt2"/>
        </a:solidFill>
      </p:bgPr>
    </p:bg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27"/>
          <p:cNvSpPr txBox="1"/>
          <p:nvPr>
            <p:ph type="title"/>
          </p:nvPr>
        </p:nvSpPr>
        <p:spPr>
          <a:xfrm>
            <a:off x="490250" y="2112900"/>
            <a:ext cx="8092200" cy="7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Inter-Regular"/>
              <a:buNone/>
              <a:defRPr sz="3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39" name="Google Shape;139;p27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40" name="Google Shape;140;p27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41" name="Google Shape;141;p27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White_Content">
  <p:cSld name="CAPTION_ONLY"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Google Shape;143;p2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44" name="Google Shape;144;p28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Purple_Content">
  <p:cSld name="CAPTION_ONLY_1">
    <p:bg>
      <p:bgPr>
        <a:solidFill>
          <a:schemeClr val="dk2"/>
        </a:solidFill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47" name="Google Shape;147;p29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48" name="Google Shape;148;p2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">
  <p:cSld name="BIG_NUMBER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30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51" name="Google Shape;151;p30"/>
          <p:cNvSpPr txBox="1"/>
          <p:nvPr>
            <p:ph idx="1" type="body"/>
          </p:nvPr>
        </p:nvSpPr>
        <p:spPr>
          <a:xfrm>
            <a:off x="311700" y="4040150"/>
            <a:ext cx="8520600" cy="4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Char char="●"/>
              <a:defRPr>
                <a:solidFill>
                  <a:schemeClr val="lt2"/>
                </a:solidFill>
              </a:defRPr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152" name="Google Shape;152;p3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Part+Content">
  <p:cSld name="TITLE_AND_BODY_3"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31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55" name="Google Shape;155;p31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156" name="Google Shape;156;p31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" name="Google Shape;157;p31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158" name="Google Shape;158;p31"/>
          <p:cNvSpPr txBox="1"/>
          <p:nvPr>
            <p:ph type="ctrTitle"/>
          </p:nvPr>
        </p:nvSpPr>
        <p:spPr>
          <a:xfrm>
            <a:off x="457200" y="2871675"/>
            <a:ext cx="30915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59" name="Google Shape;159;p31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160" name="Google Shape;160;p3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61" name="Google Shape;161;p3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" name="Google Shape;18;p4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Content">
  <p:cSld name="TITLE_AND_BODY_3_3"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p32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" name="Google Shape;164;p32"/>
          <p:cNvSpPr txBox="1"/>
          <p:nvPr>
            <p:ph type="ctrTitle"/>
          </p:nvPr>
        </p:nvSpPr>
        <p:spPr>
          <a:xfrm>
            <a:off x="457200" y="2040300"/>
            <a:ext cx="3091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65" name="Google Shape;165;p32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166" name="Google Shape;166;p32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67" name="Google Shape;167;p3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">
  <p:cSld name="CUSTOM_12">
    <p:spTree>
      <p:nvGrpSpPr>
        <p:cNvPr id="168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33"/>
          <p:cNvSpPr/>
          <p:nvPr/>
        </p:nvSpPr>
        <p:spPr>
          <a:xfrm>
            <a:off x="1" y="0"/>
            <a:ext cx="465701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DFF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3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71" name="Google Shape;171;p33"/>
          <p:cNvSpPr txBox="1"/>
          <p:nvPr>
            <p:ph type="title"/>
          </p:nvPr>
        </p:nvSpPr>
        <p:spPr>
          <a:xfrm>
            <a:off x="4878000" y="1890000"/>
            <a:ext cx="3528600" cy="271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172" name="Google Shape;172;p33"/>
          <p:cNvSpPr txBox="1"/>
          <p:nvPr>
            <p:ph idx="2" type="ctrTitle"/>
          </p:nvPr>
        </p:nvSpPr>
        <p:spPr>
          <a:xfrm>
            <a:off x="4878000" y="457200"/>
            <a:ext cx="3843000" cy="114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73" name="Google Shape;173;p33"/>
          <p:cNvSpPr txBox="1"/>
          <p:nvPr>
            <p:ph idx="3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74" name="Google Shape;174;p3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 1">
  <p:cSld name="CUSTOM_12_1">
    <p:spTree>
      <p:nvGrpSpPr>
        <p:cNvPr id="175" name="Shape 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3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77" name="Google Shape;177;p34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" name="Google Shape;178;p34"/>
          <p:cNvSpPr txBox="1"/>
          <p:nvPr>
            <p:ph type="ctrTitle"/>
          </p:nvPr>
        </p:nvSpPr>
        <p:spPr>
          <a:xfrm>
            <a:off x="3984300" y="556450"/>
            <a:ext cx="4467300" cy="48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Roboto Light"/>
              <a:buNone/>
              <a:defRPr sz="30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grpSp>
        <p:nvGrpSpPr>
          <p:cNvPr id="179" name="Google Shape;179;p34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180" name="Google Shape;180;p34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34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182" name="Google Shape;182;p34"/>
          <p:cNvSpPr txBox="1"/>
          <p:nvPr>
            <p:ph idx="2" type="ctrTitle"/>
          </p:nvPr>
        </p:nvSpPr>
        <p:spPr>
          <a:xfrm>
            <a:off x="457200" y="247500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83" name="Google Shape;183;p34"/>
          <p:cNvSpPr txBox="1"/>
          <p:nvPr>
            <p:ph idx="3" type="title"/>
          </p:nvPr>
        </p:nvSpPr>
        <p:spPr>
          <a:xfrm>
            <a:off x="3984300" y="1890000"/>
            <a:ext cx="4467300" cy="271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184" name="Google Shape;184;p3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Content">
  <p:cSld name="CUSTOM_13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3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87" name="Google Shape;187;p35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" name="Google Shape;188;p35"/>
          <p:cNvSpPr txBox="1"/>
          <p:nvPr>
            <p:ph type="ctrTitle"/>
          </p:nvPr>
        </p:nvSpPr>
        <p:spPr>
          <a:xfrm>
            <a:off x="457200" y="185895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89" name="Google Shape;189;p35"/>
          <p:cNvSpPr txBox="1"/>
          <p:nvPr>
            <p:ph idx="2" type="title"/>
          </p:nvPr>
        </p:nvSpPr>
        <p:spPr>
          <a:xfrm>
            <a:off x="3984300" y="720000"/>
            <a:ext cx="4467300" cy="38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190" name="Google Shape;190;p3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Blank">
  <p:cSld name="TITLE_AND_BODY_3_1"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36"/>
          <p:cNvSpPr/>
          <p:nvPr/>
        </p:nvSpPr>
        <p:spPr>
          <a:xfrm>
            <a:off x="1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0" sx="98000" rotWithShape="0" algn="ctr" dir="1500000" dist="279400" sy="98000">
              <a:srgbClr val="262626">
                <a:alpha val="1647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" name="Google Shape;193;p3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194" name="Google Shape;194;p36"/>
          <p:cNvSpPr txBox="1"/>
          <p:nvPr>
            <p:ph type="ctrTitle"/>
          </p:nvPr>
        </p:nvSpPr>
        <p:spPr>
          <a:xfrm>
            <a:off x="457200" y="2040300"/>
            <a:ext cx="3019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195" name="Google Shape;195;p36"/>
          <p:cNvSpPr txBox="1"/>
          <p:nvPr>
            <p:ph idx="2" type="title"/>
          </p:nvPr>
        </p:nvSpPr>
        <p:spPr>
          <a:xfrm>
            <a:off x="45096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196" name="Google Shape;196;p3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Bottom_Blank">
  <p:cSld name="CUSTOM_11"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37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99" name="Google Shape;199;p3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00" name="Google Shape;200;p37"/>
          <p:cNvSpPr/>
          <p:nvPr/>
        </p:nvSpPr>
        <p:spPr>
          <a:xfrm rot="-5400000">
            <a:off x="2830500" y="-1174950"/>
            <a:ext cx="3483000" cy="9150000"/>
          </a:xfrm>
          <a:prstGeom prst="flowChartDelay">
            <a:avLst/>
          </a:prstGeom>
          <a:solidFill>
            <a:srgbClr val="FFFFFF"/>
          </a:solidFill>
          <a:ln>
            <a:noFill/>
          </a:ln>
          <a:effectLst>
            <a:outerShdw blurRad="571500" rotWithShape="0" algn="bl" dir="1500000" dist="285750">
              <a:srgbClr val="000000">
                <a:alpha val="1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37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02" name="Google Shape;202;p3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03" name="Google Shape;203;p37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Comparator">
  <p:cSld name="CUSTOM_4"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38"/>
          <p:cNvSpPr/>
          <p:nvPr/>
        </p:nvSpPr>
        <p:spPr>
          <a:xfrm>
            <a:off x="263583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38"/>
          <p:cNvSpPr txBox="1"/>
          <p:nvPr>
            <p:ph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07" name="Google Shape;207;p38"/>
          <p:cNvSpPr txBox="1"/>
          <p:nvPr>
            <p:ph idx="2" type="title"/>
          </p:nvPr>
        </p:nvSpPr>
        <p:spPr>
          <a:xfrm>
            <a:off x="5901775" y="3171813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208" name="Google Shape;208;p38"/>
          <p:cNvCxnSpPr/>
          <p:nvPr/>
        </p:nvCxnSpPr>
        <p:spPr>
          <a:xfrm>
            <a:off x="43968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09" name="Google Shape;209;p38"/>
          <p:cNvCxnSpPr/>
          <p:nvPr/>
        </p:nvCxnSpPr>
        <p:spPr>
          <a:xfrm rot="10800000">
            <a:off x="3035875" y="3245004"/>
            <a:ext cx="2721900" cy="3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210" name="Google Shape;210;p38"/>
          <p:cNvGrpSpPr/>
          <p:nvPr/>
        </p:nvGrpSpPr>
        <p:grpSpPr>
          <a:xfrm>
            <a:off x="4360747" y="2309798"/>
            <a:ext cx="72174" cy="1870733"/>
            <a:chOff x="2109600" y="2309375"/>
            <a:chExt cx="138450" cy="1870733"/>
          </a:xfrm>
        </p:grpSpPr>
        <p:cxnSp>
          <p:nvCxnSpPr>
            <p:cNvPr id="211" name="Google Shape;211;p38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2" name="Google Shape;212;p38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3" name="Google Shape;213;p38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4" name="Google Shape;214;p38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5" name="Google Shape;215;p38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16" name="Google Shape;216;p38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217" name="Google Shape;217;p38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18" name="Google Shape;218;p38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19" name="Google Shape;219;p38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20" name="Google Shape;220;p38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21" name="Google Shape;221;p38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222" name="Google Shape;222;p38"/>
          <p:cNvGrpSpPr/>
          <p:nvPr/>
        </p:nvGrpSpPr>
        <p:grpSpPr>
          <a:xfrm>
            <a:off x="3419171" y="3217729"/>
            <a:ext cx="1955326" cy="54851"/>
            <a:chOff x="1206371" y="3217729"/>
            <a:chExt cx="1955326" cy="54851"/>
          </a:xfrm>
        </p:grpSpPr>
        <p:grpSp>
          <p:nvGrpSpPr>
            <p:cNvPr id="223" name="Google Shape;223;p38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224" name="Google Shape;224;p38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25" name="Google Shape;225;p38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26" name="Google Shape;226;p38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27" name="Google Shape;227;p38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28" name="Google Shape;228;p38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29" name="Google Shape;229;p38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230" name="Google Shape;230;p38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31" name="Google Shape;231;p38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32" name="Google Shape;232;p38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33" name="Google Shape;233;p38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34" name="Google Shape;234;p38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235" name="Google Shape;235;p38"/>
          <p:cNvSpPr txBox="1"/>
          <p:nvPr>
            <p:ph idx="3" type="title"/>
          </p:nvPr>
        </p:nvSpPr>
        <p:spPr>
          <a:xfrm>
            <a:off x="355565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36" name="Google Shape;236;p38"/>
          <p:cNvSpPr txBox="1"/>
          <p:nvPr>
            <p:ph idx="4" type="title"/>
          </p:nvPr>
        </p:nvSpPr>
        <p:spPr>
          <a:xfrm>
            <a:off x="355565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37" name="Google Shape;237;p38"/>
          <p:cNvSpPr txBox="1"/>
          <p:nvPr>
            <p:ph idx="5" type="title"/>
          </p:nvPr>
        </p:nvSpPr>
        <p:spPr>
          <a:xfrm>
            <a:off x="1209475" y="3171788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38" name="Google Shape;238;p38"/>
          <p:cNvSpPr txBox="1"/>
          <p:nvPr>
            <p:ph idx="6" type="title"/>
          </p:nvPr>
        </p:nvSpPr>
        <p:spPr>
          <a:xfrm>
            <a:off x="2635850" y="150700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39" name="Google Shape;239;p3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cxnSp>
        <p:nvCxnSpPr>
          <p:cNvPr id="240" name="Google Shape;240;p38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41" name="Google Shape;241;p38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2" name="Google Shape;242;p38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43" name="Google Shape;243;p38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44" name="Google Shape;244;p38"/>
          <p:cNvSpPr txBox="1"/>
          <p:nvPr>
            <p:ph idx="9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sComparators_x2">
  <p:cSld name="CUSTOM_4_1"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p39"/>
          <p:cNvSpPr/>
          <p:nvPr/>
        </p:nvSpPr>
        <p:spPr>
          <a:xfrm>
            <a:off x="4886413" y="13941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39"/>
          <p:cNvSpPr/>
          <p:nvPr/>
        </p:nvSpPr>
        <p:spPr>
          <a:xfrm>
            <a:off x="45718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48" name="Google Shape;248;p39"/>
          <p:cNvCxnSpPr/>
          <p:nvPr/>
        </p:nvCxnSpPr>
        <p:spPr>
          <a:xfrm>
            <a:off x="2194709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49" name="Google Shape;249;p39"/>
          <p:cNvCxnSpPr/>
          <p:nvPr/>
        </p:nvCxnSpPr>
        <p:spPr>
          <a:xfrm rot="10800000">
            <a:off x="1080000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50" name="Google Shape;250;p39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1" name="Google Shape;251;p39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2" name="Google Shape;252;p39"/>
          <p:cNvSpPr txBox="1"/>
          <p:nvPr>
            <p:ph type="title"/>
          </p:nvPr>
        </p:nvSpPr>
        <p:spPr>
          <a:xfrm>
            <a:off x="135350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53" name="Google Shape;253;p39"/>
          <p:cNvSpPr txBox="1"/>
          <p:nvPr>
            <p:ph idx="2" type="title"/>
          </p:nvPr>
        </p:nvSpPr>
        <p:spPr>
          <a:xfrm>
            <a:off x="135350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54" name="Google Shape;254;p39"/>
          <p:cNvSpPr txBox="1"/>
          <p:nvPr>
            <p:ph idx="3" type="title"/>
          </p:nvPr>
        </p:nvSpPr>
        <p:spPr>
          <a:xfrm>
            <a:off x="3341963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55" name="Google Shape;255;p39"/>
          <p:cNvSpPr txBox="1"/>
          <p:nvPr>
            <p:ph idx="4" type="title"/>
          </p:nvPr>
        </p:nvSpPr>
        <p:spPr>
          <a:xfrm>
            <a:off x="457199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6" name="Google Shape;256;p3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7" name="Google Shape;257;p39"/>
          <p:cNvSpPr txBox="1"/>
          <p:nvPr>
            <p:ph idx="5" type="title"/>
          </p:nvPr>
        </p:nvSpPr>
        <p:spPr>
          <a:xfrm>
            <a:off x="231613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258" name="Google Shape;258;p39"/>
          <p:cNvGrpSpPr/>
          <p:nvPr/>
        </p:nvGrpSpPr>
        <p:grpSpPr>
          <a:xfrm>
            <a:off x="1206371" y="3217729"/>
            <a:ext cx="1955326" cy="54851"/>
            <a:chOff x="1206371" y="3217729"/>
            <a:chExt cx="1955326" cy="54851"/>
          </a:xfrm>
        </p:grpSpPr>
        <p:grpSp>
          <p:nvGrpSpPr>
            <p:cNvPr id="259" name="Google Shape;259;p39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0" name="Google Shape;260;p3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" name="Google Shape;261;p3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2" name="Google Shape;262;p3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3" name="Google Shape;263;p3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4" name="Google Shape;264;p3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65" name="Google Shape;265;p39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6" name="Google Shape;266;p3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7" name="Google Shape;267;p3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8" name="Google Shape;268;p3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9" name="Google Shape;269;p3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70" name="Google Shape;270;p3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271" name="Google Shape;271;p39"/>
          <p:cNvGrpSpPr/>
          <p:nvPr/>
        </p:nvGrpSpPr>
        <p:grpSpPr>
          <a:xfrm>
            <a:off x="2158622" y="2309798"/>
            <a:ext cx="72174" cy="1870733"/>
            <a:chOff x="2109600" y="2309375"/>
            <a:chExt cx="138450" cy="1870733"/>
          </a:xfrm>
        </p:grpSpPr>
        <p:cxnSp>
          <p:nvCxnSpPr>
            <p:cNvPr id="272" name="Google Shape;272;p39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3" name="Google Shape;273;p39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4" name="Google Shape;274;p39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5" name="Google Shape;275;p39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76" name="Google Shape;276;p39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277" name="Google Shape;277;p3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78" name="Google Shape;278;p3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79" name="Google Shape;279;p3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80" name="Google Shape;280;p3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81" name="Google Shape;281;p3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282" name="Google Shape;282;p39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83" name="Google Shape;283;p39"/>
          <p:cNvSpPr txBox="1"/>
          <p:nvPr>
            <p:ph idx="6" type="title"/>
          </p:nvPr>
        </p:nvSpPr>
        <p:spPr>
          <a:xfrm>
            <a:off x="4886424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84" name="Google Shape;284;p39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85" name="Google Shape;285;p39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286" name="Google Shape;286;p39"/>
          <p:cNvCxnSpPr/>
          <p:nvPr/>
        </p:nvCxnSpPr>
        <p:spPr>
          <a:xfrm>
            <a:off x="66421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87" name="Google Shape;287;p39"/>
          <p:cNvCxnSpPr/>
          <p:nvPr/>
        </p:nvCxnSpPr>
        <p:spPr>
          <a:xfrm rot="10800000">
            <a:off x="5527425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88" name="Google Shape;288;p39"/>
          <p:cNvSpPr txBox="1"/>
          <p:nvPr>
            <p:ph idx="9" type="title"/>
          </p:nvPr>
        </p:nvSpPr>
        <p:spPr>
          <a:xfrm>
            <a:off x="5800925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89" name="Google Shape;289;p39"/>
          <p:cNvSpPr txBox="1"/>
          <p:nvPr>
            <p:ph idx="13" type="title"/>
          </p:nvPr>
        </p:nvSpPr>
        <p:spPr>
          <a:xfrm>
            <a:off x="5800925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90" name="Google Shape;290;p39"/>
          <p:cNvSpPr txBox="1"/>
          <p:nvPr>
            <p:ph idx="14" type="title"/>
          </p:nvPr>
        </p:nvSpPr>
        <p:spPr>
          <a:xfrm>
            <a:off x="7789388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91" name="Google Shape;291;p39"/>
          <p:cNvSpPr txBox="1"/>
          <p:nvPr>
            <p:ph idx="15" type="title"/>
          </p:nvPr>
        </p:nvSpPr>
        <p:spPr>
          <a:xfrm>
            <a:off x="4679038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292" name="Google Shape;292;p39"/>
          <p:cNvGrpSpPr/>
          <p:nvPr/>
        </p:nvGrpSpPr>
        <p:grpSpPr>
          <a:xfrm>
            <a:off x="5653796" y="3217729"/>
            <a:ext cx="1955326" cy="54851"/>
            <a:chOff x="1206371" y="3217729"/>
            <a:chExt cx="1955326" cy="54851"/>
          </a:xfrm>
        </p:grpSpPr>
        <p:grpSp>
          <p:nvGrpSpPr>
            <p:cNvPr id="293" name="Google Shape;293;p39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294" name="Google Shape;294;p3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95" name="Google Shape;295;p3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96" name="Google Shape;296;p3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97" name="Google Shape;297;p3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98" name="Google Shape;298;p3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99" name="Google Shape;299;p39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300" name="Google Shape;300;p3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01" name="Google Shape;301;p3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02" name="Google Shape;302;p3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03" name="Google Shape;303;p3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04" name="Google Shape;304;p3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305" name="Google Shape;305;p39"/>
          <p:cNvGrpSpPr/>
          <p:nvPr/>
        </p:nvGrpSpPr>
        <p:grpSpPr>
          <a:xfrm>
            <a:off x="6606047" y="2309798"/>
            <a:ext cx="72174" cy="1870733"/>
            <a:chOff x="2109600" y="2309375"/>
            <a:chExt cx="138450" cy="1870733"/>
          </a:xfrm>
        </p:grpSpPr>
        <p:cxnSp>
          <p:nvCxnSpPr>
            <p:cNvPr id="306" name="Google Shape;306;p39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7" name="Google Shape;307;p39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8" name="Google Shape;308;p39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" name="Google Shape;309;p39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310" name="Google Shape;310;p39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311" name="Google Shape;311;p3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12" name="Google Shape;312;p3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13" name="Google Shape;313;p3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14" name="Google Shape;314;p3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15" name="Google Shape;315;p3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316" name="Google Shape;316;p39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17" name="Google Shape;317;p39"/>
          <p:cNvSpPr txBox="1"/>
          <p:nvPr>
            <p:ph idx="16"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318" name="Google Shape;318;p39"/>
          <p:cNvSpPr txBox="1"/>
          <p:nvPr>
            <p:ph idx="1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  <p15:guide id="2" orient="horz" pos="891">
          <p15:clr>
            <a:srgbClr val="FA7B17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CUSTOM_5_1"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4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321" name="Google Shape;321;p40"/>
          <p:cNvSpPr/>
          <p:nvPr/>
        </p:nvSpPr>
        <p:spPr>
          <a:xfrm>
            <a:off x="45720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40"/>
          <p:cNvSpPr/>
          <p:nvPr/>
        </p:nvSpPr>
        <p:spPr>
          <a:xfrm>
            <a:off x="3343575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40"/>
          <p:cNvSpPr/>
          <p:nvPr/>
        </p:nvSpPr>
        <p:spPr>
          <a:xfrm>
            <a:off x="620535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40"/>
          <p:cNvSpPr txBox="1"/>
          <p:nvPr>
            <p:ph type="title"/>
          </p:nvPr>
        </p:nvSpPr>
        <p:spPr>
          <a:xfrm>
            <a:off x="45720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325" name="Google Shape;325;p40"/>
          <p:cNvSpPr txBox="1"/>
          <p:nvPr>
            <p:ph idx="2" type="title"/>
          </p:nvPr>
        </p:nvSpPr>
        <p:spPr>
          <a:xfrm>
            <a:off x="45720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26" name="Google Shape;326;p40"/>
          <p:cNvSpPr txBox="1"/>
          <p:nvPr>
            <p:ph idx="3" type="title"/>
          </p:nvPr>
        </p:nvSpPr>
        <p:spPr>
          <a:xfrm>
            <a:off x="3343575" y="1922125"/>
            <a:ext cx="24375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27" name="Google Shape;327;p40"/>
          <p:cNvSpPr txBox="1"/>
          <p:nvPr>
            <p:ph idx="4" type="title"/>
          </p:nvPr>
        </p:nvSpPr>
        <p:spPr>
          <a:xfrm>
            <a:off x="620535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28" name="Google Shape;328;p40"/>
          <p:cNvSpPr txBox="1"/>
          <p:nvPr>
            <p:ph idx="5" type="title"/>
          </p:nvPr>
        </p:nvSpPr>
        <p:spPr>
          <a:xfrm>
            <a:off x="3343575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329" name="Google Shape;329;p40"/>
          <p:cNvSpPr txBox="1"/>
          <p:nvPr>
            <p:ph idx="6" type="title"/>
          </p:nvPr>
        </p:nvSpPr>
        <p:spPr>
          <a:xfrm>
            <a:off x="620535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330" name="Google Shape;330;p40"/>
          <p:cNvSpPr txBox="1"/>
          <p:nvPr>
            <p:ph idx="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2">
  <p:cSld name="CUSTOM_5_1_1"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Google Shape;332;p4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333" name="Google Shape;333;p41"/>
          <p:cNvSpPr/>
          <p:nvPr/>
        </p:nvSpPr>
        <p:spPr>
          <a:xfrm>
            <a:off x="4572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41"/>
          <p:cNvSpPr/>
          <p:nvPr/>
        </p:nvSpPr>
        <p:spPr>
          <a:xfrm>
            <a:off x="46710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41"/>
          <p:cNvSpPr txBox="1"/>
          <p:nvPr>
            <p:ph type="title"/>
          </p:nvPr>
        </p:nvSpPr>
        <p:spPr>
          <a:xfrm>
            <a:off x="4572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336" name="Google Shape;336;p41"/>
          <p:cNvSpPr txBox="1"/>
          <p:nvPr>
            <p:ph idx="2" type="title"/>
          </p:nvPr>
        </p:nvSpPr>
        <p:spPr>
          <a:xfrm>
            <a:off x="4572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37" name="Google Shape;337;p41"/>
          <p:cNvSpPr txBox="1"/>
          <p:nvPr>
            <p:ph idx="3" type="title"/>
          </p:nvPr>
        </p:nvSpPr>
        <p:spPr>
          <a:xfrm>
            <a:off x="46710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38" name="Google Shape;338;p41"/>
          <p:cNvSpPr txBox="1"/>
          <p:nvPr>
            <p:ph idx="4" type="title"/>
          </p:nvPr>
        </p:nvSpPr>
        <p:spPr>
          <a:xfrm>
            <a:off x="46710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339" name="Google Shape;339;p41"/>
          <p:cNvSpPr txBox="1"/>
          <p:nvPr>
            <p:ph idx="5" type="ctrTitle"/>
          </p:nvPr>
        </p:nvSpPr>
        <p:spPr>
          <a:xfrm>
            <a:off x="457200" y="457200"/>
            <a:ext cx="68598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" name="Google Shape;22;p5"/>
          <p:cNvSpPr txBox="1"/>
          <p:nvPr>
            <p:ph idx="1" type="body"/>
          </p:nvPr>
        </p:nvSpPr>
        <p:spPr>
          <a:xfrm>
            <a:off x="3117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3" name="Google Shape;23;p5"/>
          <p:cNvSpPr txBox="1"/>
          <p:nvPr>
            <p:ph idx="2" type="body"/>
          </p:nvPr>
        </p:nvSpPr>
        <p:spPr>
          <a:xfrm>
            <a:off x="4832400" y="1152475"/>
            <a:ext cx="39999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" name="Google Shape;24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SECTION_HEADER_1"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1" name="Google Shape;341;p4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342" name="Google Shape;342;p42"/>
          <p:cNvSpPr/>
          <p:nvPr/>
        </p:nvSpPr>
        <p:spPr>
          <a:xfrm>
            <a:off x="0" y="-100"/>
            <a:ext cx="9167100" cy="51435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43" name="Google Shape;343;p42"/>
          <p:cNvSpPr txBox="1"/>
          <p:nvPr>
            <p:ph type="title"/>
          </p:nvPr>
        </p:nvSpPr>
        <p:spPr>
          <a:xfrm>
            <a:off x="385350" y="1762425"/>
            <a:ext cx="2944800" cy="17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344" name="Google Shape;344;p42"/>
          <p:cNvGrpSpPr/>
          <p:nvPr/>
        </p:nvGrpSpPr>
        <p:grpSpPr>
          <a:xfrm>
            <a:off x="4407750" y="480098"/>
            <a:ext cx="3900300" cy="1615500"/>
            <a:chOff x="4407750" y="480098"/>
            <a:chExt cx="3900300" cy="1615500"/>
          </a:xfrm>
        </p:grpSpPr>
        <p:sp>
          <p:nvSpPr>
            <p:cNvPr id="345" name="Google Shape;345;p42"/>
            <p:cNvSpPr/>
            <p:nvPr/>
          </p:nvSpPr>
          <p:spPr>
            <a:xfrm>
              <a:off x="4407750" y="480098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6" name="Google Shape;346;p42"/>
            <p:cNvSpPr/>
            <p:nvPr/>
          </p:nvSpPr>
          <p:spPr>
            <a:xfrm>
              <a:off x="4505996" y="571511"/>
              <a:ext cx="3683700" cy="1408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47" name="Google Shape;347;p42"/>
          <p:cNvGrpSpPr/>
          <p:nvPr/>
        </p:nvGrpSpPr>
        <p:grpSpPr>
          <a:xfrm>
            <a:off x="4407750" y="3143673"/>
            <a:ext cx="3900300" cy="1615500"/>
            <a:chOff x="4407750" y="3143673"/>
            <a:chExt cx="3900300" cy="1615500"/>
          </a:xfrm>
        </p:grpSpPr>
        <p:sp>
          <p:nvSpPr>
            <p:cNvPr id="348" name="Google Shape;348;p42"/>
            <p:cNvSpPr/>
            <p:nvPr/>
          </p:nvSpPr>
          <p:spPr>
            <a:xfrm>
              <a:off x="4407750" y="3143673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9" name="Google Shape;349;p42"/>
            <p:cNvSpPr/>
            <p:nvPr/>
          </p:nvSpPr>
          <p:spPr>
            <a:xfrm>
              <a:off x="4505996" y="3254590"/>
              <a:ext cx="3683700" cy="1393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50" name="Google Shape;350;p42"/>
          <p:cNvGrpSpPr/>
          <p:nvPr/>
        </p:nvGrpSpPr>
        <p:grpSpPr>
          <a:xfrm>
            <a:off x="3593675" y="1796775"/>
            <a:ext cx="3900300" cy="1667400"/>
            <a:chOff x="3593675" y="1796775"/>
            <a:chExt cx="3900300" cy="1667400"/>
          </a:xfrm>
        </p:grpSpPr>
        <p:sp>
          <p:nvSpPr>
            <p:cNvPr id="351" name="Google Shape;351;p42"/>
            <p:cNvSpPr/>
            <p:nvPr/>
          </p:nvSpPr>
          <p:spPr>
            <a:xfrm>
              <a:off x="3593675" y="1796775"/>
              <a:ext cx="3900300" cy="16674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42"/>
            <p:cNvSpPr/>
            <p:nvPr/>
          </p:nvSpPr>
          <p:spPr>
            <a:xfrm>
              <a:off x="3702012" y="1888910"/>
              <a:ext cx="3683700" cy="14664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53" name="Google Shape;353;p42"/>
          <p:cNvSpPr txBox="1"/>
          <p:nvPr>
            <p:ph idx="2" type="title"/>
          </p:nvPr>
        </p:nvSpPr>
        <p:spPr>
          <a:xfrm>
            <a:off x="4738350" y="808375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354" name="Google Shape;354;p42"/>
          <p:cNvSpPr txBox="1"/>
          <p:nvPr>
            <p:ph idx="3" type="title"/>
          </p:nvPr>
        </p:nvSpPr>
        <p:spPr>
          <a:xfrm>
            <a:off x="3939725" y="2142638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355" name="Google Shape;355;p42"/>
          <p:cNvSpPr txBox="1"/>
          <p:nvPr>
            <p:ph idx="4" type="title"/>
          </p:nvPr>
        </p:nvSpPr>
        <p:spPr>
          <a:xfrm>
            <a:off x="4738350" y="3498563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356" name="Google Shape;356;p4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357" name="Google Shape;357;p42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llhandSection_Purple">
  <p:cSld name="CUSTOM_15">
    <p:bg>
      <p:bgPr>
        <a:solidFill>
          <a:schemeClr val="dk2"/>
        </a:solidFill>
      </p:bgPr>
    </p:bg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" name="Google Shape;359;p43"/>
          <p:cNvGrpSpPr/>
          <p:nvPr/>
        </p:nvGrpSpPr>
        <p:grpSpPr>
          <a:xfrm>
            <a:off x="1481000" y="621638"/>
            <a:ext cx="1934400" cy="1934700"/>
            <a:chOff x="1481000" y="621638"/>
            <a:chExt cx="1934400" cy="1934700"/>
          </a:xfrm>
        </p:grpSpPr>
        <p:sp>
          <p:nvSpPr>
            <p:cNvPr id="360" name="Google Shape;360;p43"/>
            <p:cNvSpPr/>
            <p:nvPr/>
          </p:nvSpPr>
          <p:spPr>
            <a:xfrm>
              <a:off x="1481000" y="62163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61" name="Google Shape;361;p43"/>
            <p:cNvGrpSpPr/>
            <p:nvPr/>
          </p:nvGrpSpPr>
          <p:grpSpPr>
            <a:xfrm>
              <a:off x="1534614" y="674586"/>
              <a:ext cx="1828808" cy="1828808"/>
              <a:chOff x="842575" y="687113"/>
              <a:chExt cx="1675500" cy="1675500"/>
            </a:xfrm>
          </p:grpSpPr>
          <p:sp>
            <p:nvSpPr>
              <p:cNvPr id="362" name="Google Shape;362;p43"/>
              <p:cNvSpPr/>
              <p:nvPr/>
            </p:nvSpPr>
            <p:spPr>
              <a:xfrm>
                <a:off x="842575" y="687113"/>
                <a:ext cx="1675500" cy="16755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Helvetica Neue Light"/>
                  <a:ea typeface="Helvetica Neue Light"/>
                  <a:cs typeface="Helvetica Neue Light"/>
                  <a:sym typeface="Helvetica Neue Light"/>
                </a:endParaRPr>
              </a:p>
            </p:txBody>
          </p:sp>
          <p:sp>
            <p:nvSpPr>
              <p:cNvPr id="363" name="Google Shape;363;p43"/>
              <p:cNvSpPr txBox="1"/>
              <p:nvPr/>
            </p:nvSpPr>
            <p:spPr>
              <a:xfrm>
                <a:off x="842575" y="1535625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build the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best team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364" name="Google Shape;364;p43"/>
              <p:cNvSpPr txBox="1"/>
              <p:nvPr/>
            </p:nvSpPr>
            <p:spPr>
              <a:xfrm>
                <a:off x="1368925" y="9673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000"/>
                  <a:t>💜</a:t>
                </a:r>
                <a:endParaRPr sz="3000"/>
              </a:p>
            </p:txBody>
          </p:sp>
        </p:grpSp>
      </p:grpSp>
      <p:grpSp>
        <p:nvGrpSpPr>
          <p:cNvPr id="365" name="Google Shape;365;p43"/>
          <p:cNvGrpSpPr/>
          <p:nvPr/>
        </p:nvGrpSpPr>
        <p:grpSpPr>
          <a:xfrm>
            <a:off x="3527900" y="627375"/>
            <a:ext cx="1934400" cy="1934700"/>
            <a:chOff x="3527900" y="627375"/>
            <a:chExt cx="1934400" cy="1934700"/>
          </a:xfrm>
        </p:grpSpPr>
        <p:sp>
          <p:nvSpPr>
            <p:cNvPr id="366" name="Google Shape;366;p43"/>
            <p:cNvSpPr/>
            <p:nvPr/>
          </p:nvSpPr>
          <p:spPr>
            <a:xfrm>
              <a:off x="35279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43"/>
            <p:cNvSpPr/>
            <p:nvPr/>
          </p:nvSpPr>
          <p:spPr>
            <a:xfrm>
              <a:off x="3582704" y="674618"/>
              <a:ext cx="1828800" cy="1828800"/>
            </a:xfrm>
            <a:prstGeom prst="roundRect">
              <a:avLst>
                <a:gd fmla="val 3936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rotWithShape="0" dir="1560000" dist="295275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68" name="Google Shape;368;p43"/>
            <p:cNvSpPr txBox="1"/>
            <p:nvPr/>
          </p:nvSpPr>
          <p:spPr>
            <a:xfrm>
              <a:off x="3582856" y="1586090"/>
              <a:ext cx="1828800" cy="662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build a 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great product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369" name="Google Shape;369;p43"/>
            <p:cNvSpPr txBox="1"/>
            <p:nvPr/>
          </p:nvSpPr>
          <p:spPr>
            <a:xfrm>
              <a:off x="4025277" y="929506"/>
              <a:ext cx="969000" cy="572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latin typeface="Inter"/>
                  <a:ea typeface="Inter"/>
                  <a:cs typeface="Inter"/>
                  <a:sym typeface="Inter"/>
                </a:rPr>
                <a:t>👷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70" name="Google Shape;370;p43"/>
          <p:cNvGrpSpPr/>
          <p:nvPr/>
        </p:nvGrpSpPr>
        <p:grpSpPr>
          <a:xfrm>
            <a:off x="5574800" y="627375"/>
            <a:ext cx="1934400" cy="1934700"/>
            <a:chOff x="5574800" y="627375"/>
            <a:chExt cx="1934400" cy="1934700"/>
          </a:xfrm>
        </p:grpSpPr>
        <p:sp>
          <p:nvSpPr>
            <p:cNvPr id="371" name="Google Shape;371;p43"/>
            <p:cNvSpPr/>
            <p:nvPr/>
          </p:nvSpPr>
          <p:spPr>
            <a:xfrm>
              <a:off x="55748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72" name="Google Shape;372;p43"/>
            <p:cNvGrpSpPr/>
            <p:nvPr/>
          </p:nvGrpSpPr>
          <p:grpSpPr>
            <a:xfrm>
              <a:off x="5627545" y="680388"/>
              <a:ext cx="1828910" cy="1828675"/>
              <a:chOff x="5665280" y="687103"/>
              <a:chExt cx="1722300" cy="1769400"/>
            </a:xfrm>
          </p:grpSpPr>
          <p:sp>
            <p:nvSpPr>
              <p:cNvPr id="373" name="Google Shape;373;p43"/>
              <p:cNvSpPr/>
              <p:nvPr/>
            </p:nvSpPr>
            <p:spPr>
              <a:xfrm>
                <a:off x="5665280" y="687103"/>
                <a:ext cx="1722300" cy="1769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374" name="Google Shape;374;p43"/>
              <p:cNvSpPr txBox="1"/>
              <p:nvPr/>
            </p:nvSpPr>
            <p:spPr>
              <a:xfrm>
                <a:off x="5665291" y="1542619"/>
                <a:ext cx="1702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expand on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New territories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375" name="Google Shape;375;p43"/>
              <p:cNvSpPr txBox="1"/>
              <p:nvPr/>
            </p:nvSpPr>
            <p:spPr>
              <a:xfrm>
                <a:off x="6222500" y="9850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🌍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376" name="Google Shape;376;p43"/>
          <p:cNvGrpSpPr/>
          <p:nvPr/>
        </p:nvGrpSpPr>
        <p:grpSpPr>
          <a:xfrm>
            <a:off x="5574800" y="2640200"/>
            <a:ext cx="1934400" cy="1934700"/>
            <a:chOff x="5574800" y="2640200"/>
            <a:chExt cx="1934400" cy="1934700"/>
          </a:xfrm>
        </p:grpSpPr>
        <p:sp>
          <p:nvSpPr>
            <p:cNvPr id="377" name="Google Shape;377;p43"/>
            <p:cNvSpPr/>
            <p:nvPr/>
          </p:nvSpPr>
          <p:spPr>
            <a:xfrm>
              <a:off x="55748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" name="Google Shape;378;p43"/>
            <p:cNvSpPr/>
            <p:nvPr/>
          </p:nvSpPr>
          <p:spPr>
            <a:xfrm>
              <a:off x="5630808" y="2693127"/>
              <a:ext cx="1826100" cy="18288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71500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379" name="Google Shape;379;p43"/>
            <p:cNvSpPr txBox="1"/>
            <p:nvPr/>
          </p:nvSpPr>
          <p:spPr>
            <a:xfrm>
              <a:off x="5633412" y="3508352"/>
              <a:ext cx="1826100" cy="61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make sure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we are known for all this!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380" name="Google Shape;380;p43"/>
            <p:cNvSpPr txBox="1"/>
            <p:nvPr/>
          </p:nvSpPr>
          <p:spPr>
            <a:xfrm>
              <a:off x="6291878" y="2902576"/>
              <a:ext cx="522300" cy="52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🚀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381" name="Google Shape;381;p43"/>
          <p:cNvGrpSpPr/>
          <p:nvPr/>
        </p:nvGrpSpPr>
        <p:grpSpPr>
          <a:xfrm>
            <a:off x="3527900" y="2640200"/>
            <a:ext cx="1934400" cy="1934700"/>
            <a:chOff x="3527900" y="2640200"/>
            <a:chExt cx="1934400" cy="1934700"/>
          </a:xfrm>
        </p:grpSpPr>
        <p:sp>
          <p:nvSpPr>
            <p:cNvPr id="382" name="Google Shape;382;p43"/>
            <p:cNvSpPr/>
            <p:nvPr/>
          </p:nvSpPr>
          <p:spPr>
            <a:xfrm>
              <a:off x="35279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83" name="Google Shape;383;p43"/>
            <p:cNvGrpSpPr/>
            <p:nvPr/>
          </p:nvGrpSpPr>
          <p:grpSpPr>
            <a:xfrm>
              <a:off x="3582743" y="2693172"/>
              <a:ext cx="1828770" cy="1828729"/>
              <a:chOff x="842575" y="764143"/>
              <a:chExt cx="1727700" cy="1598400"/>
            </a:xfrm>
          </p:grpSpPr>
          <p:sp>
            <p:nvSpPr>
              <p:cNvPr id="384" name="Google Shape;384;p43"/>
              <p:cNvSpPr/>
              <p:nvPr/>
            </p:nvSpPr>
            <p:spPr>
              <a:xfrm>
                <a:off x="842575" y="764143"/>
                <a:ext cx="1727700" cy="1598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385" name="Google Shape;385;p43"/>
              <p:cNvSpPr txBox="1"/>
              <p:nvPr/>
            </p:nvSpPr>
            <p:spPr>
              <a:xfrm>
                <a:off x="842575" y="1490917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provide an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excellent service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386" name="Google Shape;386;p43"/>
              <p:cNvSpPr txBox="1"/>
              <p:nvPr/>
            </p:nvSpPr>
            <p:spPr>
              <a:xfrm>
                <a:off x="1368925" y="1004925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👂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387" name="Google Shape;387;p43"/>
          <p:cNvGrpSpPr/>
          <p:nvPr/>
        </p:nvGrpSpPr>
        <p:grpSpPr>
          <a:xfrm>
            <a:off x="1481000" y="2640188"/>
            <a:ext cx="1934400" cy="1934700"/>
            <a:chOff x="1481000" y="2640188"/>
            <a:chExt cx="1934400" cy="1934700"/>
          </a:xfrm>
        </p:grpSpPr>
        <p:sp>
          <p:nvSpPr>
            <p:cNvPr id="388" name="Google Shape;388;p43"/>
            <p:cNvSpPr/>
            <p:nvPr/>
          </p:nvSpPr>
          <p:spPr>
            <a:xfrm>
              <a:off x="1481000" y="264018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89" name="Google Shape;389;p43"/>
            <p:cNvGrpSpPr/>
            <p:nvPr/>
          </p:nvGrpSpPr>
          <p:grpSpPr>
            <a:xfrm>
              <a:off x="1534607" y="2693115"/>
              <a:ext cx="1828842" cy="1828842"/>
              <a:chOff x="3490163" y="760313"/>
              <a:chExt cx="1790700" cy="1790700"/>
            </a:xfrm>
          </p:grpSpPr>
          <p:sp>
            <p:nvSpPr>
              <p:cNvPr id="390" name="Google Shape;390;p43"/>
              <p:cNvSpPr/>
              <p:nvPr/>
            </p:nvSpPr>
            <p:spPr>
              <a:xfrm>
                <a:off x="3490163" y="760313"/>
                <a:ext cx="1790700" cy="17907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85788" rotWithShape="0" dir="1500000" dist="285750">
                  <a:srgbClr val="000000">
                    <a:alpha val="16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391" name="Google Shape;391;p43"/>
              <p:cNvSpPr txBox="1"/>
              <p:nvPr/>
            </p:nvSpPr>
            <p:spPr>
              <a:xfrm>
                <a:off x="3490163" y="1535638"/>
                <a:ext cx="1790700" cy="676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scale an</a:t>
                </a:r>
                <a:br>
                  <a:rPr lang="en" sz="1700">
                    <a:solidFill>
                      <a:srgbClr val="5A48E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efficient &amp; reliable solution</a:t>
                </a:r>
                <a:endParaRPr sz="1600">
                  <a:solidFill>
                    <a:srgbClr val="00000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</p:txBody>
          </p:sp>
          <p:sp>
            <p:nvSpPr>
              <p:cNvPr id="392" name="Google Shape;392;p43"/>
              <p:cNvSpPr txBox="1"/>
              <p:nvPr/>
            </p:nvSpPr>
            <p:spPr>
              <a:xfrm>
                <a:off x="4087793" y="927175"/>
                <a:ext cx="5316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💻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sp>
        <p:nvSpPr>
          <p:cNvPr id="393" name="Google Shape;393;p4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94" name="Google Shape;394;p4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1">
  <p:cSld name="1_Custom Layout_1">
    <p:spTree>
      <p:nvGrpSpPr>
        <p:cNvPr id="395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44"/>
          <p:cNvSpPr/>
          <p:nvPr/>
        </p:nvSpPr>
        <p:spPr>
          <a:xfrm>
            <a:off x="-55375" y="-63275"/>
            <a:ext cx="9267900" cy="53076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44"/>
          <p:cNvSpPr/>
          <p:nvPr/>
        </p:nvSpPr>
        <p:spPr>
          <a:xfrm>
            <a:off x="367150" y="806825"/>
            <a:ext cx="8473500" cy="3298500"/>
          </a:xfrm>
          <a:prstGeom prst="roundRect">
            <a:avLst>
              <a:gd fmla="val 2751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" name="Google Shape;398;p44"/>
          <p:cNvSpPr/>
          <p:nvPr/>
        </p:nvSpPr>
        <p:spPr>
          <a:xfrm>
            <a:off x="452750" y="901750"/>
            <a:ext cx="8302200" cy="3092700"/>
          </a:xfrm>
          <a:prstGeom prst="roundRect">
            <a:avLst>
              <a:gd fmla="val 2751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" name="Google Shape;399;p44"/>
          <p:cNvSpPr txBox="1"/>
          <p:nvPr>
            <p:ph type="ctrTitle"/>
          </p:nvPr>
        </p:nvSpPr>
        <p:spPr>
          <a:xfrm>
            <a:off x="671400" y="2059775"/>
            <a:ext cx="7801200" cy="79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00" name="Google Shape;400;p4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01" name="Google Shape;401;p4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lobal">
  <p:cSld name="1_Custom Layout_1_1">
    <p:spTree>
      <p:nvGrpSpPr>
        <p:cNvPr id="402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Google Shape;403;p45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04" name="Google Shape;404;p45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405" name="Google Shape;405;p45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45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07" name="Google Shape;407;p45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08" name="Google Shape;408;p45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09" name="Google Shape;409;p45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" name="Google Shape;410;p45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" name="Google Shape;411;p45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" name="Google Shape;412;p45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" name="Google Shape;413;p45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" name="Google Shape;414;p45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" name="Google Shape;415;p45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" name="Google Shape;416;p45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" name="Google Shape;417;p45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" name="Google Shape;418;p45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" name="Google Shape;419;p45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5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" name="Google Shape;421;p45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" name="Google Shape;422;p45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" name="Google Shape;423;p45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" name="Google Shape;424;p45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" name="Google Shape;425;p45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" name="Google Shape;426;p45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" name="Google Shape;427;p45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8" name="Google Shape;428;p45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9" name="Google Shape;429;p45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" name="Google Shape;430;p45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" name="Google Shape;431;p45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" name="Google Shape;432;p45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" name="Google Shape;433;p45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" name="Google Shape;434;p45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" name="Google Shape;435;p45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" name="Google Shape;436;p45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" name="Google Shape;437;p45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" name="Google Shape;438;p45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" name="Google Shape;439;p45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" name="Google Shape;440;p45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" name="Google Shape;441;p45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" name="Google Shape;442;p45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" name="Google Shape;443;p45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" name="Google Shape;444;p45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5" name="Google Shape;445;p45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" name="Google Shape;446;p45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" name="Google Shape;447;p45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" name="Google Shape;448;p45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" name="Google Shape;449;p45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" name="Google Shape;450;p45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" name="Google Shape;451;p45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" name="Google Shape;452;p45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" name="Google Shape;453;p45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" name="Google Shape;454;p45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" name="Google Shape;455;p45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" name="Google Shape;456;p45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5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" name="Google Shape;458;p45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" name="Google Shape;459;p45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" name="Google Shape;460;p45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1" name="Google Shape;461;p45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2" name="Google Shape;462;p45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" name="Google Shape;463;p45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" name="Google Shape;464;p45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" name="Google Shape;465;p45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" name="Google Shape;466;p45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" name="Google Shape;467;p45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" name="Google Shape;468;p45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" name="Google Shape;469;p45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" name="Google Shape;470;p45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" name="Google Shape;471;p45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2" name="Google Shape;472;p45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" name="Google Shape;473;p45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" name="Google Shape;474;p45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" name="Google Shape;475;p45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" name="Google Shape;476;p45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" name="Google Shape;477;p45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8" name="Google Shape;478;p45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9" name="Google Shape;479;p45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0" name="Google Shape;480;p45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1" name="Google Shape;481;p45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5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3" name="Google Shape;483;p45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4" name="Google Shape;484;p45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5" name="Google Shape;485;p45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6" name="Google Shape;486;p45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7" name="Google Shape;487;p45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8" name="Google Shape;488;p45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9" name="Google Shape;489;p45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0" name="Google Shape;490;p45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1" name="Google Shape;491;p45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2" name="Google Shape;492;p45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3" name="Google Shape;493;p45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4" name="Google Shape;494;p45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5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6" name="Google Shape;496;p45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7" name="Google Shape;497;p45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8" name="Google Shape;498;p45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9" name="Google Shape;499;p45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0" name="Google Shape;500;p45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1" name="Google Shape;501;p45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2" name="Google Shape;502;p45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3" name="Google Shape;503;p45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4" name="Google Shape;504;p45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5" name="Google Shape;505;p45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6" name="Google Shape;506;p45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7" name="Google Shape;507;p45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8" name="Google Shape;508;p45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9" name="Google Shape;509;p45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0" name="Google Shape;510;p45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1" name="Google Shape;511;p45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2" name="Google Shape;512;p45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3" name="Google Shape;513;p45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4" name="Google Shape;514;p45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5" name="Google Shape;515;p45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6" name="Google Shape;516;p45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7" name="Google Shape;517;p45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" name="Google Shape;518;p45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" name="Google Shape;519;p45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" name="Google Shape;520;p45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" name="Google Shape;521;p45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2" name="Google Shape;522;p45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" name="Google Shape;523;p45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4" name="Google Shape;524;p45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5" name="Google Shape;525;p45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6" name="Google Shape;526;p45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7" name="Google Shape;527;p45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8" name="Google Shape;528;p45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" name="Google Shape;529;p45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0" name="Google Shape;530;p45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" name="Google Shape;531;p45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2" name="Google Shape;532;p45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3" name="Google Shape;533;p45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" name="Google Shape;534;p45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5" name="Google Shape;535;p45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6" name="Google Shape;536;p45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37" name="Google Shape;537;p45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538" name="Google Shape;538;p45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9" name="Google Shape;539;p45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0" name="Google Shape;540;p45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1" name="Google Shape;541;p45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2" name="Google Shape;542;p45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3" name="Google Shape;543;p45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4" name="Google Shape;544;p45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" name="Google Shape;545;p45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" name="Google Shape;546;p45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45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8" name="Google Shape;548;p45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9" name="Google Shape;549;p45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0" name="Google Shape;550;p45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" name="Google Shape;551;p45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2" name="Google Shape;552;p45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3" name="Google Shape;553;p45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" name="Google Shape;554;p45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" name="Google Shape;555;p45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" name="Google Shape;556;p45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" name="Google Shape;557;p45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" name="Google Shape;558;p45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" name="Google Shape;559;p45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" name="Google Shape;560;p45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" name="Google Shape;561;p45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" name="Google Shape;562;p45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" name="Google Shape;563;p45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" name="Google Shape;564;p45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" name="Google Shape;565;p45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66" name="Google Shape;566;p45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567" name="Google Shape;567;p45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8" name="Google Shape;568;p45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569" name="Google Shape;569;p45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570" name="Google Shape;570;p45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1" name="Google Shape;571;p45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2" name="Google Shape;572;p45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573" name="Google Shape;573;p45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4" name="Google Shape;574;p45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5" name="Google Shape;575;p45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6" name="Google Shape;576;p45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77" name="Google Shape;577;p45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" name="Google Shape;578;p45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9" name="Google Shape;579;p45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0" name="Google Shape;580;p45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1" name="Google Shape;581;p45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2" name="Google Shape;582;p45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3" name="Google Shape;583;p45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" name="Google Shape;584;p45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" name="Google Shape;585;p45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" name="Google Shape;586;p45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" name="Google Shape;587;p45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" name="Google Shape;588;p45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9" name="Google Shape;589;p45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0" name="Google Shape;590;p45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" name="Google Shape;591;p45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2" name="Google Shape;592;p45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" name="Google Shape;593;p45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4" name="Google Shape;594;p45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" name="Google Shape;595;p45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" name="Google Shape;596;p45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7" name="Google Shape;597;p45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" name="Google Shape;598;p45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9" name="Google Shape;599;p45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0" name="Google Shape;600;p45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" name="Google Shape;601;p45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" name="Google Shape;602;p45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" name="Google Shape;603;p45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" name="Google Shape;604;p45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" name="Google Shape;605;p45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" name="Google Shape;606;p45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7" name="Google Shape;607;p45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" name="Google Shape;608;p45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9" name="Google Shape;609;p45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0" name="Google Shape;610;p45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" name="Google Shape;611;p45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" name="Google Shape;612;p45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" name="Google Shape;613;p45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4" name="Google Shape;614;p45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" name="Google Shape;615;p45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6" name="Google Shape;616;p45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7" name="Google Shape;617;p45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" name="Google Shape;618;p45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9" name="Google Shape;619;p45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0" name="Google Shape;620;p45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" name="Google Shape;621;p45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" name="Google Shape;622;p45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3" name="Google Shape;623;p45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" name="Google Shape;624;p45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" name="Google Shape;625;p45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6" name="Google Shape;626;p45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7" name="Google Shape;627;p45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" name="Google Shape;628;p45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9" name="Google Shape;629;p45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0" name="Google Shape;630;p45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45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2" name="Google Shape;632;p45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3" name="Google Shape;633;p45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4" name="Google Shape;634;p45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" name="Google Shape;635;p45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6" name="Google Shape;636;p45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7" name="Google Shape;637;p45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8" name="Google Shape;638;p45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" name="Google Shape;639;p45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" name="Google Shape;640;p45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" name="Google Shape;641;p45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2" name="Google Shape;642;p45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" name="Google Shape;643;p45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4" name="Google Shape;644;p45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" name="Google Shape;645;p45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" name="Google Shape;646;p45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" name="Google Shape;647;p45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8" name="Google Shape;648;p45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" name="Google Shape;649;p45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0" name="Google Shape;650;p45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" name="Google Shape;651;p45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2" name="Google Shape;652;p45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" name="Google Shape;653;p45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4" name="Google Shape;654;p45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" name="Google Shape;655;p45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" name="Google Shape;656;p45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" name="Google Shape;657;p45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8" name="Google Shape;658;p45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9" name="Google Shape;659;p45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0" name="Google Shape;660;p45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1" name="Google Shape;661;p45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2" name="Google Shape;662;p45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" name="Google Shape;663;p45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" name="Google Shape;664;p45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" name="Google Shape;665;p45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" name="Google Shape;666;p45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" name="Google Shape;667;p45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" name="Google Shape;668;p45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9" name="Google Shape;669;p45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0" name="Google Shape;670;p45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71" name="Google Shape;671;p45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672" name="Google Shape;672;p45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" name="Google Shape;673;p45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" name="Google Shape;674;p45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5" name="Google Shape;675;p45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6" name="Google Shape;676;p45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7" name="Google Shape;677;p45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8" name="Google Shape;678;p45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" name="Google Shape;679;p45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0" name="Google Shape;680;p45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45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2" name="Google Shape;682;p45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" name="Google Shape;683;p45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4" name="Google Shape;684;p45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5" name="Google Shape;685;p45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" name="Google Shape;686;p45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7" name="Google Shape;687;p45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8" name="Google Shape;688;p45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" name="Google Shape;689;p45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0" name="Google Shape;690;p45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" name="Google Shape;691;p45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" name="Google Shape;692;p45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3" name="Google Shape;693;p45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" name="Google Shape;694;p45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5" name="Google Shape;695;p45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6" name="Google Shape;696;p45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" name="Google Shape;697;p45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8" name="Google Shape;698;p45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" name="Google Shape;699;p45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0" name="Google Shape;700;p45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" name="Google Shape;701;p45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" name="Google Shape;702;p45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" name="Google Shape;703;p45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" name="Google Shape;704;p45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5" name="Google Shape;705;p45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6" name="Google Shape;706;p45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" name="Google Shape;707;p45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8" name="Google Shape;708;p45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" name="Google Shape;709;p45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0" name="Google Shape;710;p45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1" name="Google Shape;711;p45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2" name="Google Shape;712;p45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" name="Google Shape;713;p45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" name="Google Shape;714;p45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5" name="Google Shape;715;p45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6" name="Google Shape;716;p45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7" name="Google Shape;717;p45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8" name="Google Shape;718;p45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45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0" name="Google Shape;720;p45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1" name="Google Shape;721;p45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2" name="Google Shape;722;p45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3" name="Google Shape;723;p45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4" name="Google Shape;724;p45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5" name="Google Shape;725;p45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6" name="Google Shape;726;p45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7" name="Google Shape;727;p45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8" name="Google Shape;728;p45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9" name="Google Shape;729;p45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0" name="Google Shape;730;p45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1" name="Google Shape;731;p45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45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3" name="Google Shape;733;p4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34" name="Google Shape;734;p45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nternational">
  <p:cSld name="1_Custom Layout_1_1_1">
    <p:spTree>
      <p:nvGrpSpPr>
        <p:cNvPr id="735" name="Shape 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" name="Google Shape;736;p46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7" name="Google Shape;737;p46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738" name="Google Shape;738;p46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9" name="Google Shape;739;p46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" name="Google Shape;740;p46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" name="Google Shape;741;p46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" name="Google Shape;742;p46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" name="Google Shape;743;p46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" name="Google Shape;744;p46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5" name="Google Shape;745;p46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6" name="Google Shape;746;p46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" name="Google Shape;747;p46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" name="Google Shape;748;p46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" name="Google Shape;749;p46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0" name="Google Shape;750;p46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" name="Google Shape;751;p46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" name="Google Shape;752;p46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3" name="Google Shape;753;p46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" name="Google Shape;754;p46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" name="Google Shape;755;p46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" name="Google Shape;756;p46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" name="Google Shape;757;p46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" name="Google Shape;758;p46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" name="Google Shape;759;p46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" name="Google Shape;760;p46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" name="Google Shape;761;p46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2" name="Google Shape;762;p46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" name="Google Shape;763;p46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4" name="Google Shape;764;p46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5" name="Google Shape;765;p46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6" name="Google Shape;766;p46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7" name="Google Shape;767;p46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8" name="Google Shape;768;p46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" name="Google Shape;769;p46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0" name="Google Shape;770;p46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" name="Google Shape;771;p46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2" name="Google Shape;772;p46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3" name="Google Shape;773;p46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4" name="Google Shape;774;p46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5" name="Google Shape;775;p46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6" name="Google Shape;776;p46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7" name="Google Shape;777;p46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8" name="Google Shape;778;p46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9" name="Google Shape;779;p46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" name="Google Shape;780;p46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" name="Google Shape;781;p46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" name="Google Shape;782;p46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3" name="Google Shape;783;p46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" name="Google Shape;784;p46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5" name="Google Shape;785;p46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6" name="Google Shape;786;p46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7" name="Google Shape;787;p46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" name="Google Shape;788;p46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" name="Google Shape;789;p46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" name="Google Shape;790;p46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" name="Google Shape;791;p46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" name="Google Shape;792;p46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3" name="Google Shape;793;p46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" name="Google Shape;794;p46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" name="Google Shape;795;p46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6" name="Google Shape;796;p46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7" name="Google Shape;797;p46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8" name="Google Shape;798;p46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9" name="Google Shape;799;p46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" name="Google Shape;800;p46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1" name="Google Shape;801;p46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2" name="Google Shape;802;p46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" name="Google Shape;803;p46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" name="Google Shape;804;p46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5" name="Google Shape;805;p46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" name="Google Shape;806;p46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" name="Google Shape;807;p46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" name="Google Shape;808;p46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9" name="Google Shape;809;p46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" name="Google Shape;810;p46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1" name="Google Shape;811;p46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2" name="Google Shape;812;p46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3" name="Google Shape;813;p46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4" name="Google Shape;814;p46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5" name="Google Shape;815;p46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6" name="Google Shape;816;p46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" name="Google Shape;817;p46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8" name="Google Shape;818;p46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" name="Google Shape;819;p46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" name="Google Shape;820;p46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1" name="Google Shape;821;p46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2" name="Google Shape;822;p46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3" name="Google Shape;823;p46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" name="Google Shape;824;p46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5" name="Google Shape;825;p46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" name="Google Shape;826;p46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46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8" name="Google Shape;828;p46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9" name="Google Shape;829;p46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0" name="Google Shape;830;p46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1" name="Google Shape;831;p46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" name="Google Shape;832;p46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3" name="Google Shape;833;p46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" name="Google Shape;834;p46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5" name="Google Shape;835;p46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" name="Google Shape;836;p46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7" name="Google Shape;837;p46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8" name="Google Shape;838;p46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9" name="Google Shape;839;p46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0" name="Google Shape;840;p46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" name="Google Shape;841;p46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" name="Google Shape;842;p46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3" name="Google Shape;843;p46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4" name="Google Shape;844;p46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5" name="Google Shape;845;p46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6" name="Google Shape;846;p46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7" name="Google Shape;847;p46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8" name="Google Shape;848;p46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" name="Google Shape;849;p46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0" name="Google Shape;850;p46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1" name="Google Shape;851;p46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" name="Google Shape;852;p46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3" name="Google Shape;853;p46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4" name="Google Shape;854;p46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" name="Google Shape;855;p46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" name="Google Shape;856;p46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7" name="Google Shape;857;p46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" name="Google Shape;858;p46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" name="Google Shape;859;p46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0" name="Google Shape;860;p46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" name="Google Shape;861;p46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" name="Google Shape;862;p46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3" name="Google Shape;863;p46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4" name="Google Shape;864;p46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5" name="Google Shape;865;p46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66" name="Google Shape;866;p46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867" name="Google Shape;867;p46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8" name="Google Shape;868;p46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" name="Google Shape;869;p46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" name="Google Shape;870;p46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" name="Google Shape;871;p46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" name="Google Shape;872;p46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3" name="Google Shape;873;p46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" name="Google Shape;874;p46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" name="Google Shape;875;p46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" name="Google Shape;876;p46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7" name="Google Shape;877;p46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8" name="Google Shape;878;p46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9" name="Google Shape;879;p46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0" name="Google Shape;880;p46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" name="Google Shape;881;p46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" name="Google Shape;882;p46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3" name="Google Shape;883;p46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" name="Google Shape;884;p46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5" name="Google Shape;885;p46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" name="Google Shape;886;p46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7" name="Google Shape;887;p46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" name="Google Shape;888;p46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9" name="Google Shape;889;p46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0" name="Google Shape;890;p46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1" name="Google Shape;891;p46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" name="Google Shape;892;p46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3" name="Google Shape;893;p46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" name="Google Shape;894;p46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895" name="Google Shape;895;p46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896" name="Google Shape;896;p46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7" name="Google Shape;897;p46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898" name="Google Shape;898;p46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899" name="Google Shape;899;p46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" name="Google Shape;900;p46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1" name="Google Shape;901;p46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902" name="Google Shape;902;p46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" name="Google Shape;903;p46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4" name="Google Shape;904;p46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5" name="Google Shape;905;p46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6" name="Google Shape;906;p46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" name="Google Shape;907;p46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8" name="Google Shape;908;p46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9" name="Google Shape;909;p46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0" name="Google Shape;910;p46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1" name="Google Shape;911;p46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2" name="Google Shape;912;p46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" name="Google Shape;913;p46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" name="Google Shape;914;p46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5" name="Google Shape;915;p46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" name="Google Shape;916;p46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7" name="Google Shape;917;p46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8" name="Google Shape;918;p46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9" name="Google Shape;919;p46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46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1" name="Google Shape;921;p46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2" name="Google Shape;922;p46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" name="Google Shape;923;p46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4" name="Google Shape;924;p46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" name="Google Shape;925;p46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" name="Google Shape;926;p46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7" name="Google Shape;927;p46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" name="Google Shape;928;p46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" name="Google Shape;929;p46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0" name="Google Shape;930;p46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1" name="Google Shape;931;p46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2" name="Google Shape;932;p46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46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4" name="Google Shape;934;p46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" name="Google Shape;935;p46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6" name="Google Shape;936;p46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7" name="Google Shape;937;p46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" name="Google Shape;938;p46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9" name="Google Shape;939;p46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" name="Google Shape;940;p46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1" name="Google Shape;941;p46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" name="Google Shape;942;p46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3" name="Google Shape;943;p46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" name="Google Shape;944;p46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" name="Google Shape;945;p46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46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7" name="Google Shape;947;p46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" name="Google Shape;948;p46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9" name="Google Shape;949;p46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" name="Google Shape;950;p46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" name="Google Shape;951;p46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2" name="Google Shape;952;p46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" name="Google Shape;953;p46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4" name="Google Shape;954;p46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5" name="Google Shape;955;p46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6" name="Google Shape;956;p46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7" name="Google Shape;957;p46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8" name="Google Shape;958;p46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" name="Google Shape;959;p46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0" name="Google Shape;960;p46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1" name="Google Shape;961;p46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2" name="Google Shape;962;p46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3" name="Google Shape;963;p46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46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5" name="Google Shape;965;p46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6" name="Google Shape;966;p46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7" name="Google Shape;967;p46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8" name="Google Shape;968;p46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9" name="Google Shape;969;p46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0" name="Google Shape;970;p46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46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2" name="Google Shape;972;p46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3" name="Google Shape;973;p46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4" name="Google Shape;974;p46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5" name="Google Shape;975;p46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6" name="Google Shape;976;p46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7" name="Google Shape;977;p46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8" name="Google Shape;978;p46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9" name="Google Shape;979;p46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0" name="Google Shape;980;p46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" name="Google Shape;981;p46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" name="Google Shape;982;p46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3" name="Google Shape;983;p46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" name="Google Shape;984;p46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5" name="Google Shape;985;p46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6" name="Google Shape;986;p46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7" name="Google Shape;987;p46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" name="Google Shape;988;p46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9" name="Google Shape;989;p46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0" name="Google Shape;990;p46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" name="Google Shape;991;p46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" name="Google Shape;992;p46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3" name="Google Shape;993;p46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" name="Google Shape;994;p46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" name="Google Shape;995;p46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6" name="Google Shape;996;p46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" name="Google Shape;997;p46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" name="Google Shape;998;p46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" name="Google Shape;999;p46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000" name="Google Shape;1000;p46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1001" name="Google Shape;1001;p46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" name="Google Shape;1002;p46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46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4" name="Google Shape;1004;p46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5" name="Google Shape;1005;p46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6" name="Google Shape;1006;p46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7" name="Google Shape;1007;p46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8" name="Google Shape;1008;p46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46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0" name="Google Shape;1010;p46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1" name="Google Shape;1011;p46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2" name="Google Shape;1012;p46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3" name="Google Shape;1013;p46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4" name="Google Shape;1014;p46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5" name="Google Shape;1015;p46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6" name="Google Shape;1016;p46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7" name="Google Shape;1017;p46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8" name="Google Shape;1018;p46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9" name="Google Shape;1019;p46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0" name="Google Shape;1020;p46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1" name="Google Shape;1021;p46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2" name="Google Shape;1022;p46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3" name="Google Shape;1023;p46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4" name="Google Shape;1024;p46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5" name="Google Shape;1025;p46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6" name="Google Shape;1026;p46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7" name="Google Shape;1027;p46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8" name="Google Shape;1028;p46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9" name="Google Shape;1029;p46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0" name="Google Shape;1030;p46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1" name="Google Shape;1031;p46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2" name="Google Shape;1032;p46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3" name="Google Shape;1033;p46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4" name="Google Shape;1034;p46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5" name="Google Shape;1035;p46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6" name="Google Shape;1036;p46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7" name="Google Shape;1037;p46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8" name="Google Shape;1038;p46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9" name="Google Shape;1039;p46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0" name="Google Shape;1040;p46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1" name="Google Shape;1041;p46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2" name="Google Shape;1042;p46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3" name="Google Shape;1043;p46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4" name="Google Shape;1044;p46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5" name="Google Shape;1045;p46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6" name="Google Shape;1046;p46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7" name="Google Shape;1047;p46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8" name="Google Shape;1048;p46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9" name="Google Shape;1049;p46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0" name="Google Shape;1050;p46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1" name="Google Shape;1051;p46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2" name="Google Shape;1052;p46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3" name="Google Shape;1053;p46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4" name="Google Shape;1054;p46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5" name="Google Shape;1055;p46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6" name="Google Shape;1056;p46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7" name="Google Shape;1057;p46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8" name="Google Shape;1058;p46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9" name="Google Shape;1059;p46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0" name="Google Shape;1060;p46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1" name="Google Shape;1061;p46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2" name="Google Shape;1062;p4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063" name="Google Shape;1063;p46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1064" name="Google Shape;1064;p46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46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1066" name="Google Shape;1066;p46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067" name="Google Shape;1067;p46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taly">
  <p:cSld name="TITLE_AND_BODY_4_1">
    <p:bg>
      <p:bgPr>
        <a:solidFill>
          <a:schemeClr val="lt1"/>
        </a:solidFill>
      </p:bgPr>
    </p:bg>
    <p:spTree>
      <p:nvGrpSpPr>
        <p:cNvPr id="1068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Google Shape;1069;p47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0" name="Google Shape;1070;p47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1" name="Google Shape;1071;p47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p47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3" name="Google Shape;1073;p47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4" name="Google Shape;1074;p47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5" name="Google Shape;1075;p47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6" name="Google Shape;1076;p47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7" name="Google Shape;1077;p47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8" name="Google Shape;1078;p47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9" name="Google Shape;1079;p47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0" name="Google Shape;1080;p47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1" name="Google Shape;1081;p47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2" name="Google Shape;1082;p47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3" name="Google Shape;1083;p47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4" name="Google Shape;1084;p47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5" name="Google Shape;1085;p47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6" name="Google Shape;1086;p47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47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8" name="Google Shape;1088;p47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9" name="Google Shape;1089;p47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0" name="Google Shape;1090;p47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1" name="Google Shape;1091;p47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2" name="Google Shape;1092;p47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3" name="Google Shape;1093;p47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4" name="Google Shape;1094;p47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5" name="Google Shape;1095;p47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6" name="Google Shape;1096;p47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" name="Google Shape;1097;p47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" name="Google Shape;1098;p47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9" name="Google Shape;1099;p47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0" name="Google Shape;1100;p47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1" name="Google Shape;1101;p47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2" name="Google Shape;1102;p47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3" name="Google Shape;1103;p47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4" name="Google Shape;1104;p47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5" name="Google Shape;1105;p47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6" name="Google Shape;1106;p47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7" name="Google Shape;1107;p47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8" name="Google Shape;1108;p47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9" name="Google Shape;1109;p47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0" name="Google Shape;1110;p47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1" name="Google Shape;1111;p47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47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3" name="Google Shape;1113;p47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4" name="Google Shape;1114;p47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5" name="Google Shape;1115;p47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6" name="Google Shape;1116;p47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7" name="Google Shape;1117;p47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8" name="Google Shape;1118;p47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9" name="Google Shape;1119;p47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0" name="Google Shape;1120;p47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1" name="Google Shape;1121;p47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2" name="Google Shape;1122;p47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3" name="Google Shape;1123;p47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4" name="Google Shape;1124;p47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5" name="Google Shape;1125;p47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6" name="Google Shape;1126;p47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7" name="Google Shape;1127;p47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8" name="Google Shape;1128;p47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9" name="Google Shape;1129;p47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0" name="Google Shape;1130;p47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1" name="Google Shape;1131;p47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2" name="Google Shape;1132;p47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3" name="Google Shape;1133;p47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4" name="Google Shape;1134;p47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5" name="Google Shape;1135;p47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6" name="Google Shape;1136;p47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7" name="Google Shape;1137;p47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8" name="Google Shape;1138;p47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9" name="Google Shape;1139;p47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0" name="Google Shape;1140;p47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1" name="Google Shape;1141;p47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2" name="Google Shape;1142;p47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3" name="Google Shape;1143;p47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4" name="Google Shape;1144;p47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5" name="Google Shape;1145;p47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6" name="Google Shape;1146;p47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7" name="Google Shape;1147;p47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8" name="Google Shape;1148;p47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9" name="Google Shape;1149;p47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0" name="Google Shape;1150;p47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1" name="Google Shape;1151;p47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2" name="Google Shape;1152;p47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3" name="Google Shape;1153;p47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4" name="Google Shape;1154;p47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5" name="Google Shape;1155;p47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6" name="Google Shape;1156;p47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7" name="Google Shape;1157;p47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8" name="Google Shape;1158;p47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9" name="Google Shape;1159;p47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0" name="Google Shape;1160;p47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1" name="Google Shape;1161;p47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2" name="Google Shape;1162;p47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3" name="Google Shape;1163;p47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4" name="Google Shape;1164;p47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5" name="Google Shape;1165;p47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6" name="Google Shape;1166;p47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7" name="Google Shape;1167;p47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8" name="Google Shape;1168;p47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9" name="Google Shape;1169;p47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0" name="Google Shape;1170;p47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1" name="Google Shape;1171;p47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2" name="Google Shape;1172;p47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3" name="Google Shape;1173;p47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4" name="Google Shape;1174;p47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47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6" name="Google Shape;1176;p47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7" name="Google Shape;1177;p47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8" name="Google Shape;1178;p47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9" name="Google Shape;1179;p47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0" name="Google Shape;1180;p47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" name="Google Shape;1181;p47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2" name="Google Shape;1182;p47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3" name="Google Shape;1183;p47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" name="Google Shape;1184;p47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5" name="Google Shape;1185;p47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" name="Google Shape;1186;p47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7" name="Google Shape;1187;p47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8" name="Google Shape;1188;p47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" name="Google Shape;1189;p47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47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" name="Google Shape;1191;p47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2" name="Google Shape;1192;p47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3" name="Google Shape;1193;p47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" name="Google Shape;1194;p47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5" name="Google Shape;1195;p47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6" name="Google Shape;1196;p47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" name="Google Shape;1197;p47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198" name="Google Shape;1198;p47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1199" name="Google Shape;1199;p47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0" name="Google Shape;1200;p47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1" name="Google Shape;1201;p47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2" name="Google Shape;1202;p47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3" name="Google Shape;1203;p47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4" name="Google Shape;1204;p47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05" name="Google Shape;1205;p47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6" name="Google Shape;1206;p47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7" name="Google Shape;1207;p47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8" name="Google Shape;1208;p47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9" name="Google Shape;1209;p47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0" name="Google Shape;1210;p47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1" name="Google Shape;1211;p47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2" name="Google Shape;1212;p47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3" name="Google Shape;1213;p47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p47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5" name="Google Shape;1215;p47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6" name="Google Shape;1216;p47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7" name="Google Shape;1217;p47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8" name="Google Shape;1218;p47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9" name="Google Shape;1219;p47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0" name="Google Shape;1220;p47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" name="Google Shape;1221;p47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" name="Google Shape;1222;p47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3" name="Google Shape;1223;p47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" name="Google Shape;1224;p47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5" name="Google Shape;1225;p47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6" name="Google Shape;1226;p47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227" name="Google Shape;1227;p47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1228" name="Google Shape;1228;p47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9" name="Google Shape;1229;p47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230" name="Google Shape;1230;p47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1231" name="Google Shape;1231;p47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2" name="Google Shape;1232;p47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3" name="Google Shape;1233;p47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234" name="Google Shape;1234;p47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5" name="Google Shape;1235;p47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6" name="Google Shape;1236;p47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7" name="Google Shape;1237;p47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38" name="Google Shape;1238;p47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9" name="Google Shape;1239;p47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0" name="Google Shape;1240;p47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1" name="Google Shape;1241;p47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2" name="Google Shape;1242;p47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3" name="Google Shape;1243;p47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4" name="Google Shape;1244;p47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5" name="Google Shape;1245;p47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6" name="Google Shape;1246;p47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7" name="Google Shape;1247;p47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8" name="Google Shape;1248;p47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9" name="Google Shape;1249;p47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0" name="Google Shape;1250;p47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1" name="Google Shape;1251;p47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2" name="Google Shape;1252;p47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3" name="Google Shape;1253;p47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4" name="Google Shape;1254;p47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5" name="Google Shape;1255;p47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6" name="Google Shape;1256;p47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7" name="Google Shape;1257;p47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8" name="Google Shape;1258;p47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9" name="Google Shape;1259;p47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0" name="Google Shape;1260;p47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1" name="Google Shape;1261;p47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2" name="Google Shape;1262;p47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3" name="Google Shape;1263;p47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4" name="Google Shape;1264;p47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5" name="Google Shape;1265;p47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" name="Google Shape;1266;p47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7" name="Google Shape;1267;p47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8" name="Google Shape;1268;p47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9" name="Google Shape;1269;p47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0" name="Google Shape;1270;p47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1" name="Google Shape;1271;p47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2" name="Google Shape;1272;p47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3" name="Google Shape;1273;p47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4" name="Google Shape;1274;p47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5" name="Google Shape;1275;p47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6" name="Google Shape;1276;p47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7" name="Google Shape;1277;p47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8" name="Google Shape;1278;p47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9" name="Google Shape;1279;p47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0" name="Google Shape;1280;p47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1" name="Google Shape;1281;p47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2" name="Google Shape;1282;p47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3" name="Google Shape;1283;p47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4" name="Google Shape;1284;p47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5" name="Google Shape;1285;p47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6" name="Google Shape;1286;p47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7" name="Google Shape;1287;p47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8" name="Google Shape;1288;p47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" name="Google Shape;1289;p47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0" name="Google Shape;1290;p47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1" name="Google Shape;1291;p47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2" name="Google Shape;1292;p47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3" name="Google Shape;1293;p47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4" name="Google Shape;1294;p47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5" name="Google Shape;1295;p47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6" name="Google Shape;1296;p47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7" name="Google Shape;1297;p47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8" name="Google Shape;1298;p47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9" name="Google Shape;1299;p47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0" name="Google Shape;1300;p47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1" name="Google Shape;1301;p47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2" name="Google Shape;1302;p47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3" name="Google Shape;1303;p47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4" name="Google Shape;1304;p47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5" name="Google Shape;1305;p47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6" name="Google Shape;1306;p47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7" name="Google Shape;1307;p47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8" name="Google Shape;1308;p47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9" name="Google Shape;1309;p47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0" name="Google Shape;1310;p47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47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47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3" name="Google Shape;1313;p47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4" name="Google Shape;1314;p47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5" name="Google Shape;1315;p47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6" name="Google Shape;1316;p47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7" name="Google Shape;1317;p47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8" name="Google Shape;1318;p47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9" name="Google Shape;1319;p47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0" name="Google Shape;1320;p47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47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47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3" name="Google Shape;1323;p47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4" name="Google Shape;1324;p47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5" name="Google Shape;1325;p47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6" name="Google Shape;1326;p47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47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47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9" name="Google Shape;1329;p47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0" name="Google Shape;1330;p47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1" name="Google Shape;1331;p47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332" name="Google Shape;1332;p47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1333" name="Google Shape;1333;p47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4" name="Google Shape;1334;p47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5" name="Google Shape;1335;p47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36" name="Google Shape;1336;p47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7" name="Google Shape;1337;p47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47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47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0" name="Google Shape;1340;p47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1" name="Google Shape;1341;p47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2" name="Google Shape;1342;p47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3" name="Google Shape;1343;p47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4" name="Google Shape;1344;p47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5" name="Google Shape;1345;p47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6" name="Google Shape;1346;p47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7" name="Google Shape;1347;p47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8" name="Google Shape;1348;p47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9" name="Google Shape;1349;p47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47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47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2" name="Google Shape;1352;p47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3" name="Google Shape;1353;p47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4" name="Google Shape;1354;p47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5" name="Google Shape;1355;p47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47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47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8" name="Google Shape;1358;p47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9" name="Google Shape;1359;p47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0" name="Google Shape;1360;p47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1" name="Google Shape;1361;p47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2" name="Google Shape;1362;p47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47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4" name="Google Shape;1364;p47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5" name="Google Shape;1365;p47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6" name="Google Shape;1366;p47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47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47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9" name="Google Shape;1369;p47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0" name="Google Shape;1370;p47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1" name="Google Shape;1371;p47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2" name="Google Shape;1372;p47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3" name="Google Shape;1373;p47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4" name="Google Shape;1374;p47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5" name="Google Shape;1375;p47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" name="Google Shape;1376;p47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7" name="Google Shape;1377;p47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8" name="Google Shape;1378;p47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9" name="Google Shape;1379;p47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0" name="Google Shape;1380;p47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1" name="Google Shape;1381;p47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2" name="Google Shape;1382;p47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3" name="Google Shape;1383;p47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4" name="Google Shape;1384;p47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5" name="Google Shape;1385;p47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6" name="Google Shape;1386;p47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7" name="Google Shape;1387;p47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8" name="Google Shape;1388;p47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9" name="Google Shape;1389;p47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0" name="Google Shape;1390;p47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1" name="Google Shape;1391;p47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2" name="Google Shape;1392;p47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" name="Google Shape;1393;p47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4" name="Google Shape;1394;p4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395" name="Google Shape;1395;p47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1396" name="Google Shape;1396;p47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7" name="Google Shape;1397;p47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1398" name="Google Shape;1398;p4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399" name="Google Shape;1399;p47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Spain">
  <p:cSld name="TITLE_AND_BODY_4_1_1">
    <p:bg>
      <p:bgPr>
        <a:solidFill>
          <a:schemeClr val="lt1"/>
        </a:solidFill>
      </p:bgPr>
    </p:bg>
    <p:spTree>
      <p:nvGrpSpPr>
        <p:cNvPr id="1400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" name="Google Shape;1401;p48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2" name="Google Shape;1402;p48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3" name="Google Shape;1403;p48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4" name="Google Shape;1404;p48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5" name="Google Shape;1405;p48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6" name="Google Shape;1406;p48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7" name="Google Shape;1407;p48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8" name="Google Shape;1408;p48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9" name="Google Shape;1409;p48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0" name="Google Shape;1410;p48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1" name="Google Shape;1411;p48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2" name="Google Shape;1412;p48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3" name="Google Shape;1413;p48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4" name="Google Shape;1414;p48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5" name="Google Shape;1415;p48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6" name="Google Shape;1416;p48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7" name="Google Shape;1417;p48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48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9" name="Google Shape;1419;p48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0" name="Google Shape;1420;p48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1" name="Google Shape;1421;p48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2" name="Google Shape;1422;p48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3" name="Google Shape;1423;p48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4" name="Google Shape;1424;p48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5" name="Google Shape;1425;p48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6" name="Google Shape;1426;p48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7" name="Google Shape;1427;p48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8" name="Google Shape;1428;p48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9" name="Google Shape;1429;p48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0" name="Google Shape;1430;p48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1" name="Google Shape;1431;p48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2" name="Google Shape;1432;p48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3" name="Google Shape;1433;p48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" name="Google Shape;1434;p48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5" name="Google Shape;1435;p48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6" name="Google Shape;1436;p48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7" name="Google Shape;1437;p48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8" name="Google Shape;1438;p48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9" name="Google Shape;1439;p48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0" name="Google Shape;1440;p48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" name="Google Shape;1441;p48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2" name="Google Shape;1442;p48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3" name="Google Shape;1443;p48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" name="Google Shape;1444;p48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5" name="Google Shape;1445;p48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6" name="Google Shape;1446;p48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" name="Google Shape;1447;p48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" name="Google Shape;1448;p48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9" name="Google Shape;1449;p48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0" name="Google Shape;1450;p48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1" name="Google Shape;1451;p48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2" name="Google Shape;1452;p48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3" name="Google Shape;1453;p48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4" name="Google Shape;1454;p48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5" name="Google Shape;1455;p48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6" name="Google Shape;1456;p48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7" name="Google Shape;1457;p48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8" name="Google Shape;1458;p48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9" name="Google Shape;1459;p48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0" name="Google Shape;1460;p48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1" name="Google Shape;1461;p48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2" name="Google Shape;1462;p48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3" name="Google Shape;1463;p48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4" name="Google Shape;1464;p48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5" name="Google Shape;1465;p48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6" name="Google Shape;1466;p48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7" name="Google Shape;1467;p48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8" name="Google Shape;1468;p48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9" name="Google Shape;1469;p48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p48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1" name="Google Shape;1471;p48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2" name="Google Shape;1472;p48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3" name="Google Shape;1473;p48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4" name="Google Shape;1474;p48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5" name="Google Shape;1475;p48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6" name="Google Shape;1476;p48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7" name="Google Shape;1477;p48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8" name="Google Shape;1478;p48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9" name="Google Shape;1479;p48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0" name="Google Shape;1480;p48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1" name="Google Shape;1481;p48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2" name="Google Shape;1482;p48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3" name="Google Shape;1483;p48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4" name="Google Shape;1484;p48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5" name="Google Shape;1485;p48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6" name="Google Shape;1486;p48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7" name="Google Shape;1487;p48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8" name="Google Shape;1488;p48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9" name="Google Shape;1489;p48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0" name="Google Shape;1490;p48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1" name="Google Shape;1491;p48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2" name="Google Shape;1492;p48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3" name="Google Shape;1493;p48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4" name="Google Shape;1494;p48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5" name="Google Shape;1495;p48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6" name="Google Shape;1496;p48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7" name="Google Shape;1497;p48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8" name="Google Shape;1498;p48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9" name="Google Shape;1499;p48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0" name="Google Shape;1500;p48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1" name="Google Shape;1501;p48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2" name="Google Shape;1502;p48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3" name="Google Shape;1503;p48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4" name="Google Shape;1504;p48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5" name="Google Shape;1505;p48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6" name="Google Shape;1506;p48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7" name="Google Shape;1507;p48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8" name="Google Shape;1508;p48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9" name="Google Shape;1509;p48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48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1" name="Google Shape;1511;p48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2" name="Google Shape;1512;p48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3" name="Google Shape;1513;p48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4" name="Google Shape;1514;p48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5" name="Google Shape;1515;p48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6" name="Google Shape;1516;p48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7" name="Google Shape;1517;p48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8" name="Google Shape;1518;p48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9" name="Google Shape;1519;p48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0" name="Google Shape;1520;p48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1" name="Google Shape;1521;p48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2" name="Google Shape;1522;p48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3" name="Google Shape;1523;p48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4" name="Google Shape;1524;p48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5" name="Google Shape;1525;p48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6" name="Google Shape;1526;p48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7" name="Google Shape;1527;p48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8" name="Google Shape;1528;p48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9" name="Google Shape;1529;p48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530" name="Google Shape;1530;p48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1531" name="Google Shape;1531;p48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2" name="Google Shape;1532;p48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3" name="Google Shape;1533;p48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4" name="Google Shape;1534;p48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5" name="Google Shape;1535;p48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6" name="Google Shape;1536;p48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37" name="Google Shape;1537;p48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8" name="Google Shape;1538;p48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9" name="Google Shape;1539;p48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0" name="Google Shape;1540;p48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1" name="Google Shape;1541;p48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2" name="Google Shape;1542;p48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3" name="Google Shape;1543;p48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4" name="Google Shape;1544;p48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5" name="Google Shape;1545;p48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6" name="Google Shape;1546;p48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7" name="Google Shape;1547;p48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8" name="Google Shape;1548;p48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9" name="Google Shape;1549;p48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0" name="Google Shape;1550;p48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1" name="Google Shape;1551;p48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2" name="Google Shape;1552;p48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3" name="Google Shape;1553;p48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4" name="Google Shape;1554;p48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5" name="Google Shape;1555;p48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6" name="Google Shape;1556;p48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7" name="Google Shape;1557;p48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8" name="Google Shape;1558;p48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559" name="Google Shape;1559;p48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1560" name="Google Shape;1560;p48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1" name="Google Shape;1561;p48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562" name="Google Shape;1562;p48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1563" name="Google Shape;1563;p48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4" name="Google Shape;1564;p48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5" name="Google Shape;1565;p48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566" name="Google Shape;1566;p48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7" name="Google Shape;1567;p48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8" name="Google Shape;1568;p48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9" name="Google Shape;1569;p48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0" name="Google Shape;1570;p48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1" name="Google Shape;1571;p48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2" name="Google Shape;1572;p48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3" name="Google Shape;1573;p48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4" name="Google Shape;1574;p48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5" name="Google Shape;1575;p48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6" name="Google Shape;1576;p48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7" name="Google Shape;1577;p48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8" name="Google Shape;1578;p48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9" name="Google Shape;1579;p48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0" name="Google Shape;1580;p48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1" name="Google Shape;1581;p48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2" name="Google Shape;1582;p48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3" name="Google Shape;1583;p48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4" name="Google Shape;1584;p48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5" name="Google Shape;1585;p48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6" name="Google Shape;1586;p48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7" name="Google Shape;1587;p48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8" name="Google Shape;1588;p48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9" name="Google Shape;1589;p48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0" name="Google Shape;1590;p48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1" name="Google Shape;1591;p48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2" name="Google Shape;1592;p48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3" name="Google Shape;1593;p48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4" name="Google Shape;1594;p48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5" name="Google Shape;1595;p48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6" name="Google Shape;1596;p48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7" name="Google Shape;1597;p48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8" name="Google Shape;1598;p48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9" name="Google Shape;1599;p48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0" name="Google Shape;1600;p48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1" name="Google Shape;1601;p48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2" name="Google Shape;1602;p48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3" name="Google Shape;1603;p48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4" name="Google Shape;1604;p48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5" name="Google Shape;1605;p48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6" name="Google Shape;1606;p48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7" name="Google Shape;1607;p48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8" name="Google Shape;1608;p48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9" name="Google Shape;1609;p48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0" name="Google Shape;1610;p48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" name="Google Shape;1611;p48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2" name="Google Shape;1612;p48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3" name="Google Shape;1613;p48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4" name="Google Shape;1614;p48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5" name="Google Shape;1615;p48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6" name="Google Shape;1616;p48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7" name="Google Shape;1617;p48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8" name="Google Shape;1618;p48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9" name="Google Shape;1619;p48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0" name="Google Shape;1620;p48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1" name="Google Shape;1621;p48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2" name="Google Shape;1622;p48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3" name="Google Shape;1623;p48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4" name="Google Shape;1624;p48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p48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6" name="Google Shape;1626;p48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7" name="Google Shape;1627;p48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8" name="Google Shape;1628;p48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9" name="Google Shape;1629;p48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0" name="Google Shape;1630;p48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1" name="Google Shape;1631;p48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2" name="Google Shape;1632;p48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3" name="Google Shape;1633;p48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4" name="Google Shape;1634;p48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5" name="Google Shape;1635;p48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6" name="Google Shape;1636;p48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48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48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" name="Google Shape;1639;p48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0" name="Google Shape;1640;p48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1" name="Google Shape;1641;p48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2" name="Google Shape;1642;p48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" name="Google Shape;1643;p48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" name="Google Shape;1644;p48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5" name="Google Shape;1645;p48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6" name="Google Shape;1646;p48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" name="Google Shape;1647;p48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8" name="Google Shape;1648;p48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9" name="Google Shape;1649;p48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" name="Google Shape;1650;p48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" name="Google Shape;1651;p48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2" name="Google Shape;1652;p48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3" name="Google Shape;1653;p48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4" name="Google Shape;1654;p48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5" name="Google Shape;1655;p48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6" name="Google Shape;1656;p48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7" name="Google Shape;1657;p48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8" name="Google Shape;1658;p48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9" name="Google Shape;1659;p48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0" name="Google Shape;1660;p48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1" name="Google Shape;1661;p48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2" name="Google Shape;1662;p48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3" name="Google Shape;1663;p48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664" name="Google Shape;1664;p48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1665" name="Google Shape;1665;p48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6" name="Google Shape;1666;p48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7" name="Google Shape;1667;p48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8" name="Google Shape;1668;p48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9" name="Google Shape;1669;p48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0" name="Google Shape;1670;p48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1" name="Google Shape;1671;p48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2" name="Google Shape;1672;p48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3" name="Google Shape;1673;p48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" name="Google Shape;1674;p48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" name="Google Shape;1675;p48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6" name="Google Shape;1676;p48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7" name="Google Shape;1677;p48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8" name="Google Shape;1678;p48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9" name="Google Shape;1679;p48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0" name="Google Shape;1680;p48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1" name="Google Shape;1681;p48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2" name="Google Shape;1682;p48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3" name="Google Shape;1683;p48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48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5" name="Google Shape;1685;p48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6" name="Google Shape;1686;p48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7" name="Google Shape;1687;p48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8" name="Google Shape;1688;p48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9" name="Google Shape;1689;p48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0" name="Google Shape;1690;p48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1" name="Google Shape;1691;p48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2" name="Google Shape;1692;p48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3" name="Google Shape;1693;p48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4" name="Google Shape;1694;p48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5" name="Google Shape;1695;p48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6" name="Google Shape;1696;p48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48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8" name="Google Shape;1698;p48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9" name="Google Shape;1699;p48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0" name="Google Shape;1700;p48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1" name="Google Shape;1701;p48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2" name="Google Shape;1702;p48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3" name="Google Shape;1703;p48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4" name="Google Shape;1704;p48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5" name="Google Shape;1705;p48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6" name="Google Shape;1706;p48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48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8" name="Google Shape;1708;p48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9" name="Google Shape;1709;p48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0" name="Google Shape;1710;p48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1" name="Google Shape;1711;p48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2" name="Google Shape;1712;p48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3" name="Google Shape;1713;p48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4" name="Google Shape;1714;p48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5" name="Google Shape;1715;p48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6" name="Google Shape;1716;p48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7" name="Google Shape;1717;p48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8" name="Google Shape;1718;p48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9" name="Google Shape;1719;p48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0" name="Google Shape;1720;p48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1" name="Google Shape;1721;p48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2" name="Google Shape;1722;p48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3" name="Google Shape;1723;p48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4" name="Google Shape;1724;p48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5" name="Google Shape;1725;p48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6" name="Google Shape;1726;p48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1727" name="Google Shape;1727;p48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1728" name="Google Shape;1728;p48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9" name="Google Shape;1729;p48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1730" name="Google Shape;1730;p4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1731" name="Google Shape;1731;p48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ermany">
  <p:cSld name="TITLE_AND_BODY_4_1_1_1">
    <p:bg>
      <p:bgPr>
        <a:solidFill>
          <a:schemeClr val="lt1"/>
        </a:solidFill>
      </p:bgPr>
    </p:bg>
    <p:spTree>
      <p:nvGrpSpPr>
        <p:cNvPr id="1732" name="Shape 1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3" name="Google Shape;1733;p49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4" name="Google Shape;1734;p49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5" name="Google Shape;1735;p49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6" name="Google Shape;1736;p4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7" name="Google Shape;1737;p4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8" name="Google Shape;1738;p49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9" name="Google Shape;1739;p4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0" name="Google Shape;1740;p4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49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2" name="Google Shape;1742;p49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3" name="Google Shape;1743;p49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4" name="Google Shape;1744;p49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5" name="Google Shape;1745;p49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6" name="Google Shape;1746;p49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7" name="Google Shape;1747;p49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8" name="Google Shape;1748;p49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9" name="Google Shape;1749;p49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0" name="Google Shape;1750;p49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1" name="Google Shape;1751;p49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2" name="Google Shape;1752;p49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3" name="Google Shape;1753;p49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4" name="Google Shape;1754;p49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5" name="Google Shape;1755;p49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6" name="Google Shape;1756;p49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7" name="Google Shape;1757;p49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8" name="Google Shape;1758;p49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9" name="Google Shape;1759;p49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0" name="Google Shape;1760;p49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1" name="Google Shape;1761;p49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2" name="Google Shape;1762;p49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3" name="Google Shape;1763;p49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4" name="Google Shape;1764;p49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5" name="Google Shape;1765;p49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6" name="Google Shape;1766;p49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7" name="Google Shape;1767;p49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8" name="Google Shape;1768;p49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9" name="Google Shape;1769;p49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0" name="Google Shape;1770;p49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1" name="Google Shape;1771;p49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2" name="Google Shape;1772;p49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3" name="Google Shape;1773;p49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4" name="Google Shape;1774;p49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5" name="Google Shape;1775;p49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6" name="Google Shape;1776;p49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7" name="Google Shape;1777;p49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8" name="Google Shape;1778;p49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9" name="Google Shape;1779;p49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0" name="Google Shape;1780;p49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1" name="Google Shape;1781;p49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2" name="Google Shape;1782;p49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3" name="Google Shape;1783;p49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4" name="Google Shape;1784;p49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5" name="Google Shape;1785;p49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6" name="Google Shape;1786;p49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7" name="Google Shape;1787;p49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8" name="Google Shape;1788;p49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89" name="Google Shape;1789;p49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0" name="Google Shape;1790;p49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1" name="Google Shape;1791;p49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2" name="Google Shape;1792;p49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49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4" name="Google Shape;1794;p49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5" name="Google Shape;1795;p49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6" name="Google Shape;1796;p49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7" name="Google Shape;1797;p49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8" name="Google Shape;1798;p49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9" name="Google Shape;1799;p49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0" name="Google Shape;1800;p49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1" name="Google Shape;1801;p49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2" name="Google Shape;1802;p49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3" name="Google Shape;1803;p49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4" name="Google Shape;1804;p49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5" name="Google Shape;1805;p49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6" name="Google Shape;1806;p49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7" name="Google Shape;1807;p49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49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9" name="Google Shape;1809;p49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0" name="Google Shape;1810;p49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1" name="Google Shape;1811;p49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2" name="Google Shape;1812;p49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3" name="Google Shape;1813;p49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4" name="Google Shape;1814;p49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5" name="Google Shape;1815;p49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6" name="Google Shape;1816;p49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7" name="Google Shape;1817;p49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8" name="Google Shape;1818;p49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9" name="Google Shape;1819;p49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0" name="Google Shape;1820;p49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1" name="Google Shape;1821;p49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2" name="Google Shape;1822;p49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3" name="Google Shape;1823;p49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4" name="Google Shape;1824;p49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5" name="Google Shape;1825;p49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6" name="Google Shape;1826;p49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7" name="Google Shape;1827;p49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49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9" name="Google Shape;1829;p49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0" name="Google Shape;1830;p49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1" name="Google Shape;1831;p49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2" name="Google Shape;1832;p49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3" name="Google Shape;1833;p49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4" name="Google Shape;1834;p49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5" name="Google Shape;1835;p49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6" name="Google Shape;1836;p49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7" name="Google Shape;1837;p49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8" name="Google Shape;1838;p49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9" name="Google Shape;1839;p49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0" name="Google Shape;1840;p49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1" name="Google Shape;1841;p49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2" name="Google Shape;1842;p49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3" name="Google Shape;1843;p49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4" name="Google Shape;1844;p49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5" name="Google Shape;1845;p49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6" name="Google Shape;1846;p49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7" name="Google Shape;1847;p49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8" name="Google Shape;1848;p49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9" name="Google Shape;1849;p49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0" name="Google Shape;1850;p49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1" name="Google Shape;1851;p49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2" name="Google Shape;1852;p49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49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4" name="Google Shape;1854;p49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5" name="Google Shape;1855;p49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6" name="Google Shape;1856;p49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7" name="Google Shape;1857;p49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8" name="Google Shape;1858;p49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9" name="Google Shape;1859;p49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0" name="Google Shape;1860;p49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1" name="Google Shape;1861;p49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862" name="Google Shape;1862;p49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1863" name="Google Shape;1863;p49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49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5" name="Google Shape;1865;p49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6" name="Google Shape;1866;p49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7" name="Google Shape;1867;p49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8" name="Google Shape;1868;p49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69" name="Google Shape;1869;p49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0" name="Google Shape;1870;p49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1" name="Google Shape;1871;p49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2" name="Google Shape;1872;p49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3" name="Google Shape;1873;p49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4" name="Google Shape;1874;p49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5" name="Google Shape;1875;p49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6" name="Google Shape;1876;p49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7" name="Google Shape;1877;p49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8" name="Google Shape;1878;p49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9" name="Google Shape;1879;p49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0" name="Google Shape;1880;p49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1" name="Google Shape;1881;p49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2" name="Google Shape;1882;p49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3" name="Google Shape;1883;p49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4" name="Google Shape;1884;p49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5" name="Google Shape;1885;p49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6" name="Google Shape;1886;p49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7" name="Google Shape;1887;p49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8" name="Google Shape;1888;p49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89" name="Google Shape;1889;p49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90" name="Google Shape;1890;p49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891" name="Google Shape;1891;p49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1892" name="Google Shape;1892;p49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3" name="Google Shape;1893;p49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894" name="Google Shape;1894;p49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1895" name="Google Shape;1895;p49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6" name="Google Shape;1896;p49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7" name="Google Shape;1897;p49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1898" name="Google Shape;1898;p49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9" name="Google Shape;1899;p49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0" name="Google Shape;1900;p49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p49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02" name="Google Shape;1902;p49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3" name="Google Shape;1903;p49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4" name="Google Shape;1904;p49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5" name="Google Shape;1905;p49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6" name="Google Shape;1906;p49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7" name="Google Shape;1907;p49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8" name="Google Shape;1908;p49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9" name="Google Shape;1909;p49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0" name="Google Shape;1910;p49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1" name="Google Shape;1911;p49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2" name="Google Shape;1912;p49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3" name="Google Shape;1913;p49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4" name="Google Shape;1914;p49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5" name="Google Shape;1915;p49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6" name="Google Shape;1916;p49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7" name="Google Shape;1917;p49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8" name="Google Shape;1918;p49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9" name="Google Shape;1919;p49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0" name="Google Shape;1920;p49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1" name="Google Shape;1921;p49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2" name="Google Shape;1922;p49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3" name="Google Shape;1923;p49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4" name="Google Shape;1924;p49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5" name="Google Shape;1925;p49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6" name="Google Shape;1926;p49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7" name="Google Shape;1927;p49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8" name="Google Shape;1928;p49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49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0" name="Google Shape;1930;p49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1" name="Google Shape;1931;p49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2" name="Google Shape;1932;p49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3" name="Google Shape;1933;p49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4" name="Google Shape;1934;p49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5" name="Google Shape;1935;p49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6" name="Google Shape;1936;p49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7" name="Google Shape;1937;p49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8" name="Google Shape;1938;p49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39" name="Google Shape;1939;p49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0" name="Google Shape;1940;p49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1" name="Google Shape;1941;p49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2" name="Google Shape;1942;p49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3" name="Google Shape;1943;p49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4" name="Google Shape;1944;p49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5" name="Google Shape;1945;p49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6" name="Google Shape;1946;p49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7" name="Google Shape;1947;p49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8" name="Google Shape;1948;p49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9" name="Google Shape;1949;p49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0" name="Google Shape;1950;p49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1" name="Google Shape;1951;p49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2" name="Google Shape;1952;p49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3" name="Google Shape;1953;p49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4" name="Google Shape;1954;p49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5" name="Google Shape;1955;p49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49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7" name="Google Shape;1957;p49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8" name="Google Shape;1958;p49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9" name="Google Shape;1959;p49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0" name="Google Shape;1960;p49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1" name="Google Shape;1961;p49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2" name="Google Shape;1962;p49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3" name="Google Shape;1963;p49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4" name="Google Shape;1964;p49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5" name="Google Shape;1965;p49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6" name="Google Shape;1966;p49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7" name="Google Shape;1967;p49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8" name="Google Shape;1968;p49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9" name="Google Shape;1969;p49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0" name="Google Shape;1970;p49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1" name="Google Shape;1971;p49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2" name="Google Shape;1972;p49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3" name="Google Shape;1973;p49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4" name="Google Shape;1974;p49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5" name="Google Shape;1975;p49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6" name="Google Shape;1976;p49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7" name="Google Shape;1977;p49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8" name="Google Shape;1978;p49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9" name="Google Shape;1979;p49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0" name="Google Shape;1980;p49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1" name="Google Shape;1981;p49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2" name="Google Shape;1982;p49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3" name="Google Shape;1983;p49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4" name="Google Shape;1984;p49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5" name="Google Shape;1985;p49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6" name="Google Shape;1986;p49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7" name="Google Shape;1987;p49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8" name="Google Shape;1988;p49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9" name="Google Shape;1989;p49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0" name="Google Shape;1990;p49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1" name="Google Shape;1991;p49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2" name="Google Shape;1992;p49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3" name="Google Shape;1993;p49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4" name="Google Shape;1994;p49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95" name="Google Shape;1995;p49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1996" name="Google Shape;1996;p49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1997" name="Google Shape;1997;p49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8" name="Google Shape;1998;p49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9" name="Google Shape;1999;p49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000" name="Google Shape;2000;p49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1" name="Google Shape;2001;p49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2" name="Google Shape;2002;p49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3" name="Google Shape;2003;p49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4" name="Google Shape;2004;p49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5" name="Google Shape;2005;p49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6" name="Google Shape;2006;p49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7" name="Google Shape;2007;p49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8" name="Google Shape;2008;p49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09" name="Google Shape;2009;p49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0" name="Google Shape;2010;p49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1" name="Google Shape;2011;p49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2" name="Google Shape;2012;p49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3" name="Google Shape;2013;p49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4" name="Google Shape;2014;p49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5" name="Google Shape;2015;p49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6" name="Google Shape;2016;p49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7" name="Google Shape;2017;p49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8" name="Google Shape;2018;p49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9" name="Google Shape;2019;p49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0" name="Google Shape;2020;p49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1" name="Google Shape;2021;p49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2" name="Google Shape;2022;p49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3" name="Google Shape;2023;p49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4" name="Google Shape;2024;p49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5" name="Google Shape;2025;p49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6" name="Google Shape;2026;p49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7" name="Google Shape;2027;p49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8" name="Google Shape;2028;p49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9" name="Google Shape;2029;p49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0" name="Google Shape;2030;p49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1" name="Google Shape;2031;p49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2" name="Google Shape;2032;p49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3" name="Google Shape;2033;p49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4" name="Google Shape;2034;p49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5" name="Google Shape;2035;p49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6" name="Google Shape;2036;p49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7" name="Google Shape;2037;p49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8" name="Google Shape;2038;p49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39" name="Google Shape;2039;p49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0" name="Google Shape;2040;p49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1" name="Google Shape;2041;p49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2" name="Google Shape;2042;p49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3" name="Google Shape;2043;p49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4" name="Google Shape;2044;p49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5" name="Google Shape;2045;p49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6" name="Google Shape;2046;p49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7" name="Google Shape;2047;p49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8" name="Google Shape;2048;p49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9" name="Google Shape;2049;p49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0" name="Google Shape;2050;p49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1" name="Google Shape;2051;p49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2" name="Google Shape;2052;p49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3" name="Google Shape;2053;p49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4" name="Google Shape;2054;p49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5" name="Google Shape;2055;p49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6" name="Google Shape;2056;p49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7" name="Google Shape;2057;p49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58" name="Google Shape;2058;p4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2059" name="Google Shape;2059;p49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2060" name="Google Shape;2060;p49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1" name="Google Shape;2061;p49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2062" name="Google Shape;2062;p4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063" name="Google Shape;2063;p49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ermany 1">
  <p:cSld name="TITLE_AND_BODY_4_1_1_1_1">
    <p:bg>
      <p:bgPr>
        <a:solidFill>
          <a:schemeClr val="lt1"/>
        </a:solidFill>
      </p:bgPr>
    </p:bg>
    <p:spTree>
      <p:nvGrpSpPr>
        <p:cNvPr id="2064" name="Shape 2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5" name="Google Shape;2065;p50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66" name="Google Shape;2066;p50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67" name="Google Shape;2067;p50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68" name="Google Shape;2068;p50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69" name="Google Shape;2069;p50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0" name="Google Shape;2070;p50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1" name="Google Shape;2071;p50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2" name="Google Shape;2072;p50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3" name="Google Shape;2073;p50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4" name="Google Shape;2074;p50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5" name="Google Shape;2075;p50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6" name="Google Shape;2076;p50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7" name="Google Shape;2077;p50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8" name="Google Shape;2078;p50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79" name="Google Shape;2079;p50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0" name="Google Shape;2080;p50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1" name="Google Shape;2081;p50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2" name="Google Shape;2082;p50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3" name="Google Shape;2083;p50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4" name="Google Shape;2084;p50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5" name="Google Shape;2085;p50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6" name="Google Shape;2086;p50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7" name="Google Shape;2087;p50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8" name="Google Shape;2088;p50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89" name="Google Shape;2089;p50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0" name="Google Shape;2090;p50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1" name="Google Shape;2091;p50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2" name="Google Shape;2092;p50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3" name="Google Shape;2093;p50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4" name="Google Shape;2094;p50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5" name="Google Shape;2095;p50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6" name="Google Shape;2096;p50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" name="Google Shape;2097;p50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8" name="Google Shape;2098;p50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9" name="Google Shape;2099;p50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0" name="Google Shape;2100;p50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1" name="Google Shape;2101;p50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2" name="Google Shape;2102;p50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3" name="Google Shape;2103;p50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4" name="Google Shape;2104;p50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5" name="Google Shape;2105;p50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6" name="Google Shape;2106;p50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7" name="Google Shape;2107;p50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8" name="Google Shape;2108;p50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9" name="Google Shape;2109;p50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0" name="Google Shape;2110;p50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1" name="Google Shape;2111;p50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2" name="Google Shape;2112;p50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3" name="Google Shape;2113;p50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4" name="Google Shape;2114;p50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5" name="Google Shape;2115;p50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6" name="Google Shape;2116;p50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7" name="Google Shape;2117;p50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8" name="Google Shape;2118;p50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19" name="Google Shape;2119;p50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0" name="Google Shape;2120;p50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1" name="Google Shape;2121;p50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2" name="Google Shape;2122;p50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3" name="Google Shape;2123;p50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4" name="Google Shape;2124;p50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5" name="Google Shape;2125;p50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6" name="Google Shape;2126;p50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7" name="Google Shape;2127;p50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8" name="Google Shape;2128;p50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29" name="Google Shape;2129;p50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0" name="Google Shape;2130;p50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1" name="Google Shape;2131;p50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2" name="Google Shape;2132;p50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3" name="Google Shape;2133;p50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4" name="Google Shape;2134;p50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5" name="Google Shape;2135;p50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6" name="Google Shape;2136;p50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7" name="Google Shape;2137;p50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8" name="Google Shape;2138;p50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9" name="Google Shape;2139;p50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0" name="Google Shape;2140;p50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1" name="Google Shape;2141;p50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2" name="Google Shape;2142;p50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3" name="Google Shape;2143;p50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4" name="Google Shape;2144;p50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5" name="Google Shape;2145;p50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6" name="Google Shape;2146;p50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7" name="Google Shape;2147;p50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8" name="Google Shape;2148;p50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9" name="Google Shape;2149;p50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0" name="Google Shape;2150;p50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1" name="Google Shape;2151;p50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2" name="Google Shape;2152;p50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3" name="Google Shape;2153;p50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4" name="Google Shape;2154;p50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5" name="Google Shape;2155;p50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6" name="Google Shape;2156;p50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7" name="Google Shape;2157;p50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8" name="Google Shape;2158;p50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59" name="Google Shape;2159;p50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0" name="Google Shape;2160;p50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1" name="Google Shape;2161;p50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2" name="Google Shape;2162;p50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3" name="Google Shape;2163;p50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4" name="Google Shape;2164;p50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5" name="Google Shape;2165;p50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6" name="Google Shape;2166;p50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7" name="Google Shape;2167;p50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8" name="Google Shape;2168;p50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9" name="Google Shape;2169;p50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0" name="Google Shape;2170;p50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1" name="Google Shape;2171;p50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2" name="Google Shape;2172;p50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3" name="Google Shape;2173;p50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4" name="Google Shape;2174;p50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5" name="Google Shape;2175;p50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6" name="Google Shape;2176;p50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7" name="Google Shape;2177;p50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8" name="Google Shape;2178;p50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79" name="Google Shape;2179;p50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0" name="Google Shape;2180;p50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1" name="Google Shape;2181;p50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2" name="Google Shape;2182;p50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3" name="Google Shape;2183;p50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4" name="Google Shape;2184;p50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5" name="Google Shape;2185;p50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6" name="Google Shape;2186;p50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7" name="Google Shape;2187;p50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8" name="Google Shape;2188;p50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9" name="Google Shape;2189;p50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90" name="Google Shape;2190;p50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91" name="Google Shape;2191;p50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92" name="Google Shape;2192;p50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93" name="Google Shape;2193;p50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194" name="Google Shape;2194;p50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2195" name="Google Shape;2195;p50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6" name="Google Shape;2196;p50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7" name="Google Shape;2197;p50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8" name="Google Shape;2198;p50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9" name="Google Shape;2199;p50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0" name="Google Shape;2200;p50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01" name="Google Shape;2201;p50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2" name="Google Shape;2202;p50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3" name="Google Shape;2203;p50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4" name="Google Shape;2204;p50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5" name="Google Shape;2205;p50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6" name="Google Shape;2206;p50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7" name="Google Shape;2207;p50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8" name="Google Shape;2208;p50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09" name="Google Shape;2209;p50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0" name="Google Shape;2210;p50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1" name="Google Shape;2211;p50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2" name="Google Shape;2212;p50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3" name="Google Shape;2213;p50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4" name="Google Shape;2214;p50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5" name="Google Shape;2215;p50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6" name="Google Shape;2216;p50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7" name="Google Shape;2217;p50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8" name="Google Shape;2218;p50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9" name="Google Shape;2219;p50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20" name="Google Shape;2220;p50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21" name="Google Shape;2221;p50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22" name="Google Shape;2222;p50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223" name="Google Shape;2223;p50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2224" name="Google Shape;2224;p50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5" name="Google Shape;2225;p50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226" name="Google Shape;2226;p50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2227" name="Google Shape;2227;p50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8" name="Google Shape;2228;p50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9" name="Google Shape;2229;p50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230" name="Google Shape;2230;p50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1" name="Google Shape;2231;p50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2" name="Google Shape;2232;p50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3" name="Google Shape;2233;p50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34" name="Google Shape;2234;p50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35" name="Google Shape;2235;p50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36" name="Google Shape;2236;p50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37" name="Google Shape;2237;p50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38" name="Google Shape;2238;p50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39" name="Google Shape;2239;p50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0" name="Google Shape;2240;p50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1" name="Google Shape;2241;p50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2" name="Google Shape;2242;p50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3" name="Google Shape;2243;p50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4" name="Google Shape;2244;p50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5" name="Google Shape;2245;p50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6" name="Google Shape;2246;p50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7" name="Google Shape;2247;p50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8" name="Google Shape;2248;p50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9" name="Google Shape;2249;p50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0" name="Google Shape;2250;p50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1" name="Google Shape;2251;p50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2" name="Google Shape;2252;p50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3" name="Google Shape;2253;p50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4" name="Google Shape;2254;p50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5" name="Google Shape;2255;p50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6" name="Google Shape;2256;p50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7" name="Google Shape;2257;p50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8" name="Google Shape;2258;p50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59" name="Google Shape;2259;p50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0" name="Google Shape;2260;p50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1" name="Google Shape;2261;p50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2" name="Google Shape;2262;p50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3" name="Google Shape;2263;p50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4" name="Google Shape;2264;p50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5" name="Google Shape;2265;p50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6" name="Google Shape;2266;p50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7" name="Google Shape;2267;p50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8" name="Google Shape;2268;p50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69" name="Google Shape;2269;p50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0" name="Google Shape;2270;p50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1" name="Google Shape;2271;p50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2" name="Google Shape;2272;p50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3" name="Google Shape;2273;p50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4" name="Google Shape;2274;p50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5" name="Google Shape;2275;p50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6" name="Google Shape;2276;p50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7" name="Google Shape;2277;p50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8" name="Google Shape;2278;p50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79" name="Google Shape;2279;p50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0" name="Google Shape;2280;p50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1" name="Google Shape;2281;p50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2" name="Google Shape;2282;p50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3" name="Google Shape;2283;p50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4" name="Google Shape;2284;p50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5" name="Google Shape;2285;p50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6" name="Google Shape;2286;p50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7" name="Google Shape;2287;p50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8" name="Google Shape;2288;p50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89" name="Google Shape;2289;p50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0" name="Google Shape;2290;p50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1" name="Google Shape;2291;p50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2" name="Google Shape;2292;p50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3" name="Google Shape;2293;p50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4" name="Google Shape;2294;p50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5" name="Google Shape;2295;p50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6" name="Google Shape;2296;p50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7" name="Google Shape;2297;p50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8" name="Google Shape;2298;p50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9" name="Google Shape;2299;p50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0" name="Google Shape;2300;p50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1" name="Google Shape;2301;p50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2" name="Google Shape;2302;p50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3" name="Google Shape;2303;p50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4" name="Google Shape;2304;p50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5" name="Google Shape;2305;p50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6" name="Google Shape;2306;p50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7" name="Google Shape;2307;p50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8" name="Google Shape;2308;p50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9" name="Google Shape;2309;p50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0" name="Google Shape;2310;p50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1" name="Google Shape;2311;p50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2" name="Google Shape;2312;p50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3" name="Google Shape;2313;p50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4" name="Google Shape;2314;p50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5" name="Google Shape;2315;p50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6" name="Google Shape;2316;p50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7" name="Google Shape;2317;p50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8" name="Google Shape;2318;p50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19" name="Google Shape;2319;p50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0" name="Google Shape;2320;p50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1" name="Google Shape;2321;p50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2" name="Google Shape;2322;p50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3" name="Google Shape;2323;p50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4" name="Google Shape;2324;p50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5" name="Google Shape;2325;p50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6" name="Google Shape;2326;p50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7" name="Google Shape;2327;p50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328" name="Google Shape;2328;p50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2329" name="Google Shape;2329;p50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0" name="Google Shape;2330;p50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p50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332" name="Google Shape;2332;p50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3" name="Google Shape;2333;p50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4" name="Google Shape;2334;p50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5" name="Google Shape;2335;p50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6" name="Google Shape;2336;p50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7" name="Google Shape;2337;p50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8" name="Google Shape;2338;p50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9" name="Google Shape;2339;p50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0" name="Google Shape;2340;p50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1" name="Google Shape;2341;p50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2" name="Google Shape;2342;p50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3" name="Google Shape;2343;p50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4" name="Google Shape;2344;p50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5" name="Google Shape;2345;p50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6" name="Google Shape;2346;p50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7" name="Google Shape;2347;p50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8" name="Google Shape;2348;p50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9" name="Google Shape;2349;p50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0" name="Google Shape;2350;p50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1" name="Google Shape;2351;p50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2" name="Google Shape;2352;p50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3" name="Google Shape;2353;p50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4" name="Google Shape;2354;p50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5" name="Google Shape;2355;p50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6" name="Google Shape;2356;p50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7" name="Google Shape;2357;p50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8" name="Google Shape;2358;p50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59" name="Google Shape;2359;p50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0" name="Google Shape;2360;p50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1" name="Google Shape;2361;p50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2" name="Google Shape;2362;p50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3" name="Google Shape;2363;p50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4" name="Google Shape;2364;p50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5" name="Google Shape;2365;p50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6" name="Google Shape;2366;p50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7" name="Google Shape;2367;p50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8" name="Google Shape;2368;p50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69" name="Google Shape;2369;p50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0" name="Google Shape;2370;p50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1" name="Google Shape;2371;p50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2" name="Google Shape;2372;p50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3" name="Google Shape;2373;p50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4" name="Google Shape;2374;p50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5" name="Google Shape;2375;p50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6" name="Google Shape;2376;p50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7" name="Google Shape;2377;p50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8" name="Google Shape;2378;p50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79" name="Google Shape;2379;p50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0" name="Google Shape;2380;p50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1" name="Google Shape;2381;p50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2" name="Google Shape;2382;p50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3" name="Google Shape;2383;p50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4" name="Google Shape;2384;p50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5" name="Google Shape;2385;p50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6" name="Google Shape;2386;p50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7" name="Google Shape;2387;p50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8" name="Google Shape;2388;p50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89" name="Google Shape;2389;p50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90" name="Google Shape;2390;p5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2391" name="Google Shape;2391;p50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2392" name="Google Shape;2392;p50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3" name="Google Shape;2393;p50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2394" name="Google Shape;2394;p5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395" name="Google Shape;2395;p50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1">
  <p:cSld name="CUSTOM_8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396" name="Shape 2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7" name="Google Shape;2397;p51"/>
          <p:cNvSpPr/>
          <p:nvPr/>
        </p:nvSpPr>
        <p:spPr>
          <a:xfrm>
            <a:off x="-31325" y="-46975"/>
            <a:ext cx="9175200" cy="5190300"/>
          </a:xfrm>
          <a:prstGeom prst="rect">
            <a:avLst/>
          </a:prstGeom>
          <a:solidFill>
            <a:srgbClr val="262A3E">
              <a:alpha val="17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8" name="Google Shape;2398;p51"/>
          <p:cNvSpPr txBox="1"/>
          <p:nvPr>
            <p:ph hasCustomPrompt="1" type="title"/>
          </p:nvPr>
        </p:nvSpPr>
        <p:spPr>
          <a:xfrm>
            <a:off x="1800000" y="1196125"/>
            <a:ext cx="3618000" cy="1963500"/>
          </a:xfrm>
          <a:prstGeom prst="rect">
            <a:avLst/>
          </a:prstGeom>
          <a:effectLst>
            <a:outerShdw blurRad="57150" rotWithShape="0" algn="bl" dir="5400000" dist="19050">
              <a:srgbClr val="666666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399" name="Google Shape;2399;p5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400" name="Google Shape;2400;p51"/>
          <p:cNvSpPr/>
          <p:nvPr/>
        </p:nvSpPr>
        <p:spPr>
          <a:xfrm>
            <a:off x="2043000" y="4360000"/>
            <a:ext cx="7101000" cy="783600"/>
          </a:xfrm>
          <a:prstGeom prst="roundRect">
            <a:avLst>
              <a:gd fmla="val 0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01" name="Google Shape;2401;p51"/>
          <p:cNvGrpSpPr/>
          <p:nvPr/>
        </p:nvGrpSpPr>
        <p:grpSpPr>
          <a:xfrm>
            <a:off x="454449" y="3864973"/>
            <a:ext cx="923516" cy="906821"/>
            <a:chOff x="716874" y="2118335"/>
            <a:chExt cx="923516" cy="906821"/>
          </a:xfrm>
        </p:grpSpPr>
        <p:grpSp>
          <p:nvGrpSpPr>
            <p:cNvPr id="2402" name="Google Shape;2402;p5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2403" name="Google Shape;2403;p5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4" name="Google Shape;2404;p5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5" name="Google Shape;2405;p5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06" name="Google Shape;2406;p5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Permanent 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contrat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2407" name="Google Shape;2407;p51"/>
          <p:cNvGrpSpPr/>
          <p:nvPr/>
        </p:nvGrpSpPr>
        <p:grpSpPr>
          <a:xfrm>
            <a:off x="1906524" y="3864973"/>
            <a:ext cx="923516" cy="906821"/>
            <a:chOff x="716874" y="2118335"/>
            <a:chExt cx="923516" cy="906821"/>
          </a:xfrm>
        </p:grpSpPr>
        <p:grpSp>
          <p:nvGrpSpPr>
            <p:cNvPr id="2408" name="Google Shape;2408;p5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2409" name="Google Shape;2409;p5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0" name="Google Shape;2410;p5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1" name="Google Shape;2411;p5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12" name="Google Shape;2412;p5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Interns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2413" name="Google Shape;2413;p51"/>
          <p:cNvGrpSpPr/>
          <p:nvPr/>
        </p:nvGrpSpPr>
        <p:grpSpPr>
          <a:xfrm>
            <a:off x="3393574" y="3864973"/>
            <a:ext cx="923516" cy="906821"/>
            <a:chOff x="716874" y="2118335"/>
            <a:chExt cx="923516" cy="906821"/>
          </a:xfrm>
        </p:grpSpPr>
        <p:grpSp>
          <p:nvGrpSpPr>
            <p:cNvPr id="2414" name="Google Shape;2414;p5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2415" name="Google Shape;2415;p5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6" name="Google Shape;2416;p5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7" name="Google Shape;2417;p5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18" name="Google Shape;2418;p5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Freelancers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2419" name="Google Shape;2419;p51"/>
          <p:cNvGrpSpPr/>
          <p:nvPr/>
        </p:nvGrpSpPr>
        <p:grpSpPr>
          <a:xfrm>
            <a:off x="4816499" y="3864973"/>
            <a:ext cx="923516" cy="906821"/>
            <a:chOff x="716874" y="2118335"/>
            <a:chExt cx="923516" cy="906821"/>
          </a:xfrm>
        </p:grpSpPr>
        <p:grpSp>
          <p:nvGrpSpPr>
            <p:cNvPr id="2420" name="Google Shape;2420;p5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2421" name="Google Shape;2421;p5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2" name="Google Shape;2422;p5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3" name="Google Shape;2423;p5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24" name="Google Shape;2424;p5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Siders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2425" name="Google Shape;2425;p51"/>
          <p:cNvGrpSpPr/>
          <p:nvPr/>
        </p:nvGrpSpPr>
        <p:grpSpPr>
          <a:xfrm>
            <a:off x="6134449" y="3864973"/>
            <a:ext cx="923516" cy="906821"/>
            <a:chOff x="716874" y="2118335"/>
            <a:chExt cx="923516" cy="906821"/>
          </a:xfrm>
        </p:grpSpPr>
        <p:grpSp>
          <p:nvGrpSpPr>
            <p:cNvPr id="2426" name="Google Shape;2426;p5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2427" name="Google Shape;2427;p5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8" name="Google Shape;2428;p5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9" name="Google Shape;2429;p5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30" name="Google Shape;2430;p5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Contractors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2431" name="Google Shape;2431;p51"/>
          <p:cNvGrpSpPr/>
          <p:nvPr/>
        </p:nvGrpSpPr>
        <p:grpSpPr>
          <a:xfrm>
            <a:off x="7469874" y="3864973"/>
            <a:ext cx="923516" cy="906821"/>
            <a:chOff x="716874" y="2118335"/>
            <a:chExt cx="923516" cy="906821"/>
          </a:xfrm>
        </p:grpSpPr>
        <p:grpSp>
          <p:nvGrpSpPr>
            <p:cNvPr id="2432" name="Google Shape;2432;p5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2433" name="Google Shape;2433;p5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4" name="Google Shape;2434;p5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5" name="Google Shape;2435;p5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36" name="Google Shape;2436;p51"/>
            <p:cNvSpPr txBox="1"/>
            <p:nvPr/>
          </p:nvSpPr>
          <p:spPr>
            <a:xfrm>
              <a:off x="768687" y="26227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CS providers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pic>
        <p:nvPicPr>
          <p:cNvPr id="2437" name="Google Shape;2437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62375" y="1701600"/>
            <a:ext cx="957400" cy="952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8" name="Google Shape;2438;p5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34874" y="4546973"/>
            <a:ext cx="323475" cy="89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39" name="Google Shape;2439;p5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66482" y="4517651"/>
            <a:ext cx="368395" cy="147900"/>
          </a:xfrm>
          <a:prstGeom prst="rect">
            <a:avLst/>
          </a:prstGeom>
          <a:noFill/>
          <a:ln>
            <a:noFill/>
          </a:ln>
        </p:spPr>
      </p:pic>
      <p:sp>
        <p:nvSpPr>
          <p:cNvPr id="2440" name="Google Shape;2440;p5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441" name="Google Shape;2441;p51"/>
          <p:cNvSpPr txBox="1"/>
          <p:nvPr>
            <p:ph hasCustomPrompt="1" idx="2" type="title"/>
          </p:nvPr>
        </p:nvSpPr>
        <p:spPr>
          <a:xfrm>
            <a:off x="5568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2442" name="Google Shape;2442;p51"/>
          <p:cNvSpPr txBox="1"/>
          <p:nvPr>
            <p:ph hasCustomPrompt="1" idx="3" type="title"/>
          </p:nvPr>
        </p:nvSpPr>
        <p:spPr>
          <a:xfrm>
            <a:off x="202636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2443" name="Google Shape;2443;p51"/>
          <p:cNvSpPr txBox="1"/>
          <p:nvPr>
            <p:ph hasCustomPrompt="1" idx="4" type="title"/>
          </p:nvPr>
        </p:nvSpPr>
        <p:spPr>
          <a:xfrm>
            <a:off x="34959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2444" name="Google Shape;2444;p51"/>
          <p:cNvSpPr txBox="1"/>
          <p:nvPr>
            <p:ph hasCustomPrompt="1" idx="5" type="title"/>
          </p:nvPr>
        </p:nvSpPr>
        <p:spPr>
          <a:xfrm>
            <a:off x="49188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2445" name="Google Shape;2445;p51"/>
          <p:cNvSpPr txBox="1"/>
          <p:nvPr>
            <p:ph hasCustomPrompt="1" idx="6" type="title"/>
          </p:nvPr>
        </p:nvSpPr>
        <p:spPr>
          <a:xfrm>
            <a:off x="62455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2446" name="Google Shape;2446;p51"/>
          <p:cNvSpPr txBox="1"/>
          <p:nvPr>
            <p:ph hasCustomPrompt="1" idx="7" type="title"/>
          </p:nvPr>
        </p:nvSpPr>
        <p:spPr>
          <a:xfrm>
            <a:off x="75722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Ending">
  <p:cSld name="CUSTOM_14">
    <p:spTree>
      <p:nvGrpSpPr>
        <p:cNvPr id="2447" name="Shape 2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8" name="Google Shape;2448;p52"/>
          <p:cNvSpPr/>
          <p:nvPr/>
        </p:nvSpPr>
        <p:spPr>
          <a:xfrm>
            <a:off x="387000" y="4842000"/>
            <a:ext cx="1035000" cy="18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49" name="Google Shape;2449;p5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2450" name="Google Shape;2450;p52"/>
          <p:cNvSpPr/>
          <p:nvPr/>
        </p:nvSpPr>
        <p:spPr>
          <a:xfrm>
            <a:off x="0" y="-34200"/>
            <a:ext cx="9144000" cy="5245200"/>
          </a:xfrm>
          <a:prstGeom prst="rect">
            <a:avLst/>
          </a:prstGeom>
          <a:solidFill>
            <a:srgbClr val="5A48E0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51" name="Google Shape;2451;p5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16132" y="2161728"/>
            <a:ext cx="711729" cy="708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52" name="Google Shape;2452;p5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936797" y="1883813"/>
            <a:ext cx="1270399" cy="1263940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pic>
        <p:nvPicPr>
          <p:cNvPr id="2453" name="Google Shape;2453;p5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16117" y="4650469"/>
            <a:ext cx="711725" cy="25983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, Bullets &amp; Photo" showMasterSp="0">
  <p:cSld name="Title, Bullets &amp; Photo">
    <p:bg>
      <p:bgPr>
        <a:gradFill>
          <a:gsLst>
            <a:gs pos="0">
              <a:srgbClr val="000000"/>
            </a:gs>
            <a:gs pos="100000">
              <a:srgbClr val="3B3B3B"/>
            </a:gs>
          </a:gsLst>
          <a:lin ang="5400012" scaled="0"/>
        </a:gradFill>
      </p:bgPr>
    </p:bg>
    <p:spTree>
      <p:nvGrpSpPr>
        <p:cNvPr id="2454" name="Shape 2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5" name="Google Shape;2455;p53"/>
          <p:cNvSpPr/>
          <p:nvPr>
            <p:ph idx="2" type="pic"/>
          </p:nvPr>
        </p:nvSpPr>
        <p:spPr>
          <a:xfrm>
            <a:off x="4576763" y="-854075"/>
            <a:ext cx="4572000" cy="6851700"/>
          </a:xfrm>
          <a:prstGeom prst="rect">
            <a:avLst/>
          </a:prstGeom>
          <a:noFill/>
          <a:ln>
            <a:noFill/>
          </a:ln>
        </p:spPr>
        <p:txBody>
          <a:bodyPr anchorCtr="0" anchor="t" bIns="17150" lIns="34275" spcFirstLastPara="1" rIns="34275" wrap="square" tIns="17150">
            <a:noAutofit/>
          </a:bodyPr>
          <a:lstStyle>
            <a:lvl1pPr lvl="0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1pPr>
            <a:lvl2pPr lvl="1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2pPr>
            <a:lvl3pPr lvl="2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3pPr>
            <a:lvl4pPr lvl="3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4pPr>
            <a:lvl5pPr lvl="4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5pPr>
            <a:lvl6pPr lvl="5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6pPr>
            <a:lvl7pPr lvl="6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7pPr>
            <a:lvl8pPr lvl="7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8pPr>
            <a:lvl9pPr lvl="8" marR="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Helvetica Neue Light"/>
              <a:buChar char="•"/>
              <a:defRPr b="0" i="0" sz="14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9pPr>
          </a:lstStyle>
          <a:p/>
        </p:txBody>
      </p:sp>
      <p:sp>
        <p:nvSpPr>
          <p:cNvPr id="2456" name="Google Shape;2456;p53"/>
          <p:cNvSpPr txBox="1"/>
          <p:nvPr>
            <p:ph type="title"/>
          </p:nvPr>
        </p:nvSpPr>
        <p:spPr>
          <a:xfrm>
            <a:off x="476250" y="314325"/>
            <a:ext cx="3619500" cy="581100"/>
          </a:xfrm>
          <a:prstGeom prst="rect">
            <a:avLst/>
          </a:prstGeom>
          <a:noFill/>
          <a:ln>
            <a:noFill/>
          </a:ln>
        </p:spPr>
        <p:txBody>
          <a:bodyPr anchorCtr="0" anchor="b" bIns="19050" lIns="19050" spcFirstLastPara="1" rIns="19050" wrap="square" tIns="19050">
            <a:noAutofit/>
          </a:bodyPr>
          <a:lstStyle>
            <a:lvl1pPr lv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Arial"/>
              <a:buNone/>
              <a:defRPr sz="3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9pPr>
          </a:lstStyle>
          <a:p/>
        </p:txBody>
      </p:sp>
      <p:sp>
        <p:nvSpPr>
          <p:cNvPr id="2457" name="Google Shape;2457;p53"/>
          <p:cNvSpPr txBox="1"/>
          <p:nvPr>
            <p:ph idx="1" type="body"/>
          </p:nvPr>
        </p:nvSpPr>
        <p:spPr>
          <a:xfrm>
            <a:off x="476250" y="1600200"/>
            <a:ext cx="3619500" cy="3162300"/>
          </a:xfrm>
          <a:prstGeom prst="rect">
            <a:avLst/>
          </a:prstGeom>
          <a:noFill/>
          <a:ln>
            <a:noFill/>
          </a:ln>
        </p:spPr>
        <p:txBody>
          <a:bodyPr anchorCtr="0" anchor="t" bIns="19050" lIns="19050" spcFirstLastPara="1" rIns="19050" wrap="square" tIns="19050">
            <a:noAutofit/>
          </a:bodyPr>
          <a:lstStyle>
            <a:lvl1pPr indent="-342900" lvl="0" marL="457200" rtl="0" algn="l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Char char="●"/>
              <a:def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342900" lvl="1" marL="914400" rtl="0" algn="l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Char char="○"/>
              <a:def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342900" lvl="2" marL="1371600" rtl="0" algn="l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Char char="■"/>
              <a:def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342900" lvl="3" marL="1828800" rtl="0" algn="l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Char char="●"/>
              <a:def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342900" lvl="4" marL="2286000" rtl="0" algn="l">
              <a:lnSpc>
                <a:spcPct val="100000"/>
              </a:lnSpc>
              <a:spcBef>
                <a:spcPts val="90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Char char="○"/>
              <a:def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60350" lvl="5" marL="27432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■"/>
              <a:defRPr/>
            </a:lvl6pPr>
            <a:lvl7pPr indent="-260350" lvl="6" marL="32004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●"/>
              <a:defRPr/>
            </a:lvl7pPr>
            <a:lvl8pPr indent="-260350" lvl="7" marL="36576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○"/>
              <a:defRPr/>
            </a:lvl8pPr>
            <a:lvl9pPr indent="-260350" lvl="8" marL="41148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■"/>
              <a:defRPr/>
            </a:lvl9pPr>
          </a:lstStyle>
          <a:p/>
        </p:txBody>
      </p:sp>
      <p:sp>
        <p:nvSpPr>
          <p:cNvPr id="2458" name="Google Shape;2458;p53"/>
          <p:cNvSpPr txBox="1"/>
          <p:nvPr>
            <p:ph idx="3" type="body"/>
          </p:nvPr>
        </p:nvSpPr>
        <p:spPr>
          <a:xfrm>
            <a:off x="476250" y="800100"/>
            <a:ext cx="3619500" cy="381000"/>
          </a:xfrm>
          <a:prstGeom prst="rect">
            <a:avLst/>
          </a:prstGeom>
          <a:noFill/>
          <a:ln>
            <a:noFill/>
          </a:ln>
        </p:spPr>
        <p:txBody>
          <a:bodyPr anchorCtr="0" anchor="t" bIns="19050" lIns="19050" spcFirstLastPara="1" rIns="19050" wrap="square" tIns="19050">
            <a:noAutofit/>
          </a:bodyPr>
          <a:lstStyle>
            <a:lvl1pPr indent="-2286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5D5D5"/>
              </a:buClr>
              <a:buSzPts val="2000"/>
              <a:buFont typeface="Arial"/>
              <a:buNone/>
              <a:defRPr sz="2000">
                <a:solidFill>
                  <a:srgbClr val="D5D5D5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60350" lvl="1" marL="9144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○"/>
              <a:defRPr/>
            </a:lvl2pPr>
            <a:lvl3pPr indent="-260350" lvl="2" marL="13716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■"/>
              <a:defRPr/>
            </a:lvl3pPr>
            <a:lvl4pPr indent="-260350" lvl="3" marL="18288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●"/>
              <a:defRPr/>
            </a:lvl4pPr>
            <a:lvl5pPr indent="-260350" lvl="4" marL="22860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○"/>
              <a:defRPr/>
            </a:lvl5pPr>
            <a:lvl6pPr indent="-260350" lvl="5" marL="27432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■"/>
              <a:defRPr/>
            </a:lvl6pPr>
            <a:lvl7pPr indent="-260350" lvl="6" marL="32004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●"/>
              <a:defRPr/>
            </a:lvl7pPr>
            <a:lvl8pPr indent="-260350" lvl="7" marL="36576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○"/>
              <a:defRPr/>
            </a:lvl8pPr>
            <a:lvl9pPr indent="-260350" lvl="8" marL="41148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■"/>
              <a:defRPr/>
            </a:lvl9pPr>
          </a:lstStyle>
          <a:p/>
        </p:txBody>
      </p:sp>
      <p:sp>
        <p:nvSpPr>
          <p:cNvPr id="2459" name="Google Shape;2459;p53"/>
          <p:cNvSpPr txBox="1"/>
          <p:nvPr>
            <p:ph idx="12" type="sldNum"/>
          </p:nvPr>
        </p:nvSpPr>
        <p:spPr>
          <a:xfrm>
            <a:off x="2207990" y="4905375"/>
            <a:ext cx="156000" cy="175200"/>
          </a:xfrm>
          <a:prstGeom prst="rect">
            <a:avLst/>
          </a:prstGeom>
          <a:noFill/>
          <a:ln>
            <a:noFill/>
          </a:ln>
        </p:spPr>
        <p:txBody>
          <a:bodyPr anchorCtr="0" anchor="b" bIns="19050" lIns="19050" spcFirstLastPara="1" rIns="19050" wrap="square" tIns="19050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0" lvl="1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0" lvl="2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0" lvl="3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0" lvl="4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0" lvl="5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0" lvl="6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0" lvl="7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0" lvl="8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  <a:defRPr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6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White_Content 1">
  <p:cSld name="CAPTION_ONLY_3">
    <p:spTree>
      <p:nvGrpSpPr>
        <p:cNvPr id="2460" name="Shape 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1" name="Google Shape;2461;p5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462" name="Google Shape;2462;p54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_AND_BODY_4_2">
  <p:cSld name="TITLE_AND_BODY_4_2">
    <p:spTree>
      <p:nvGrpSpPr>
        <p:cNvPr id="2463" name="Shape 2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4" name="Google Shape;2464;p5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465" name="Google Shape;2465;p55"/>
          <p:cNvSpPr txBox="1"/>
          <p:nvPr>
            <p:ph type="ctrTitle"/>
          </p:nvPr>
        </p:nvSpPr>
        <p:spPr>
          <a:xfrm>
            <a:off x="457200" y="457200"/>
            <a:ext cx="5493300" cy="481800"/>
          </a:xfrm>
          <a:prstGeom prst="rect">
            <a:avLst/>
          </a:prstGeom>
        </p:spPr>
        <p:txBody>
          <a:bodyPr anchorCtr="0" anchor="b" bIns="18275" lIns="18275" spcFirstLastPara="1" rIns="18275" wrap="square" tIns="1827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15_Custom Layout">
  <p:cSld name="15_Custom Layout">
    <p:spTree>
      <p:nvGrpSpPr>
        <p:cNvPr id="2466" name="Shape 2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" name="Google Shape;2467;p56"/>
          <p:cNvSpPr/>
          <p:nvPr>
            <p:ph idx="2" type="pic"/>
          </p:nvPr>
        </p:nvSpPr>
        <p:spPr>
          <a:xfrm>
            <a:off x="1332308" y="1246585"/>
            <a:ext cx="1734600" cy="167160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F7F7F"/>
              </a:buClr>
              <a:buSzPts val="1400"/>
              <a:buFont typeface="Arial"/>
              <a:buNone/>
              <a:defRPr b="0" i="0" sz="1400" u="none" cap="none" strike="noStrike">
                <a:solidFill>
                  <a:srgbClr val="7F7F7F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2468" name="Google Shape;2468;p56"/>
          <p:cNvSpPr/>
          <p:nvPr>
            <p:ph idx="3" type="pic"/>
          </p:nvPr>
        </p:nvSpPr>
        <p:spPr>
          <a:xfrm>
            <a:off x="3704629" y="773906"/>
            <a:ext cx="1734600" cy="167160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F7F7F"/>
              </a:buClr>
              <a:buSzPts val="1400"/>
              <a:buFont typeface="Arial"/>
              <a:buNone/>
              <a:defRPr b="0" i="0" sz="1400" u="none" cap="none" strike="noStrike">
                <a:solidFill>
                  <a:srgbClr val="7F7F7F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  <p:sp>
        <p:nvSpPr>
          <p:cNvPr id="2469" name="Google Shape;2469;p56"/>
          <p:cNvSpPr/>
          <p:nvPr>
            <p:ph idx="4" type="pic"/>
          </p:nvPr>
        </p:nvSpPr>
        <p:spPr>
          <a:xfrm>
            <a:off x="6076355" y="1246585"/>
            <a:ext cx="1734600" cy="1671600"/>
          </a:xfrm>
          <a:prstGeom prst="ellipse">
            <a:avLst/>
          </a:prstGeom>
          <a:solidFill>
            <a:srgbClr val="F2F2F2"/>
          </a:solidFill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>
            <a:lvl1pPr lvl="0" marR="0" rtl="0" algn="l">
              <a:lnSpc>
                <a:spcPct val="90000"/>
              </a:lnSpc>
              <a:spcBef>
                <a:spcPts val="800"/>
              </a:spcBef>
              <a:spcAft>
                <a:spcPts val="0"/>
              </a:spcAft>
              <a:buClr>
                <a:srgbClr val="7F7F7F"/>
              </a:buClr>
              <a:buSzPts val="1400"/>
              <a:buFont typeface="Arial"/>
              <a:buNone/>
              <a:defRPr b="0" i="0" sz="1400" u="none" cap="none" strike="noStrike">
                <a:solidFill>
                  <a:srgbClr val="7F7F7F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b="0" i="0" sz="18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lvl="2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500"/>
              <a:buFont typeface="Arial"/>
              <a:buChar char="•"/>
              <a:defRPr b="0" i="0" sz="15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lvl="3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lvl="4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lvl="5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lvl="6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lvl="7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lvl="8" marR="0" rtl="0" algn="l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rial"/>
              <a:buChar char="•"/>
              <a:defRPr b="0" i="0" sz="1400" u="none" cap="none" strike="noStrik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6_Custom Layout 1 1">
  <p:cSld name="6_Custom Layout_1_1">
    <p:bg>
      <p:bgPr>
        <a:solidFill>
          <a:srgbClr val="000000">
            <a:alpha val="0"/>
          </a:srgbClr>
        </a:solidFill>
      </p:bgPr>
    </p:bg>
    <p:spTree>
      <p:nvGrpSpPr>
        <p:cNvPr id="2470" name="Shape 247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xt 1">
  <p:cSld name="TITLE_AND_BODY_3_4">
    <p:spTree>
      <p:nvGrpSpPr>
        <p:cNvPr id="2471" name="Shape 2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2" name="Google Shape;2472;p58"/>
          <p:cNvSpPr txBox="1"/>
          <p:nvPr>
            <p:ph type="title"/>
          </p:nvPr>
        </p:nvSpPr>
        <p:spPr>
          <a:xfrm>
            <a:off x="633413" y="357188"/>
            <a:ext cx="7877100" cy="377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None/>
              <a:defRPr/>
            </a:lvl9pPr>
          </a:lstStyle>
          <a:p/>
        </p:txBody>
      </p:sp>
      <p:sp>
        <p:nvSpPr>
          <p:cNvPr id="2473" name="Google Shape;2473;p58"/>
          <p:cNvSpPr txBox="1"/>
          <p:nvPr>
            <p:ph idx="1" type="body"/>
          </p:nvPr>
        </p:nvSpPr>
        <p:spPr>
          <a:xfrm>
            <a:off x="633413" y="1334685"/>
            <a:ext cx="7877100" cy="3332700"/>
          </a:xfrm>
          <a:prstGeom prst="rect">
            <a:avLst/>
          </a:prstGeom>
          <a:noFill/>
          <a:ln>
            <a:noFill/>
          </a:ln>
        </p:spPr>
        <p:txBody>
          <a:bodyPr anchorCtr="0" anchor="t" bIns="19050" lIns="19050" spcFirstLastPara="1" rIns="19050" wrap="square" tIns="19050">
            <a:noAutofit/>
          </a:bodyPr>
          <a:lstStyle>
            <a:lvl1pPr indent="-260350" lvl="0" marL="4572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1pPr>
            <a:lvl2pPr indent="-260350" lvl="1" marL="9144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2pPr>
            <a:lvl3pPr indent="-260350" lvl="2" marL="13716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3pPr>
            <a:lvl4pPr indent="-260350" lvl="3" marL="18288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4pPr>
            <a:lvl5pPr indent="-260350" lvl="4" marL="22860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5pPr>
            <a:lvl6pPr indent="-260350" lvl="5" marL="27432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6pPr>
            <a:lvl7pPr indent="-260350" lvl="6" marL="32004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7pPr>
            <a:lvl8pPr indent="-260350" lvl="7" marL="36576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8pPr>
            <a:lvl9pPr indent="-260350" lvl="8" marL="41148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9pPr>
          </a:lstStyle>
          <a:p/>
        </p:txBody>
      </p:sp>
      <p:sp>
        <p:nvSpPr>
          <p:cNvPr id="2474" name="Google Shape;2474;p58"/>
          <p:cNvSpPr txBox="1"/>
          <p:nvPr>
            <p:ph idx="2" type="body"/>
          </p:nvPr>
        </p:nvSpPr>
        <p:spPr>
          <a:xfrm>
            <a:off x="633413" y="736695"/>
            <a:ext cx="7877100" cy="24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19050" lIns="19050" spcFirstLastPara="1" rIns="19050" wrap="square" tIns="19050">
            <a:noAutofit/>
          </a:bodyPr>
          <a:lstStyle>
            <a:lvl1pPr indent="-2286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B5AED"/>
              </a:buClr>
              <a:buSzPts val="1100"/>
              <a:buFont typeface="Helvetica Neue"/>
              <a:buNone/>
              <a:defRPr sz="1100">
                <a:solidFill>
                  <a:srgbClr val="6B5AED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  <a:lvl2pPr indent="-260350" lvl="1" marL="9144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2pPr>
            <a:lvl3pPr indent="-260350" lvl="2" marL="13716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3pPr>
            <a:lvl4pPr indent="-260350" lvl="3" marL="18288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4pPr>
            <a:lvl5pPr indent="-260350" lvl="4" marL="22860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5pPr>
            <a:lvl6pPr indent="-260350" lvl="5" marL="27432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6pPr>
            <a:lvl7pPr indent="-260350" lvl="6" marL="32004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7pPr>
            <a:lvl8pPr indent="-260350" lvl="7" marL="36576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8pPr>
            <a:lvl9pPr indent="-260350" lvl="8" marL="4114800" rtl="0" algn="l">
              <a:lnSpc>
                <a:spcPct val="100000"/>
              </a:lnSpc>
              <a:spcBef>
                <a:spcPts val="1500"/>
              </a:spcBef>
              <a:spcAft>
                <a:spcPts val="0"/>
              </a:spcAft>
              <a:buClr>
                <a:srgbClr val="000000"/>
              </a:buClr>
              <a:buSzPts val="500"/>
              <a:buChar char="•"/>
              <a:defRPr/>
            </a:lvl9pPr>
          </a:lstStyle>
          <a:p/>
        </p:txBody>
      </p:sp>
      <p:sp>
        <p:nvSpPr>
          <p:cNvPr id="2475" name="Google Shape;2475;p58"/>
          <p:cNvSpPr txBox="1"/>
          <p:nvPr>
            <p:ph idx="12" type="sldNum"/>
          </p:nvPr>
        </p:nvSpPr>
        <p:spPr>
          <a:xfrm>
            <a:off x="4484637" y="4905375"/>
            <a:ext cx="170100" cy="172800"/>
          </a:xfrm>
          <a:prstGeom prst="rect">
            <a:avLst/>
          </a:prstGeom>
          <a:noFill/>
          <a:ln>
            <a:noFill/>
          </a:ln>
        </p:spPr>
        <p:txBody>
          <a:bodyPr anchorCtr="0" anchor="t" bIns="19050" lIns="19050" spcFirstLastPara="1" rIns="19050" wrap="square" tIns="19050">
            <a:noAutofit/>
          </a:bodyPr>
          <a:lstStyle>
            <a:lvl1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1pPr>
            <a:lvl2pPr indent="0" lvl="1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2pPr>
            <a:lvl3pPr indent="0" lvl="2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3pPr>
            <a:lvl4pPr indent="0" lvl="3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4pPr>
            <a:lvl5pPr indent="0" lvl="4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5pPr>
            <a:lvl6pPr indent="0" lvl="5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6pPr>
            <a:lvl7pPr indent="0" lvl="6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7pPr>
            <a:lvl8pPr indent="0" lvl="7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8pPr>
            <a:lvl9pPr indent="0" lvl="8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Helvetica Neue Light"/>
              <a:buNone/>
              <a:defRPr b="0" i="0" sz="900" u="none" cap="none" strike="noStrike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defRPr>
            </a:lvl9pPr>
          </a:lstStyle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 type="title">
  <p:cSld name="TITLE">
    <p:spTree>
      <p:nvGrpSpPr>
        <p:cNvPr id="2481" name="Shape 2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82" name="Google Shape;2482;p6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2483" name="Google Shape;2483;p60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484" name="Google Shape;2484;p60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485" name="Google Shape;2485;p6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486" name="Google Shape;2486;p6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Purple" type="secHead">
  <p:cSld name="SECTION_HEADER">
    <p:spTree>
      <p:nvGrpSpPr>
        <p:cNvPr id="2487" name="Shape 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88" name="Google Shape;2488;p6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2489" name="Google Shape;2489;p61"/>
          <p:cNvSpPr/>
          <p:nvPr/>
        </p:nvSpPr>
        <p:spPr>
          <a:xfrm>
            <a:off x="-63275" y="-63275"/>
            <a:ext cx="9275700" cy="52680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490" name="Google Shape;2490;p61"/>
          <p:cNvSpPr txBox="1"/>
          <p:nvPr/>
        </p:nvSpPr>
        <p:spPr>
          <a:xfrm>
            <a:off x="311713" y="1799550"/>
            <a:ext cx="8520600" cy="173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2491" name="Google Shape;2491;p61"/>
          <p:cNvSpPr txBox="1"/>
          <p:nvPr/>
        </p:nvSpPr>
        <p:spPr>
          <a:xfrm>
            <a:off x="2018075" y="4381375"/>
            <a:ext cx="52551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2492" name="Google Shape;2492;p61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Inter-Regular"/>
              <a:buNone/>
              <a:defRPr sz="5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493" name="Google Shape;2493;p61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Inter-Regular"/>
              <a:buNone/>
              <a:defRPr sz="12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494" name="Google Shape;2494;p6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495" name="Google Shape;2495;p6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Lila">
  <p:cSld name="CUSTOM_6">
    <p:spTree>
      <p:nvGrpSpPr>
        <p:cNvPr id="2496" name="Shape 2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7" name="Google Shape;2497;p6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999999">
                <a:alpha val="20000"/>
              </a:srgbClr>
            </a:outerShdw>
          </a:effectLst>
        </p:spPr>
      </p:pic>
      <p:sp>
        <p:nvSpPr>
          <p:cNvPr id="2498" name="Google Shape;2498;p62"/>
          <p:cNvSpPr/>
          <p:nvPr/>
        </p:nvSpPr>
        <p:spPr>
          <a:xfrm>
            <a:off x="-11525" y="0"/>
            <a:ext cx="9167100" cy="5143500"/>
          </a:xfrm>
          <a:prstGeom prst="rect">
            <a:avLst/>
          </a:prstGeom>
          <a:solidFill>
            <a:srgbClr val="6B5AED">
              <a:alpha val="1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499" name="Google Shape;2499;p62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chemeClr val="accent3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00" name="Google Shape;2500;p62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01" name="Google Shape;2501;p62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02" name="Google Shape;2502;p62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503" name="Google Shape;2503;p62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/>
          <p:nvPr>
            <p:ph type="title"/>
          </p:nvPr>
        </p:nvSpPr>
        <p:spPr>
          <a:xfrm>
            <a:off x="311700" y="5556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0" name="Google Shape;30;p7"/>
          <p:cNvSpPr txBox="1"/>
          <p:nvPr>
            <p:ph idx="1" type="body"/>
          </p:nvPr>
        </p:nvSpPr>
        <p:spPr>
          <a:xfrm>
            <a:off x="311700" y="1389600"/>
            <a:ext cx="2808000" cy="317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1" name="Google Shape;31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>
  <p:cSld name="CUSTOM_7">
    <p:spTree>
      <p:nvGrpSpPr>
        <p:cNvPr id="2504" name="Shape 2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05" name="Google Shape;2505;p6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2506" name="Google Shape;2506;p63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507" name="Google Shape;2507;p63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508" name="Google Shape;2508;p6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09" name="Google Shape;2509;p6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">
    <p:spTree>
      <p:nvGrpSpPr>
        <p:cNvPr id="2510" name="Shape 2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1" name="Google Shape;2511;p64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512" name="Google Shape;2512;p64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13" name="Google Shape;2513;p6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_1">
    <p:spTree>
      <p:nvGrpSpPr>
        <p:cNvPr id="2514" name="Shape 2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5" name="Google Shape;2515;p65"/>
          <p:cNvSpPr txBox="1"/>
          <p:nvPr/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z="800">
                <a:solidFill>
                  <a:srgbClr val="6B5AED"/>
                </a:solidFill>
                <a:latin typeface="Inter"/>
                <a:ea typeface="Inter"/>
                <a:cs typeface="Inter"/>
                <a:sym typeface="Inter"/>
              </a:rPr>
              <a:t>‹#›</a:t>
            </a:fld>
            <a:endParaRPr sz="800">
              <a:solidFill>
                <a:srgbClr val="6B5AED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2516" name="Google Shape;2516;p65"/>
          <p:cNvPicPr preferRelativeResize="0"/>
          <p:nvPr/>
        </p:nvPicPr>
        <p:blipFill rotWithShape="1">
          <a:blip r:embed="rId2">
            <a:alphaModFix/>
          </a:blip>
          <a:srcRect b="0" l="0" r="43175" t="33989"/>
          <a:stretch/>
        </p:blipFill>
        <p:spPr>
          <a:xfrm>
            <a:off x="5025275" y="792325"/>
            <a:ext cx="4158279" cy="4427378"/>
          </a:xfrm>
          <a:prstGeom prst="rect">
            <a:avLst/>
          </a:prstGeom>
          <a:noFill/>
          <a:ln>
            <a:noFill/>
          </a:ln>
        </p:spPr>
      </p:pic>
      <p:sp>
        <p:nvSpPr>
          <p:cNvPr id="2517" name="Google Shape;2517;p65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518" name="Google Shape;2518;p65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19" name="Google Shape;2519;p6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cesses" type="tx">
  <p:cSld name="TITLE_AND_BODY">
    <p:spTree>
      <p:nvGrpSpPr>
        <p:cNvPr id="2520" name="Shape 2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1" name="Google Shape;2521;p66"/>
          <p:cNvGrpSpPr/>
          <p:nvPr/>
        </p:nvGrpSpPr>
        <p:grpSpPr>
          <a:xfrm>
            <a:off x="0" y="0"/>
            <a:ext cx="9143999" cy="5133479"/>
            <a:chOff x="0" y="0"/>
            <a:chExt cx="9143999" cy="5133479"/>
          </a:xfrm>
        </p:grpSpPr>
        <p:pic>
          <p:nvPicPr>
            <p:cNvPr id="2522" name="Google Shape;2522;p6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3999" cy="51334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523" name="Google Shape;2523;p6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1402500" y="1418351"/>
              <a:ext cx="6338997" cy="355872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524" name="Google Shape;2524;p66"/>
          <p:cNvSpPr txBox="1"/>
          <p:nvPr>
            <p:ph type="ctrTitle"/>
          </p:nvPr>
        </p:nvSpPr>
        <p:spPr>
          <a:xfrm>
            <a:off x="457200" y="1625350"/>
            <a:ext cx="7877100" cy="184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Font typeface="Inter-Regular"/>
              <a:buNone/>
              <a:defRPr sz="50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25" name="Google Shape;2525;p66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2526" name="Google Shape;2526;p6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27" name="Google Shape;2527;p6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ck_SectionDivider">
  <p:cSld name="MAIN_POINT">
    <p:bg>
      <p:bgPr>
        <a:solidFill>
          <a:schemeClr val="lt2"/>
        </a:solidFill>
      </p:bgPr>
    </p:bg>
    <p:spTree>
      <p:nvGrpSpPr>
        <p:cNvPr id="2528" name="Shape 2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" name="Google Shape;2529;p67"/>
          <p:cNvSpPr txBox="1"/>
          <p:nvPr>
            <p:ph type="title"/>
          </p:nvPr>
        </p:nvSpPr>
        <p:spPr>
          <a:xfrm>
            <a:off x="490250" y="2112900"/>
            <a:ext cx="8092200" cy="7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Inter-Regular"/>
              <a:buNone/>
              <a:defRPr sz="3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2530" name="Google Shape;2530;p67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31" name="Google Shape;2531;p67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32" name="Google Shape;2532;p6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33" name="Google Shape;2533;p67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White_Content">
  <p:cSld name="CAPTION_ONLY">
    <p:spTree>
      <p:nvGrpSpPr>
        <p:cNvPr id="2534" name="Shape 2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5" name="Google Shape;2535;p6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36" name="Google Shape;2536;p68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Purple_Content">
  <p:cSld name="CAPTION_ONLY_1">
    <p:bg>
      <p:bgPr>
        <a:solidFill>
          <a:schemeClr val="dk2"/>
        </a:solidFill>
      </p:bgPr>
    </p:bg>
    <p:spTree>
      <p:nvGrpSpPr>
        <p:cNvPr id="2537" name="Shape 2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8" name="Google Shape;2538;p6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39" name="Google Shape;2539;p69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40" name="Google Shape;2540;p6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">
  <p:cSld name="BIG_NUMBER">
    <p:spTree>
      <p:nvGrpSpPr>
        <p:cNvPr id="2541" name="Shape 2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2" name="Google Shape;2542;p70"/>
          <p:cNvSpPr txBox="1"/>
          <p:nvPr>
            <p:ph hasCustomPrompt="1" type="title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543" name="Google Shape;2543;p70"/>
          <p:cNvSpPr txBox="1"/>
          <p:nvPr>
            <p:ph idx="1" type="body"/>
          </p:nvPr>
        </p:nvSpPr>
        <p:spPr>
          <a:xfrm>
            <a:off x="311700" y="4040150"/>
            <a:ext cx="8520600" cy="41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Char char="●"/>
              <a:defRPr>
                <a:solidFill>
                  <a:schemeClr val="lt2"/>
                </a:solidFill>
              </a:defRPr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●"/>
              <a:defRPr>
                <a:solidFill>
                  <a:schemeClr val="lt2"/>
                </a:solidFill>
              </a:defRPr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1400"/>
              <a:buChar char="○"/>
              <a:defRPr>
                <a:solidFill>
                  <a:schemeClr val="lt2"/>
                </a:solidFill>
              </a:defRPr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Clr>
                <a:schemeClr val="lt2"/>
              </a:buClr>
              <a:buSzPts val="1400"/>
              <a:buChar char="■"/>
              <a:defRPr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544" name="Google Shape;2544;p7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Part+Content">
  <p:cSld name="TITLE_AND_BODY_3">
    <p:spTree>
      <p:nvGrpSpPr>
        <p:cNvPr id="2545" name="Shape 2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6" name="Google Shape;2546;p71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547" name="Google Shape;2547;p71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2548" name="Google Shape;2548;p71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9" name="Google Shape;2549;p71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2550" name="Google Shape;2550;p71"/>
          <p:cNvSpPr txBox="1"/>
          <p:nvPr>
            <p:ph type="ctrTitle"/>
          </p:nvPr>
        </p:nvSpPr>
        <p:spPr>
          <a:xfrm>
            <a:off x="457200" y="2871675"/>
            <a:ext cx="30915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51" name="Google Shape;2551;p71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2552" name="Google Shape;2552;p7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53" name="Google Shape;2553;p7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Purple_Content">
  <p:cSld name="TITLE_AND_BODY_3_3">
    <p:spTree>
      <p:nvGrpSpPr>
        <p:cNvPr id="2554" name="Shape 2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5" name="Google Shape;2555;p72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56" name="Google Shape;2556;p72"/>
          <p:cNvSpPr txBox="1"/>
          <p:nvPr>
            <p:ph type="ctrTitle"/>
          </p:nvPr>
        </p:nvSpPr>
        <p:spPr>
          <a:xfrm>
            <a:off x="457200" y="2040300"/>
            <a:ext cx="3091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57" name="Google Shape;2557;p72"/>
          <p:cNvSpPr txBox="1"/>
          <p:nvPr>
            <p:ph idx="2" type="title"/>
          </p:nvPr>
        </p:nvSpPr>
        <p:spPr>
          <a:xfrm>
            <a:off x="44762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2558" name="Google Shape;2558;p72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59" name="Google Shape;2559;p7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/>
          <p:nvPr>
            <p:ph type="title"/>
          </p:nvPr>
        </p:nvSpPr>
        <p:spPr>
          <a:xfrm>
            <a:off x="490250" y="450150"/>
            <a:ext cx="6367800" cy="40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34" name="Google Shape;34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">
  <p:cSld name="CUSTOM_12">
    <p:spTree>
      <p:nvGrpSpPr>
        <p:cNvPr id="2560" name="Shape 2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Google Shape;2561;p73"/>
          <p:cNvSpPr/>
          <p:nvPr/>
        </p:nvSpPr>
        <p:spPr>
          <a:xfrm>
            <a:off x="1" y="0"/>
            <a:ext cx="465701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EFEDFF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62" name="Google Shape;2562;p7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63" name="Google Shape;2563;p73"/>
          <p:cNvSpPr txBox="1"/>
          <p:nvPr>
            <p:ph type="title"/>
          </p:nvPr>
        </p:nvSpPr>
        <p:spPr>
          <a:xfrm>
            <a:off x="4878000" y="1890000"/>
            <a:ext cx="3528600" cy="2718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2564" name="Google Shape;2564;p7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65" name="Google Shape;2565;p73"/>
          <p:cNvSpPr txBox="1"/>
          <p:nvPr>
            <p:ph idx="2" type="ctrTitle"/>
          </p:nvPr>
        </p:nvSpPr>
        <p:spPr>
          <a:xfrm>
            <a:off x="4878000" y="457200"/>
            <a:ext cx="3843000" cy="1144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66" name="Google Shape;2566;p73"/>
          <p:cNvSpPr txBox="1"/>
          <p:nvPr>
            <p:ph idx="3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Part+Content 1">
  <p:cSld name="CUSTOM_12_1">
    <p:spTree>
      <p:nvGrpSpPr>
        <p:cNvPr id="2567" name="Shape 2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8" name="Google Shape;2568;p7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69" name="Google Shape;2569;p74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70" name="Google Shape;2570;p74"/>
          <p:cNvSpPr txBox="1"/>
          <p:nvPr>
            <p:ph type="ctrTitle"/>
          </p:nvPr>
        </p:nvSpPr>
        <p:spPr>
          <a:xfrm>
            <a:off x="3984300" y="556450"/>
            <a:ext cx="4467300" cy="48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Roboto Light"/>
              <a:buNone/>
              <a:defRPr sz="3000">
                <a:latin typeface="Roboto Light"/>
                <a:ea typeface="Roboto Light"/>
                <a:cs typeface="Roboto Light"/>
                <a:sym typeface="Roboto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grpSp>
        <p:nvGrpSpPr>
          <p:cNvPr id="2571" name="Google Shape;2571;p74"/>
          <p:cNvGrpSpPr/>
          <p:nvPr/>
        </p:nvGrpSpPr>
        <p:grpSpPr>
          <a:xfrm>
            <a:off x="457198" y="1505263"/>
            <a:ext cx="733336" cy="751324"/>
            <a:chOff x="4162913" y="362946"/>
            <a:chExt cx="3753000" cy="1550400"/>
          </a:xfrm>
        </p:grpSpPr>
        <p:sp>
          <p:nvSpPr>
            <p:cNvPr id="2572" name="Google Shape;2572;p74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3" name="Google Shape;2573;p74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2574" name="Google Shape;2574;p74"/>
          <p:cNvSpPr txBox="1"/>
          <p:nvPr>
            <p:ph idx="2" type="ctrTitle"/>
          </p:nvPr>
        </p:nvSpPr>
        <p:spPr>
          <a:xfrm>
            <a:off x="457200" y="247500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75" name="Google Shape;2575;p74"/>
          <p:cNvSpPr txBox="1"/>
          <p:nvPr>
            <p:ph idx="3" type="title"/>
          </p:nvPr>
        </p:nvSpPr>
        <p:spPr>
          <a:xfrm>
            <a:off x="3984300" y="1890000"/>
            <a:ext cx="4467300" cy="271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2576" name="Google Shape;2576;p7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Lila_Content">
  <p:cSld name="CUSTOM_13">
    <p:spTree>
      <p:nvGrpSpPr>
        <p:cNvPr id="2577" name="Shape 2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8" name="Google Shape;2578;p7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79" name="Google Shape;2579;p75"/>
          <p:cNvSpPr/>
          <p:nvPr/>
        </p:nvSpPr>
        <p:spPr>
          <a:xfrm>
            <a:off x="0" y="0"/>
            <a:ext cx="3444431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0" name="Google Shape;2580;p75"/>
          <p:cNvSpPr txBox="1"/>
          <p:nvPr>
            <p:ph type="ctrTitle"/>
          </p:nvPr>
        </p:nvSpPr>
        <p:spPr>
          <a:xfrm>
            <a:off x="457200" y="1858950"/>
            <a:ext cx="2236500" cy="14256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81" name="Google Shape;2581;p75"/>
          <p:cNvSpPr txBox="1"/>
          <p:nvPr>
            <p:ph idx="2" type="title"/>
          </p:nvPr>
        </p:nvSpPr>
        <p:spPr>
          <a:xfrm>
            <a:off x="3984300" y="720000"/>
            <a:ext cx="4467300" cy="388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2582" name="Google Shape;2582;p7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chemeClr val="lt2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Left_Blank">
  <p:cSld name="TITLE_AND_BODY_3_1">
    <p:spTree>
      <p:nvGrpSpPr>
        <p:cNvPr id="2583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4" name="Google Shape;2584;p76"/>
          <p:cNvSpPr/>
          <p:nvPr/>
        </p:nvSpPr>
        <p:spPr>
          <a:xfrm>
            <a:off x="1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571500" sx="98000" rotWithShape="0" algn="ctr" dir="1500000" dist="279400" sy="98000">
              <a:srgbClr val="262626">
                <a:alpha val="1647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5" name="Google Shape;2585;p7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86" name="Google Shape;2586;p76"/>
          <p:cNvSpPr txBox="1"/>
          <p:nvPr>
            <p:ph type="ctrTitle"/>
          </p:nvPr>
        </p:nvSpPr>
        <p:spPr>
          <a:xfrm>
            <a:off x="457200" y="2040300"/>
            <a:ext cx="3019500" cy="1193400"/>
          </a:xfrm>
          <a:prstGeom prst="rect">
            <a:avLst/>
          </a:prstGeom>
        </p:spPr>
        <p:txBody>
          <a:bodyPr anchorCtr="0" anchor="ctr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Inter-Regular"/>
              <a:buNone/>
              <a:defRPr sz="3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587" name="Google Shape;2587;p76"/>
          <p:cNvSpPr txBox="1"/>
          <p:nvPr>
            <p:ph idx="2" type="title"/>
          </p:nvPr>
        </p:nvSpPr>
        <p:spPr>
          <a:xfrm>
            <a:off x="4509625" y="666000"/>
            <a:ext cx="4326900" cy="394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300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3000"/>
              </a:spcBef>
              <a:spcAft>
                <a:spcPts val="3000"/>
              </a:spcAft>
              <a:buSzPts val="2600"/>
              <a:buNone/>
              <a:defRPr/>
            </a:lvl9pPr>
          </a:lstStyle>
          <a:p/>
        </p:txBody>
      </p:sp>
      <p:sp>
        <p:nvSpPr>
          <p:cNvPr id="2588" name="Google Shape;2588;p76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WaveBottom_Blank">
  <p:cSld name="CUSTOM_11">
    <p:spTree>
      <p:nvGrpSpPr>
        <p:cNvPr id="2589" name="Shape 2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" name="Google Shape;2590;p77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91" name="Google Shape;2591;p7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92" name="Google Shape;2592;p77"/>
          <p:cNvSpPr/>
          <p:nvPr/>
        </p:nvSpPr>
        <p:spPr>
          <a:xfrm rot="-5400000">
            <a:off x="2830500" y="-1174950"/>
            <a:ext cx="3483000" cy="9150000"/>
          </a:xfrm>
          <a:prstGeom prst="flowChartDelay">
            <a:avLst/>
          </a:prstGeom>
          <a:solidFill>
            <a:srgbClr val="FFFFFF"/>
          </a:solidFill>
          <a:ln>
            <a:noFill/>
          </a:ln>
          <a:effectLst>
            <a:outerShdw blurRad="571500" rotWithShape="0" algn="bl" dir="1500000" dist="285750">
              <a:srgbClr val="000000">
                <a:alpha val="1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3" name="Google Shape;2593;p77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594" name="Google Shape;2594;p7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595" name="Google Shape;2595;p77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Comparator">
  <p:cSld name="CUSTOM_4">
    <p:spTree>
      <p:nvGrpSpPr>
        <p:cNvPr id="2596" name="Shape 2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7" name="Google Shape;2597;p78"/>
          <p:cNvSpPr/>
          <p:nvPr/>
        </p:nvSpPr>
        <p:spPr>
          <a:xfrm>
            <a:off x="263583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8" name="Google Shape;2598;p78"/>
          <p:cNvSpPr txBox="1"/>
          <p:nvPr>
            <p:ph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599" name="Google Shape;2599;p78"/>
          <p:cNvSpPr txBox="1"/>
          <p:nvPr>
            <p:ph idx="2" type="title"/>
          </p:nvPr>
        </p:nvSpPr>
        <p:spPr>
          <a:xfrm>
            <a:off x="5901775" y="3171813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2600" name="Google Shape;2600;p78"/>
          <p:cNvCxnSpPr/>
          <p:nvPr/>
        </p:nvCxnSpPr>
        <p:spPr>
          <a:xfrm>
            <a:off x="43968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601" name="Google Shape;2601;p78"/>
          <p:cNvCxnSpPr/>
          <p:nvPr/>
        </p:nvCxnSpPr>
        <p:spPr>
          <a:xfrm rot="10800000">
            <a:off x="3035875" y="3245004"/>
            <a:ext cx="2721900" cy="3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2602" name="Google Shape;2602;p78"/>
          <p:cNvGrpSpPr/>
          <p:nvPr/>
        </p:nvGrpSpPr>
        <p:grpSpPr>
          <a:xfrm>
            <a:off x="4360747" y="2309798"/>
            <a:ext cx="72174" cy="1870733"/>
            <a:chOff x="2109600" y="2309375"/>
            <a:chExt cx="138450" cy="1870733"/>
          </a:xfrm>
        </p:grpSpPr>
        <p:cxnSp>
          <p:nvCxnSpPr>
            <p:cNvPr id="2603" name="Google Shape;2603;p78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04" name="Google Shape;2604;p78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05" name="Google Shape;2605;p78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06" name="Google Shape;2606;p78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07" name="Google Shape;2607;p78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608" name="Google Shape;2608;p78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2609" name="Google Shape;2609;p78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0" name="Google Shape;2610;p78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1" name="Google Shape;2611;p78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2" name="Google Shape;2612;p78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3" name="Google Shape;2613;p78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2614" name="Google Shape;2614;p78"/>
          <p:cNvGrpSpPr/>
          <p:nvPr/>
        </p:nvGrpSpPr>
        <p:grpSpPr>
          <a:xfrm>
            <a:off x="3419171" y="3217729"/>
            <a:ext cx="1955326" cy="54851"/>
            <a:chOff x="1206371" y="3217729"/>
            <a:chExt cx="1955326" cy="54851"/>
          </a:xfrm>
        </p:grpSpPr>
        <p:grpSp>
          <p:nvGrpSpPr>
            <p:cNvPr id="2615" name="Google Shape;2615;p78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16" name="Google Shape;2616;p78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7" name="Google Shape;2617;p78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8" name="Google Shape;2618;p78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19" name="Google Shape;2619;p78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20" name="Google Shape;2620;p78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621" name="Google Shape;2621;p78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22" name="Google Shape;2622;p78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23" name="Google Shape;2623;p78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24" name="Google Shape;2624;p78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25" name="Google Shape;2625;p78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26" name="Google Shape;2626;p78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2627" name="Google Shape;2627;p78"/>
          <p:cNvSpPr txBox="1"/>
          <p:nvPr>
            <p:ph idx="3" type="title"/>
          </p:nvPr>
        </p:nvSpPr>
        <p:spPr>
          <a:xfrm>
            <a:off x="355565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28" name="Google Shape;2628;p78"/>
          <p:cNvSpPr txBox="1"/>
          <p:nvPr>
            <p:ph idx="4" type="title"/>
          </p:nvPr>
        </p:nvSpPr>
        <p:spPr>
          <a:xfrm>
            <a:off x="355565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29" name="Google Shape;2629;p78"/>
          <p:cNvSpPr txBox="1"/>
          <p:nvPr>
            <p:ph idx="5" type="title"/>
          </p:nvPr>
        </p:nvSpPr>
        <p:spPr>
          <a:xfrm>
            <a:off x="1209475" y="3171788"/>
            <a:ext cx="1682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30" name="Google Shape;2630;p78"/>
          <p:cNvSpPr txBox="1"/>
          <p:nvPr>
            <p:ph idx="6" type="title"/>
          </p:nvPr>
        </p:nvSpPr>
        <p:spPr>
          <a:xfrm>
            <a:off x="2635850" y="150700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31" name="Google Shape;2631;p7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cxnSp>
        <p:nvCxnSpPr>
          <p:cNvPr id="2632" name="Google Shape;2632;p78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33" name="Google Shape;2633;p78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34" name="Google Shape;2634;p78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35" name="Google Shape;2635;p78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36" name="Google Shape;2636;p78"/>
          <p:cNvSpPr txBox="1"/>
          <p:nvPr>
            <p:ph idx="9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gramsComparators_x2">
  <p:cSld name="CUSTOM_4_1">
    <p:spTree>
      <p:nvGrpSpPr>
        <p:cNvPr id="2637" name="Shape 2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8" name="Google Shape;2638;p79"/>
          <p:cNvSpPr/>
          <p:nvPr/>
        </p:nvSpPr>
        <p:spPr>
          <a:xfrm>
            <a:off x="4886413" y="13941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9" name="Google Shape;2639;p79"/>
          <p:cNvSpPr/>
          <p:nvPr/>
        </p:nvSpPr>
        <p:spPr>
          <a:xfrm>
            <a:off x="457188" y="1400525"/>
            <a:ext cx="3522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640" name="Google Shape;2640;p79"/>
          <p:cNvCxnSpPr/>
          <p:nvPr/>
        </p:nvCxnSpPr>
        <p:spPr>
          <a:xfrm>
            <a:off x="2194709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641" name="Google Shape;2641;p79"/>
          <p:cNvCxnSpPr/>
          <p:nvPr/>
        </p:nvCxnSpPr>
        <p:spPr>
          <a:xfrm rot="10800000">
            <a:off x="1080000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642" name="Google Shape;2642;p79"/>
          <p:cNvCxnSpPr/>
          <p:nvPr/>
        </p:nvCxnSpPr>
        <p:spPr>
          <a:xfrm>
            <a:off x="7385100" y="501750"/>
            <a:ext cx="286800" cy="0"/>
          </a:xfrm>
          <a:prstGeom prst="straightConnector1">
            <a:avLst/>
          </a:prstGeom>
          <a:noFill/>
          <a:ln cap="flat" cmpd="sng" w="28575">
            <a:solidFill>
              <a:srgbClr val="6B5AE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43" name="Google Shape;2643;p79"/>
          <p:cNvCxnSpPr/>
          <p:nvPr/>
        </p:nvCxnSpPr>
        <p:spPr>
          <a:xfrm>
            <a:off x="7385100" y="747575"/>
            <a:ext cx="286800" cy="0"/>
          </a:xfrm>
          <a:prstGeom prst="straightConnector1">
            <a:avLst/>
          </a:prstGeom>
          <a:noFill/>
          <a:ln cap="flat" cmpd="sng" w="28575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44" name="Google Shape;2644;p79"/>
          <p:cNvSpPr txBox="1"/>
          <p:nvPr>
            <p:ph type="title"/>
          </p:nvPr>
        </p:nvSpPr>
        <p:spPr>
          <a:xfrm>
            <a:off x="1353500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45" name="Google Shape;2645;p79"/>
          <p:cNvSpPr txBox="1"/>
          <p:nvPr>
            <p:ph idx="2" type="title"/>
          </p:nvPr>
        </p:nvSpPr>
        <p:spPr>
          <a:xfrm>
            <a:off x="1353500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46" name="Google Shape;2646;p79"/>
          <p:cNvSpPr txBox="1"/>
          <p:nvPr>
            <p:ph idx="3" type="title"/>
          </p:nvPr>
        </p:nvSpPr>
        <p:spPr>
          <a:xfrm>
            <a:off x="3341963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47" name="Google Shape;2647;p79"/>
          <p:cNvSpPr txBox="1"/>
          <p:nvPr>
            <p:ph idx="4" type="title"/>
          </p:nvPr>
        </p:nvSpPr>
        <p:spPr>
          <a:xfrm>
            <a:off x="457199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648" name="Google Shape;2648;p7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649" name="Google Shape;2649;p79"/>
          <p:cNvSpPr txBox="1"/>
          <p:nvPr>
            <p:ph idx="5" type="title"/>
          </p:nvPr>
        </p:nvSpPr>
        <p:spPr>
          <a:xfrm>
            <a:off x="231613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2650" name="Google Shape;2650;p79"/>
          <p:cNvGrpSpPr/>
          <p:nvPr/>
        </p:nvGrpSpPr>
        <p:grpSpPr>
          <a:xfrm>
            <a:off x="1206371" y="3217729"/>
            <a:ext cx="1955326" cy="54851"/>
            <a:chOff x="1206371" y="3217729"/>
            <a:chExt cx="1955326" cy="54851"/>
          </a:xfrm>
        </p:grpSpPr>
        <p:grpSp>
          <p:nvGrpSpPr>
            <p:cNvPr id="2651" name="Google Shape;2651;p79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52" name="Google Shape;2652;p7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53" name="Google Shape;2653;p7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54" name="Google Shape;2654;p7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55" name="Google Shape;2655;p7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56" name="Google Shape;2656;p7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657" name="Google Shape;2657;p79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58" name="Google Shape;2658;p7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59" name="Google Shape;2659;p7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60" name="Google Shape;2660;p7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61" name="Google Shape;2661;p7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62" name="Google Shape;2662;p7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2663" name="Google Shape;2663;p79"/>
          <p:cNvGrpSpPr/>
          <p:nvPr/>
        </p:nvGrpSpPr>
        <p:grpSpPr>
          <a:xfrm>
            <a:off x="2158622" y="2309798"/>
            <a:ext cx="72174" cy="1870733"/>
            <a:chOff x="2109600" y="2309375"/>
            <a:chExt cx="138450" cy="1870733"/>
          </a:xfrm>
        </p:grpSpPr>
        <p:cxnSp>
          <p:nvCxnSpPr>
            <p:cNvPr id="2664" name="Google Shape;2664;p79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65" name="Google Shape;2665;p79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66" name="Google Shape;2666;p79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67" name="Google Shape;2667;p79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668" name="Google Shape;2668;p79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2669" name="Google Shape;2669;p7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70" name="Google Shape;2670;p7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71" name="Google Shape;2671;p7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72" name="Google Shape;2672;p7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73" name="Google Shape;2673;p7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2674" name="Google Shape;2674;p79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675" name="Google Shape;2675;p79"/>
          <p:cNvSpPr txBox="1"/>
          <p:nvPr>
            <p:ph idx="6" type="title"/>
          </p:nvPr>
        </p:nvSpPr>
        <p:spPr>
          <a:xfrm>
            <a:off x="4886424" y="1482550"/>
            <a:ext cx="35220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676" name="Google Shape;2676;p79"/>
          <p:cNvSpPr txBox="1"/>
          <p:nvPr>
            <p:ph idx="7" type="title"/>
          </p:nvPr>
        </p:nvSpPr>
        <p:spPr>
          <a:xfrm>
            <a:off x="7671900" y="632225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77" name="Google Shape;2677;p79"/>
          <p:cNvSpPr txBox="1"/>
          <p:nvPr>
            <p:ph idx="8" type="title"/>
          </p:nvPr>
        </p:nvSpPr>
        <p:spPr>
          <a:xfrm>
            <a:off x="7671900" y="386400"/>
            <a:ext cx="1472100" cy="2307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cxnSp>
        <p:nvCxnSpPr>
          <p:cNvPr id="2678" name="Google Shape;2678;p79"/>
          <p:cNvCxnSpPr/>
          <p:nvPr/>
        </p:nvCxnSpPr>
        <p:spPr>
          <a:xfrm>
            <a:off x="6642134" y="2220150"/>
            <a:ext cx="0" cy="212250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679" name="Google Shape;2679;p79"/>
          <p:cNvCxnSpPr/>
          <p:nvPr/>
        </p:nvCxnSpPr>
        <p:spPr>
          <a:xfrm rot="10800000">
            <a:off x="5527425" y="3245000"/>
            <a:ext cx="2250000" cy="0"/>
          </a:xfrm>
          <a:prstGeom prst="straightConnector1">
            <a:avLst/>
          </a:prstGeom>
          <a:noFill/>
          <a:ln cap="flat" cmpd="sng" w="9525">
            <a:solidFill>
              <a:schemeClr val="lt2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680" name="Google Shape;2680;p79"/>
          <p:cNvSpPr txBox="1"/>
          <p:nvPr>
            <p:ph idx="9" type="title"/>
          </p:nvPr>
        </p:nvSpPr>
        <p:spPr>
          <a:xfrm>
            <a:off x="5800925" y="4427375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81" name="Google Shape;2681;p79"/>
          <p:cNvSpPr txBox="1"/>
          <p:nvPr>
            <p:ph idx="13" type="title"/>
          </p:nvPr>
        </p:nvSpPr>
        <p:spPr>
          <a:xfrm>
            <a:off x="5800925" y="1976650"/>
            <a:ext cx="16824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82" name="Google Shape;2682;p79"/>
          <p:cNvSpPr txBox="1"/>
          <p:nvPr>
            <p:ph idx="14" type="title"/>
          </p:nvPr>
        </p:nvSpPr>
        <p:spPr>
          <a:xfrm>
            <a:off x="7789388" y="3125875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683" name="Google Shape;2683;p79"/>
          <p:cNvSpPr txBox="1"/>
          <p:nvPr>
            <p:ph idx="15" type="title"/>
          </p:nvPr>
        </p:nvSpPr>
        <p:spPr>
          <a:xfrm>
            <a:off x="4679038" y="3125863"/>
            <a:ext cx="836400" cy="146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800"/>
              <a:buNone/>
              <a:defRPr sz="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grpSp>
        <p:nvGrpSpPr>
          <p:cNvPr id="2684" name="Google Shape;2684;p79"/>
          <p:cNvGrpSpPr/>
          <p:nvPr/>
        </p:nvGrpSpPr>
        <p:grpSpPr>
          <a:xfrm>
            <a:off x="5653796" y="3217729"/>
            <a:ext cx="1955326" cy="54851"/>
            <a:chOff x="1206371" y="3217729"/>
            <a:chExt cx="1955326" cy="54851"/>
          </a:xfrm>
        </p:grpSpPr>
        <p:grpSp>
          <p:nvGrpSpPr>
            <p:cNvPr id="2685" name="Google Shape;2685;p79"/>
            <p:cNvGrpSpPr/>
            <p:nvPr/>
          </p:nvGrpSpPr>
          <p:grpSpPr>
            <a:xfrm rot="5400000">
              <a:off x="2734446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86" name="Google Shape;2686;p7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87" name="Google Shape;2687;p7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88" name="Google Shape;2688;p7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89" name="Google Shape;2689;p7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90" name="Google Shape;2690;p7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2691" name="Google Shape;2691;p79"/>
            <p:cNvGrpSpPr/>
            <p:nvPr/>
          </p:nvGrpSpPr>
          <p:grpSpPr>
            <a:xfrm rot="5400000">
              <a:off x="1578771" y="2845329"/>
              <a:ext cx="54851" cy="799650"/>
              <a:chOff x="2109600" y="3380458"/>
              <a:chExt cx="127500" cy="799650"/>
            </a:xfrm>
          </p:grpSpPr>
          <p:cxnSp>
            <p:nvCxnSpPr>
              <p:cNvPr id="2692" name="Google Shape;2692;p7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93" name="Google Shape;2693;p7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94" name="Google Shape;2694;p7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95" name="Google Shape;2695;p7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696" name="Google Shape;2696;p7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2697" name="Google Shape;2697;p79"/>
          <p:cNvGrpSpPr/>
          <p:nvPr/>
        </p:nvGrpSpPr>
        <p:grpSpPr>
          <a:xfrm>
            <a:off x="6606047" y="2309798"/>
            <a:ext cx="72174" cy="1870733"/>
            <a:chOff x="2109600" y="2309375"/>
            <a:chExt cx="138450" cy="1870733"/>
          </a:xfrm>
        </p:grpSpPr>
        <p:cxnSp>
          <p:nvCxnSpPr>
            <p:cNvPr id="2698" name="Google Shape;2698;p79"/>
            <p:cNvCxnSpPr/>
            <p:nvPr/>
          </p:nvCxnSpPr>
          <p:spPr>
            <a:xfrm>
              <a:off x="2120550" y="230937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99" name="Google Shape;2699;p79"/>
            <p:cNvCxnSpPr/>
            <p:nvPr/>
          </p:nvCxnSpPr>
          <p:spPr>
            <a:xfrm>
              <a:off x="2120550" y="2509288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00" name="Google Shape;2700;p79"/>
            <p:cNvCxnSpPr/>
            <p:nvPr/>
          </p:nvCxnSpPr>
          <p:spPr>
            <a:xfrm>
              <a:off x="2120550" y="2709200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01" name="Google Shape;2701;p79"/>
            <p:cNvCxnSpPr/>
            <p:nvPr/>
          </p:nvCxnSpPr>
          <p:spPr>
            <a:xfrm>
              <a:off x="2120550" y="3109025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2702" name="Google Shape;2702;p79"/>
            <p:cNvGrpSpPr/>
            <p:nvPr/>
          </p:nvGrpSpPr>
          <p:grpSpPr>
            <a:xfrm>
              <a:off x="2109600" y="3380458"/>
              <a:ext cx="127500" cy="799650"/>
              <a:chOff x="2109600" y="3380458"/>
              <a:chExt cx="127500" cy="799650"/>
            </a:xfrm>
          </p:grpSpPr>
          <p:cxnSp>
            <p:nvCxnSpPr>
              <p:cNvPr id="2703" name="Google Shape;2703;p79"/>
              <p:cNvCxnSpPr/>
              <p:nvPr/>
            </p:nvCxnSpPr>
            <p:spPr>
              <a:xfrm>
                <a:off x="2109600" y="338045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704" name="Google Shape;2704;p79"/>
              <p:cNvCxnSpPr/>
              <p:nvPr/>
            </p:nvCxnSpPr>
            <p:spPr>
              <a:xfrm>
                <a:off x="2109600" y="3580371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705" name="Google Shape;2705;p79"/>
              <p:cNvCxnSpPr/>
              <p:nvPr/>
            </p:nvCxnSpPr>
            <p:spPr>
              <a:xfrm>
                <a:off x="2109600" y="3780283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706" name="Google Shape;2706;p79"/>
              <p:cNvCxnSpPr/>
              <p:nvPr/>
            </p:nvCxnSpPr>
            <p:spPr>
              <a:xfrm>
                <a:off x="2109600" y="3980196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707" name="Google Shape;2707;p79"/>
              <p:cNvCxnSpPr/>
              <p:nvPr/>
            </p:nvCxnSpPr>
            <p:spPr>
              <a:xfrm>
                <a:off x="2109600" y="4180108"/>
                <a:ext cx="127500" cy="0"/>
              </a:xfrm>
              <a:prstGeom prst="straightConnector1">
                <a:avLst/>
              </a:prstGeom>
              <a:noFill/>
              <a:ln cap="flat" cmpd="sng" w="9525">
                <a:solidFill>
                  <a:schemeClr val="lt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2708" name="Google Shape;2708;p79"/>
            <p:cNvCxnSpPr/>
            <p:nvPr/>
          </p:nvCxnSpPr>
          <p:spPr>
            <a:xfrm>
              <a:off x="2120550" y="2909113"/>
              <a:ext cx="127500" cy="0"/>
            </a:xfrm>
            <a:prstGeom prst="straightConnector1">
              <a:avLst/>
            </a:prstGeom>
            <a:noFill/>
            <a:ln cap="flat" cmpd="sng" w="9525">
              <a:solidFill>
                <a:schemeClr val="lt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709" name="Google Shape;2709;p79"/>
          <p:cNvSpPr txBox="1"/>
          <p:nvPr>
            <p:ph idx="16" type="title"/>
          </p:nvPr>
        </p:nvSpPr>
        <p:spPr>
          <a:xfrm>
            <a:off x="457200" y="939000"/>
            <a:ext cx="6927900" cy="230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710" name="Google Shape;2710;p79"/>
          <p:cNvSpPr txBox="1"/>
          <p:nvPr>
            <p:ph idx="1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  <p15:guide id="2" orient="horz" pos="891">
          <p15:clr>
            <a:srgbClr val="FA7B17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CUSTOM_5_1">
    <p:spTree>
      <p:nvGrpSpPr>
        <p:cNvPr id="2711" name="Shape 2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2" name="Google Shape;2712;p8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713" name="Google Shape;2713;p80"/>
          <p:cNvSpPr/>
          <p:nvPr/>
        </p:nvSpPr>
        <p:spPr>
          <a:xfrm>
            <a:off x="45720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4" name="Google Shape;2714;p80"/>
          <p:cNvSpPr/>
          <p:nvPr/>
        </p:nvSpPr>
        <p:spPr>
          <a:xfrm>
            <a:off x="3343575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5" name="Google Shape;2715;p80"/>
          <p:cNvSpPr/>
          <p:nvPr/>
        </p:nvSpPr>
        <p:spPr>
          <a:xfrm>
            <a:off x="6205350" y="1424475"/>
            <a:ext cx="24729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80"/>
          <p:cNvSpPr txBox="1"/>
          <p:nvPr>
            <p:ph type="title"/>
          </p:nvPr>
        </p:nvSpPr>
        <p:spPr>
          <a:xfrm>
            <a:off x="45720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717" name="Google Shape;2717;p80"/>
          <p:cNvSpPr txBox="1"/>
          <p:nvPr>
            <p:ph idx="2" type="title"/>
          </p:nvPr>
        </p:nvSpPr>
        <p:spPr>
          <a:xfrm>
            <a:off x="45720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718" name="Google Shape;2718;p80"/>
          <p:cNvSpPr txBox="1"/>
          <p:nvPr>
            <p:ph idx="3" type="title"/>
          </p:nvPr>
        </p:nvSpPr>
        <p:spPr>
          <a:xfrm>
            <a:off x="3343575" y="1922125"/>
            <a:ext cx="24375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719" name="Google Shape;2719;p80"/>
          <p:cNvSpPr txBox="1"/>
          <p:nvPr>
            <p:ph idx="4" type="title"/>
          </p:nvPr>
        </p:nvSpPr>
        <p:spPr>
          <a:xfrm>
            <a:off x="6205350" y="1922125"/>
            <a:ext cx="24729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720" name="Google Shape;2720;p80"/>
          <p:cNvSpPr txBox="1"/>
          <p:nvPr>
            <p:ph idx="5" type="title"/>
          </p:nvPr>
        </p:nvSpPr>
        <p:spPr>
          <a:xfrm>
            <a:off x="3343575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721" name="Google Shape;2721;p80"/>
          <p:cNvSpPr txBox="1"/>
          <p:nvPr>
            <p:ph idx="6" type="title"/>
          </p:nvPr>
        </p:nvSpPr>
        <p:spPr>
          <a:xfrm>
            <a:off x="6205350" y="1424475"/>
            <a:ext cx="24729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722" name="Google Shape;2722;p80"/>
          <p:cNvSpPr txBox="1"/>
          <p:nvPr>
            <p:ph idx="7" type="ctrTitle"/>
          </p:nvPr>
        </p:nvSpPr>
        <p:spPr>
          <a:xfrm>
            <a:off x="457200" y="457200"/>
            <a:ext cx="69279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2">
  <p:cSld name="CUSTOM_5_1_1">
    <p:spTree>
      <p:nvGrpSpPr>
        <p:cNvPr id="2723" name="Shape 2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4" name="Google Shape;2724;p8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725" name="Google Shape;2725;p81"/>
          <p:cNvSpPr/>
          <p:nvPr/>
        </p:nvSpPr>
        <p:spPr>
          <a:xfrm>
            <a:off x="4572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6" name="Google Shape;2726;p81"/>
          <p:cNvSpPr/>
          <p:nvPr/>
        </p:nvSpPr>
        <p:spPr>
          <a:xfrm>
            <a:off x="4671000" y="1424475"/>
            <a:ext cx="3717000" cy="364500"/>
          </a:xfrm>
          <a:prstGeom prst="roundRect">
            <a:avLst>
              <a:gd fmla="val 15422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7" name="Google Shape;2727;p81"/>
          <p:cNvSpPr txBox="1"/>
          <p:nvPr>
            <p:ph type="title"/>
          </p:nvPr>
        </p:nvSpPr>
        <p:spPr>
          <a:xfrm>
            <a:off x="4572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/>
        </p:txBody>
      </p:sp>
      <p:sp>
        <p:nvSpPr>
          <p:cNvPr id="2728" name="Google Shape;2728;p81"/>
          <p:cNvSpPr txBox="1"/>
          <p:nvPr>
            <p:ph idx="2" type="title"/>
          </p:nvPr>
        </p:nvSpPr>
        <p:spPr>
          <a:xfrm>
            <a:off x="4572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729" name="Google Shape;2729;p81"/>
          <p:cNvSpPr txBox="1"/>
          <p:nvPr>
            <p:ph idx="3" type="title"/>
          </p:nvPr>
        </p:nvSpPr>
        <p:spPr>
          <a:xfrm>
            <a:off x="4671001" y="1922000"/>
            <a:ext cx="3717000" cy="205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730" name="Google Shape;2730;p81"/>
          <p:cNvSpPr txBox="1"/>
          <p:nvPr>
            <p:ph idx="4" type="title"/>
          </p:nvPr>
        </p:nvSpPr>
        <p:spPr>
          <a:xfrm>
            <a:off x="4671000" y="1424475"/>
            <a:ext cx="3717000" cy="34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Font typeface="Inter-Regular"/>
              <a:buNone/>
              <a:defRPr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731" name="Google Shape;2731;p81"/>
          <p:cNvSpPr txBox="1"/>
          <p:nvPr>
            <p:ph idx="5" type="ctrTitle"/>
          </p:nvPr>
        </p:nvSpPr>
        <p:spPr>
          <a:xfrm>
            <a:off x="457200" y="457200"/>
            <a:ext cx="68598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3">
  <p:cSld name="SECTION_HEADER_1">
    <p:spTree>
      <p:nvGrpSpPr>
        <p:cNvPr id="2732" name="Shape 2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33" name="Google Shape;2733;p8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6197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2734" name="Google Shape;2734;p82"/>
          <p:cNvSpPr/>
          <p:nvPr/>
        </p:nvSpPr>
        <p:spPr>
          <a:xfrm>
            <a:off x="0" y="-100"/>
            <a:ext cx="9167100" cy="51435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735" name="Google Shape;2735;p82"/>
          <p:cNvSpPr txBox="1"/>
          <p:nvPr>
            <p:ph type="title"/>
          </p:nvPr>
        </p:nvSpPr>
        <p:spPr>
          <a:xfrm>
            <a:off x="385350" y="1762425"/>
            <a:ext cx="2944800" cy="17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grpSp>
        <p:nvGrpSpPr>
          <p:cNvPr id="2736" name="Google Shape;2736;p82"/>
          <p:cNvGrpSpPr/>
          <p:nvPr/>
        </p:nvGrpSpPr>
        <p:grpSpPr>
          <a:xfrm>
            <a:off x="4864950" y="175298"/>
            <a:ext cx="3900300" cy="1615500"/>
            <a:chOff x="4407750" y="480098"/>
            <a:chExt cx="3900300" cy="1615500"/>
          </a:xfrm>
        </p:grpSpPr>
        <p:sp>
          <p:nvSpPr>
            <p:cNvPr id="2737" name="Google Shape;2737;p82"/>
            <p:cNvSpPr/>
            <p:nvPr/>
          </p:nvSpPr>
          <p:spPr>
            <a:xfrm>
              <a:off x="4407750" y="480098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8" name="Google Shape;2738;p82"/>
            <p:cNvSpPr/>
            <p:nvPr/>
          </p:nvSpPr>
          <p:spPr>
            <a:xfrm>
              <a:off x="4505996" y="571511"/>
              <a:ext cx="3683700" cy="1408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39" name="Google Shape;2739;p82"/>
          <p:cNvGrpSpPr/>
          <p:nvPr/>
        </p:nvGrpSpPr>
        <p:grpSpPr>
          <a:xfrm>
            <a:off x="4407750" y="3143673"/>
            <a:ext cx="3900300" cy="1615500"/>
            <a:chOff x="4407750" y="3143673"/>
            <a:chExt cx="3900300" cy="1615500"/>
          </a:xfrm>
        </p:grpSpPr>
        <p:sp>
          <p:nvSpPr>
            <p:cNvPr id="2740" name="Google Shape;2740;p82"/>
            <p:cNvSpPr/>
            <p:nvPr/>
          </p:nvSpPr>
          <p:spPr>
            <a:xfrm>
              <a:off x="4407750" y="3143673"/>
              <a:ext cx="3900300" cy="16155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1" name="Google Shape;2741;p82"/>
            <p:cNvSpPr/>
            <p:nvPr/>
          </p:nvSpPr>
          <p:spPr>
            <a:xfrm>
              <a:off x="4505996" y="3254590"/>
              <a:ext cx="3683700" cy="13938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42" name="Google Shape;2742;p82"/>
          <p:cNvGrpSpPr/>
          <p:nvPr/>
        </p:nvGrpSpPr>
        <p:grpSpPr>
          <a:xfrm>
            <a:off x="3593675" y="1644375"/>
            <a:ext cx="3900300" cy="1667400"/>
            <a:chOff x="3593675" y="1796775"/>
            <a:chExt cx="3900300" cy="1667400"/>
          </a:xfrm>
        </p:grpSpPr>
        <p:sp>
          <p:nvSpPr>
            <p:cNvPr id="2743" name="Google Shape;2743;p82"/>
            <p:cNvSpPr/>
            <p:nvPr/>
          </p:nvSpPr>
          <p:spPr>
            <a:xfrm>
              <a:off x="3593675" y="1796775"/>
              <a:ext cx="3900300" cy="1667400"/>
            </a:xfrm>
            <a:prstGeom prst="roundRect">
              <a:avLst>
                <a:gd fmla="val 16667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4" name="Google Shape;2744;p82"/>
            <p:cNvSpPr/>
            <p:nvPr/>
          </p:nvSpPr>
          <p:spPr>
            <a:xfrm>
              <a:off x="3702012" y="1888910"/>
              <a:ext cx="3683700" cy="1466400"/>
            </a:xfrm>
            <a:prstGeom prst="roundRect">
              <a:avLst>
                <a:gd fmla="val 16667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745" name="Google Shape;2745;p82"/>
          <p:cNvSpPr txBox="1"/>
          <p:nvPr>
            <p:ph idx="2" type="title"/>
          </p:nvPr>
        </p:nvSpPr>
        <p:spPr>
          <a:xfrm>
            <a:off x="5195550" y="503575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746" name="Google Shape;2746;p82"/>
          <p:cNvSpPr txBox="1"/>
          <p:nvPr>
            <p:ph idx="3" type="title"/>
          </p:nvPr>
        </p:nvSpPr>
        <p:spPr>
          <a:xfrm>
            <a:off x="3939725" y="1990238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747" name="Google Shape;2747;p82"/>
          <p:cNvSpPr txBox="1"/>
          <p:nvPr>
            <p:ph idx="4" type="title"/>
          </p:nvPr>
        </p:nvSpPr>
        <p:spPr>
          <a:xfrm>
            <a:off x="4738350" y="3498563"/>
            <a:ext cx="3208200" cy="95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None/>
              <a:defRPr sz="12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748" name="Google Shape;2748;p82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749" name="Google Shape;2749;p8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9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8" name="Google Shape;38;p9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9" name="Google Shape;39;p9"/>
          <p:cNvSpPr txBox="1"/>
          <p:nvPr>
            <p:ph idx="2" type="body"/>
          </p:nvPr>
        </p:nvSpPr>
        <p:spPr>
          <a:xfrm>
            <a:off x="4939500" y="724075"/>
            <a:ext cx="3837000" cy="369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llhandSection_Purple">
  <p:cSld name="CUSTOM_15">
    <p:bg>
      <p:bgPr>
        <a:solidFill>
          <a:schemeClr val="dk2"/>
        </a:solidFill>
      </p:bgPr>
    </p:bg>
    <p:spTree>
      <p:nvGrpSpPr>
        <p:cNvPr id="2750" name="Shape 2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51" name="Google Shape;2751;p83"/>
          <p:cNvGrpSpPr/>
          <p:nvPr/>
        </p:nvGrpSpPr>
        <p:grpSpPr>
          <a:xfrm>
            <a:off x="1481000" y="621638"/>
            <a:ext cx="1934400" cy="1934700"/>
            <a:chOff x="1481000" y="621638"/>
            <a:chExt cx="1934400" cy="1934700"/>
          </a:xfrm>
        </p:grpSpPr>
        <p:sp>
          <p:nvSpPr>
            <p:cNvPr id="2752" name="Google Shape;2752;p83"/>
            <p:cNvSpPr/>
            <p:nvPr/>
          </p:nvSpPr>
          <p:spPr>
            <a:xfrm>
              <a:off x="1481000" y="62163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753" name="Google Shape;2753;p83"/>
            <p:cNvGrpSpPr/>
            <p:nvPr/>
          </p:nvGrpSpPr>
          <p:grpSpPr>
            <a:xfrm>
              <a:off x="1534614" y="674586"/>
              <a:ext cx="1828808" cy="1828808"/>
              <a:chOff x="842575" y="687113"/>
              <a:chExt cx="1675500" cy="1675500"/>
            </a:xfrm>
          </p:grpSpPr>
          <p:sp>
            <p:nvSpPr>
              <p:cNvPr id="2754" name="Google Shape;2754;p83"/>
              <p:cNvSpPr/>
              <p:nvPr/>
            </p:nvSpPr>
            <p:spPr>
              <a:xfrm>
                <a:off x="842575" y="687113"/>
                <a:ext cx="1675500" cy="16755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Helvetica Neue Light"/>
                  <a:ea typeface="Helvetica Neue Light"/>
                  <a:cs typeface="Helvetica Neue Light"/>
                  <a:sym typeface="Helvetica Neue Light"/>
                </a:endParaRPr>
              </a:p>
            </p:txBody>
          </p:sp>
          <p:sp>
            <p:nvSpPr>
              <p:cNvPr id="2755" name="Google Shape;2755;p83"/>
              <p:cNvSpPr txBox="1"/>
              <p:nvPr/>
            </p:nvSpPr>
            <p:spPr>
              <a:xfrm>
                <a:off x="842575" y="1535625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build the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best team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2756" name="Google Shape;2756;p83"/>
              <p:cNvSpPr txBox="1"/>
              <p:nvPr/>
            </p:nvSpPr>
            <p:spPr>
              <a:xfrm>
                <a:off x="1368925" y="9673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3000"/>
                  <a:t>💜</a:t>
                </a:r>
                <a:endParaRPr sz="3000"/>
              </a:p>
            </p:txBody>
          </p:sp>
        </p:grpSp>
      </p:grpSp>
      <p:grpSp>
        <p:nvGrpSpPr>
          <p:cNvPr id="2757" name="Google Shape;2757;p83"/>
          <p:cNvGrpSpPr/>
          <p:nvPr/>
        </p:nvGrpSpPr>
        <p:grpSpPr>
          <a:xfrm>
            <a:off x="3527900" y="627375"/>
            <a:ext cx="1934400" cy="1934700"/>
            <a:chOff x="3527900" y="627375"/>
            <a:chExt cx="1934400" cy="1934700"/>
          </a:xfrm>
        </p:grpSpPr>
        <p:sp>
          <p:nvSpPr>
            <p:cNvPr id="2758" name="Google Shape;2758;p83"/>
            <p:cNvSpPr/>
            <p:nvPr/>
          </p:nvSpPr>
          <p:spPr>
            <a:xfrm>
              <a:off x="35279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9" name="Google Shape;2759;p83"/>
            <p:cNvSpPr/>
            <p:nvPr/>
          </p:nvSpPr>
          <p:spPr>
            <a:xfrm>
              <a:off x="3582704" y="674618"/>
              <a:ext cx="1828800" cy="1828800"/>
            </a:xfrm>
            <a:prstGeom prst="roundRect">
              <a:avLst>
                <a:gd fmla="val 3936" name="adj"/>
              </a:avLst>
            </a:prstGeom>
            <a:solidFill>
              <a:schemeClr val="lt1"/>
            </a:solidFill>
            <a:ln>
              <a:noFill/>
            </a:ln>
            <a:effectLst>
              <a:outerShdw blurRad="571500" rotWithShape="0" dir="1560000" dist="295275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2760" name="Google Shape;2760;p83"/>
            <p:cNvSpPr txBox="1"/>
            <p:nvPr/>
          </p:nvSpPr>
          <p:spPr>
            <a:xfrm>
              <a:off x="3582856" y="1586090"/>
              <a:ext cx="1828800" cy="662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build a 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great product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2761" name="Google Shape;2761;p83"/>
            <p:cNvSpPr txBox="1"/>
            <p:nvPr/>
          </p:nvSpPr>
          <p:spPr>
            <a:xfrm>
              <a:off x="4025277" y="929506"/>
              <a:ext cx="969000" cy="5727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latin typeface="Inter"/>
                  <a:ea typeface="Inter"/>
                  <a:cs typeface="Inter"/>
                  <a:sym typeface="Inter"/>
                </a:rPr>
                <a:t>👷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2762" name="Google Shape;2762;p83"/>
          <p:cNvGrpSpPr/>
          <p:nvPr/>
        </p:nvGrpSpPr>
        <p:grpSpPr>
          <a:xfrm>
            <a:off x="5574800" y="627375"/>
            <a:ext cx="1934400" cy="1934700"/>
            <a:chOff x="5574800" y="627375"/>
            <a:chExt cx="1934400" cy="1934700"/>
          </a:xfrm>
        </p:grpSpPr>
        <p:sp>
          <p:nvSpPr>
            <p:cNvPr id="2763" name="Google Shape;2763;p83"/>
            <p:cNvSpPr/>
            <p:nvPr/>
          </p:nvSpPr>
          <p:spPr>
            <a:xfrm>
              <a:off x="5574800" y="627375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764" name="Google Shape;2764;p83"/>
            <p:cNvGrpSpPr/>
            <p:nvPr/>
          </p:nvGrpSpPr>
          <p:grpSpPr>
            <a:xfrm>
              <a:off x="5627545" y="680388"/>
              <a:ext cx="1828910" cy="1828675"/>
              <a:chOff x="5665280" y="687103"/>
              <a:chExt cx="1722300" cy="1769400"/>
            </a:xfrm>
          </p:grpSpPr>
          <p:sp>
            <p:nvSpPr>
              <p:cNvPr id="2765" name="Google Shape;2765;p83"/>
              <p:cNvSpPr/>
              <p:nvPr/>
            </p:nvSpPr>
            <p:spPr>
              <a:xfrm>
                <a:off x="5665280" y="687103"/>
                <a:ext cx="1722300" cy="1769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2766" name="Google Shape;2766;p83"/>
              <p:cNvSpPr txBox="1"/>
              <p:nvPr/>
            </p:nvSpPr>
            <p:spPr>
              <a:xfrm>
                <a:off x="5665291" y="1542619"/>
                <a:ext cx="1702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expand on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New territories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2767" name="Google Shape;2767;p83"/>
              <p:cNvSpPr txBox="1"/>
              <p:nvPr/>
            </p:nvSpPr>
            <p:spPr>
              <a:xfrm>
                <a:off x="6222500" y="985050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🌍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2768" name="Google Shape;2768;p83"/>
          <p:cNvGrpSpPr/>
          <p:nvPr/>
        </p:nvGrpSpPr>
        <p:grpSpPr>
          <a:xfrm>
            <a:off x="5574800" y="2640200"/>
            <a:ext cx="1934400" cy="1934700"/>
            <a:chOff x="5574800" y="2640200"/>
            <a:chExt cx="1934400" cy="1934700"/>
          </a:xfrm>
        </p:grpSpPr>
        <p:sp>
          <p:nvSpPr>
            <p:cNvPr id="2769" name="Google Shape;2769;p83"/>
            <p:cNvSpPr/>
            <p:nvPr/>
          </p:nvSpPr>
          <p:spPr>
            <a:xfrm>
              <a:off x="55748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0" name="Google Shape;2770;p83"/>
            <p:cNvSpPr/>
            <p:nvPr/>
          </p:nvSpPr>
          <p:spPr>
            <a:xfrm>
              <a:off x="5630808" y="2693127"/>
              <a:ext cx="1826100" cy="18288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71500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latin typeface="Inter"/>
                <a:ea typeface="Inter"/>
                <a:cs typeface="Inter"/>
                <a:sym typeface="Inte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  <p:sp>
          <p:nvSpPr>
            <p:cNvPr id="2771" name="Google Shape;2771;p83"/>
            <p:cNvSpPr txBox="1"/>
            <p:nvPr/>
          </p:nvSpPr>
          <p:spPr>
            <a:xfrm>
              <a:off x="5633412" y="3508352"/>
              <a:ext cx="1826100" cy="611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000"/>
                </a:spcAft>
                <a:buNone/>
              </a:pPr>
              <a:r>
                <a:rPr lang="en" sz="1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We make sure</a:t>
              </a:r>
              <a:br>
                <a:rPr lang="en" sz="17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</a:br>
              <a:r>
                <a:rPr lang="en"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we are known for all this!</a:t>
              </a:r>
              <a:endParaRPr sz="16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2772" name="Google Shape;2772;p83"/>
            <p:cNvSpPr txBox="1"/>
            <p:nvPr/>
          </p:nvSpPr>
          <p:spPr>
            <a:xfrm>
              <a:off x="6291878" y="2902576"/>
              <a:ext cx="522300" cy="528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30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rPr>
                <a:t>🚀</a:t>
              </a:r>
              <a:endParaRPr sz="30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2773" name="Google Shape;2773;p83"/>
          <p:cNvGrpSpPr/>
          <p:nvPr/>
        </p:nvGrpSpPr>
        <p:grpSpPr>
          <a:xfrm>
            <a:off x="3527900" y="2640200"/>
            <a:ext cx="1934400" cy="1934700"/>
            <a:chOff x="3527900" y="2640200"/>
            <a:chExt cx="1934400" cy="1934700"/>
          </a:xfrm>
        </p:grpSpPr>
        <p:sp>
          <p:nvSpPr>
            <p:cNvPr id="2774" name="Google Shape;2774;p83"/>
            <p:cNvSpPr/>
            <p:nvPr/>
          </p:nvSpPr>
          <p:spPr>
            <a:xfrm>
              <a:off x="3527900" y="2640200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775" name="Google Shape;2775;p83"/>
            <p:cNvGrpSpPr/>
            <p:nvPr/>
          </p:nvGrpSpPr>
          <p:grpSpPr>
            <a:xfrm>
              <a:off x="3582743" y="2693172"/>
              <a:ext cx="1828770" cy="1828729"/>
              <a:chOff x="842575" y="764143"/>
              <a:chExt cx="1727700" cy="1598400"/>
            </a:xfrm>
          </p:grpSpPr>
          <p:sp>
            <p:nvSpPr>
              <p:cNvPr id="2776" name="Google Shape;2776;p83"/>
              <p:cNvSpPr/>
              <p:nvPr/>
            </p:nvSpPr>
            <p:spPr>
              <a:xfrm>
                <a:off x="842575" y="764143"/>
                <a:ext cx="1727700" cy="15984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rotWithShape="0" dir="1500000" dist="285750">
                  <a:srgbClr val="000000">
                    <a:alpha val="15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2777" name="Google Shape;2777;p83"/>
              <p:cNvSpPr txBox="1"/>
              <p:nvPr/>
            </p:nvSpPr>
            <p:spPr>
              <a:xfrm>
                <a:off x="842575" y="1490917"/>
                <a:ext cx="1675500" cy="6846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provide an</a:t>
                </a:r>
                <a:b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excellent service</a:t>
                </a:r>
                <a:endParaRPr sz="1600">
                  <a:solidFill>
                    <a:srgbClr val="5A48E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t/>
                </a:r>
                <a:endParaRPr sz="1500">
                  <a:solidFill>
                    <a:srgbClr val="000000"/>
                  </a:solidFill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rtl="0" algn="ctr">
                  <a:spcBef>
                    <a:spcPts val="1000"/>
                  </a:spcBef>
                  <a:spcAft>
                    <a:spcPts val="1000"/>
                  </a:spcAft>
                  <a:buNone/>
                </a:pPr>
                <a:r>
                  <a:t/>
                </a:r>
                <a:endParaRPr sz="17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2778" name="Google Shape;2778;p83"/>
              <p:cNvSpPr txBox="1"/>
              <p:nvPr/>
            </p:nvSpPr>
            <p:spPr>
              <a:xfrm>
                <a:off x="1368925" y="1004925"/>
                <a:ext cx="6228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👂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grpSp>
        <p:nvGrpSpPr>
          <p:cNvPr id="2779" name="Google Shape;2779;p83"/>
          <p:cNvGrpSpPr/>
          <p:nvPr/>
        </p:nvGrpSpPr>
        <p:grpSpPr>
          <a:xfrm>
            <a:off x="1481000" y="2640188"/>
            <a:ext cx="1934400" cy="1934700"/>
            <a:chOff x="1481000" y="2640188"/>
            <a:chExt cx="1934400" cy="1934700"/>
          </a:xfrm>
        </p:grpSpPr>
        <p:sp>
          <p:nvSpPr>
            <p:cNvPr id="2780" name="Google Shape;2780;p83"/>
            <p:cNvSpPr/>
            <p:nvPr/>
          </p:nvSpPr>
          <p:spPr>
            <a:xfrm>
              <a:off x="1481000" y="2640188"/>
              <a:ext cx="1934400" cy="1934700"/>
            </a:xfrm>
            <a:prstGeom prst="roundRect">
              <a:avLst>
                <a:gd fmla="val 5008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262626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781" name="Google Shape;2781;p83"/>
            <p:cNvGrpSpPr/>
            <p:nvPr/>
          </p:nvGrpSpPr>
          <p:grpSpPr>
            <a:xfrm>
              <a:off x="1534607" y="2693115"/>
              <a:ext cx="1828842" cy="1828842"/>
              <a:chOff x="3490163" y="760313"/>
              <a:chExt cx="1790700" cy="1790700"/>
            </a:xfrm>
          </p:grpSpPr>
          <p:sp>
            <p:nvSpPr>
              <p:cNvPr id="2782" name="Google Shape;2782;p83"/>
              <p:cNvSpPr/>
              <p:nvPr/>
            </p:nvSpPr>
            <p:spPr>
              <a:xfrm>
                <a:off x="3490163" y="760313"/>
                <a:ext cx="1790700" cy="1790700"/>
              </a:xfrm>
              <a:prstGeom prst="roundRect">
                <a:avLst>
                  <a:gd fmla="val 3936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85788" rotWithShape="0" dir="1500000" dist="285750">
                  <a:srgbClr val="000000">
                    <a:alpha val="16000"/>
                  </a:srgbClr>
                </a:outerShdw>
              </a:effectLst>
            </p:spPr>
            <p:txBody>
              <a:bodyPr anchorCtr="0" anchor="ctr" bIns="19050" lIns="19050" spcFirstLastPara="1" rIns="19050" wrap="square" tIns="19050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latin typeface="Inter"/>
                  <a:ea typeface="Inter"/>
                  <a:cs typeface="Inter"/>
                  <a:sym typeface="Inter"/>
                </a:endParaRPr>
              </a:p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200"/>
                  <a:buFont typeface="Helvetica Neue Light"/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  <p:sp>
            <p:nvSpPr>
              <p:cNvPr id="2783" name="Google Shape;2783;p83"/>
              <p:cNvSpPr txBox="1"/>
              <p:nvPr/>
            </p:nvSpPr>
            <p:spPr>
              <a:xfrm>
                <a:off x="3490163" y="1535638"/>
                <a:ext cx="1790700" cy="6768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1000"/>
                  </a:spcAft>
                  <a:buNone/>
                </a:pPr>
                <a:r>
                  <a:rPr lang="en" sz="1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We scale an</a:t>
                </a:r>
                <a:br>
                  <a:rPr lang="en" sz="1700">
                    <a:solidFill>
                      <a:srgbClr val="5A48E0"/>
                    </a:solidFill>
                    <a:latin typeface="Inter"/>
                    <a:ea typeface="Inter"/>
                    <a:cs typeface="Inter"/>
                    <a:sym typeface="Inter"/>
                  </a:rPr>
                </a:br>
                <a:r>
                  <a:rPr lang="en" sz="1600">
                    <a:solidFill>
                      <a:srgbClr val="5A48E0"/>
                    </a:solidFill>
                    <a:latin typeface="Inter-Regular"/>
                    <a:ea typeface="Inter-Regular"/>
                    <a:cs typeface="Inter-Regular"/>
                    <a:sym typeface="Inter-Regular"/>
                  </a:rPr>
                  <a:t>efficient &amp; reliable solution</a:t>
                </a:r>
                <a:endParaRPr sz="1600">
                  <a:solidFill>
                    <a:srgbClr val="000000"/>
                  </a:solidFill>
                  <a:latin typeface="Inter-Regular"/>
                  <a:ea typeface="Inter-Regular"/>
                  <a:cs typeface="Inter-Regular"/>
                  <a:sym typeface="Inter-Regular"/>
                </a:endParaRPr>
              </a:p>
            </p:txBody>
          </p:sp>
          <p:sp>
            <p:nvSpPr>
              <p:cNvPr id="2784" name="Google Shape;2784;p83"/>
              <p:cNvSpPr txBox="1"/>
              <p:nvPr/>
            </p:nvSpPr>
            <p:spPr>
              <a:xfrm>
                <a:off x="4087793" y="927175"/>
                <a:ext cx="531600" cy="5307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t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100"/>
                  <a:buFont typeface="Arial"/>
                  <a:buNone/>
                </a:pPr>
                <a:r>
                  <a:rPr lang="en" sz="3000">
                    <a:solidFill>
                      <a:srgbClr val="000000"/>
                    </a:solidFill>
                    <a:latin typeface="Inter"/>
                    <a:ea typeface="Inter"/>
                    <a:cs typeface="Inter"/>
                    <a:sym typeface="Inter"/>
                  </a:rPr>
                  <a:t>💻</a:t>
                </a:r>
                <a:endParaRPr sz="3000">
                  <a:latin typeface="Inter"/>
                  <a:ea typeface="Inter"/>
                  <a:cs typeface="Inter"/>
                  <a:sym typeface="Inter"/>
                </a:endParaRPr>
              </a:p>
            </p:txBody>
          </p:sp>
        </p:grpSp>
      </p:grpSp>
      <p:sp>
        <p:nvSpPr>
          <p:cNvPr id="2785" name="Google Shape;2785;p8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786" name="Google Shape;2786;p8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_x1">
  <p:cSld name="1_Custom Layout_1">
    <p:spTree>
      <p:nvGrpSpPr>
        <p:cNvPr id="2787" name="Shape 2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8" name="Google Shape;2788;p84"/>
          <p:cNvSpPr/>
          <p:nvPr/>
        </p:nvSpPr>
        <p:spPr>
          <a:xfrm>
            <a:off x="-55375" y="-63275"/>
            <a:ext cx="9267900" cy="53076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9" name="Google Shape;2789;p84"/>
          <p:cNvSpPr/>
          <p:nvPr/>
        </p:nvSpPr>
        <p:spPr>
          <a:xfrm>
            <a:off x="367150" y="806825"/>
            <a:ext cx="8473500" cy="3298500"/>
          </a:xfrm>
          <a:prstGeom prst="roundRect">
            <a:avLst>
              <a:gd fmla="val 2751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0" name="Google Shape;2790;p84"/>
          <p:cNvSpPr/>
          <p:nvPr/>
        </p:nvSpPr>
        <p:spPr>
          <a:xfrm>
            <a:off x="452750" y="901750"/>
            <a:ext cx="8302200" cy="3092700"/>
          </a:xfrm>
          <a:prstGeom prst="roundRect">
            <a:avLst>
              <a:gd fmla="val 2751" name="adj"/>
            </a:avLst>
          </a:prstGeom>
          <a:solidFill>
            <a:schemeClr val="lt1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1" name="Google Shape;2791;p84"/>
          <p:cNvSpPr txBox="1"/>
          <p:nvPr>
            <p:ph type="ctrTitle"/>
          </p:nvPr>
        </p:nvSpPr>
        <p:spPr>
          <a:xfrm>
            <a:off x="671400" y="2059775"/>
            <a:ext cx="7801200" cy="7926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792" name="Google Shape;2792;p84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793" name="Google Shape;2793;p8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lobal">
  <p:cSld name="1_Custom Layout_1_1">
    <p:spTree>
      <p:nvGrpSpPr>
        <p:cNvPr id="2794" name="Shape 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" name="Google Shape;2795;p85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796" name="Google Shape;2796;p85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2797" name="Google Shape;2797;p85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8" name="Google Shape;2798;p85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2799" name="Google Shape;2799;p85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2800" name="Google Shape;2800;p85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2801" name="Google Shape;2801;p85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2" name="Google Shape;2802;p85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3" name="Google Shape;2803;p85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4" name="Google Shape;2804;p85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5" name="Google Shape;2805;p85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6" name="Google Shape;2806;p85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7" name="Google Shape;2807;p85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8" name="Google Shape;2808;p85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9" name="Google Shape;2809;p85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0" name="Google Shape;2810;p85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1" name="Google Shape;2811;p85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2" name="Google Shape;2812;p85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3" name="Google Shape;2813;p85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4" name="Google Shape;2814;p85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5" name="Google Shape;2815;p85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6" name="Google Shape;2816;p85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7" name="Google Shape;2817;p85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8" name="Google Shape;2818;p85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9" name="Google Shape;2819;p85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0" name="Google Shape;2820;p85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1" name="Google Shape;2821;p85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2" name="Google Shape;2822;p85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3" name="Google Shape;2823;p85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4" name="Google Shape;2824;p85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5" name="Google Shape;2825;p85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6" name="Google Shape;2826;p85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7" name="Google Shape;2827;p85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8" name="Google Shape;2828;p85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9" name="Google Shape;2829;p85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0" name="Google Shape;2830;p85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1" name="Google Shape;2831;p85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2" name="Google Shape;2832;p85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3" name="Google Shape;2833;p85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4" name="Google Shape;2834;p85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5" name="Google Shape;2835;p85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6" name="Google Shape;2836;p85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7" name="Google Shape;2837;p85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8" name="Google Shape;2838;p85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39" name="Google Shape;2839;p85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0" name="Google Shape;2840;p85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1" name="Google Shape;2841;p85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2" name="Google Shape;2842;p85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3" name="Google Shape;2843;p85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4" name="Google Shape;2844;p85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5" name="Google Shape;2845;p85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6" name="Google Shape;2846;p85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7" name="Google Shape;2847;p85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8" name="Google Shape;2848;p85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9" name="Google Shape;2849;p85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0" name="Google Shape;2850;p85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1" name="Google Shape;2851;p85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2" name="Google Shape;2852;p85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3" name="Google Shape;2853;p85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4" name="Google Shape;2854;p85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5" name="Google Shape;2855;p85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6" name="Google Shape;2856;p85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7" name="Google Shape;2857;p85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8" name="Google Shape;2858;p85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59" name="Google Shape;2859;p85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0" name="Google Shape;2860;p85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1" name="Google Shape;2861;p85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2" name="Google Shape;2862;p85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3" name="Google Shape;2863;p85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4" name="Google Shape;2864;p85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5" name="Google Shape;2865;p85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6" name="Google Shape;2866;p85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7" name="Google Shape;2867;p85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8" name="Google Shape;2868;p85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9" name="Google Shape;2869;p85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0" name="Google Shape;2870;p85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1" name="Google Shape;2871;p85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2" name="Google Shape;2872;p85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3" name="Google Shape;2873;p85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4" name="Google Shape;2874;p85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5" name="Google Shape;2875;p85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6" name="Google Shape;2876;p85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7" name="Google Shape;2877;p85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8" name="Google Shape;2878;p85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79" name="Google Shape;2879;p85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0" name="Google Shape;2880;p85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1" name="Google Shape;2881;p85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2" name="Google Shape;2882;p85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3" name="Google Shape;2883;p85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4" name="Google Shape;2884;p85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5" name="Google Shape;2885;p85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6" name="Google Shape;2886;p85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7" name="Google Shape;2887;p85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8" name="Google Shape;2888;p85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9" name="Google Shape;2889;p85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0" name="Google Shape;2890;p85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1" name="Google Shape;2891;p85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2" name="Google Shape;2892;p85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3" name="Google Shape;2893;p85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4" name="Google Shape;2894;p85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5" name="Google Shape;2895;p85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6" name="Google Shape;2896;p85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7" name="Google Shape;2897;p85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8" name="Google Shape;2898;p85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99" name="Google Shape;2899;p85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0" name="Google Shape;2900;p85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1" name="Google Shape;2901;p85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2" name="Google Shape;2902;p85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3" name="Google Shape;2903;p85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4" name="Google Shape;2904;p85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5" name="Google Shape;2905;p85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6" name="Google Shape;2906;p85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7" name="Google Shape;2907;p85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8" name="Google Shape;2908;p85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9" name="Google Shape;2909;p85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0" name="Google Shape;2910;p85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1" name="Google Shape;2911;p85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2" name="Google Shape;2912;p85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3" name="Google Shape;2913;p85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4" name="Google Shape;2914;p85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5" name="Google Shape;2915;p85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6" name="Google Shape;2916;p85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7" name="Google Shape;2917;p85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8" name="Google Shape;2918;p85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9" name="Google Shape;2919;p85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0" name="Google Shape;2920;p85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1" name="Google Shape;2921;p85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2" name="Google Shape;2922;p85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3" name="Google Shape;2923;p85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4" name="Google Shape;2924;p85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5" name="Google Shape;2925;p85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6" name="Google Shape;2926;p85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7" name="Google Shape;2927;p85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8" name="Google Shape;2928;p85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929" name="Google Shape;2929;p85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2930" name="Google Shape;2930;p85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1" name="Google Shape;2931;p85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2" name="Google Shape;2932;p85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3" name="Google Shape;2933;p85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4" name="Google Shape;2934;p85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5" name="Google Shape;2935;p85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36" name="Google Shape;2936;p85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7" name="Google Shape;2937;p85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8" name="Google Shape;2938;p85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39" name="Google Shape;2939;p85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0" name="Google Shape;2940;p85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1" name="Google Shape;2941;p85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2" name="Google Shape;2942;p85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3" name="Google Shape;2943;p85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4" name="Google Shape;2944;p85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5" name="Google Shape;2945;p85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6" name="Google Shape;2946;p85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7" name="Google Shape;2947;p85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8" name="Google Shape;2948;p85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9" name="Google Shape;2949;p85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0" name="Google Shape;2950;p85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1" name="Google Shape;2951;p85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2" name="Google Shape;2952;p85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3" name="Google Shape;2953;p85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4" name="Google Shape;2954;p85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5" name="Google Shape;2955;p85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6" name="Google Shape;2956;p85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7" name="Google Shape;2957;p85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958" name="Google Shape;2958;p85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2959" name="Google Shape;2959;p85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0" name="Google Shape;2960;p85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961" name="Google Shape;2961;p85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2962" name="Google Shape;2962;p85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63" name="Google Shape;2963;p85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64" name="Google Shape;2964;p85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2965" name="Google Shape;2965;p85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6" name="Google Shape;2966;p85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7" name="Google Shape;2967;p85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8" name="Google Shape;2968;p85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69" name="Google Shape;2969;p85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0" name="Google Shape;2970;p85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1" name="Google Shape;2971;p85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2" name="Google Shape;2972;p85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3" name="Google Shape;2973;p85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4" name="Google Shape;2974;p85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5" name="Google Shape;2975;p85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6" name="Google Shape;2976;p85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7" name="Google Shape;2977;p85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8" name="Google Shape;2978;p85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79" name="Google Shape;2979;p85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0" name="Google Shape;2980;p85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1" name="Google Shape;2981;p85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2" name="Google Shape;2982;p85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3" name="Google Shape;2983;p85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4" name="Google Shape;2984;p85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5" name="Google Shape;2985;p85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6" name="Google Shape;2986;p85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7" name="Google Shape;2987;p85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8" name="Google Shape;2988;p85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89" name="Google Shape;2989;p85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0" name="Google Shape;2990;p85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1" name="Google Shape;2991;p85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2" name="Google Shape;2992;p85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3" name="Google Shape;2993;p85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4" name="Google Shape;2994;p85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5" name="Google Shape;2995;p85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6" name="Google Shape;2996;p85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7" name="Google Shape;2997;p85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8" name="Google Shape;2998;p85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99" name="Google Shape;2999;p85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0" name="Google Shape;3000;p85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1" name="Google Shape;3001;p85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2" name="Google Shape;3002;p85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3" name="Google Shape;3003;p85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4" name="Google Shape;3004;p85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5" name="Google Shape;3005;p85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6" name="Google Shape;3006;p85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7" name="Google Shape;3007;p85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8" name="Google Shape;3008;p85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9" name="Google Shape;3009;p85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0" name="Google Shape;3010;p85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1" name="Google Shape;3011;p85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2" name="Google Shape;3012;p85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3" name="Google Shape;3013;p85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4" name="Google Shape;3014;p85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5" name="Google Shape;3015;p85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6" name="Google Shape;3016;p85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7" name="Google Shape;3017;p85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8" name="Google Shape;3018;p85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19" name="Google Shape;3019;p85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0" name="Google Shape;3020;p85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1" name="Google Shape;3021;p85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2" name="Google Shape;3022;p85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3" name="Google Shape;3023;p85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4" name="Google Shape;3024;p85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5" name="Google Shape;3025;p85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6" name="Google Shape;3026;p85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7" name="Google Shape;3027;p85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8" name="Google Shape;3028;p85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9" name="Google Shape;3029;p85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0" name="Google Shape;3030;p85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1" name="Google Shape;3031;p85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2" name="Google Shape;3032;p85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3" name="Google Shape;3033;p85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4" name="Google Shape;3034;p85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5" name="Google Shape;3035;p85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6" name="Google Shape;3036;p85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7" name="Google Shape;3037;p85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8" name="Google Shape;3038;p85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39" name="Google Shape;3039;p85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0" name="Google Shape;3040;p85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1" name="Google Shape;3041;p85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2" name="Google Shape;3042;p85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3" name="Google Shape;3043;p85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4" name="Google Shape;3044;p85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5" name="Google Shape;3045;p85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6" name="Google Shape;3046;p85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7" name="Google Shape;3047;p85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8" name="Google Shape;3048;p85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9" name="Google Shape;3049;p85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0" name="Google Shape;3050;p85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1" name="Google Shape;3051;p85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2" name="Google Shape;3052;p85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3" name="Google Shape;3053;p85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4" name="Google Shape;3054;p85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5" name="Google Shape;3055;p85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6" name="Google Shape;3056;p85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7" name="Google Shape;3057;p85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8" name="Google Shape;3058;p85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9" name="Google Shape;3059;p85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0" name="Google Shape;3060;p85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1" name="Google Shape;3061;p85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2" name="Google Shape;3062;p85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063" name="Google Shape;3063;p85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3064" name="Google Shape;3064;p85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5" name="Google Shape;3065;p85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6" name="Google Shape;3066;p85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67" name="Google Shape;3067;p85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8" name="Google Shape;3068;p85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9" name="Google Shape;3069;p85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0" name="Google Shape;3070;p85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1" name="Google Shape;3071;p85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2" name="Google Shape;3072;p85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3" name="Google Shape;3073;p85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4" name="Google Shape;3074;p85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5" name="Google Shape;3075;p85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6" name="Google Shape;3076;p85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7" name="Google Shape;3077;p85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8" name="Google Shape;3078;p85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79" name="Google Shape;3079;p85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0" name="Google Shape;3080;p85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1" name="Google Shape;3081;p85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2" name="Google Shape;3082;p85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3" name="Google Shape;3083;p85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4" name="Google Shape;3084;p85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5" name="Google Shape;3085;p85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6" name="Google Shape;3086;p85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7" name="Google Shape;3087;p85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8" name="Google Shape;3088;p85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9" name="Google Shape;3089;p85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0" name="Google Shape;3090;p85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1" name="Google Shape;3091;p85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2" name="Google Shape;3092;p85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3" name="Google Shape;3093;p85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4" name="Google Shape;3094;p85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5" name="Google Shape;3095;p85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6" name="Google Shape;3096;p85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7" name="Google Shape;3097;p85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8" name="Google Shape;3098;p85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99" name="Google Shape;3099;p85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0" name="Google Shape;3100;p85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1" name="Google Shape;3101;p85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2" name="Google Shape;3102;p85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3" name="Google Shape;3103;p85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4" name="Google Shape;3104;p85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5" name="Google Shape;3105;p85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6" name="Google Shape;3106;p85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7" name="Google Shape;3107;p85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8" name="Google Shape;3108;p85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09" name="Google Shape;3109;p85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0" name="Google Shape;3110;p85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1" name="Google Shape;3111;p85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2" name="Google Shape;3112;p85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3" name="Google Shape;3113;p85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4" name="Google Shape;3114;p85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5" name="Google Shape;3115;p85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6" name="Google Shape;3116;p85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7" name="Google Shape;3117;p85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8" name="Google Shape;3118;p85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9" name="Google Shape;3119;p85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0" name="Google Shape;3120;p85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1" name="Google Shape;3121;p85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2" name="Google Shape;3122;p85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3" name="Google Shape;3123;p85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4" name="Google Shape;3124;p85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5" name="Google Shape;3125;p8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3126" name="Google Shape;3126;p85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nternational">
  <p:cSld name="1_Custom Layout_1_1_1">
    <p:spTree>
      <p:nvGrpSpPr>
        <p:cNvPr id="3127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86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29" name="Google Shape;3129;p86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3130" name="Google Shape;3130;p86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1" name="Google Shape;3131;p86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2" name="Google Shape;3132;p86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3" name="Google Shape;3133;p86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4" name="Google Shape;3134;p86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5" name="Google Shape;3135;p86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6" name="Google Shape;3136;p86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7" name="Google Shape;3137;p86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8" name="Google Shape;3138;p86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39" name="Google Shape;3139;p86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0" name="Google Shape;3140;p86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1" name="Google Shape;3141;p86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2" name="Google Shape;3142;p86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3" name="Google Shape;3143;p86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4" name="Google Shape;3144;p86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5" name="Google Shape;3145;p86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6" name="Google Shape;3146;p86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7" name="Google Shape;3147;p86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8" name="Google Shape;3148;p86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49" name="Google Shape;3149;p86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0" name="Google Shape;3150;p86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1" name="Google Shape;3151;p86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2" name="Google Shape;3152;p86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3" name="Google Shape;3153;p86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4" name="Google Shape;3154;p86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5" name="Google Shape;3155;p86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6" name="Google Shape;3156;p86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7" name="Google Shape;3157;p86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8" name="Google Shape;3158;p86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9" name="Google Shape;3159;p86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0" name="Google Shape;3160;p86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1" name="Google Shape;3161;p86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2" name="Google Shape;3162;p86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3" name="Google Shape;3163;p86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4" name="Google Shape;3164;p86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5" name="Google Shape;3165;p86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6" name="Google Shape;3166;p86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7" name="Google Shape;3167;p86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8" name="Google Shape;3168;p86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9" name="Google Shape;3169;p86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0" name="Google Shape;3170;p86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1" name="Google Shape;3171;p86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2" name="Google Shape;3172;p86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3" name="Google Shape;3173;p86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4" name="Google Shape;3174;p86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5" name="Google Shape;3175;p86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6" name="Google Shape;3176;p86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7" name="Google Shape;3177;p86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8" name="Google Shape;3178;p86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9" name="Google Shape;3179;p86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0" name="Google Shape;3180;p86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1" name="Google Shape;3181;p86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2" name="Google Shape;3182;p86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3" name="Google Shape;3183;p86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4" name="Google Shape;3184;p86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5" name="Google Shape;3185;p86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6" name="Google Shape;3186;p86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7" name="Google Shape;3187;p86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8" name="Google Shape;3188;p86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89" name="Google Shape;3189;p86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0" name="Google Shape;3190;p86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1" name="Google Shape;3191;p86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2" name="Google Shape;3192;p86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3" name="Google Shape;3193;p86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4" name="Google Shape;3194;p86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5" name="Google Shape;3195;p86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6" name="Google Shape;3196;p86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7" name="Google Shape;3197;p86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8" name="Google Shape;3198;p86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99" name="Google Shape;3199;p86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0" name="Google Shape;3200;p86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1" name="Google Shape;3201;p86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2" name="Google Shape;3202;p86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3" name="Google Shape;3203;p86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4" name="Google Shape;3204;p86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5" name="Google Shape;3205;p86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6" name="Google Shape;3206;p86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7" name="Google Shape;3207;p86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8" name="Google Shape;3208;p86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9" name="Google Shape;3209;p86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0" name="Google Shape;3210;p86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1" name="Google Shape;3211;p86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2" name="Google Shape;3212;p86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3" name="Google Shape;3213;p86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4" name="Google Shape;3214;p86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5" name="Google Shape;3215;p86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6" name="Google Shape;3216;p86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7" name="Google Shape;3217;p86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8" name="Google Shape;3218;p86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19" name="Google Shape;3219;p86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0" name="Google Shape;3220;p86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1" name="Google Shape;3221;p86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2" name="Google Shape;3222;p86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3" name="Google Shape;3223;p86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4" name="Google Shape;3224;p86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5" name="Google Shape;3225;p86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6" name="Google Shape;3226;p86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7" name="Google Shape;3227;p86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8" name="Google Shape;3228;p86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29" name="Google Shape;3229;p86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0" name="Google Shape;3230;p86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1" name="Google Shape;3231;p86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2" name="Google Shape;3232;p86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3" name="Google Shape;3233;p86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4" name="Google Shape;3234;p86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5" name="Google Shape;3235;p86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6" name="Google Shape;3236;p86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7" name="Google Shape;3237;p86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8" name="Google Shape;3238;p86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39" name="Google Shape;3239;p86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0" name="Google Shape;3240;p86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1" name="Google Shape;3241;p86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2" name="Google Shape;3242;p86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3" name="Google Shape;3243;p86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4" name="Google Shape;3244;p86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5" name="Google Shape;3245;p86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6" name="Google Shape;3246;p86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7" name="Google Shape;3247;p86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8" name="Google Shape;3248;p86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9" name="Google Shape;3249;p86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0" name="Google Shape;3250;p86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1" name="Google Shape;3251;p86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2" name="Google Shape;3252;p86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3" name="Google Shape;3253;p86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4" name="Google Shape;3254;p86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5" name="Google Shape;3255;p86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6" name="Google Shape;3256;p86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57" name="Google Shape;3257;p86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258" name="Google Shape;3258;p86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3259" name="Google Shape;3259;p86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0" name="Google Shape;3260;p86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1" name="Google Shape;3261;p86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2" name="Google Shape;3262;p86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3" name="Google Shape;3263;p86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64" name="Google Shape;3264;p86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65" name="Google Shape;3265;p86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6" name="Google Shape;3266;p86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7" name="Google Shape;3267;p86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8" name="Google Shape;3268;p86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69" name="Google Shape;3269;p86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0" name="Google Shape;3270;p86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1" name="Google Shape;3271;p86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2" name="Google Shape;3272;p86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3" name="Google Shape;3273;p86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4" name="Google Shape;3274;p86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5" name="Google Shape;3275;p86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6" name="Google Shape;3276;p86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7" name="Google Shape;3277;p86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8" name="Google Shape;3278;p86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9" name="Google Shape;3279;p86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0" name="Google Shape;3280;p86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1" name="Google Shape;3281;p86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2" name="Google Shape;3282;p86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3" name="Google Shape;3283;p86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4" name="Google Shape;3284;p86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5" name="Google Shape;3285;p86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6" name="Google Shape;3286;p86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287" name="Google Shape;3287;p86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3288" name="Google Shape;3288;p86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89" name="Google Shape;3289;p86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290" name="Google Shape;3290;p86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3291" name="Google Shape;3291;p86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2" name="Google Shape;3292;p86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3" name="Google Shape;3293;p86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294" name="Google Shape;3294;p86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5" name="Google Shape;3295;p86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6" name="Google Shape;3296;p86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97" name="Google Shape;3297;p86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98" name="Google Shape;3298;p86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9" name="Google Shape;3299;p86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0" name="Google Shape;3300;p86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1" name="Google Shape;3301;p86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2" name="Google Shape;3302;p86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3" name="Google Shape;3303;p86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4" name="Google Shape;3304;p86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5" name="Google Shape;3305;p86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6" name="Google Shape;3306;p86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7" name="Google Shape;3307;p86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8" name="Google Shape;3308;p86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9" name="Google Shape;3309;p86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0" name="Google Shape;3310;p86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1" name="Google Shape;3311;p86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2" name="Google Shape;3312;p86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3" name="Google Shape;3313;p86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4" name="Google Shape;3314;p86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5" name="Google Shape;3315;p86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6" name="Google Shape;3316;p86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7" name="Google Shape;3317;p86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8" name="Google Shape;3318;p86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9" name="Google Shape;3319;p86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0" name="Google Shape;3320;p86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1" name="Google Shape;3321;p86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2" name="Google Shape;3322;p86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3" name="Google Shape;3323;p86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4" name="Google Shape;3324;p86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5" name="Google Shape;3325;p86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6" name="Google Shape;3326;p86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7" name="Google Shape;3327;p86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8" name="Google Shape;3328;p86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9" name="Google Shape;3329;p86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0" name="Google Shape;3330;p86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1" name="Google Shape;3331;p86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2" name="Google Shape;3332;p86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3" name="Google Shape;3333;p86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4" name="Google Shape;3334;p86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5" name="Google Shape;3335;p86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6" name="Google Shape;3336;p86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7" name="Google Shape;3337;p86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8" name="Google Shape;3338;p86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9" name="Google Shape;3339;p86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0" name="Google Shape;3340;p86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1" name="Google Shape;3341;p86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2" name="Google Shape;3342;p86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3" name="Google Shape;3343;p86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4" name="Google Shape;3344;p86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5" name="Google Shape;3345;p86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6" name="Google Shape;3346;p86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7" name="Google Shape;3347;p86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8" name="Google Shape;3348;p86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9" name="Google Shape;3349;p86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0" name="Google Shape;3350;p86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1" name="Google Shape;3351;p86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2" name="Google Shape;3352;p86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3" name="Google Shape;3353;p86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4" name="Google Shape;3354;p86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5" name="Google Shape;3355;p86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6" name="Google Shape;3356;p86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7" name="Google Shape;3357;p86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8" name="Google Shape;3358;p86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9" name="Google Shape;3359;p86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0" name="Google Shape;3360;p86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1" name="Google Shape;3361;p86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2" name="Google Shape;3362;p86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3" name="Google Shape;3363;p86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4" name="Google Shape;3364;p86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5" name="Google Shape;3365;p86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6" name="Google Shape;3366;p86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7" name="Google Shape;3367;p86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8" name="Google Shape;3368;p86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9" name="Google Shape;3369;p86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0" name="Google Shape;3370;p86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1" name="Google Shape;3371;p86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2" name="Google Shape;3372;p86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3" name="Google Shape;3373;p86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4" name="Google Shape;3374;p86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5" name="Google Shape;3375;p86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6" name="Google Shape;3376;p86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7" name="Google Shape;3377;p86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8" name="Google Shape;3378;p86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9" name="Google Shape;3379;p86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0" name="Google Shape;3380;p86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1" name="Google Shape;3381;p86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2" name="Google Shape;3382;p86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3" name="Google Shape;3383;p86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4" name="Google Shape;3384;p86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5" name="Google Shape;3385;p86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6" name="Google Shape;3386;p86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7" name="Google Shape;3387;p86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8" name="Google Shape;3388;p86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9" name="Google Shape;3389;p86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0" name="Google Shape;3390;p86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1" name="Google Shape;3391;p86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392" name="Google Shape;3392;p86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3393" name="Google Shape;3393;p86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4" name="Google Shape;3394;p86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5" name="Google Shape;3395;p86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396" name="Google Shape;3396;p86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7" name="Google Shape;3397;p86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8" name="Google Shape;3398;p86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9" name="Google Shape;3399;p86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0" name="Google Shape;3400;p86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1" name="Google Shape;3401;p86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2" name="Google Shape;3402;p86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3" name="Google Shape;3403;p86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4" name="Google Shape;3404;p86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5" name="Google Shape;3405;p86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6" name="Google Shape;3406;p86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7" name="Google Shape;3407;p86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8" name="Google Shape;3408;p86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9" name="Google Shape;3409;p86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0" name="Google Shape;3410;p86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1" name="Google Shape;3411;p86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2" name="Google Shape;3412;p86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3" name="Google Shape;3413;p86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4" name="Google Shape;3414;p86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5" name="Google Shape;3415;p86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6" name="Google Shape;3416;p86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7" name="Google Shape;3417;p86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8" name="Google Shape;3418;p86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9" name="Google Shape;3419;p86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0" name="Google Shape;3420;p86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1" name="Google Shape;3421;p86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2" name="Google Shape;3422;p86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3" name="Google Shape;3423;p86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4" name="Google Shape;3424;p86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5" name="Google Shape;3425;p86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6" name="Google Shape;3426;p86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7" name="Google Shape;3427;p86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8" name="Google Shape;3428;p86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29" name="Google Shape;3429;p86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0" name="Google Shape;3430;p86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1" name="Google Shape;3431;p86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2" name="Google Shape;3432;p86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3" name="Google Shape;3433;p86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4" name="Google Shape;3434;p86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5" name="Google Shape;3435;p86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6" name="Google Shape;3436;p86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7" name="Google Shape;3437;p86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8" name="Google Shape;3438;p86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9" name="Google Shape;3439;p86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0" name="Google Shape;3440;p86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1" name="Google Shape;3441;p86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2" name="Google Shape;3442;p86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3" name="Google Shape;3443;p86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4" name="Google Shape;3444;p86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5" name="Google Shape;3445;p86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6" name="Google Shape;3446;p86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7" name="Google Shape;3447;p86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8" name="Google Shape;3448;p86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9" name="Google Shape;3449;p86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0" name="Google Shape;3450;p86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1" name="Google Shape;3451;p86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2" name="Google Shape;3452;p86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3" name="Google Shape;3453;p86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4" name="Google Shape;3454;p86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3455" name="Google Shape;3455;p86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3456" name="Google Shape;3456;p86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57" name="Google Shape;3457;p86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3458" name="Google Shape;3458;p86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3459" name="Google Shape;3459;p86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Italy">
  <p:cSld name="TITLE_AND_BODY_4_1">
    <p:bg>
      <p:bgPr>
        <a:solidFill>
          <a:schemeClr val="lt1"/>
        </a:solidFill>
      </p:bgPr>
    </p:bg>
    <p:spTree>
      <p:nvGrpSpPr>
        <p:cNvPr id="3460" name="Shape 3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" name="Google Shape;3461;p87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2" name="Google Shape;3462;p87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3" name="Google Shape;3463;p87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4" name="Google Shape;3464;p87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5" name="Google Shape;3465;p87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6" name="Google Shape;3466;p87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7" name="Google Shape;3467;p87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8" name="Google Shape;3468;p87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9" name="Google Shape;3469;p87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0" name="Google Shape;3470;p87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1" name="Google Shape;3471;p87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2" name="Google Shape;3472;p87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3" name="Google Shape;3473;p87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4" name="Google Shape;3474;p87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5" name="Google Shape;3475;p87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6" name="Google Shape;3476;p87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7" name="Google Shape;3477;p87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8" name="Google Shape;3478;p87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9" name="Google Shape;3479;p87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0" name="Google Shape;3480;p87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1" name="Google Shape;3481;p87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2" name="Google Shape;3482;p87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3" name="Google Shape;3483;p87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4" name="Google Shape;3484;p87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5" name="Google Shape;3485;p87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6" name="Google Shape;3486;p87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7" name="Google Shape;3487;p87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8" name="Google Shape;3488;p87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9" name="Google Shape;3489;p87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0" name="Google Shape;3490;p87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1" name="Google Shape;3491;p87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2" name="Google Shape;3492;p87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3" name="Google Shape;3493;p87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4" name="Google Shape;3494;p87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5" name="Google Shape;3495;p87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6" name="Google Shape;3496;p87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7" name="Google Shape;3497;p87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8" name="Google Shape;3498;p87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9" name="Google Shape;3499;p87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0" name="Google Shape;3500;p87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1" name="Google Shape;3501;p87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2" name="Google Shape;3502;p87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3" name="Google Shape;3503;p87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4" name="Google Shape;3504;p87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5" name="Google Shape;3505;p87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6" name="Google Shape;3506;p87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7" name="Google Shape;3507;p87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8" name="Google Shape;3508;p87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9" name="Google Shape;3509;p87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0" name="Google Shape;3510;p87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1" name="Google Shape;3511;p87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2" name="Google Shape;3512;p87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3" name="Google Shape;3513;p87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4" name="Google Shape;3514;p87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5" name="Google Shape;3515;p87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6" name="Google Shape;3516;p87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7" name="Google Shape;3517;p87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8" name="Google Shape;3518;p87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9" name="Google Shape;3519;p87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0" name="Google Shape;3520;p87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1" name="Google Shape;3521;p87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2" name="Google Shape;3522;p87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3" name="Google Shape;3523;p87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4" name="Google Shape;3524;p87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5" name="Google Shape;3525;p87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6" name="Google Shape;3526;p87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7" name="Google Shape;3527;p87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8" name="Google Shape;3528;p87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9" name="Google Shape;3529;p87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0" name="Google Shape;3530;p87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1" name="Google Shape;3531;p87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2" name="Google Shape;3532;p87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3" name="Google Shape;3533;p87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4" name="Google Shape;3534;p87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5" name="Google Shape;3535;p87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6" name="Google Shape;3536;p87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7" name="Google Shape;3537;p87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8" name="Google Shape;3538;p87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39" name="Google Shape;3539;p87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0" name="Google Shape;3540;p87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1" name="Google Shape;3541;p87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2" name="Google Shape;3542;p87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3" name="Google Shape;3543;p87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4" name="Google Shape;3544;p87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5" name="Google Shape;3545;p87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6" name="Google Shape;3546;p87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7" name="Google Shape;3547;p87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8" name="Google Shape;3548;p87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49" name="Google Shape;3549;p87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0" name="Google Shape;3550;p87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1" name="Google Shape;3551;p87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2" name="Google Shape;3552;p87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3" name="Google Shape;3553;p87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4" name="Google Shape;3554;p87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5" name="Google Shape;3555;p87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6" name="Google Shape;3556;p87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7" name="Google Shape;3557;p87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8" name="Google Shape;3558;p87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59" name="Google Shape;3559;p87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0" name="Google Shape;3560;p87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1" name="Google Shape;3561;p87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2" name="Google Shape;3562;p87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3" name="Google Shape;3563;p87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4" name="Google Shape;3564;p87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5" name="Google Shape;3565;p87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6" name="Google Shape;3566;p87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7" name="Google Shape;3567;p87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8" name="Google Shape;3568;p87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69" name="Google Shape;3569;p87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0" name="Google Shape;3570;p87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1" name="Google Shape;3571;p87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2" name="Google Shape;3572;p87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3" name="Google Shape;3573;p87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4" name="Google Shape;3574;p87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5" name="Google Shape;3575;p87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6" name="Google Shape;3576;p87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7" name="Google Shape;3577;p87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8" name="Google Shape;3578;p87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79" name="Google Shape;3579;p87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0" name="Google Shape;3580;p87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1" name="Google Shape;3581;p87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2" name="Google Shape;3582;p87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3" name="Google Shape;3583;p87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4" name="Google Shape;3584;p87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5" name="Google Shape;3585;p87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6" name="Google Shape;3586;p87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7" name="Google Shape;3587;p87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8" name="Google Shape;3588;p87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89" name="Google Shape;3589;p87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590" name="Google Shape;3590;p87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3591" name="Google Shape;3591;p87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2" name="Google Shape;3592;p87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3" name="Google Shape;3593;p87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4" name="Google Shape;3594;p87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5" name="Google Shape;3595;p87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6" name="Google Shape;3596;p87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597" name="Google Shape;3597;p87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98" name="Google Shape;3598;p87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99" name="Google Shape;3599;p87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0" name="Google Shape;3600;p87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1" name="Google Shape;3601;p87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2" name="Google Shape;3602;p87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3" name="Google Shape;3603;p87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4" name="Google Shape;3604;p87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5" name="Google Shape;3605;p87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6" name="Google Shape;3606;p87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7" name="Google Shape;3607;p87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8" name="Google Shape;3608;p87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9" name="Google Shape;3609;p87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0" name="Google Shape;3610;p87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1" name="Google Shape;3611;p87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2" name="Google Shape;3612;p87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3" name="Google Shape;3613;p87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4" name="Google Shape;3614;p87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5" name="Google Shape;3615;p87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6" name="Google Shape;3616;p87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7" name="Google Shape;3617;p87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8" name="Google Shape;3618;p87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619" name="Google Shape;3619;p87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3620" name="Google Shape;3620;p87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1" name="Google Shape;3621;p87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622" name="Google Shape;3622;p87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3623" name="Google Shape;3623;p87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4" name="Google Shape;3624;p87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5" name="Google Shape;3625;p87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626" name="Google Shape;3626;p87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7" name="Google Shape;3627;p87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8" name="Google Shape;3628;p87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9" name="Google Shape;3629;p87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30" name="Google Shape;3630;p87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1" name="Google Shape;3631;p87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2" name="Google Shape;3632;p87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3" name="Google Shape;3633;p87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4" name="Google Shape;3634;p87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5" name="Google Shape;3635;p87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6" name="Google Shape;3636;p87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7" name="Google Shape;3637;p87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8" name="Google Shape;3638;p87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9" name="Google Shape;3639;p87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0" name="Google Shape;3640;p87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1" name="Google Shape;3641;p87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2" name="Google Shape;3642;p87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3" name="Google Shape;3643;p87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4" name="Google Shape;3644;p87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5" name="Google Shape;3645;p87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6" name="Google Shape;3646;p87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7" name="Google Shape;3647;p87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8" name="Google Shape;3648;p87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49" name="Google Shape;3649;p87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0" name="Google Shape;3650;p87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1" name="Google Shape;3651;p87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2" name="Google Shape;3652;p87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3" name="Google Shape;3653;p87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4" name="Google Shape;3654;p87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5" name="Google Shape;3655;p87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6" name="Google Shape;3656;p87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7" name="Google Shape;3657;p87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8" name="Google Shape;3658;p87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9" name="Google Shape;3659;p87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0" name="Google Shape;3660;p87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1" name="Google Shape;3661;p87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2" name="Google Shape;3662;p87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3" name="Google Shape;3663;p87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4" name="Google Shape;3664;p87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5" name="Google Shape;3665;p87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6" name="Google Shape;3666;p87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7" name="Google Shape;3667;p87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8" name="Google Shape;3668;p87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9" name="Google Shape;3669;p87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0" name="Google Shape;3670;p87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1" name="Google Shape;3671;p87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2" name="Google Shape;3672;p87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3" name="Google Shape;3673;p87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4" name="Google Shape;3674;p87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5" name="Google Shape;3675;p87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6" name="Google Shape;3676;p87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7" name="Google Shape;3677;p87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8" name="Google Shape;3678;p87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79" name="Google Shape;3679;p87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0" name="Google Shape;3680;p87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1" name="Google Shape;3681;p87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2" name="Google Shape;3682;p87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3" name="Google Shape;3683;p87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4" name="Google Shape;3684;p87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5" name="Google Shape;3685;p87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6" name="Google Shape;3686;p87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7" name="Google Shape;3687;p87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8" name="Google Shape;3688;p87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9" name="Google Shape;3689;p87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0" name="Google Shape;3690;p87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1" name="Google Shape;3691;p87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2" name="Google Shape;3692;p87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3" name="Google Shape;3693;p87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4" name="Google Shape;3694;p87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5" name="Google Shape;3695;p87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6" name="Google Shape;3696;p87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7" name="Google Shape;3697;p87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8" name="Google Shape;3698;p87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9" name="Google Shape;3699;p87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0" name="Google Shape;3700;p87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1" name="Google Shape;3701;p87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2" name="Google Shape;3702;p87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3" name="Google Shape;3703;p87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4" name="Google Shape;3704;p87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5" name="Google Shape;3705;p87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6" name="Google Shape;3706;p87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7" name="Google Shape;3707;p87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8" name="Google Shape;3708;p87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9" name="Google Shape;3709;p87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0" name="Google Shape;3710;p87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1" name="Google Shape;3711;p87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2" name="Google Shape;3712;p87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3" name="Google Shape;3713;p87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4" name="Google Shape;3714;p87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5" name="Google Shape;3715;p87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6" name="Google Shape;3716;p87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7" name="Google Shape;3717;p87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8" name="Google Shape;3718;p87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9" name="Google Shape;3719;p87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20" name="Google Shape;3720;p87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21" name="Google Shape;3721;p87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22" name="Google Shape;3722;p87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23" name="Google Shape;3723;p87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724" name="Google Shape;3724;p87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3725" name="Google Shape;3725;p87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6" name="Google Shape;3726;p87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27" name="Google Shape;3727;p87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28" name="Google Shape;3728;p87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29" name="Google Shape;3729;p87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0" name="Google Shape;3730;p87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1" name="Google Shape;3731;p87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2" name="Google Shape;3732;p87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3" name="Google Shape;3733;p87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4" name="Google Shape;3734;p87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5" name="Google Shape;3735;p87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6" name="Google Shape;3736;p87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7" name="Google Shape;3737;p87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8" name="Google Shape;3738;p87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9" name="Google Shape;3739;p87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0" name="Google Shape;3740;p87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1" name="Google Shape;3741;p87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2" name="Google Shape;3742;p87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3" name="Google Shape;3743;p87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4" name="Google Shape;3744;p87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5" name="Google Shape;3745;p87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6" name="Google Shape;3746;p87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7" name="Google Shape;3747;p87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8" name="Google Shape;3748;p87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9" name="Google Shape;3749;p87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0" name="Google Shape;3750;p87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1" name="Google Shape;3751;p87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2" name="Google Shape;3752;p87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3" name="Google Shape;3753;p87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4" name="Google Shape;3754;p87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5" name="Google Shape;3755;p87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6" name="Google Shape;3756;p87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7" name="Google Shape;3757;p87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8" name="Google Shape;3758;p87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59" name="Google Shape;3759;p87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0" name="Google Shape;3760;p87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1" name="Google Shape;3761;p87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2" name="Google Shape;3762;p87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3" name="Google Shape;3763;p87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4" name="Google Shape;3764;p87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5" name="Google Shape;3765;p87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6" name="Google Shape;3766;p87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7" name="Google Shape;3767;p87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8" name="Google Shape;3768;p87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69" name="Google Shape;3769;p87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0" name="Google Shape;3770;p87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1" name="Google Shape;3771;p87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2" name="Google Shape;3772;p87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3" name="Google Shape;3773;p87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4" name="Google Shape;3774;p87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5" name="Google Shape;3775;p87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6" name="Google Shape;3776;p87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7" name="Google Shape;3777;p87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8" name="Google Shape;3778;p87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9" name="Google Shape;3779;p87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0" name="Google Shape;3780;p87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1" name="Google Shape;3781;p87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2" name="Google Shape;3782;p87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3" name="Google Shape;3783;p87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4" name="Google Shape;3784;p87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5" name="Google Shape;3785;p87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6" name="Google Shape;3786;p8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3787" name="Google Shape;3787;p87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3788" name="Google Shape;3788;p87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89" name="Google Shape;3789;p87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3790" name="Google Shape;3790;p8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3791" name="Google Shape;3791;p87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Spain">
  <p:cSld name="TITLE_AND_BODY_4_1_1">
    <p:bg>
      <p:bgPr>
        <a:solidFill>
          <a:schemeClr val="lt1"/>
        </a:solidFill>
      </p:bgPr>
    </p:bg>
    <p:spTree>
      <p:nvGrpSpPr>
        <p:cNvPr id="3792" name="Shape 3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3" name="Google Shape;3793;p88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4" name="Google Shape;3794;p88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5" name="Google Shape;3795;p88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6" name="Google Shape;3796;p88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7" name="Google Shape;3797;p88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8" name="Google Shape;3798;p88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9" name="Google Shape;3799;p88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0" name="Google Shape;3800;p88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1" name="Google Shape;3801;p88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2" name="Google Shape;3802;p88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3" name="Google Shape;3803;p88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4" name="Google Shape;3804;p88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5" name="Google Shape;3805;p88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6" name="Google Shape;3806;p88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7" name="Google Shape;3807;p88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8" name="Google Shape;3808;p88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9" name="Google Shape;3809;p88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0" name="Google Shape;3810;p88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1" name="Google Shape;3811;p88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2" name="Google Shape;3812;p88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3" name="Google Shape;3813;p88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4" name="Google Shape;3814;p88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5" name="Google Shape;3815;p88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6" name="Google Shape;3816;p88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7" name="Google Shape;3817;p88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8" name="Google Shape;3818;p88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19" name="Google Shape;3819;p88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0" name="Google Shape;3820;p88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1" name="Google Shape;3821;p88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2" name="Google Shape;3822;p88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3" name="Google Shape;3823;p88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4" name="Google Shape;3824;p88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5" name="Google Shape;3825;p88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6" name="Google Shape;3826;p88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7" name="Google Shape;3827;p88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8" name="Google Shape;3828;p88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9" name="Google Shape;3829;p88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0" name="Google Shape;3830;p88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1" name="Google Shape;3831;p88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2" name="Google Shape;3832;p88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3" name="Google Shape;3833;p88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4" name="Google Shape;3834;p88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5" name="Google Shape;3835;p88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6" name="Google Shape;3836;p88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7" name="Google Shape;3837;p88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8" name="Google Shape;3838;p88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9" name="Google Shape;3839;p88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0" name="Google Shape;3840;p88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1" name="Google Shape;3841;p88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2" name="Google Shape;3842;p88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3" name="Google Shape;3843;p88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4" name="Google Shape;3844;p88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5" name="Google Shape;3845;p88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6" name="Google Shape;3846;p88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7" name="Google Shape;3847;p88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8" name="Google Shape;3848;p88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9" name="Google Shape;3849;p88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0" name="Google Shape;3850;p88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1" name="Google Shape;3851;p88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2" name="Google Shape;3852;p88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3" name="Google Shape;3853;p88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4" name="Google Shape;3854;p88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5" name="Google Shape;3855;p88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6" name="Google Shape;3856;p88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7" name="Google Shape;3857;p88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8" name="Google Shape;3858;p88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59" name="Google Shape;3859;p88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0" name="Google Shape;3860;p88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1" name="Google Shape;3861;p88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2" name="Google Shape;3862;p88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3" name="Google Shape;3863;p88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4" name="Google Shape;3864;p88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5" name="Google Shape;3865;p88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6" name="Google Shape;3866;p88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7" name="Google Shape;3867;p88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8" name="Google Shape;3868;p88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69" name="Google Shape;3869;p88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0" name="Google Shape;3870;p88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1" name="Google Shape;3871;p88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2" name="Google Shape;3872;p88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3" name="Google Shape;3873;p88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4" name="Google Shape;3874;p88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5" name="Google Shape;3875;p88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6" name="Google Shape;3876;p88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7" name="Google Shape;3877;p88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8" name="Google Shape;3878;p88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79" name="Google Shape;3879;p88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0" name="Google Shape;3880;p88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1" name="Google Shape;3881;p88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2" name="Google Shape;3882;p88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3" name="Google Shape;3883;p88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4" name="Google Shape;3884;p88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5" name="Google Shape;3885;p88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6" name="Google Shape;3886;p88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7" name="Google Shape;3887;p88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8" name="Google Shape;3888;p88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89" name="Google Shape;3889;p88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0" name="Google Shape;3890;p88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1" name="Google Shape;3891;p88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2" name="Google Shape;3892;p88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3" name="Google Shape;3893;p88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4" name="Google Shape;3894;p88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5" name="Google Shape;3895;p88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6" name="Google Shape;3896;p88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7" name="Google Shape;3897;p88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8" name="Google Shape;3898;p88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9" name="Google Shape;3899;p88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0" name="Google Shape;3900;p88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1" name="Google Shape;3901;p88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2" name="Google Shape;3902;p88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3" name="Google Shape;3903;p88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4" name="Google Shape;3904;p88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5" name="Google Shape;3905;p88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6" name="Google Shape;3906;p88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7" name="Google Shape;3907;p88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8" name="Google Shape;3908;p88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09" name="Google Shape;3909;p88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0" name="Google Shape;3910;p88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1" name="Google Shape;3911;p88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2" name="Google Shape;3912;p88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3" name="Google Shape;3913;p88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4" name="Google Shape;3914;p88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5" name="Google Shape;3915;p88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6" name="Google Shape;3916;p88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7" name="Google Shape;3917;p88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8" name="Google Shape;3918;p88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19" name="Google Shape;3919;p88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20" name="Google Shape;3920;p88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21" name="Google Shape;3921;p88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922" name="Google Shape;3922;p88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3923" name="Google Shape;3923;p88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4" name="Google Shape;3924;p88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5" name="Google Shape;3925;p88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6" name="Google Shape;3926;p88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7" name="Google Shape;3927;p88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8" name="Google Shape;3928;p88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929" name="Google Shape;3929;p88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0" name="Google Shape;3930;p88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1" name="Google Shape;3931;p88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2" name="Google Shape;3932;p88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3" name="Google Shape;3933;p88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4" name="Google Shape;3934;p88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5" name="Google Shape;3935;p88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6" name="Google Shape;3936;p88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7" name="Google Shape;3937;p88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8" name="Google Shape;3938;p88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39" name="Google Shape;3939;p88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0" name="Google Shape;3940;p88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1" name="Google Shape;3941;p88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2" name="Google Shape;3942;p88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3" name="Google Shape;3943;p88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4" name="Google Shape;3944;p88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5" name="Google Shape;3945;p88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6" name="Google Shape;3946;p88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7" name="Google Shape;3947;p88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8" name="Google Shape;3948;p88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9" name="Google Shape;3949;p88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50" name="Google Shape;3950;p88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951" name="Google Shape;3951;p88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3952" name="Google Shape;3952;p88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3" name="Google Shape;3953;p88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3954" name="Google Shape;3954;p88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3955" name="Google Shape;3955;p88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56" name="Google Shape;3956;p88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57" name="Google Shape;3957;p88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3958" name="Google Shape;3958;p88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59" name="Google Shape;3959;p88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0" name="Google Shape;3960;p88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61" name="Google Shape;3961;p88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962" name="Google Shape;3962;p88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3" name="Google Shape;3963;p88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4" name="Google Shape;3964;p88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5" name="Google Shape;3965;p88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6" name="Google Shape;3966;p88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7" name="Google Shape;3967;p88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8" name="Google Shape;3968;p88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9" name="Google Shape;3969;p88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0" name="Google Shape;3970;p88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1" name="Google Shape;3971;p88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2" name="Google Shape;3972;p88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3" name="Google Shape;3973;p88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4" name="Google Shape;3974;p88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5" name="Google Shape;3975;p88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6" name="Google Shape;3976;p88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7" name="Google Shape;3977;p88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8" name="Google Shape;3978;p88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9" name="Google Shape;3979;p88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0" name="Google Shape;3980;p88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1" name="Google Shape;3981;p88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2" name="Google Shape;3982;p88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3" name="Google Shape;3983;p88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4" name="Google Shape;3984;p88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5" name="Google Shape;3985;p88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6" name="Google Shape;3986;p88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7" name="Google Shape;3987;p88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8" name="Google Shape;3988;p88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9" name="Google Shape;3989;p88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0" name="Google Shape;3990;p88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1" name="Google Shape;3991;p88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2" name="Google Shape;3992;p88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3" name="Google Shape;3993;p88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4" name="Google Shape;3994;p88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5" name="Google Shape;3995;p88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6" name="Google Shape;3996;p88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7" name="Google Shape;3997;p88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8" name="Google Shape;3998;p88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99" name="Google Shape;3999;p88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0" name="Google Shape;4000;p88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1" name="Google Shape;4001;p88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2" name="Google Shape;4002;p88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3" name="Google Shape;4003;p88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4" name="Google Shape;4004;p88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5" name="Google Shape;4005;p88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6" name="Google Shape;4006;p88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7" name="Google Shape;4007;p88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8" name="Google Shape;4008;p88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9" name="Google Shape;4009;p88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0" name="Google Shape;4010;p88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1" name="Google Shape;4011;p88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2" name="Google Shape;4012;p88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3" name="Google Shape;4013;p88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4" name="Google Shape;4014;p88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5" name="Google Shape;4015;p88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6" name="Google Shape;4016;p88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7" name="Google Shape;4017;p88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8" name="Google Shape;4018;p88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19" name="Google Shape;4019;p88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0" name="Google Shape;4020;p88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1" name="Google Shape;4021;p88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2" name="Google Shape;4022;p88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3" name="Google Shape;4023;p88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4" name="Google Shape;4024;p88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5" name="Google Shape;4025;p88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6" name="Google Shape;4026;p88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7" name="Google Shape;4027;p88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8" name="Google Shape;4028;p88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29" name="Google Shape;4029;p88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0" name="Google Shape;4030;p88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1" name="Google Shape;4031;p88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2" name="Google Shape;4032;p88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3" name="Google Shape;4033;p88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4" name="Google Shape;4034;p88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5" name="Google Shape;4035;p88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6" name="Google Shape;4036;p88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7" name="Google Shape;4037;p88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8" name="Google Shape;4038;p88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39" name="Google Shape;4039;p88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0" name="Google Shape;4040;p88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1" name="Google Shape;4041;p88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2" name="Google Shape;4042;p88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3" name="Google Shape;4043;p88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4" name="Google Shape;4044;p88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5" name="Google Shape;4045;p88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6" name="Google Shape;4046;p88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7" name="Google Shape;4047;p88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8" name="Google Shape;4048;p88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9" name="Google Shape;4049;p88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50" name="Google Shape;4050;p88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51" name="Google Shape;4051;p88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52" name="Google Shape;4052;p88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53" name="Google Shape;4053;p88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54" name="Google Shape;4054;p88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55" name="Google Shape;4055;p88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056" name="Google Shape;4056;p88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4057" name="Google Shape;4057;p88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8" name="Google Shape;4058;p88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9" name="Google Shape;4059;p88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060" name="Google Shape;4060;p88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1" name="Google Shape;4061;p88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2" name="Google Shape;4062;p88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3" name="Google Shape;4063;p88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4" name="Google Shape;4064;p88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5" name="Google Shape;4065;p88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6" name="Google Shape;4066;p88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7" name="Google Shape;4067;p88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8" name="Google Shape;4068;p88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9" name="Google Shape;4069;p88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0" name="Google Shape;4070;p88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1" name="Google Shape;4071;p88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2" name="Google Shape;4072;p88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3" name="Google Shape;4073;p88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4" name="Google Shape;4074;p88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5" name="Google Shape;4075;p88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6" name="Google Shape;4076;p88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7" name="Google Shape;4077;p88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8" name="Google Shape;4078;p88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9" name="Google Shape;4079;p88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0" name="Google Shape;4080;p88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1" name="Google Shape;4081;p88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2" name="Google Shape;4082;p88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3" name="Google Shape;4083;p88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4" name="Google Shape;4084;p88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5" name="Google Shape;4085;p88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6" name="Google Shape;4086;p88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7" name="Google Shape;4087;p88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8" name="Google Shape;4088;p88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89" name="Google Shape;4089;p88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0" name="Google Shape;4090;p88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1" name="Google Shape;4091;p88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2" name="Google Shape;4092;p88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3" name="Google Shape;4093;p88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4" name="Google Shape;4094;p88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5" name="Google Shape;4095;p88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6" name="Google Shape;4096;p88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7" name="Google Shape;4097;p88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8" name="Google Shape;4098;p88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9" name="Google Shape;4099;p88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0" name="Google Shape;4100;p88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1" name="Google Shape;4101;p88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2" name="Google Shape;4102;p88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3" name="Google Shape;4103;p88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4" name="Google Shape;4104;p88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5" name="Google Shape;4105;p88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6" name="Google Shape;4106;p88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7" name="Google Shape;4107;p88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8" name="Google Shape;4108;p88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09" name="Google Shape;4109;p88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0" name="Google Shape;4110;p88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1" name="Google Shape;4111;p88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2" name="Google Shape;4112;p88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3" name="Google Shape;4113;p88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4" name="Google Shape;4114;p88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5" name="Google Shape;4115;p88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6" name="Google Shape;4116;p88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7" name="Google Shape;4117;p88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8" name="Google Shape;4118;p88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4119" name="Google Shape;4119;p88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4120" name="Google Shape;4120;p88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1" name="Google Shape;4121;p88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122" name="Google Shape;4122;p8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123" name="Google Shape;4123;p88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ermany">
  <p:cSld name="TITLE_AND_BODY_4_1_1_1">
    <p:bg>
      <p:bgPr>
        <a:solidFill>
          <a:schemeClr val="lt1"/>
        </a:solidFill>
      </p:bgPr>
    </p:bg>
    <p:spTree>
      <p:nvGrpSpPr>
        <p:cNvPr id="4124" name="Shape 4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5" name="Google Shape;4125;p89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6" name="Google Shape;4126;p89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7" name="Google Shape;4127;p89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8" name="Google Shape;4128;p8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9" name="Google Shape;4129;p89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0" name="Google Shape;4130;p89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1" name="Google Shape;4131;p8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2" name="Google Shape;4132;p89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3" name="Google Shape;4133;p89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4" name="Google Shape;4134;p89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5" name="Google Shape;4135;p89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6" name="Google Shape;4136;p89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7" name="Google Shape;4137;p89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8" name="Google Shape;4138;p89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39" name="Google Shape;4139;p89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0" name="Google Shape;4140;p89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1" name="Google Shape;4141;p89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2" name="Google Shape;4142;p89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3" name="Google Shape;4143;p89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4" name="Google Shape;4144;p89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5" name="Google Shape;4145;p89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6" name="Google Shape;4146;p89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7" name="Google Shape;4147;p89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8" name="Google Shape;4148;p89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49" name="Google Shape;4149;p89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0" name="Google Shape;4150;p89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1" name="Google Shape;4151;p89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2" name="Google Shape;4152;p89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3" name="Google Shape;4153;p89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4" name="Google Shape;4154;p89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5" name="Google Shape;4155;p89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6" name="Google Shape;4156;p89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7" name="Google Shape;4157;p89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8" name="Google Shape;4158;p89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9" name="Google Shape;4159;p89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0" name="Google Shape;4160;p89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1" name="Google Shape;4161;p89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2" name="Google Shape;4162;p89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3" name="Google Shape;4163;p89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4" name="Google Shape;4164;p89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5" name="Google Shape;4165;p89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6" name="Google Shape;4166;p89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7" name="Google Shape;4167;p89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8" name="Google Shape;4168;p89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9" name="Google Shape;4169;p89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0" name="Google Shape;4170;p89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1" name="Google Shape;4171;p89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2" name="Google Shape;4172;p89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3" name="Google Shape;4173;p89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4" name="Google Shape;4174;p89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5" name="Google Shape;4175;p89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6" name="Google Shape;4176;p89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7" name="Google Shape;4177;p89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8" name="Google Shape;4178;p89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9" name="Google Shape;4179;p89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0" name="Google Shape;4180;p89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1" name="Google Shape;4181;p89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2" name="Google Shape;4182;p89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3" name="Google Shape;4183;p89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4" name="Google Shape;4184;p89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5" name="Google Shape;4185;p89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6" name="Google Shape;4186;p89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7" name="Google Shape;4187;p89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8" name="Google Shape;4188;p89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9" name="Google Shape;4189;p89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0" name="Google Shape;4190;p89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1" name="Google Shape;4191;p89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2" name="Google Shape;4192;p89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3" name="Google Shape;4193;p89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4" name="Google Shape;4194;p89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5" name="Google Shape;4195;p89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6" name="Google Shape;4196;p89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7" name="Google Shape;4197;p89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8" name="Google Shape;4198;p89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9" name="Google Shape;4199;p89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0" name="Google Shape;4200;p89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1" name="Google Shape;4201;p89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2" name="Google Shape;4202;p89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3" name="Google Shape;4203;p89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4" name="Google Shape;4204;p89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5" name="Google Shape;4205;p89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6" name="Google Shape;4206;p89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7" name="Google Shape;4207;p89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8" name="Google Shape;4208;p89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9" name="Google Shape;4209;p89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0" name="Google Shape;4210;p89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1" name="Google Shape;4211;p89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2" name="Google Shape;4212;p89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3" name="Google Shape;4213;p89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4" name="Google Shape;4214;p89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5" name="Google Shape;4215;p89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6" name="Google Shape;4216;p89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7" name="Google Shape;4217;p89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8" name="Google Shape;4218;p89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9" name="Google Shape;4219;p89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0" name="Google Shape;4220;p89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1" name="Google Shape;4221;p89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2" name="Google Shape;4222;p89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3" name="Google Shape;4223;p89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4" name="Google Shape;4224;p89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5" name="Google Shape;4225;p89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6" name="Google Shape;4226;p89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7" name="Google Shape;4227;p89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8" name="Google Shape;4228;p89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29" name="Google Shape;4229;p89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0" name="Google Shape;4230;p89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1" name="Google Shape;4231;p89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2" name="Google Shape;4232;p89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3" name="Google Shape;4233;p89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4" name="Google Shape;4234;p89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5" name="Google Shape;4235;p89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6" name="Google Shape;4236;p89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7" name="Google Shape;4237;p89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8" name="Google Shape;4238;p89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9" name="Google Shape;4239;p89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0" name="Google Shape;4240;p89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1" name="Google Shape;4241;p89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2" name="Google Shape;4242;p89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3" name="Google Shape;4243;p89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4" name="Google Shape;4244;p89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5" name="Google Shape;4245;p89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6" name="Google Shape;4246;p89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7" name="Google Shape;4247;p89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8" name="Google Shape;4248;p89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9" name="Google Shape;4249;p89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0" name="Google Shape;4250;p89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1" name="Google Shape;4251;p89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2" name="Google Shape;4252;p89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3" name="Google Shape;4253;p89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254" name="Google Shape;4254;p89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4255" name="Google Shape;4255;p89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6" name="Google Shape;4256;p89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7" name="Google Shape;4257;p89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8" name="Google Shape;4258;p89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9" name="Google Shape;4259;p89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60" name="Google Shape;4260;p89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61" name="Google Shape;4261;p89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2" name="Google Shape;4262;p89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3" name="Google Shape;4263;p89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4" name="Google Shape;4264;p89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5" name="Google Shape;4265;p89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6" name="Google Shape;4266;p89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7" name="Google Shape;4267;p89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8" name="Google Shape;4268;p89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69" name="Google Shape;4269;p89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0" name="Google Shape;4270;p89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1" name="Google Shape;4271;p89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2" name="Google Shape;4272;p89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3" name="Google Shape;4273;p89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4" name="Google Shape;4274;p89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5" name="Google Shape;4275;p89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6" name="Google Shape;4276;p89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7" name="Google Shape;4277;p89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8" name="Google Shape;4278;p89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9" name="Google Shape;4279;p89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80" name="Google Shape;4280;p89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81" name="Google Shape;4281;p89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82" name="Google Shape;4282;p89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283" name="Google Shape;4283;p89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4284" name="Google Shape;4284;p89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85" name="Google Shape;4285;p89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4286" name="Google Shape;4286;p89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4287" name="Google Shape;4287;p89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8" name="Google Shape;4288;p89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9" name="Google Shape;4289;p89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4290" name="Google Shape;4290;p89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91" name="Google Shape;4291;p89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92" name="Google Shape;4292;p89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93" name="Google Shape;4293;p89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94" name="Google Shape;4294;p89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95" name="Google Shape;4295;p89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96" name="Google Shape;4296;p89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97" name="Google Shape;4297;p89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98" name="Google Shape;4298;p89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99" name="Google Shape;4299;p89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0" name="Google Shape;4300;p89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1" name="Google Shape;4301;p89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2" name="Google Shape;4302;p89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3" name="Google Shape;4303;p89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4" name="Google Shape;4304;p89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5" name="Google Shape;4305;p89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6" name="Google Shape;4306;p89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7" name="Google Shape;4307;p89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8" name="Google Shape;4308;p89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09" name="Google Shape;4309;p89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0" name="Google Shape;4310;p89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1" name="Google Shape;4311;p89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2" name="Google Shape;4312;p89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3" name="Google Shape;4313;p89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4" name="Google Shape;4314;p89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5" name="Google Shape;4315;p89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6" name="Google Shape;4316;p89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7" name="Google Shape;4317;p89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8" name="Google Shape;4318;p89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19" name="Google Shape;4319;p89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0" name="Google Shape;4320;p89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1" name="Google Shape;4321;p89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2" name="Google Shape;4322;p89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3" name="Google Shape;4323;p89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4" name="Google Shape;4324;p89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5" name="Google Shape;4325;p89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6" name="Google Shape;4326;p89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7" name="Google Shape;4327;p89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8" name="Google Shape;4328;p89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29" name="Google Shape;4329;p89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0" name="Google Shape;4330;p89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1" name="Google Shape;4331;p89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2" name="Google Shape;4332;p89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3" name="Google Shape;4333;p89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4" name="Google Shape;4334;p89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5" name="Google Shape;4335;p89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6" name="Google Shape;4336;p89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7" name="Google Shape;4337;p89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8" name="Google Shape;4338;p89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9" name="Google Shape;4339;p89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0" name="Google Shape;4340;p89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1" name="Google Shape;4341;p89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2" name="Google Shape;4342;p89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3" name="Google Shape;4343;p89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4" name="Google Shape;4344;p89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5" name="Google Shape;4345;p89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6" name="Google Shape;4346;p89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7" name="Google Shape;4347;p89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8" name="Google Shape;4348;p89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49" name="Google Shape;4349;p89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0" name="Google Shape;4350;p89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1" name="Google Shape;4351;p89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2" name="Google Shape;4352;p89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3" name="Google Shape;4353;p89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4" name="Google Shape;4354;p89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5" name="Google Shape;4355;p89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6" name="Google Shape;4356;p89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7" name="Google Shape;4357;p89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8" name="Google Shape;4358;p89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9" name="Google Shape;4359;p89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0" name="Google Shape;4360;p89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1" name="Google Shape;4361;p89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2" name="Google Shape;4362;p89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3" name="Google Shape;4363;p89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4" name="Google Shape;4364;p89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5" name="Google Shape;4365;p89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6" name="Google Shape;4366;p89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7" name="Google Shape;4367;p89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8" name="Google Shape;4368;p89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9" name="Google Shape;4369;p89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0" name="Google Shape;4370;p89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1" name="Google Shape;4371;p89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2" name="Google Shape;4372;p89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3" name="Google Shape;4373;p89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4" name="Google Shape;4374;p89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5" name="Google Shape;4375;p89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6" name="Google Shape;4376;p89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7" name="Google Shape;4377;p89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8" name="Google Shape;4378;p89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9" name="Google Shape;4379;p89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0" name="Google Shape;4380;p89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1" name="Google Shape;4381;p89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2" name="Google Shape;4382;p89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3" name="Google Shape;4383;p89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4" name="Google Shape;4384;p89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5" name="Google Shape;4385;p89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6" name="Google Shape;4386;p89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7" name="Google Shape;4387;p89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388" name="Google Shape;4388;p89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4389" name="Google Shape;4389;p89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90" name="Google Shape;4390;p89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91" name="Google Shape;4391;p89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92" name="Google Shape;4392;p89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3" name="Google Shape;4393;p89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4" name="Google Shape;4394;p89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5" name="Google Shape;4395;p89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6" name="Google Shape;4396;p89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7" name="Google Shape;4397;p89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8" name="Google Shape;4398;p89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9" name="Google Shape;4399;p89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0" name="Google Shape;4400;p89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1" name="Google Shape;4401;p89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2" name="Google Shape;4402;p89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3" name="Google Shape;4403;p89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4" name="Google Shape;4404;p89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5" name="Google Shape;4405;p89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6" name="Google Shape;4406;p89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7" name="Google Shape;4407;p89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8" name="Google Shape;4408;p89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9" name="Google Shape;4409;p89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0" name="Google Shape;4410;p89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1" name="Google Shape;4411;p89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2" name="Google Shape;4412;p89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3" name="Google Shape;4413;p89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4" name="Google Shape;4414;p89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5" name="Google Shape;4415;p89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6" name="Google Shape;4416;p89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7" name="Google Shape;4417;p89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8" name="Google Shape;4418;p89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19" name="Google Shape;4419;p89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0" name="Google Shape;4420;p89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1" name="Google Shape;4421;p89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2" name="Google Shape;4422;p89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3" name="Google Shape;4423;p89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4" name="Google Shape;4424;p89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5" name="Google Shape;4425;p89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6" name="Google Shape;4426;p89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7" name="Google Shape;4427;p89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8" name="Google Shape;4428;p89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29" name="Google Shape;4429;p89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0" name="Google Shape;4430;p89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1" name="Google Shape;4431;p89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2" name="Google Shape;4432;p89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3" name="Google Shape;4433;p89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4" name="Google Shape;4434;p89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5" name="Google Shape;4435;p89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6" name="Google Shape;4436;p89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7" name="Google Shape;4437;p89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8" name="Google Shape;4438;p89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39" name="Google Shape;4439;p89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0" name="Google Shape;4440;p89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1" name="Google Shape;4441;p89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2" name="Google Shape;4442;p89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3" name="Google Shape;4443;p89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4" name="Google Shape;4444;p89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5" name="Google Shape;4445;p89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6" name="Google Shape;4446;p89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7" name="Google Shape;4447;p89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8" name="Google Shape;4448;p89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9" name="Google Shape;4449;p89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50" name="Google Shape;4450;p8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4451" name="Google Shape;4451;p89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4452" name="Google Shape;4452;p89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3" name="Google Shape;4453;p89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454" name="Google Shape;4454;p8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455" name="Google Shape;4455;p89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p_Germany 1">
  <p:cSld name="TITLE_AND_BODY_4_1_1_1_1">
    <p:bg>
      <p:bgPr>
        <a:solidFill>
          <a:schemeClr val="lt1"/>
        </a:solidFill>
      </p:bgPr>
    </p:bg>
    <p:spTree>
      <p:nvGrpSpPr>
        <p:cNvPr id="4456" name="Shape 4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7" name="Google Shape;4457;p90"/>
          <p:cNvSpPr/>
          <p:nvPr/>
        </p:nvSpPr>
        <p:spPr>
          <a:xfrm>
            <a:off x="0" y="0"/>
            <a:ext cx="4200096" cy="5143500"/>
          </a:xfrm>
          <a:custGeom>
            <a:rect b="b" l="l" r="r" t="t"/>
            <a:pathLst>
              <a:path extrusionOk="0" h="6858000" w="7029450">
                <a:moveTo>
                  <a:pt x="0" y="0"/>
                </a:moveTo>
                <a:lnTo>
                  <a:pt x="5978448" y="0"/>
                </a:lnTo>
                <a:lnTo>
                  <a:pt x="6078714" y="149982"/>
                </a:lnTo>
                <a:cubicBezTo>
                  <a:pt x="6682027" y="1102157"/>
                  <a:pt x="7029450" y="2219924"/>
                  <a:pt x="7029450" y="3415506"/>
                </a:cubicBezTo>
                <a:cubicBezTo>
                  <a:pt x="7029450" y="4611088"/>
                  <a:pt x="6682027" y="5728855"/>
                  <a:pt x="6078714" y="6681030"/>
                </a:cubicBezTo>
                <a:lnTo>
                  <a:pt x="5960406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695BE5"/>
          </a:solidFill>
          <a:ln>
            <a:noFill/>
          </a:ln>
          <a:effectLst>
            <a:outerShdw blurRad="571500" rotWithShape="0" algn="ctr" dir="1500000" dist="266700">
              <a:srgbClr val="B7B7B7">
                <a:alpha val="15000"/>
              </a:srgb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58" name="Google Shape;4458;p90"/>
          <p:cNvSpPr/>
          <p:nvPr/>
        </p:nvSpPr>
        <p:spPr>
          <a:xfrm>
            <a:off x="5260532" y="1206736"/>
            <a:ext cx="10950" cy="23466"/>
          </a:xfrm>
          <a:custGeom>
            <a:rect b="b" l="l" r="r" t="t"/>
            <a:pathLst>
              <a:path extrusionOk="0" h="67" w="29">
                <a:moveTo>
                  <a:pt x="18" y="14"/>
                </a:moveTo>
                <a:lnTo>
                  <a:pt x="17" y="12"/>
                </a:lnTo>
                <a:cubicBezTo>
                  <a:pt x="15" y="12"/>
                  <a:pt x="12" y="12"/>
                  <a:pt x="10" y="11"/>
                </a:cubicBezTo>
                <a:lnTo>
                  <a:pt x="8" y="9"/>
                </a:lnTo>
                <a:cubicBezTo>
                  <a:pt x="7" y="9"/>
                  <a:pt x="6" y="8"/>
                  <a:pt x="6" y="8"/>
                </a:cubicBezTo>
                <a:lnTo>
                  <a:pt x="0" y="0"/>
                </a:lnTo>
                <a:lnTo>
                  <a:pt x="0" y="1"/>
                </a:lnTo>
                <a:lnTo>
                  <a:pt x="4" y="16"/>
                </a:lnTo>
                <a:lnTo>
                  <a:pt x="5" y="16"/>
                </a:lnTo>
                <a:cubicBezTo>
                  <a:pt x="7" y="16"/>
                  <a:pt x="10" y="18"/>
                  <a:pt x="11" y="19"/>
                </a:cubicBezTo>
                <a:lnTo>
                  <a:pt x="12" y="21"/>
                </a:lnTo>
                <a:cubicBezTo>
                  <a:pt x="13" y="22"/>
                  <a:pt x="13" y="22"/>
                  <a:pt x="14" y="23"/>
                </a:cubicBezTo>
                <a:lnTo>
                  <a:pt x="17" y="35"/>
                </a:lnTo>
                <a:lnTo>
                  <a:pt x="16" y="49"/>
                </a:lnTo>
                <a:lnTo>
                  <a:pt x="17" y="52"/>
                </a:lnTo>
                <a:lnTo>
                  <a:pt x="21" y="64"/>
                </a:lnTo>
                <a:cubicBezTo>
                  <a:pt x="22" y="65"/>
                  <a:pt x="22" y="66"/>
                  <a:pt x="22" y="66"/>
                </a:cubicBezTo>
                <a:lnTo>
                  <a:pt x="22" y="65"/>
                </a:lnTo>
                <a:cubicBezTo>
                  <a:pt x="22" y="64"/>
                  <a:pt x="22" y="63"/>
                  <a:pt x="23" y="63"/>
                </a:cubicBezTo>
                <a:lnTo>
                  <a:pt x="24" y="61"/>
                </a:lnTo>
                <a:cubicBezTo>
                  <a:pt x="24" y="60"/>
                  <a:pt x="25" y="59"/>
                  <a:pt x="25" y="59"/>
                </a:cubicBezTo>
                <a:lnTo>
                  <a:pt x="27" y="57"/>
                </a:lnTo>
                <a:lnTo>
                  <a:pt x="28" y="50"/>
                </a:lnTo>
                <a:lnTo>
                  <a:pt x="28" y="44"/>
                </a:lnTo>
                <a:lnTo>
                  <a:pt x="22" y="23"/>
                </a:lnTo>
                <a:cubicBezTo>
                  <a:pt x="22" y="23"/>
                  <a:pt x="22" y="21"/>
                  <a:pt x="22" y="20"/>
                </a:cubicBezTo>
                <a:lnTo>
                  <a:pt x="22" y="18"/>
                </a:lnTo>
                <a:cubicBezTo>
                  <a:pt x="20" y="17"/>
                  <a:pt x="19" y="16"/>
                  <a:pt x="1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59" name="Google Shape;4459;p90"/>
          <p:cNvSpPr/>
          <p:nvPr/>
        </p:nvSpPr>
        <p:spPr>
          <a:xfrm>
            <a:off x="5254274" y="1195785"/>
            <a:ext cx="6258" cy="10951"/>
          </a:xfrm>
          <a:custGeom>
            <a:rect b="b" l="l" r="r" t="t"/>
            <a:pathLst>
              <a:path extrusionOk="0" h="33" w="17">
                <a:moveTo>
                  <a:pt x="5" y="16"/>
                </a:moveTo>
                <a:cubicBezTo>
                  <a:pt x="5" y="16"/>
                  <a:pt x="6" y="17"/>
                  <a:pt x="7" y="18"/>
                </a:cubicBezTo>
                <a:lnTo>
                  <a:pt x="12" y="28"/>
                </a:lnTo>
                <a:lnTo>
                  <a:pt x="15" y="31"/>
                </a:lnTo>
                <a:cubicBezTo>
                  <a:pt x="15" y="31"/>
                  <a:pt x="15" y="32"/>
                  <a:pt x="16" y="32"/>
                </a:cubicBezTo>
                <a:lnTo>
                  <a:pt x="14" y="29"/>
                </a:lnTo>
                <a:cubicBezTo>
                  <a:pt x="13" y="28"/>
                  <a:pt x="13" y="25"/>
                  <a:pt x="13" y="23"/>
                </a:cubicBezTo>
                <a:lnTo>
                  <a:pt x="15" y="18"/>
                </a:lnTo>
                <a:lnTo>
                  <a:pt x="14" y="13"/>
                </a:lnTo>
                <a:lnTo>
                  <a:pt x="10" y="10"/>
                </a:lnTo>
                <a:cubicBezTo>
                  <a:pt x="8" y="9"/>
                  <a:pt x="7" y="8"/>
                  <a:pt x="7" y="7"/>
                </a:cubicBezTo>
                <a:lnTo>
                  <a:pt x="4" y="0"/>
                </a:lnTo>
                <a:lnTo>
                  <a:pt x="4" y="5"/>
                </a:lnTo>
                <a:cubicBezTo>
                  <a:pt x="4" y="8"/>
                  <a:pt x="3" y="10"/>
                  <a:pt x="1" y="12"/>
                </a:cubicBezTo>
                <a:lnTo>
                  <a:pt x="0" y="12"/>
                </a:lnTo>
                <a:cubicBezTo>
                  <a:pt x="1" y="13"/>
                  <a:pt x="2" y="13"/>
                  <a:pt x="3" y="14"/>
                </a:cubicBezTo>
                <a:lnTo>
                  <a:pt x="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0" name="Google Shape;4460;p90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1" name="Google Shape;4461;p90"/>
          <p:cNvSpPr/>
          <p:nvPr/>
        </p:nvSpPr>
        <p:spPr>
          <a:xfrm>
            <a:off x="6755398" y="3700038"/>
            <a:ext cx="5794" cy="5793"/>
          </a:xfrm>
          <a:custGeom>
            <a:rect b="b" l="l" r="r" t="t"/>
            <a:pathLst>
              <a:path extrusionOk="0" h="14" w="15">
                <a:moveTo>
                  <a:pt x="12" y="3"/>
                </a:moveTo>
                <a:lnTo>
                  <a:pt x="8" y="0"/>
                </a:lnTo>
                <a:lnTo>
                  <a:pt x="5" y="2"/>
                </a:lnTo>
                <a:lnTo>
                  <a:pt x="2" y="5"/>
                </a:lnTo>
                <a:lnTo>
                  <a:pt x="1" y="8"/>
                </a:lnTo>
                <a:lnTo>
                  <a:pt x="0" y="11"/>
                </a:lnTo>
                <a:lnTo>
                  <a:pt x="3" y="12"/>
                </a:lnTo>
                <a:lnTo>
                  <a:pt x="8" y="13"/>
                </a:lnTo>
                <a:lnTo>
                  <a:pt x="10" y="9"/>
                </a:lnTo>
                <a:lnTo>
                  <a:pt x="13" y="7"/>
                </a:lnTo>
                <a:lnTo>
                  <a:pt x="14" y="6"/>
                </a:lnTo>
                <a:lnTo>
                  <a:pt x="12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2" name="Google Shape;4462;p90"/>
          <p:cNvSpPr/>
          <p:nvPr/>
        </p:nvSpPr>
        <p:spPr>
          <a:xfrm>
            <a:off x="8414371" y="3116789"/>
            <a:ext cx="301280" cy="378530"/>
          </a:xfrm>
          <a:custGeom>
            <a:rect b="b" l="l" r="r" t="t"/>
            <a:pathLst>
              <a:path extrusionOk="0" h="865" w="688">
                <a:moveTo>
                  <a:pt x="684" y="593"/>
                </a:moveTo>
                <a:lnTo>
                  <a:pt x="681" y="593"/>
                </a:lnTo>
                <a:lnTo>
                  <a:pt x="678" y="593"/>
                </a:lnTo>
                <a:lnTo>
                  <a:pt x="676" y="595"/>
                </a:lnTo>
                <a:lnTo>
                  <a:pt x="673" y="591"/>
                </a:lnTo>
                <a:lnTo>
                  <a:pt x="664" y="584"/>
                </a:lnTo>
                <a:lnTo>
                  <a:pt x="666" y="581"/>
                </a:lnTo>
                <a:lnTo>
                  <a:pt x="663" y="577"/>
                </a:lnTo>
                <a:lnTo>
                  <a:pt x="662" y="575"/>
                </a:lnTo>
                <a:lnTo>
                  <a:pt x="660" y="574"/>
                </a:lnTo>
                <a:lnTo>
                  <a:pt x="659" y="574"/>
                </a:lnTo>
                <a:lnTo>
                  <a:pt x="657" y="575"/>
                </a:lnTo>
                <a:lnTo>
                  <a:pt x="656" y="576"/>
                </a:lnTo>
                <a:lnTo>
                  <a:pt x="655" y="575"/>
                </a:lnTo>
                <a:lnTo>
                  <a:pt x="654" y="572"/>
                </a:lnTo>
                <a:lnTo>
                  <a:pt x="654" y="571"/>
                </a:lnTo>
                <a:lnTo>
                  <a:pt x="645" y="568"/>
                </a:lnTo>
                <a:lnTo>
                  <a:pt x="642" y="564"/>
                </a:lnTo>
                <a:lnTo>
                  <a:pt x="642" y="558"/>
                </a:lnTo>
                <a:lnTo>
                  <a:pt x="645" y="558"/>
                </a:lnTo>
                <a:lnTo>
                  <a:pt x="649" y="557"/>
                </a:lnTo>
                <a:lnTo>
                  <a:pt x="651" y="551"/>
                </a:lnTo>
                <a:lnTo>
                  <a:pt x="651" y="548"/>
                </a:lnTo>
                <a:lnTo>
                  <a:pt x="649" y="542"/>
                </a:lnTo>
                <a:lnTo>
                  <a:pt x="648" y="539"/>
                </a:lnTo>
                <a:lnTo>
                  <a:pt x="648" y="536"/>
                </a:lnTo>
                <a:lnTo>
                  <a:pt x="649" y="533"/>
                </a:lnTo>
                <a:lnTo>
                  <a:pt x="650" y="530"/>
                </a:lnTo>
                <a:lnTo>
                  <a:pt x="650" y="527"/>
                </a:lnTo>
                <a:lnTo>
                  <a:pt x="652" y="509"/>
                </a:lnTo>
                <a:lnTo>
                  <a:pt x="652" y="504"/>
                </a:lnTo>
                <a:lnTo>
                  <a:pt x="651" y="502"/>
                </a:lnTo>
                <a:lnTo>
                  <a:pt x="649" y="498"/>
                </a:lnTo>
                <a:lnTo>
                  <a:pt x="648" y="496"/>
                </a:lnTo>
                <a:lnTo>
                  <a:pt x="648" y="493"/>
                </a:lnTo>
                <a:lnTo>
                  <a:pt x="648" y="487"/>
                </a:lnTo>
                <a:lnTo>
                  <a:pt x="647" y="485"/>
                </a:lnTo>
                <a:lnTo>
                  <a:pt x="645" y="484"/>
                </a:lnTo>
                <a:lnTo>
                  <a:pt x="643" y="485"/>
                </a:lnTo>
                <a:lnTo>
                  <a:pt x="641" y="486"/>
                </a:lnTo>
                <a:lnTo>
                  <a:pt x="640" y="486"/>
                </a:lnTo>
                <a:lnTo>
                  <a:pt x="639" y="484"/>
                </a:lnTo>
                <a:lnTo>
                  <a:pt x="637" y="479"/>
                </a:lnTo>
                <a:lnTo>
                  <a:pt x="636" y="477"/>
                </a:lnTo>
                <a:lnTo>
                  <a:pt x="631" y="472"/>
                </a:lnTo>
                <a:lnTo>
                  <a:pt x="625" y="472"/>
                </a:lnTo>
                <a:lnTo>
                  <a:pt x="619" y="472"/>
                </a:lnTo>
                <a:lnTo>
                  <a:pt x="613" y="471"/>
                </a:lnTo>
                <a:lnTo>
                  <a:pt x="610" y="469"/>
                </a:lnTo>
                <a:lnTo>
                  <a:pt x="605" y="461"/>
                </a:lnTo>
                <a:lnTo>
                  <a:pt x="602" y="458"/>
                </a:lnTo>
                <a:lnTo>
                  <a:pt x="599" y="457"/>
                </a:lnTo>
                <a:lnTo>
                  <a:pt x="592" y="456"/>
                </a:lnTo>
                <a:lnTo>
                  <a:pt x="589" y="455"/>
                </a:lnTo>
                <a:lnTo>
                  <a:pt x="588" y="454"/>
                </a:lnTo>
                <a:lnTo>
                  <a:pt x="585" y="450"/>
                </a:lnTo>
                <a:lnTo>
                  <a:pt x="583" y="449"/>
                </a:lnTo>
                <a:lnTo>
                  <a:pt x="578" y="450"/>
                </a:lnTo>
                <a:lnTo>
                  <a:pt x="577" y="450"/>
                </a:lnTo>
                <a:lnTo>
                  <a:pt x="575" y="446"/>
                </a:lnTo>
                <a:lnTo>
                  <a:pt x="575" y="443"/>
                </a:lnTo>
                <a:lnTo>
                  <a:pt x="575" y="442"/>
                </a:lnTo>
                <a:lnTo>
                  <a:pt x="576" y="438"/>
                </a:lnTo>
                <a:lnTo>
                  <a:pt x="578" y="428"/>
                </a:lnTo>
                <a:lnTo>
                  <a:pt x="580" y="424"/>
                </a:lnTo>
                <a:lnTo>
                  <a:pt x="582" y="422"/>
                </a:lnTo>
                <a:lnTo>
                  <a:pt x="584" y="418"/>
                </a:lnTo>
                <a:lnTo>
                  <a:pt x="584" y="413"/>
                </a:lnTo>
                <a:lnTo>
                  <a:pt x="582" y="410"/>
                </a:lnTo>
                <a:lnTo>
                  <a:pt x="580" y="406"/>
                </a:lnTo>
                <a:lnTo>
                  <a:pt x="577" y="405"/>
                </a:lnTo>
                <a:lnTo>
                  <a:pt x="574" y="405"/>
                </a:lnTo>
                <a:lnTo>
                  <a:pt x="571" y="408"/>
                </a:lnTo>
                <a:lnTo>
                  <a:pt x="570" y="412"/>
                </a:lnTo>
                <a:lnTo>
                  <a:pt x="567" y="414"/>
                </a:lnTo>
                <a:lnTo>
                  <a:pt x="566" y="412"/>
                </a:lnTo>
                <a:lnTo>
                  <a:pt x="560" y="401"/>
                </a:lnTo>
                <a:lnTo>
                  <a:pt x="559" y="400"/>
                </a:lnTo>
                <a:lnTo>
                  <a:pt x="559" y="399"/>
                </a:lnTo>
                <a:lnTo>
                  <a:pt x="559" y="398"/>
                </a:lnTo>
                <a:lnTo>
                  <a:pt x="560" y="397"/>
                </a:lnTo>
                <a:lnTo>
                  <a:pt x="565" y="397"/>
                </a:lnTo>
                <a:lnTo>
                  <a:pt x="569" y="396"/>
                </a:lnTo>
                <a:lnTo>
                  <a:pt x="572" y="392"/>
                </a:lnTo>
                <a:lnTo>
                  <a:pt x="573" y="385"/>
                </a:lnTo>
                <a:lnTo>
                  <a:pt x="571" y="370"/>
                </a:lnTo>
                <a:lnTo>
                  <a:pt x="572" y="364"/>
                </a:lnTo>
                <a:lnTo>
                  <a:pt x="577" y="361"/>
                </a:lnTo>
                <a:lnTo>
                  <a:pt x="579" y="356"/>
                </a:lnTo>
                <a:lnTo>
                  <a:pt x="579" y="350"/>
                </a:lnTo>
                <a:lnTo>
                  <a:pt x="577" y="343"/>
                </a:lnTo>
                <a:lnTo>
                  <a:pt x="575" y="338"/>
                </a:lnTo>
                <a:lnTo>
                  <a:pt x="571" y="335"/>
                </a:lnTo>
                <a:lnTo>
                  <a:pt x="568" y="334"/>
                </a:lnTo>
                <a:lnTo>
                  <a:pt x="564" y="333"/>
                </a:lnTo>
                <a:lnTo>
                  <a:pt x="560" y="334"/>
                </a:lnTo>
                <a:lnTo>
                  <a:pt x="558" y="338"/>
                </a:lnTo>
                <a:lnTo>
                  <a:pt x="557" y="343"/>
                </a:lnTo>
                <a:lnTo>
                  <a:pt x="556" y="347"/>
                </a:lnTo>
                <a:lnTo>
                  <a:pt x="552" y="350"/>
                </a:lnTo>
                <a:lnTo>
                  <a:pt x="549" y="351"/>
                </a:lnTo>
                <a:lnTo>
                  <a:pt x="546" y="351"/>
                </a:lnTo>
                <a:lnTo>
                  <a:pt x="543" y="349"/>
                </a:lnTo>
                <a:lnTo>
                  <a:pt x="540" y="347"/>
                </a:lnTo>
                <a:lnTo>
                  <a:pt x="538" y="344"/>
                </a:lnTo>
                <a:lnTo>
                  <a:pt x="538" y="343"/>
                </a:lnTo>
                <a:lnTo>
                  <a:pt x="537" y="338"/>
                </a:lnTo>
                <a:lnTo>
                  <a:pt x="537" y="334"/>
                </a:lnTo>
                <a:lnTo>
                  <a:pt x="536" y="330"/>
                </a:lnTo>
                <a:lnTo>
                  <a:pt x="533" y="326"/>
                </a:lnTo>
                <a:lnTo>
                  <a:pt x="530" y="325"/>
                </a:lnTo>
                <a:lnTo>
                  <a:pt x="527" y="324"/>
                </a:lnTo>
                <a:lnTo>
                  <a:pt x="525" y="322"/>
                </a:lnTo>
                <a:lnTo>
                  <a:pt x="523" y="319"/>
                </a:lnTo>
                <a:lnTo>
                  <a:pt x="522" y="316"/>
                </a:lnTo>
                <a:lnTo>
                  <a:pt x="521" y="313"/>
                </a:lnTo>
                <a:lnTo>
                  <a:pt x="515" y="309"/>
                </a:lnTo>
                <a:lnTo>
                  <a:pt x="511" y="303"/>
                </a:lnTo>
                <a:lnTo>
                  <a:pt x="509" y="301"/>
                </a:lnTo>
                <a:lnTo>
                  <a:pt x="505" y="303"/>
                </a:lnTo>
                <a:lnTo>
                  <a:pt x="503" y="306"/>
                </a:lnTo>
                <a:lnTo>
                  <a:pt x="501" y="308"/>
                </a:lnTo>
                <a:lnTo>
                  <a:pt x="498" y="305"/>
                </a:lnTo>
                <a:lnTo>
                  <a:pt x="496" y="302"/>
                </a:lnTo>
                <a:lnTo>
                  <a:pt x="493" y="293"/>
                </a:lnTo>
                <a:lnTo>
                  <a:pt x="493" y="292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91" y="289"/>
                </a:lnTo>
                <a:lnTo>
                  <a:pt x="489" y="278"/>
                </a:lnTo>
                <a:lnTo>
                  <a:pt x="491" y="270"/>
                </a:lnTo>
                <a:lnTo>
                  <a:pt x="496" y="263"/>
                </a:lnTo>
                <a:lnTo>
                  <a:pt x="501" y="255"/>
                </a:lnTo>
                <a:lnTo>
                  <a:pt x="503" y="244"/>
                </a:lnTo>
                <a:lnTo>
                  <a:pt x="503" y="233"/>
                </a:lnTo>
                <a:lnTo>
                  <a:pt x="504" y="224"/>
                </a:lnTo>
                <a:lnTo>
                  <a:pt x="510" y="217"/>
                </a:lnTo>
                <a:lnTo>
                  <a:pt x="512" y="213"/>
                </a:lnTo>
                <a:lnTo>
                  <a:pt x="512" y="210"/>
                </a:lnTo>
                <a:lnTo>
                  <a:pt x="509" y="208"/>
                </a:lnTo>
                <a:lnTo>
                  <a:pt x="503" y="205"/>
                </a:lnTo>
                <a:lnTo>
                  <a:pt x="501" y="203"/>
                </a:lnTo>
                <a:lnTo>
                  <a:pt x="501" y="200"/>
                </a:lnTo>
                <a:lnTo>
                  <a:pt x="502" y="195"/>
                </a:lnTo>
                <a:lnTo>
                  <a:pt x="505" y="192"/>
                </a:lnTo>
                <a:lnTo>
                  <a:pt x="508" y="188"/>
                </a:lnTo>
                <a:lnTo>
                  <a:pt x="511" y="184"/>
                </a:lnTo>
                <a:lnTo>
                  <a:pt x="512" y="180"/>
                </a:lnTo>
                <a:lnTo>
                  <a:pt x="510" y="178"/>
                </a:lnTo>
                <a:lnTo>
                  <a:pt x="502" y="176"/>
                </a:lnTo>
                <a:lnTo>
                  <a:pt x="500" y="174"/>
                </a:lnTo>
                <a:lnTo>
                  <a:pt x="498" y="170"/>
                </a:lnTo>
                <a:lnTo>
                  <a:pt x="496" y="160"/>
                </a:lnTo>
                <a:lnTo>
                  <a:pt x="495" y="155"/>
                </a:lnTo>
                <a:lnTo>
                  <a:pt x="492" y="152"/>
                </a:lnTo>
                <a:lnTo>
                  <a:pt x="490" y="149"/>
                </a:lnTo>
                <a:lnTo>
                  <a:pt x="487" y="148"/>
                </a:lnTo>
                <a:lnTo>
                  <a:pt x="484" y="148"/>
                </a:lnTo>
                <a:lnTo>
                  <a:pt x="478" y="151"/>
                </a:lnTo>
                <a:lnTo>
                  <a:pt x="469" y="162"/>
                </a:lnTo>
                <a:lnTo>
                  <a:pt x="462" y="164"/>
                </a:lnTo>
                <a:lnTo>
                  <a:pt x="456" y="161"/>
                </a:lnTo>
                <a:lnTo>
                  <a:pt x="453" y="159"/>
                </a:lnTo>
                <a:lnTo>
                  <a:pt x="449" y="156"/>
                </a:lnTo>
                <a:lnTo>
                  <a:pt x="443" y="149"/>
                </a:lnTo>
                <a:lnTo>
                  <a:pt x="439" y="142"/>
                </a:lnTo>
                <a:lnTo>
                  <a:pt x="438" y="140"/>
                </a:lnTo>
                <a:lnTo>
                  <a:pt x="434" y="137"/>
                </a:lnTo>
                <a:lnTo>
                  <a:pt x="433" y="135"/>
                </a:lnTo>
                <a:lnTo>
                  <a:pt x="433" y="133"/>
                </a:lnTo>
                <a:lnTo>
                  <a:pt x="432" y="126"/>
                </a:lnTo>
                <a:lnTo>
                  <a:pt x="429" y="118"/>
                </a:lnTo>
                <a:lnTo>
                  <a:pt x="428" y="116"/>
                </a:lnTo>
                <a:lnTo>
                  <a:pt x="428" y="114"/>
                </a:lnTo>
                <a:lnTo>
                  <a:pt x="428" y="112"/>
                </a:lnTo>
                <a:lnTo>
                  <a:pt x="426" y="110"/>
                </a:lnTo>
                <a:lnTo>
                  <a:pt x="421" y="106"/>
                </a:lnTo>
                <a:lnTo>
                  <a:pt x="414" y="105"/>
                </a:lnTo>
                <a:lnTo>
                  <a:pt x="400" y="105"/>
                </a:lnTo>
                <a:lnTo>
                  <a:pt x="382" y="97"/>
                </a:lnTo>
                <a:lnTo>
                  <a:pt x="376" y="97"/>
                </a:lnTo>
                <a:lnTo>
                  <a:pt x="372" y="99"/>
                </a:lnTo>
                <a:lnTo>
                  <a:pt x="368" y="109"/>
                </a:lnTo>
                <a:lnTo>
                  <a:pt x="368" y="109"/>
                </a:lnTo>
                <a:lnTo>
                  <a:pt x="368" y="110"/>
                </a:lnTo>
                <a:lnTo>
                  <a:pt x="367" y="116"/>
                </a:lnTo>
                <a:lnTo>
                  <a:pt x="367" y="120"/>
                </a:lnTo>
                <a:lnTo>
                  <a:pt x="366" y="123"/>
                </a:lnTo>
                <a:lnTo>
                  <a:pt x="364" y="123"/>
                </a:lnTo>
                <a:lnTo>
                  <a:pt x="360" y="121"/>
                </a:lnTo>
                <a:lnTo>
                  <a:pt x="358" y="118"/>
                </a:lnTo>
                <a:lnTo>
                  <a:pt x="352" y="107"/>
                </a:lnTo>
                <a:lnTo>
                  <a:pt x="355" y="103"/>
                </a:lnTo>
                <a:lnTo>
                  <a:pt x="356" y="99"/>
                </a:lnTo>
                <a:lnTo>
                  <a:pt x="354" y="95"/>
                </a:lnTo>
                <a:lnTo>
                  <a:pt x="351" y="92"/>
                </a:lnTo>
                <a:lnTo>
                  <a:pt x="346" y="93"/>
                </a:lnTo>
                <a:lnTo>
                  <a:pt x="344" y="97"/>
                </a:lnTo>
                <a:lnTo>
                  <a:pt x="342" y="101"/>
                </a:lnTo>
                <a:lnTo>
                  <a:pt x="339" y="104"/>
                </a:lnTo>
                <a:lnTo>
                  <a:pt x="334" y="105"/>
                </a:lnTo>
                <a:lnTo>
                  <a:pt x="332" y="103"/>
                </a:lnTo>
                <a:lnTo>
                  <a:pt x="332" y="99"/>
                </a:lnTo>
                <a:lnTo>
                  <a:pt x="333" y="95"/>
                </a:lnTo>
                <a:lnTo>
                  <a:pt x="336" y="91"/>
                </a:lnTo>
                <a:lnTo>
                  <a:pt x="339" y="89"/>
                </a:lnTo>
                <a:lnTo>
                  <a:pt x="341" y="87"/>
                </a:lnTo>
                <a:lnTo>
                  <a:pt x="343" y="80"/>
                </a:lnTo>
                <a:lnTo>
                  <a:pt x="342" y="75"/>
                </a:lnTo>
                <a:lnTo>
                  <a:pt x="340" y="73"/>
                </a:lnTo>
                <a:lnTo>
                  <a:pt x="337" y="72"/>
                </a:lnTo>
                <a:lnTo>
                  <a:pt x="328" y="73"/>
                </a:lnTo>
                <a:lnTo>
                  <a:pt x="325" y="75"/>
                </a:lnTo>
                <a:lnTo>
                  <a:pt x="321" y="78"/>
                </a:lnTo>
                <a:lnTo>
                  <a:pt x="317" y="80"/>
                </a:lnTo>
                <a:lnTo>
                  <a:pt x="313" y="81"/>
                </a:lnTo>
                <a:lnTo>
                  <a:pt x="309" y="80"/>
                </a:lnTo>
                <a:lnTo>
                  <a:pt x="307" y="77"/>
                </a:lnTo>
                <a:lnTo>
                  <a:pt x="307" y="71"/>
                </a:lnTo>
                <a:lnTo>
                  <a:pt x="305" y="67"/>
                </a:lnTo>
                <a:lnTo>
                  <a:pt x="302" y="67"/>
                </a:lnTo>
                <a:lnTo>
                  <a:pt x="296" y="72"/>
                </a:lnTo>
                <a:lnTo>
                  <a:pt x="293" y="73"/>
                </a:lnTo>
                <a:lnTo>
                  <a:pt x="289" y="73"/>
                </a:lnTo>
                <a:lnTo>
                  <a:pt x="286" y="71"/>
                </a:lnTo>
                <a:lnTo>
                  <a:pt x="290" y="59"/>
                </a:lnTo>
                <a:lnTo>
                  <a:pt x="288" y="54"/>
                </a:lnTo>
                <a:lnTo>
                  <a:pt x="285" y="50"/>
                </a:lnTo>
                <a:lnTo>
                  <a:pt x="281" y="48"/>
                </a:lnTo>
                <a:lnTo>
                  <a:pt x="271" y="47"/>
                </a:lnTo>
                <a:lnTo>
                  <a:pt x="264" y="46"/>
                </a:lnTo>
                <a:lnTo>
                  <a:pt x="256" y="43"/>
                </a:lnTo>
                <a:lnTo>
                  <a:pt x="252" y="36"/>
                </a:lnTo>
                <a:lnTo>
                  <a:pt x="250" y="35"/>
                </a:lnTo>
                <a:lnTo>
                  <a:pt x="248" y="32"/>
                </a:lnTo>
                <a:lnTo>
                  <a:pt x="244" y="26"/>
                </a:lnTo>
                <a:lnTo>
                  <a:pt x="241" y="22"/>
                </a:lnTo>
                <a:lnTo>
                  <a:pt x="228" y="13"/>
                </a:lnTo>
                <a:lnTo>
                  <a:pt x="222" y="10"/>
                </a:lnTo>
                <a:lnTo>
                  <a:pt x="197" y="10"/>
                </a:lnTo>
                <a:lnTo>
                  <a:pt x="193" y="8"/>
                </a:lnTo>
                <a:lnTo>
                  <a:pt x="193" y="1"/>
                </a:lnTo>
                <a:lnTo>
                  <a:pt x="189" y="0"/>
                </a:lnTo>
                <a:lnTo>
                  <a:pt x="184" y="3"/>
                </a:lnTo>
                <a:lnTo>
                  <a:pt x="181" y="4"/>
                </a:lnTo>
                <a:lnTo>
                  <a:pt x="173" y="4"/>
                </a:lnTo>
                <a:lnTo>
                  <a:pt x="169" y="10"/>
                </a:lnTo>
                <a:lnTo>
                  <a:pt x="157" y="20"/>
                </a:lnTo>
                <a:lnTo>
                  <a:pt x="154" y="22"/>
                </a:lnTo>
                <a:lnTo>
                  <a:pt x="151" y="21"/>
                </a:lnTo>
                <a:lnTo>
                  <a:pt x="145" y="16"/>
                </a:lnTo>
                <a:lnTo>
                  <a:pt x="142" y="15"/>
                </a:lnTo>
                <a:lnTo>
                  <a:pt x="135" y="18"/>
                </a:lnTo>
                <a:lnTo>
                  <a:pt x="124" y="32"/>
                </a:lnTo>
                <a:lnTo>
                  <a:pt x="123" y="33"/>
                </a:lnTo>
                <a:lnTo>
                  <a:pt x="116" y="37"/>
                </a:lnTo>
                <a:lnTo>
                  <a:pt x="109" y="36"/>
                </a:lnTo>
                <a:lnTo>
                  <a:pt x="88" y="29"/>
                </a:lnTo>
                <a:lnTo>
                  <a:pt x="84" y="26"/>
                </a:lnTo>
                <a:lnTo>
                  <a:pt x="82" y="25"/>
                </a:lnTo>
                <a:lnTo>
                  <a:pt x="80" y="26"/>
                </a:lnTo>
                <a:lnTo>
                  <a:pt x="80" y="28"/>
                </a:lnTo>
                <a:lnTo>
                  <a:pt x="80" y="31"/>
                </a:lnTo>
                <a:lnTo>
                  <a:pt x="80" y="33"/>
                </a:lnTo>
                <a:lnTo>
                  <a:pt x="80" y="34"/>
                </a:lnTo>
                <a:lnTo>
                  <a:pt x="81" y="36"/>
                </a:lnTo>
                <a:lnTo>
                  <a:pt x="81" y="37"/>
                </a:lnTo>
                <a:lnTo>
                  <a:pt x="80" y="38"/>
                </a:lnTo>
                <a:lnTo>
                  <a:pt x="78" y="37"/>
                </a:lnTo>
                <a:lnTo>
                  <a:pt x="76" y="37"/>
                </a:lnTo>
                <a:lnTo>
                  <a:pt x="74" y="37"/>
                </a:lnTo>
                <a:lnTo>
                  <a:pt x="73" y="36"/>
                </a:lnTo>
                <a:lnTo>
                  <a:pt x="71" y="38"/>
                </a:lnTo>
                <a:lnTo>
                  <a:pt x="64" y="40"/>
                </a:lnTo>
                <a:lnTo>
                  <a:pt x="57" y="35"/>
                </a:lnTo>
                <a:lnTo>
                  <a:pt x="50" y="30"/>
                </a:lnTo>
                <a:lnTo>
                  <a:pt x="44" y="27"/>
                </a:lnTo>
                <a:lnTo>
                  <a:pt x="42" y="28"/>
                </a:lnTo>
                <a:lnTo>
                  <a:pt x="41" y="30"/>
                </a:lnTo>
                <a:lnTo>
                  <a:pt x="41" y="32"/>
                </a:lnTo>
                <a:lnTo>
                  <a:pt x="39" y="34"/>
                </a:lnTo>
                <a:lnTo>
                  <a:pt x="38" y="34"/>
                </a:lnTo>
                <a:lnTo>
                  <a:pt x="34" y="32"/>
                </a:lnTo>
                <a:lnTo>
                  <a:pt x="33" y="32"/>
                </a:lnTo>
                <a:lnTo>
                  <a:pt x="31" y="35"/>
                </a:lnTo>
                <a:lnTo>
                  <a:pt x="31" y="38"/>
                </a:lnTo>
                <a:lnTo>
                  <a:pt x="33" y="41"/>
                </a:lnTo>
                <a:lnTo>
                  <a:pt x="34" y="47"/>
                </a:lnTo>
                <a:lnTo>
                  <a:pt x="34" y="53"/>
                </a:lnTo>
                <a:lnTo>
                  <a:pt x="33" y="56"/>
                </a:lnTo>
                <a:lnTo>
                  <a:pt x="31" y="58"/>
                </a:lnTo>
                <a:lnTo>
                  <a:pt x="27" y="59"/>
                </a:lnTo>
                <a:lnTo>
                  <a:pt x="23" y="57"/>
                </a:lnTo>
                <a:lnTo>
                  <a:pt x="21" y="54"/>
                </a:lnTo>
                <a:lnTo>
                  <a:pt x="19" y="50"/>
                </a:lnTo>
                <a:lnTo>
                  <a:pt x="16" y="47"/>
                </a:lnTo>
                <a:lnTo>
                  <a:pt x="12" y="46"/>
                </a:lnTo>
                <a:lnTo>
                  <a:pt x="11" y="48"/>
                </a:lnTo>
                <a:lnTo>
                  <a:pt x="10" y="52"/>
                </a:lnTo>
                <a:lnTo>
                  <a:pt x="3" y="56"/>
                </a:lnTo>
                <a:lnTo>
                  <a:pt x="1" y="60"/>
                </a:lnTo>
                <a:lnTo>
                  <a:pt x="0" y="64"/>
                </a:lnTo>
                <a:lnTo>
                  <a:pt x="0" y="67"/>
                </a:lnTo>
                <a:lnTo>
                  <a:pt x="9" y="62"/>
                </a:lnTo>
                <a:lnTo>
                  <a:pt x="14" y="62"/>
                </a:lnTo>
                <a:lnTo>
                  <a:pt x="18" y="66"/>
                </a:lnTo>
                <a:lnTo>
                  <a:pt x="20" y="66"/>
                </a:lnTo>
                <a:lnTo>
                  <a:pt x="22" y="63"/>
                </a:lnTo>
                <a:lnTo>
                  <a:pt x="24" y="68"/>
                </a:lnTo>
                <a:lnTo>
                  <a:pt x="28" y="68"/>
                </a:lnTo>
                <a:lnTo>
                  <a:pt x="36" y="67"/>
                </a:lnTo>
                <a:lnTo>
                  <a:pt x="40" y="69"/>
                </a:lnTo>
                <a:lnTo>
                  <a:pt x="44" y="74"/>
                </a:lnTo>
                <a:lnTo>
                  <a:pt x="46" y="73"/>
                </a:lnTo>
                <a:lnTo>
                  <a:pt x="55" y="81"/>
                </a:lnTo>
                <a:lnTo>
                  <a:pt x="56" y="83"/>
                </a:lnTo>
                <a:lnTo>
                  <a:pt x="57" y="88"/>
                </a:lnTo>
                <a:lnTo>
                  <a:pt x="58" y="87"/>
                </a:lnTo>
                <a:lnTo>
                  <a:pt x="61" y="84"/>
                </a:lnTo>
                <a:lnTo>
                  <a:pt x="62" y="83"/>
                </a:lnTo>
                <a:lnTo>
                  <a:pt x="65" y="85"/>
                </a:lnTo>
                <a:lnTo>
                  <a:pt x="66" y="88"/>
                </a:lnTo>
                <a:lnTo>
                  <a:pt x="67" y="91"/>
                </a:lnTo>
                <a:lnTo>
                  <a:pt x="74" y="94"/>
                </a:lnTo>
                <a:lnTo>
                  <a:pt x="74" y="96"/>
                </a:lnTo>
                <a:lnTo>
                  <a:pt x="72" y="98"/>
                </a:lnTo>
                <a:lnTo>
                  <a:pt x="68" y="99"/>
                </a:lnTo>
                <a:lnTo>
                  <a:pt x="68" y="100"/>
                </a:lnTo>
                <a:lnTo>
                  <a:pt x="73" y="104"/>
                </a:lnTo>
                <a:lnTo>
                  <a:pt x="77" y="105"/>
                </a:lnTo>
                <a:lnTo>
                  <a:pt x="79" y="103"/>
                </a:lnTo>
                <a:lnTo>
                  <a:pt x="81" y="104"/>
                </a:lnTo>
                <a:lnTo>
                  <a:pt x="83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8"/>
                </a:lnTo>
                <a:lnTo>
                  <a:pt x="82" y="111"/>
                </a:lnTo>
                <a:lnTo>
                  <a:pt x="81" y="113"/>
                </a:lnTo>
                <a:lnTo>
                  <a:pt x="83" y="120"/>
                </a:lnTo>
                <a:lnTo>
                  <a:pt x="86" y="125"/>
                </a:lnTo>
                <a:lnTo>
                  <a:pt x="91" y="130"/>
                </a:lnTo>
                <a:lnTo>
                  <a:pt x="96" y="133"/>
                </a:lnTo>
                <a:lnTo>
                  <a:pt x="96" y="135"/>
                </a:lnTo>
                <a:lnTo>
                  <a:pt x="92" y="137"/>
                </a:lnTo>
                <a:lnTo>
                  <a:pt x="92" y="138"/>
                </a:lnTo>
                <a:lnTo>
                  <a:pt x="92" y="139"/>
                </a:lnTo>
                <a:lnTo>
                  <a:pt x="93" y="140"/>
                </a:lnTo>
                <a:lnTo>
                  <a:pt x="93" y="141"/>
                </a:lnTo>
                <a:lnTo>
                  <a:pt x="98" y="138"/>
                </a:lnTo>
                <a:lnTo>
                  <a:pt x="101" y="142"/>
                </a:lnTo>
                <a:lnTo>
                  <a:pt x="103" y="146"/>
                </a:lnTo>
                <a:lnTo>
                  <a:pt x="105" y="145"/>
                </a:lnTo>
                <a:lnTo>
                  <a:pt x="108" y="147"/>
                </a:lnTo>
                <a:lnTo>
                  <a:pt x="108" y="150"/>
                </a:lnTo>
                <a:lnTo>
                  <a:pt x="106" y="153"/>
                </a:lnTo>
                <a:lnTo>
                  <a:pt x="104" y="155"/>
                </a:lnTo>
                <a:lnTo>
                  <a:pt x="108" y="158"/>
                </a:lnTo>
                <a:lnTo>
                  <a:pt x="109" y="159"/>
                </a:lnTo>
                <a:lnTo>
                  <a:pt x="109" y="160"/>
                </a:lnTo>
                <a:lnTo>
                  <a:pt x="106" y="165"/>
                </a:lnTo>
                <a:lnTo>
                  <a:pt x="108" y="168"/>
                </a:lnTo>
                <a:lnTo>
                  <a:pt x="112" y="170"/>
                </a:lnTo>
                <a:lnTo>
                  <a:pt x="116" y="174"/>
                </a:lnTo>
                <a:lnTo>
                  <a:pt x="116" y="176"/>
                </a:lnTo>
                <a:lnTo>
                  <a:pt x="116" y="185"/>
                </a:lnTo>
                <a:lnTo>
                  <a:pt x="116" y="186"/>
                </a:lnTo>
                <a:lnTo>
                  <a:pt x="118" y="188"/>
                </a:lnTo>
                <a:lnTo>
                  <a:pt x="120" y="189"/>
                </a:lnTo>
                <a:lnTo>
                  <a:pt x="123" y="190"/>
                </a:lnTo>
                <a:lnTo>
                  <a:pt x="124" y="192"/>
                </a:lnTo>
                <a:lnTo>
                  <a:pt x="117" y="196"/>
                </a:lnTo>
                <a:lnTo>
                  <a:pt x="120" y="198"/>
                </a:lnTo>
                <a:lnTo>
                  <a:pt x="122" y="203"/>
                </a:lnTo>
                <a:lnTo>
                  <a:pt x="125" y="207"/>
                </a:lnTo>
                <a:lnTo>
                  <a:pt x="126" y="209"/>
                </a:lnTo>
                <a:lnTo>
                  <a:pt x="126" y="211"/>
                </a:lnTo>
                <a:lnTo>
                  <a:pt x="130" y="213"/>
                </a:lnTo>
                <a:lnTo>
                  <a:pt x="131" y="214"/>
                </a:lnTo>
                <a:lnTo>
                  <a:pt x="131" y="215"/>
                </a:lnTo>
                <a:lnTo>
                  <a:pt x="131" y="217"/>
                </a:lnTo>
                <a:lnTo>
                  <a:pt x="131" y="220"/>
                </a:lnTo>
                <a:lnTo>
                  <a:pt x="132" y="222"/>
                </a:lnTo>
                <a:lnTo>
                  <a:pt x="132" y="224"/>
                </a:lnTo>
                <a:lnTo>
                  <a:pt x="128" y="225"/>
                </a:lnTo>
                <a:lnTo>
                  <a:pt x="129" y="231"/>
                </a:lnTo>
                <a:lnTo>
                  <a:pt x="134" y="239"/>
                </a:lnTo>
                <a:lnTo>
                  <a:pt x="147" y="256"/>
                </a:lnTo>
                <a:lnTo>
                  <a:pt x="152" y="261"/>
                </a:lnTo>
                <a:lnTo>
                  <a:pt x="158" y="264"/>
                </a:lnTo>
                <a:lnTo>
                  <a:pt x="158" y="265"/>
                </a:lnTo>
                <a:lnTo>
                  <a:pt x="159" y="266"/>
                </a:lnTo>
                <a:lnTo>
                  <a:pt x="160" y="270"/>
                </a:lnTo>
                <a:lnTo>
                  <a:pt x="160" y="272"/>
                </a:lnTo>
                <a:lnTo>
                  <a:pt x="161" y="273"/>
                </a:lnTo>
                <a:lnTo>
                  <a:pt x="161" y="275"/>
                </a:lnTo>
                <a:lnTo>
                  <a:pt x="161" y="277"/>
                </a:lnTo>
                <a:lnTo>
                  <a:pt x="162" y="277"/>
                </a:lnTo>
                <a:lnTo>
                  <a:pt x="164" y="277"/>
                </a:lnTo>
                <a:lnTo>
                  <a:pt x="164" y="278"/>
                </a:lnTo>
                <a:lnTo>
                  <a:pt x="166" y="285"/>
                </a:lnTo>
                <a:lnTo>
                  <a:pt x="167" y="290"/>
                </a:lnTo>
                <a:lnTo>
                  <a:pt x="169" y="291"/>
                </a:lnTo>
                <a:lnTo>
                  <a:pt x="171" y="292"/>
                </a:lnTo>
                <a:lnTo>
                  <a:pt x="172" y="292"/>
                </a:lnTo>
                <a:lnTo>
                  <a:pt x="173" y="293"/>
                </a:lnTo>
                <a:lnTo>
                  <a:pt x="174" y="293"/>
                </a:lnTo>
                <a:lnTo>
                  <a:pt x="179" y="294"/>
                </a:lnTo>
                <a:lnTo>
                  <a:pt x="179" y="293"/>
                </a:lnTo>
                <a:lnTo>
                  <a:pt x="182" y="295"/>
                </a:lnTo>
                <a:lnTo>
                  <a:pt x="185" y="296"/>
                </a:lnTo>
                <a:lnTo>
                  <a:pt x="187" y="299"/>
                </a:lnTo>
                <a:lnTo>
                  <a:pt x="189" y="301"/>
                </a:lnTo>
                <a:lnTo>
                  <a:pt x="187" y="303"/>
                </a:lnTo>
                <a:lnTo>
                  <a:pt x="186" y="305"/>
                </a:lnTo>
                <a:lnTo>
                  <a:pt x="185" y="308"/>
                </a:lnTo>
                <a:lnTo>
                  <a:pt x="185" y="311"/>
                </a:lnTo>
                <a:lnTo>
                  <a:pt x="188" y="314"/>
                </a:lnTo>
                <a:lnTo>
                  <a:pt x="186" y="323"/>
                </a:lnTo>
                <a:lnTo>
                  <a:pt x="189" y="325"/>
                </a:lnTo>
                <a:lnTo>
                  <a:pt x="190" y="325"/>
                </a:lnTo>
                <a:lnTo>
                  <a:pt x="192" y="327"/>
                </a:lnTo>
                <a:lnTo>
                  <a:pt x="197" y="339"/>
                </a:lnTo>
                <a:lnTo>
                  <a:pt x="199" y="343"/>
                </a:lnTo>
                <a:lnTo>
                  <a:pt x="201" y="344"/>
                </a:lnTo>
                <a:lnTo>
                  <a:pt x="206" y="345"/>
                </a:lnTo>
                <a:lnTo>
                  <a:pt x="208" y="346"/>
                </a:lnTo>
                <a:lnTo>
                  <a:pt x="209" y="347"/>
                </a:lnTo>
                <a:lnTo>
                  <a:pt x="211" y="348"/>
                </a:lnTo>
                <a:lnTo>
                  <a:pt x="216" y="350"/>
                </a:lnTo>
                <a:lnTo>
                  <a:pt x="218" y="352"/>
                </a:lnTo>
                <a:lnTo>
                  <a:pt x="222" y="359"/>
                </a:lnTo>
                <a:lnTo>
                  <a:pt x="222" y="362"/>
                </a:lnTo>
                <a:lnTo>
                  <a:pt x="224" y="366"/>
                </a:lnTo>
                <a:lnTo>
                  <a:pt x="229" y="372"/>
                </a:lnTo>
                <a:lnTo>
                  <a:pt x="231" y="380"/>
                </a:lnTo>
                <a:lnTo>
                  <a:pt x="231" y="380"/>
                </a:lnTo>
                <a:lnTo>
                  <a:pt x="232" y="382"/>
                </a:lnTo>
                <a:lnTo>
                  <a:pt x="232" y="384"/>
                </a:lnTo>
                <a:lnTo>
                  <a:pt x="232" y="385"/>
                </a:lnTo>
                <a:lnTo>
                  <a:pt x="230" y="386"/>
                </a:lnTo>
                <a:lnTo>
                  <a:pt x="232" y="389"/>
                </a:lnTo>
                <a:lnTo>
                  <a:pt x="241" y="394"/>
                </a:lnTo>
                <a:lnTo>
                  <a:pt x="241" y="396"/>
                </a:lnTo>
                <a:lnTo>
                  <a:pt x="240" y="398"/>
                </a:lnTo>
                <a:lnTo>
                  <a:pt x="240" y="399"/>
                </a:lnTo>
                <a:lnTo>
                  <a:pt x="242" y="399"/>
                </a:lnTo>
                <a:lnTo>
                  <a:pt x="244" y="401"/>
                </a:lnTo>
                <a:lnTo>
                  <a:pt x="250" y="407"/>
                </a:lnTo>
                <a:lnTo>
                  <a:pt x="256" y="411"/>
                </a:lnTo>
                <a:lnTo>
                  <a:pt x="258" y="413"/>
                </a:lnTo>
                <a:lnTo>
                  <a:pt x="258" y="417"/>
                </a:lnTo>
                <a:lnTo>
                  <a:pt x="263" y="418"/>
                </a:lnTo>
                <a:lnTo>
                  <a:pt x="267" y="421"/>
                </a:lnTo>
                <a:lnTo>
                  <a:pt x="272" y="423"/>
                </a:lnTo>
                <a:lnTo>
                  <a:pt x="276" y="421"/>
                </a:lnTo>
                <a:lnTo>
                  <a:pt x="277" y="426"/>
                </a:lnTo>
                <a:lnTo>
                  <a:pt x="278" y="426"/>
                </a:lnTo>
                <a:lnTo>
                  <a:pt x="284" y="434"/>
                </a:lnTo>
                <a:lnTo>
                  <a:pt x="286" y="439"/>
                </a:lnTo>
                <a:lnTo>
                  <a:pt x="290" y="449"/>
                </a:lnTo>
                <a:lnTo>
                  <a:pt x="291" y="453"/>
                </a:lnTo>
                <a:lnTo>
                  <a:pt x="291" y="454"/>
                </a:lnTo>
                <a:lnTo>
                  <a:pt x="289" y="458"/>
                </a:lnTo>
                <a:lnTo>
                  <a:pt x="292" y="461"/>
                </a:lnTo>
                <a:lnTo>
                  <a:pt x="292" y="464"/>
                </a:lnTo>
                <a:lnTo>
                  <a:pt x="292" y="467"/>
                </a:lnTo>
                <a:lnTo>
                  <a:pt x="294" y="470"/>
                </a:lnTo>
                <a:lnTo>
                  <a:pt x="294" y="472"/>
                </a:lnTo>
                <a:lnTo>
                  <a:pt x="294" y="476"/>
                </a:lnTo>
                <a:lnTo>
                  <a:pt x="294" y="478"/>
                </a:lnTo>
                <a:lnTo>
                  <a:pt x="297" y="486"/>
                </a:lnTo>
                <a:lnTo>
                  <a:pt x="305" y="499"/>
                </a:lnTo>
                <a:lnTo>
                  <a:pt x="305" y="505"/>
                </a:lnTo>
                <a:lnTo>
                  <a:pt x="316" y="527"/>
                </a:lnTo>
                <a:lnTo>
                  <a:pt x="318" y="534"/>
                </a:lnTo>
                <a:lnTo>
                  <a:pt x="318" y="536"/>
                </a:lnTo>
                <a:lnTo>
                  <a:pt x="318" y="539"/>
                </a:lnTo>
                <a:lnTo>
                  <a:pt x="318" y="542"/>
                </a:lnTo>
                <a:lnTo>
                  <a:pt x="317" y="545"/>
                </a:lnTo>
                <a:lnTo>
                  <a:pt x="315" y="549"/>
                </a:lnTo>
                <a:lnTo>
                  <a:pt x="314" y="553"/>
                </a:lnTo>
                <a:lnTo>
                  <a:pt x="316" y="558"/>
                </a:lnTo>
                <a:lnTo>
                  <a:pt x="314" y="559"/>
                </a:lnTo>
                <a:lnTo>
                  <a:pt x="313" y="561"/>
                </a:lnTo>
                <a:lnTo>
                  <a:pt x="313" y="572"/>
                </a:lnTo>
                <a:lnTo>
                  <a:pt x="313" y="574"/>
                </a:lnTo>
                <a:lnTo>
                  <a:pt x="316" y="579"/>
                </a:lnTo>
                <a:lnTo>
                  <a:pt x="317" y="580"/>
                </a:lnTo>
                <a:lnTo>
                  <a:pt x="318" y="579"/>
                </a:lnTo>
                <a:lnTo>
                  <a:pt x="318" y="580"/>
                </a:lnTo>
                <a:lnTo>
                  <a:pt x="318" y="582"/>
                </a:lnTo>
                <a:lnTo>
                  <a:pt x="318" y="591"/>
                </a:lnTo>
                <a:lnTo>
                  <a:pt x="318" y="593"/>
                </a:lnTo>
                <a:lnTo>
                  <a:pt x="317" y="595"/>
                </a:lnTo>
                <a:lnTo>
                  <a:pt x="314" y="597"/>
                </a:lnTo>
                <a:lnTo>
                  <a:pt x="316" y="601"/>
                </a:lnTo>
                <a:lnTo>
                  <a:pt x="315" y="602"/>
                </a:lnTo>
                <a:lnTo>
                  <a:pt x="314" y="602"/>
                </a:lnTo>
                <a:lnTo>
                  <a:pt x="313" y="603"/>
                </a:lnTo>
                <a:lnTo>
                  <a:pt x="312" y="604"/>
                </a:lnTo>
                <a:lnTo>
                  <a:pt x="311" y="613"/>
                </a:lnTo>
                <a:lnTo>
                  <a:pt x="310" y="614"/>
                </a:lnTo>
                <a:lnTo>
                  <a:pt x="307" y="615"/>
                </a:lnTo>
                <a:lnTo>
                  <a:pt x="307" y="617"/>
                </a:lnTo>
                <a:lnTo>
                  <a:pt x="308" y="623"/>
                </a:lnTo>
                <a:lnTo>
                  <a:pt x="308" y="626"/>
                </a:lnTo>
                <a:lnTo>
                  <a:pt x="307" y="627"/>
                </a:lnTo>
                <a:lnTo>
                  <a:pt x="305" y="633"/>
                </a:lnTo>
                <a:lnTo>
                  <a:pt x="303" y="635"/>
                </a:lnTo>
                <a:lnTo>
                  <a:pt x="301" y="636"/>
                </a:lnTo>
                <a:lnTo>
                  <a:pt x="298" y="637"/>
                </a:lnTo>
                <a:lnTo>
                  <a:pt x="297" y="638"/>
                </a:lnTo>
                <a:lnTo>
                  <a:pt x="296" y="640"/>
                </a:lnTo>
                <a:lnTo>
                  <a:pt x="296" y="645"/>
                </a:lnTo>
                <a:lnTo>
                  <a:pt x="296" y="646"/>
                </a:lnTo>
                <a:lnTo>
                  <a:pt x="294" y="647"/>
                </a:lnTo>
                <a:lnTo>
                  <a:pt x="291" y="648"/>
                </a:lnTo>
                <a:lnTo>
                  <a:pt x="292" y="650"/>
                </a:lnTo>
                <a:lnTo>
                  <a:pt x="295" y="656"/>
                </a:lnTo>
                <a:lnTo>
                  <a:pt x="297" y="658"/>
                </a:lnTo>
                <a:lnTo>
                  <a:pt x="298" y="660"/>
                </a:lnTo>
                <a:lnTo>
                  <a:pt x="298" y="662"/>
                </a:lnTo>
                <a:lnTo>
                  <a:pt x="296" y="669"/>
                </a:lnTo>
                <a:lnTo>
                  <a:pt x="295" y="676"/>
                </a:lnTo>
                <a:lnTo>
                  <a:pt x="292" y="685"/>
                </a:lnTo>
                <a:lnTo>
                  <a:pt x="291" y="687"/>
                </a:lnTo>
                <a:lnTo>
                  <a:pt x="290" y="691"/>
                </a:lnTo>
                <a:lnTo>
                  <a:pt x="288" y="692"/>
                </a:lnTo>
                <a:lnTo>
                  <a:pt x="288" y="693"/>
                </a:lnTo>
                <a:lnTo>
                  <a:pt x="288" y="695"/>
                </a:lnTo>
                <a:lnTo>
                  <a:pt x="289" y="695"/>
                </a:lnTo>
                <a:lnTo>
                  <a:pt x="289" y="697"/>
                </a:lnTo>
                <a:lnTo>
                  <a:pt x="287" y="707"/>
                </a:lnTo>
                <a:lnTo>
                  <a:pt x="286" y="710"/>
                </a:lnTo>
                <a:lnTo>
                  <a:pt x="287" y="714"/>
                </a:lnTo>
                <a:lnTo>
                  <a:pt x="292" y="728"/>
                </a:lnTo>
                <a:lnTo>
                  <a:pt x="292" y="731"/>
                </a:lnTo>
                <a:lnTo>
                  <a:pt x="293" y="733"/>
                </a:lnTo>
                <a:lnTo>
                  <a:pt x="294" y="734"/>
                </a:lnTo>
                <a:lnTo>
                  <a:pt x="294" y="737"/>
                </a:lnTo>
                <a:lnTo>
                  <a:pt x="294" y="739"/>
                </a:lnTo>
                <a:lnTo>
                  <a:pt x="293" y="741"/>
                </a:lnTo>
                <a:lnTo>
                  <a:pt x="293" y="743"/>
                </a:lnTo>
                <a:lnTo>
                  <a:pt x="294" y="745"/>
                </a:lnTo>
                <a:lnTo>
                  <a:pt x="295" y="749"/>
                </a:lnTo>
                <a:lnTo>
                  <a:pt x="296" y="750"/>
                </a:lnTo>
                <a:lnTo>
                  <a:pt x="295" y="751"/>
                </a:lnTo>
                <a:lnTo>
                  <a:pt x="293" y="753"/>
                </a:lnTo>
                <a:lnTo>
                  <a:pt x="292" y="755"/>
                </a:lnTo>
                <a:lnTo>
                  <a:pt x="292" y="763"/>
                </a:lnTo>
                <a:lnTo>
                  <a:pt x="295" y="771"/>
                </a:lnTo>
                <a:lnTo>
                  <a:pt x="299" y="778"/>
                </a:lnTo>
                <a:lnTo>
                  <a:pt x="300" y="780"/>
                </a:lnTo>
                <a:lnTo>
                  <a:pt x="302" y="808"/>
                </a:lnTo>
                <a:lnTo>
                  <a:pt x="302" y="813"/>
                </a:lnTo>
                <a:lnTo>
                  <a:pt x="303" y="817"/>
                </a:lnTo>
                <a:lnTo>
                  <a:pt x="300" y="818"/>
                </a:lnTo>
                <a:lnTo>
                  <a:pt x="294" y="818"/>
                </a:lnTo>
                <a:lnTo>
                  <a:pt x="291" y="819"/>
                </a:lnTo>
                <a:lnTo>
                  <a:pt x="288" y="821"/>
                </a:lnTo>
                <a:lnTo>
                  <a:pt x="285" y="824"/>
                </a:lnTo>
                <a:lnTo>
                  <a:pt x="282" y="827"/>
                </a:lnTo>
                <a:lnTo>
                  <a:pt x="293" y="833"/>
                </a:lnTo>
                <a:lnTo>
                  <a:pt x="298" y="837"/>
                </a:lnTo>
                <a:lnTo>
                  <a:pt x="301" y="843"/>
                </a:lnTo>
                <a:lnTo>
                  <a:pt x="302" y="844"/>
                </a:lnTo>
                <a:lnTo>
                  <a:pt x="302" y="845"/>
                </a:lnTo>
                <a:lnTo>
                  <a:pt x="302" y="846"/>
                </a:lnTo>
                <a:lnTo>
                  <a:pt x="303" y="855"/>
                </a:lnTo>
                <a:lnTo>
                  <a:pt x="304" y="858"/>
                </a:lnTo>
                <a:lnTo>
                  <a:pt x="309" y="864"/>
                </a:lnTo>
                <a:lnTo>
                  <a:pt x="310" y="862"/>
                </a:lnTo>
                <a:lnTo>
                  <a:pt x="311" y="859"/>
                </a:lnTo>
                <a:lnTo>
                  <a:pt x="313" y="855"/>
                </a:lnTo>
                <a:lnTo>
                  <a:pt x="313" y="855"/>
                </a:lnTo>
                <a:lnTo>
                  <a:pt x="323" y="847"/>
                </a:lnTo>
                <a:lnTo>
                  <a:pt x="337" y="849"/>
                </a:lnTo>
                <a:lnTo>
                  <a:pt x="352" y="852"/>
                </a:lnTo>
                <a:lnTo>
                  <a:pt x="364" y="853"/>
                </a:lnTo>
                <a:lnTo>
                  <a:pt x="368" y="851"/>
                </a:lnTo>
                <a:lnTo>
                  <a:pt x="369" y="848"/>
                </a:lnTo>
                <a:lnTo>
                  <a:pt x="368" y="838"/>
                </a:lnTo>
                <a:lnTo>
                  <a:pt x="367" y="838"/>
                </a:lnTo>
                <a:lnTo>
                  <a:pt x="367" y="837"/>
                </a:lnTo>
                <a:lnTo>
                  <a:pt x="369" y="835"/>
                </a:lnTo>
                <a:lnTo>
                  <a:pt x="369" y="835"/>
                </a:lnTo>
                <a:lnTo>
                  <a:pt x="370" y="834"/>
                </a:lnTo>
                <a:lnTo>
                  <a:pt x="375" y="831"/>
                </a:lnTo>
                <a:lnTo>
                  <a:pt x="372" y="828"/>
                </a:lnTo>
                <a:lnTo>
                  <a:pt x="372" y="824"/>
                </a:lnTo>
                <a:lnTo>
                  <a:pt x="371" y="820"/>
                </a:lnTo>
                <a:lnTo>
                  <a:pt x="370" y="816"/>
                </a:lnTo>
                <a:lnTo>
                  <a:pt x="368" y="813"/>
                </a:lnTo>
                <a:lnTo>
                  <a:pt x="365" y="812"/>
                </a:lnTo>
                <a:lnTo>
                  <a:pt x="363" y="809"/>
                </a:lnTo>
                <a:lnTo>
                  <a:pt x="364" y="806"/>
                </a:lnTo>
                <a:lnTo>
                  <a:pt x="369" y="800"/>
                </a:lnTo>
                <a:lnTo>
                  <a:pt x="371" y="797"/>
                </a:lnTo>
                <a:lnTo>
                  <a:pt x="374" y="795"/>
                </a:lnTo>
                <a:lnTo>
                  <a:pt x="380" y="793"/>
                </a:lnTo>
                <a:lnTo>
                  <a:pt x="381" y="791"/>
                </a:lnTo>
                <a:lnTo>
                  <a:pt x="380" y="788"/>
                </a:lnTo>
                <a:lnTo>
                  <a:pt x="380" y="786"/>
                </a:lnTo>
                <a:lnTo>
                  <a:pt x="383" y="780"/>
                </a:lnTo>
                <a:lnTo>
                  <a:pt x="396" y="779"/>
                </a:lnTo>
                <a:lnTo>
                  <a:pt x="401" y="776"/>
                </a:lnTo>
                <a:lnTo>
                  <a:pt x="402" y="774"/>
                </a:lnTo>
                <a:lnTo>
                  <a:pt x="401" y="771"/>
                </a:lnTo>
                <a:lnTo>
                  <a:pt x="401" y="768"/>
                </a:lnTo>
                <a:lnTo>
                  <a:pt x="401" y="766"/>
                </a:lnTo>
                <a:lnTo>
                  <a:pt x="403" y="765"/>
                </a:lnTo>
                <a:lnTo>
                  <a:pt x="408" y="764"/>
                </a:lnTo>
                <a:lnTo>
                  <a:pt x="412" y="762"/>
                </a:lnTo>
                <a:lnTo>
                  <a:pt x="414" y="759"/>
                </a:lnTo>
                <a:lnTo>
                  <a:pt x="416" y="756"/>
                </a:lnTo>
                <a:lnTo>
                  <a:pt x="416" y="750"/>
                </a:lnTo>
                <a:lnTo>
                  <a:pt x="415" y="745"/>
                </a:lnTo>
                <a:lnTo>
                  <a:pt x="413" y="736"/>
                </a:lnTo>
                <a:lnTo>
                  <a:pt x="413" y="731"/>
                </a:lnTo>
                <a:lnTo>
                  <a:pt x="415" y="727"/>
                </a:lnTo>
                <a:lnTo>
                  <a:pt x="418" y="725"/>
                </a:lnTo>
                <a:lnTo>
                  <a:pt x="452" y="716"/>
                </a:lnTo>
                <a:lnTo>
                  <a:pt x="457" y="713"/>
                </a:lnTo>
                <a:lnTo>
                  <a:pt x="458" y="708"/>
                </a:lnTo>
                <a:lnTo>
                  <a:pt x="454" y="696"/>
                </a:lnTo>
                <a:lnTo>
                  <a:pt x="454" y="689"/>
                </a:lnTo>
                <a:lnTo>
                  <a:pt x="455" y="684"/>
                </a:lnTo>
                <a:lnTo>
                  <a:pt x="462" y="677"/>
                </a:lnTo>
                <a:lnTo>
                  <a:pt x="466" y="669"/>
                </a:lnTo>
                <a:lnTo>
                  <a:pt x="469" y="662"/>
                </a:lnTo>
                <a:lnTo>
                  <a:pt x="468" y="656"/>
                </a:lnTo>
                <a:lnTo>
                  <a:pt x="463" y="652"/>
                </a:lnTo>
                <a:lnTo>
                  <a:pt x="456" y="645"/>
                </a:lnTo>
                <a:lnTo>
                  <a:pt x="456" y="645"/>
                </a:lnTo>
                <a:lnTo>
                  <a:pt x="453" y="641"/>
                </a:lnTo>
                <a:lnTo>
                  <a:pt x="453" y="637"/>
                </a:lnTo>
                <a:lnTo>
                  <a:pt x="454" y="633"/>
                </a:lnTo>
                <a:lnTo>
                  <a:pt x="455" y="628"/>
                </a:lnTo>
                <a:lnTo>
                  <a:pt x="455" y="623"/>
                </a:lnTo>
                <a:lnTo>
                  <a:pt x="451" y="610"/>
                </a:lnTo>
                <a:lnTo>
                  <a:pt x="450" y="600"/>
                </a:lnTo>
                <a:lnTo>
                  <a:pt x="451" y="592"/>
                </a:lnTo>
                <a:lnTo>
                  <a:pt x="455" y="586"/>
                </a:lnTo>
                <a:lnTo>
                  <a:pt x="470" y="576"/>
                </a:lnTo>
                <a:lnTo>
                  <a:pt x="477" y="573"/>
                </a:lnTo>
                <a:lnTo>
                  <a:pt x="480" y="572"/>
                </a:lnTo>
                <a:lnTo>
                  <a:pt x="497" y="562"/>
                </a:lnTo>
                <a:lnTo>
                  <a:pt x="502" y="562"/>
                </a:lnTo>
                <a:lnTo>
                  <a:pt x="505" y="566"/>
                </a:lnTo>
                <a:lnTo>
                  <a:pt x="506" y="572"/>
                </a:lnTo>
                <a:lnTo>
                  <a:pt x="506" y="596"/>
                </a:lnTo>
                <a:lnTo>
                  <a:pt x="506" y="599"/>
                </a:lnTo>
                <a:lnTo>
                  <a:pt x="505" y="602"/>
                </a:lnTo>
                <a:lnTo>
                  <a:pt x="503" y="605"/>
                </a:lnTo>
                <a:lnTo>
                  <a:pt x="501" y="607"/>
                </a:lnTo>
                <a:lnTo>
                  <a:pt x="502" y="610"/>
                </a:lnTo>
                <a:lnTo>
                  <a:pt x="505" y="613"/>
                </a:lnTo>
                <a:lnTo>
                  <a:pt x="509" y="611"/>
                </a:lnTo>
                <a:lnTo>
                  <a:pt x="516" y="603"/>
                </a:lnTo>
                <a:lnTo>
                  <a:pt x="519" y="602"/>
                </a:lnTo>
                <a:lnTo>
                  <a:pt x="520" y="602"/>
                </a:lnTo>
                <a:lnTo>
                  <a:pt x="521" y="602"/>
                </a:lnTo>
                <a:lnTo>
                  <a:pt x="522" y="598"/>
                </a:lnTo>
                <a:lnTo>
                  <a:pt x="522" y="596"/>
                </a:lnTo>
                <a:lnTo>
                  <a:pt x="522" y="590"/>
                </a:lnTo>
                <a:lnTo>
                  <a:pt x="522" y="587"/>
                </a:lnTo>
                <a:lnTo>
                  <a:pt x="526" y="581"/>
                </a:lnTo>
                <a:lnTo>
                  <a:pt x="528" y="582"/>
                </a:lnTo>
                <a:lnTo>
                  <a:pt x="533" y="591"/>
                </a:lnTo>
                <a:lnTo>
                  <a:pt x="536" y="597"/>
                </a:lnTo>
                <a:lnTo>
                  <a:pt x="539" y="597"/>
                </a:lnTo>
                <a:lnTo>
                  <a:pt x="547" y="583"/>
                </a:lnTo>
                <a:lnTo>
                  <a:pt x="551" y="579"/>
                </a:lnTo>
                <a:lnTo>
                  <a:pt x="555" y="577"/>
                </a:lnTo>
                <a:lnTo>
                  <a:pt x="555" y="577"/>
                </a:lnTo>
                <a:lnTo>
                  <a:pt x="560" y="578"/>
                </a:lnTo>
                <a:lnTo>
                  <a:pt x="561" y="580"/>
                </a:lnTo>
                <a:lnTo>
                  <a:pt x="561" y="581"/>
                </a:lnTo>
                <a:lnTo>
                  <a:pt x="561" y="583"/>
                </a:lnTo>
                <a:lnTo>
                  <a:pt x="560" y="585"/>
                </a:lnTo>
                <a:lnTo>
                  <a:pt x="559" y="588"/>
                </a:lnTo>
                <a:lnTo>
                  <a:pt x="558" y="590"/>
                </a:lnTo>
                <a:lnTo>
                  <a:pt x="559" y="592"/>
                </a:lnTo>
                <a:lnTo>
                  <a:pt x="560" y="594"/>
                </a:lnTo>
                <a:lnTo>
                  <a:pt x="563" y="595"/>
                </a:lnTo>
                <a:lnTo>
                  <a:pt x="569" y="596"/>
                </a:lnTo>
                <a:lnTo>
                  <a:pt x="572" y="597"/>
                </a:lnTo>
                <a:lnTo>
                  <a:pt x="574" y="600"/>
                </a:lnTo>
                <a:lnTo>
                  <a:pt x="577" y="606"/>
                </a:lnTo>
                <a:lnTo>
                  <a:pt x="580" y="610"/>
                </a:lnTo>
                <a:lnTo>
                  <a:pt x="583" y="612"/>
                </a:lnTo>
                <a:lnTo>
                  <a:pt x="586" y="612"/>
                </a:lnTo>
                <a:lnTo>
                  <a:pt x="589" y="611"/>
                </a:lnTo>
                <a:lnTo>
                  <a:pt x="592" y="608"/>
                </a:lnTo>
                <a:lnTo>
                  <a:pt x="593" y="603"/>
                </a:lnTo>
                <a:lnTo>
                  <a:pt x="592" y="596"/>
                </a:lnTo>
                <a:lnTo>
                  <a:pt x="594" y="595"/>
                </a:lnTo>
                <a:lnTo>
                  <a:pt x="599" y="595"/>
                </a:lnTo>
                <a:lnTo>
                  <a:pt x="603" y="593"/>
                </a:lnTo>
                <a:lnTo>
                  <a:pt x="605" y="589"/>
                </a:lnTo>
                <a:lnTo>
                  <a:pt x="605" y="581"/>
                </a:lnTo>
                <a:lnTo>
                  <a:pt x="608" y="585"/>
                </a:lnTo>
                <a:lnTo>
                  <a:pt x="618" y="595"/>
                </a:lnTo>
                <a:lnTo>
                  <a:pt x="622" y="602"/>
                </a:lnTo>
                <a:lnTo>
                  <a:pt x="623" y="604"/>
                </a:lnTo>
                <a:lnTo>
                  <a:pt x="623" y="606"/>
                </a:lnTo>
                <a:lnTo>
                  <a:pt x="623" y="612"/>
                </a:lnTo>
                <a:lnTo>
                  <a:pt x="624" y="614"/>
                </a:lnTo>
                <a:lnTo>
                  <a:pt x="628" y="618"/>
                </a:lnTo>
                <a:lnTo>
                  <a:pt x="631" y="618"/>
                </a:lnTo>
                <a:lnTo>
                  <a:pt x="639" y="611"/>
                </a:lnTo>
                <a:lnTo>
                  <a:pt x="642" y="609"/>
                </a:lnTo>
                <a:lnTo>
                  <a:pt x="645" y="608"/>
                </a:lnTo>
                <a:lnTo>
                  <a:pt x="669" y="610"/>
                </a:lnTo>
                <a:lnTo>
                  <a:pt x="677" y="608"/>
                </a:lnTo>
                <a:lnTo>
                  <a:pt x="682" y="603"/>
                </a:lnTo>
                <a:lnTo>
                  <a:pt x="687" y="595"/>
                </a:lnTo>
                <a:lnTo>
                  <a:pt x="684" y="59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3" name="Google Shape;4463;p90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4" name="Google Shape;4464;p90"/>
          <p:cNvSpPr/>
          <p:nvPr/>
        </p:nvSpPr>
        <p:spPr>
          <a:xfrm>
            <a:off x="7840779" y="3757977"/>
            <a:ext cx="150640" cy="164159"/>
          </a:xfrm>
          <a:custGeom>
            <a:rect b="b" l="l" r="r" t="t"/>
            <a:pathLst>
              <a:path extrusionOk="0" h="376" w="343">
                <a:moveTo>
                  <a:pt x="340" y="158"/>
                </a:moveTo>
                <a:lnTo>
                  <a:pt x="336" y="155"/>
                </a:lnTo>
                <a:lnTo>
                  <a:pt x="335" y="155"/>
                </a:lnTo>
                <a:lnTo>
                  <a:pt x="329" y="153"/>
                </a:lnTo>
                <a:lnTo>
                  <a:pt x="325" y="153"/>
                </a:lnTo>
                <a:lnTo>
                  <a:pt x="317" y="157"/>
                </a:lnTo>
                <a:lnTo>
                  <a:pt x="314" y="157"/>
                </a:lnTo>
                <a:lnTo>
                  <a:pt x="310" y="155"/>
                </a:lnTo>
                <a:lnTo>
                  <a:pt x="304" y="147"/>
                </a:lnTo>
                <a:lnTo>
                  <a:pt x="301" y="144"/>
                </a:lnTo>
                <a:lnTo>
                  <a:pt x="297" y="143"/>
                </a:lnTo>
                <a:lnTo>
                  <a:pt x="277" y="140"/>
                </a:lnTo>
                <a:lnTo>
                  <a:pt x="272" y="140"/>
                </a:lnTo>
                <a:lnTo>
                  <a:pt x="270" y="140"/>
                </a:lnTo>
                <a:lnTo>
                  <a:pt x="267" y="139"/>
                </a:lnTo>
                <a:lnTo>
                  <a:pt x="265" y="138"/>
                </a:lnTo>
                <a:lnTo>
                  <a:pt x="265" y="137"/>
                </a:lnTo>
                <a:lnTo>
                  <a:pt x="266" y="137"/>
                </a:lnTo>
                <a:lnTo>
                  <a:pt x="266" y="135"/>
                </a:lnTo>
                <a:lnTo>
                  <a:pt x="267" y="131"/>
                </a:lnTo>
                <a:lnTo>
                  <a:pt x="270" y="122"/>
                </a:lnTo>
                <a:lnTo>
                  <a:pt x="270" y="118"/>
                </a:lnTo>
                <a:lnTo>
                  <a:pt x="270" y="112"/>
                </a:lnTo>
                <a:lnTo>
                  <a:pt x="270" y="111"/>
                </a:lnTo>
                <a:lnTo>
                  <a:pt x="269" y="109"/>
                </a:lnTo>
                <a:lnTo>
                  <a:pt x="265" y="109"/>
                </a:lnTo>
                <a:lnTo>
                  <a:pt x="258" y="107"/>
                </a:lnTo>
                <a:lnTo>
                  <a:pt x="256" y="106"/>
                </a:lnTo>
                <a:lnTo>
                  <a:pt x="253" y="103"/>
                </a:lnTo>
                <a:lnTo>
                  <a:pt x="251" y="101"/>
                </a:lnTo>
                <a:lnTo>
                  <a:pt x="248" y="101"/>
                </a:lnTo>
                <a:lnTo>
                  <a:pt x="244" y="101"/>
                </a:lnTo>
                <a:lnTo>
                  <a:pt x="242" y="100"/>
                </a:lnTo>
                <a:lnTo>
                  <a:pt x="236" y="94"/>
                </a:lnTo>
                <a:lnTo>
                  <a:pt x="235" y="85"/>
                </a:lnTo>
                <a:lnTo>
                  <a:pt x="235" y="77"/>
                </a:lnTo>
                <a:lnTo>
                  <a:pt x="232" y="71"/>
                </a:lnTo>
                <a:lnTo>
                  <a:pt x="228" y="71"/>
                </a:lnTo>
                <a:lnTo>
                  <a:pt x="226" y="73"/>
                </a:lnTo>
                <a:lnTo>
                  <a:pt x="223" y="74"/>
                </a:lnTo>
                <a:lnTo>
                  <a:pt x="220" y="72"/>
                </a:lnTo>
                <a:lnTo>
                  <a:pt x="218" y="69"/>
                </a:lnTo>
                <a:lnTo>
                  <a:pt x="215" y="55"/>
                </a:lnTo>
                <a:lnTo>
                  <a:pt x="212" y="48"/>
                </a:lnTo>
                <a:lnTo>
                  <a:pt x="209" y="46"/>
                </a:lnTo>
                <a:lnTo>
                  <a:pt x="196" y="45"/>
                </a:lnTo>
                <a:lnTo>
                  <a:pt x="192" y="44"/>
                </a:lnTo>
                <a:lnTo>
                  <a:pt x="189" y="42"/>
                </a:lnTo>
                <a:lnTo>
                  <a:pt x="174" y="33"/>
                </a:lnTo>
                <a:lnTo>
                  <a:pt x="159" y="25"/>
                </a:lnTo>
                <a:lnTo>
                  <a:pt x="158" y="22"/>
                </a:lnTo>
                <a:lnTo>
                  <a:pt x="159" y="22"/>
                </a:lnTo>
                <a:lnTo>
                  <a:pt x="159" y="19"/>
                </a:lnTo>
                <a:lnTo>
                  <a:pt x="159" y="15"/>
                </a:lnTo>
                <a:lnTo>
                  <a:pt x="159" y="13"/>
                </a:lnTo>
                <a:lnTo>
                  <a:pt x="162" y="11"/>
                </a:lnTo>
                <a:lnTo>
                  <a:pt x="164" y="12"/>
                </a:lnTo>
                <a:lnTo>
                  <a:pt x="164" y="12"/>
                </a:lnTo>
                <a:lnTo>
                  <a:pt x="162" y="8"/>
                </a:lnTo>
                <a:lnTo>
                  <a:pt x="161" y="6"/>
                </a:lnTo>
                <a:lnTo>
                  <a:pt x="159" y="4"/>
                </a:lnTo>
                <a:lnTo>
                  <a:pt x="155" y="1"/>
                </a:lnTo>
                <a:lnTo>
                  <a:pt x="153" y="1"/>
                </a:lnTo>
                <a:lnTo>
                  <a:pt x="150" y="0"/>
                </a:lnTo>
                <a:lnTo>
                  <a:pt x="146" y="0"/>
                </a:lnTo>
                <a:lnTo>
                  <a:pt x="141" y="3"/>
                </a:lnTo>
                <a:lnTo>
                  <a:pt x="126" y="14"/>
                </a:lnTo>
                <a:lnTo>
                  <a:pt x="121" y="16"/>
                </a:lnTo>
                <a:lnTo>
                  <a:pt x="115" y="16"/>
                </a:lnTo>
                <a:lnTo>
                  <a:pt x="113" y="17"/>
                </a:lnTo>
                <a:lnTo>
                  <a:pt x="112" y="21"/>
                </a:lnTo>
                <a:lnTo>
                  <a:pt x="112" y="24"/>
                </a:lnTo>
                <a:lnTo>
                  <a:pt x="115" y="29"/>
                </a:lnTo>
                <a:lnTo>
                  <a:pt x="116" y="34"/>
                </a:lnTo>
                <a:lnTo>
                  <a:pt x="117" y="37"/>
                </a:lnTo>
                <a:lnTo>
                  <a:pt x="119" y="39"/>
                </a:lnTo>
                <a:lnTo>
                  <a:pt x="120" y="39"/>
                </a:lnTo>
                <a:lnTo>
                  <a:pt x="122" y="39"/>
                </a:lnTo>
                <a:lnTo>
                  <a:pt x="124" y="39"/>
                </a:lnTo>
                <a:lnTo>
                  <a:pt x="126" y="41"/>
                </a:lnTo>
                <a:lnTo>
                  <a:pt x="125" y="47"/>
                </a:lnTo>
                <a:lnTo>
                  <a:pt x="121" y="56"/>
                </a:lnTo>
                <a:lnTo>
                  <a:pt x="116" y="64"/>
                </a:lnTo>
                <a:lnTo>
                  <a:pt x="112" y="68"/>
                </a:lnTo>
                <a:lnTo>
                  <a:pt x="109" y="68"/>
                </a:lnTo>
                <a:lnTo>
                  <a:pt x="107" y="68"/>
                </a:lnTo>
                <a:lnTo>
                  <a:pt x="105" y="68"/>
                </a:lnTo>
                <a:lnTo>
                  <a:pt x="103" y="69"/>
                </a:lnTo>
                <a:lnTo>
                  <a:pt x="101" y="73"/>
                </a:lnTo>
                <a:lnTo>
                  <a:pt x="100" y="75"/>
                </a:lnTo>
                <a:lnTo>
                  <a:pt x="99" y="77"/>
                </a:lnTo>
                <a:lnTo>
                  <a:pt x="95" y="78"/>
                </a:lnTo>
                <a:lnTo>
                  <a:pt x="92" y="78"/>
                </a:lnTo>
                <a:lnTo>
                  <a:pt x="88" y="79"/>
                </a:lnTo>
                <a:lnTo>
                  <a:pt x="85" y="83"/>
                </a:lnTo>
                <a:lnTo>
                  <a:pt x="83" y="91"/>
                </a:lnTo>
                <a:lnTo>
                  <a:pt x="86" y="94"/>
                </a:lnTo>
                <a:lnTo>
                  <a:pt x="91" y="97"/>
                </a:lnTo>
                <a:lnTo>
                  <a:pt x="92" y="100"/>
                </a:lnTo>
                <a:lnTo>
                  <a:pt x="93" y="103"/>
                </a:lnTo>
                <a:lnTo>
                  <a:pt x="88" y="109"/>
                </a:lnTo>
                <a:lnTo>
                  <a:pt x="79" y="112"/>
                </a:lnTo>
                <a:lnTo>
                  <a:pt x="63" y="116"/>
                </a:lnTo>
                <a:lnTo>
                  <a:pt x="47" y="119"/>
                </a:lnTo>
                <a:lnTo>
                  <a:pt x="39" y="122"/>
                </a:lnTo>
                <a:lnTo>
                  <a:pt x="38" y="123"/>
                </a:lnTo>
                <a:lnTo>
                  <a:pt x="36" y="125"/>
                </a:lnTo>
                <a:lnTo>
                  <a:pt x="36" y="128"/>
                </a:lnTo>
                <a:lnTo>
                  <a:pt x="36" y="130"/>
                </a:lnTo>
                <a:lnTo>
                  <a:pt x="36" y="133"/>
                </a:lnTo>
                <a:lnTo>
                  <a:pt x="31" y="139"/>
                </a:lnTo>
                <a:lnTo>
                  <a:pt x="24" y="137"/>
                </a:lnTo>
                <a:lnTo>
                  <a:pt x="17" y="132"/>
                </a:lnTo>
                <a:lnTo>
                  <a:pt x="10" y="130"/>
                </a:lnTo>
                <a:lnTo>
                  <a:pt x="8" y="131"/>
                </a:lnTo>
                <a:lnTo>
                  <a:pt x="6" y="133"/>
                </a:lnTo>
                <a:lnTo>
                  <a:pt x="2" y="136"/>
                </a:lnTo>
                <a:lnTo>
                  <a:pt x="0" y="138"/>
                </a:lnTo>
                <a:lnTo>
                  <a:pt x="0" y="144"/>
                </a:lnTo>
                <a:lnTo>
                  <a:pt x="2" y="148"/>
                </a:lnTo>
                <a:lnTo>
                  <a:pt x="2" y="148"/>
                </a:lnTo>
                <a:lnTo>
                  <a:pt x="13" y="159"/>
                </a:lnTo>
                <a:lnTo>
                  <a:pt x="15" y="161"/>
                </a:lnTo>
                <a:lnTo>
                  <a:pt x="15" y="162"/>
                </a:lnTo>
                <a:lnTo>
                  <a:pt x="13" y="169"/>
                </a:lnTo>
                <a:lnTo>
                  <a:pt x="10" y="173"/>
                </a:lnTo>
                <a:lnTo>
                  <a:pt x="10" y="176"/>
                </a:lnTo>
                <a:lnTo>
                  <a:pt x="10" y="180"/>
                </a:lnTo>
                <a:lnTo>
                  <a:pt x="10" y="184"/>
                </a:lnTo>
                <a:lnTo>
                  <a:pt x="10" y="187"/>
                </a:lnTo>
                <a:lnTo>
                  <a:pt x="8" y="190"/>
                </a:lnTo>
                <a:lnTo>
                  <a:pt x="12" y="195"/>
                </a:lnTo>
                <a:lnTo>
                  <a:pt x="22" y="200"/>
                </a:lnTo>
                <a:lnTo>
                  <a:pt x="25" y="204"/>
                </a:lnTo>
                <a:lnTo>
                  <a:pt x="25" y="204"/>
                </a:lnTo>
                <a:lnTo>
                  <a:pt x="25" y="205"/>
                </a:lnTo>
                <a:lnTo>
                  <a:pt x="30" y="218"/>
                </a:lnTo>
                <a:lnTo>
                  <a:pt x="31" y="219"/>
                </a:lnTo>
                <a:lnTo>
                  <a:pt x="34" y="222"/>
                </a:lnTo>
                <a:lnTo>
                  <a:pt x="35" y="224"/>
                </a:lnTo>
                <a:lnTo>
                  <a:pt x="35" y="226"/>
                </a:lnTo>
                <a:lnTo>
                  <a:pt x="33" y="229"/>
                </a:lnTo>
                <a:lnTo>
                  <a:pt x="33" y="231"/>
                </a:lnTo>
                <a:lnTo>
                  <a:pt x="34" y="233"/>
                </a:lnTo>
                <a:lnTo>
                  <a:pt x="37" y="235"/>
                </a:lnTo>
                <a:lnTo>
                  <a:pt x="38" y="237"/>
                </a:lnTo>
                <a:lnTo>
                  <a:pt x="38" y="239"/>
                </a:lnTo>
                <a:lnTo>
                  <a:pt x="38" y="242"/>
                </a:lnTo>
                <a:lnTo>
                  <a:pt x="38" y="244"/>
                </a:lnTo>
                <a:lnTo>
                  <a:pt x="40" y="249"/>
                </a:lnTo>
                <a:lnTo>
                  <a:pt x="42" y="250"/>
                </a:lnTo>
                <a:lnTo>
                  <a:pt x="44" y="251"/>
                </a:lnTo>
                <a:lnTo>
                  <a:pt x="57" y="250"/>
                </a:lnTo>
                <a:lnTo>
                  <a:pt x="60" y="251"/>
                </a:lnTo>
                <a:lnTo>
                  <a:pt x="84" y="269"/>
                </a:lnTo>
                <a:lnTo>
                  <a:pt x="88" y="272"/>
                </a:lnTo>
                <a:lnTo>
                  <a:pt x="89" y="274"/>
                </a:lnTo>
                <a:lnTo>
                  <a:pt x="93" y="279"/>
                </a:lnTo>
                <a:lnTo>
                  <a:pt x="100" y="295"/>
                </a:lnTo>
                <a:lnTo>
                  <a:pt x="102" y="302"/>
                </a:lnTo>
                <a:lnTo>
                  <a:pt x="103" y="307"/>
                </a:lnTo>
                <a:lnTo>
                  <a:pt x="103" y="315"/>
                </a:lnTo>
                <a:lnTo>
                  <a:pt x="104" y="320"/>
                </a:lnTo>
                <a:lnTo>
                  <a:pt x="110" y="336"/>
                </a:lnTo>
                <a:lnTo>
                  <a:pt x="111" y="341"/>
                </a:lnTo>
                <a:lnTo>
                  <a:pt x="112" y="345"/>
                </a:lnTo>
                <a:lnTo>
                  <a:pt x="112" y="348"/>
                </a:lnTo>
                <a:lnTo>
                  <a:pt x="110" y="353"/>
                </a:lnTo>
                <a:lnTo>
                  <a:pt x="109" y="355"/>
                </a:lnTo>
                <a:lnTo>
                  <a:pt x="107" y="356"/>
                </a:lnTo>
                <a:lnTo>
                  <a:pt x="106" y="357"/>
                </a:lnTo>
                <a:lnTo>
                  <a:pt x="105" y="361"/>
                </a:lnTo>
                <a:lnTo>
                  <a:pt x="105" y="362"/>
                </a:lnTo>
                <a:lnTo>
                  <a:pt x="106" y="366"/>
                </a:lnTo>
                <a:lnTo>
                  <a:pt x="106" y="368"/>
                </a:lnTo>
                <a:lnTo>
                  <a:pt x="110" y="372"/>
                </a:lnTo>
                <a:lnTo>
                  <a:pt x="113" y="374"/>
                </a:lnTo>
                <a:lnTo>
                  <a:pt x="116" y="374"/>
                </a:lnTo>
                <a:lnTo>
                  <a:pt x="117" y="372"/>
                </a:lnTo>
                <a:lnTo>
                  <a:pt x="120" y="368"/>
                </a:lnTo>
                <a:lnTo>
                  <a:pt x="121" y="368"/>
                </a:lnTo>
                <a:lnTo>
                  <a:pt x="123" y="369"/>
                </a:lnTo>
                <a:lnTo>
                  <a:pt x="126" y="374"/>
                </a:lnTo>
                <a:lnTo>
                  <a:pt x="128" y="375"/>
                </a:lnTo>
                <a:lnTo>
                  <a:pt x="132" y="374"/>
                </a:lnTo>
                <a:lnTo>
                  <a:pt x="135" y="371"/>
                </a:lnTo>
                <a:lnTo>
                  <a:pt x="136" y="369"/>
                </a:lnTo>
                <a:lnTo>
                  <a:pt x="140" y="364"/>
                </a:lnTo>
                <a:lnTo>
                  <a:pt x="142" y="359"/>
                </a:lnTo>
                <a:lnTo>
                  <a:pt x="142" y="358"/>
                </a:lnTo>
                <a:lnTo>
                  <a:pt x="142" y="353"/>
                </a:lnTo>
                <a:lnTo>
                  <a:pt x="142" y="350"/>
                </a:lnTo>
                <a:lnTo>
                  <a:pt x="140" y="342"/>
                </a:lnTo>
                <a:lnTo>
                  <a:pt x="140" y="336"/>
                </a:lnTo>
                <a:lnTo>
                  <a:pt x="143" y="323"/>
                </a:lnTo>
                <a:lnTo>
                  <a:pt x="145" y="318"/>
                </a:lnTo>
                <a:lnTo>
                  <a:pt x="148" y="313"/>
                </a:lnTo>
                <a:lnTo>
                  <a:pt x="154" y="310"/>
                </a:lnTo>
                <a:lnTo>
                  <a:pt x="172" y="304"/>
                </a:lnTo>
                <a:lnTo>
                  <a:pt x="186" y="299"/>
                </a:lnTo>
                <a:lnTo>
                  <a:pt x="191" y="297"/>
                </a:lnTo>
                <a:lnTo>
                  <a:pt x="196" y="295"/>
                </a:lnTo>
                <a:lnTo>
                  <a:pt x="199" y="292"/>
                </a:lnTo>
                <a:lnTo>
                  <a:pt x="205" y="286"/>
                </a:lnTo>
                <a:lnTo>
                  <a:pt x="210" y="283"/>
                </a:lnTo>
                <a:lnTo>
                  <a:pt x="211" y="283"/>
                </a:lnTo>
                <a:lnTo>
                  <a:pt x="213" y="283"/>
                </a:lnTo>
                <a:lnTo>
                  <a:pt x="215" y="285"/>
                </a:lnTo>
                <a:lnTo>
                  <a:pt x="223" y="291"/>
                </a:lnTo>
                <a:lnTo>
                  <a:pt x="230" y="297"/>
                </a:lnTo>
                <a:lnTo>
                  <a:pt x="233" y="303"/>
                </a:lnTo>
                <a:lnTo>
                  <a:pt x="235" y="306"/>
                </a:lnTo>
                <a:lnTo>
                  <a:pt x="235" y="307"/>
                </a:lnTo>
                <a:lnTo>
                  <a:pt x="237" y="309"/>
                </a:lnTo>
                <a:lnTo>
                  <a:pt x="239" y="309"/>
                </a:lnTo>
                <a:lnTo>
                  <a:pt x="247" y="311"/>
                </a:lnTo>
                <a:lnTo>
                  <a:pt x="249" y="310"/>
                </a:lnTo>
                <a:lnTo>
                  <a:pt x="249" y="309"/>
                </a:lnTo>
                <a:lnTo>
                  <a:pt x="249" y="308"/>
                </a:lnTo>
                <a:lnTo>
                  <a:pt x="249" y="303"/>
                </a:lnTo>
                <a:lnTo>
                  <a:pt x="249" y="301"/>
                </a:lnTo>
                <a:lnTo>
                  <a:pt x="248" y="299"/>
                </a:lnTo>
                <a:lnTo>
                  <a:pt x="248" y="298"/>
                </a:lnTo>
                <a:lnTo>
                  <a:pt x="248" y="295"/>
                </a:lnTo>
                <a:lnTo>
                  <a:pt x="260" y="278"/>
                </a:lnTo>
                <a:lnTo>
                  <a:pt x="261" y="277"/>
                </a:lnTo>
                <a:lnTo>
                  <a:pt x="262" y="276"/>
                </a:lnTo>
                <a:lnTo>
                  <a:pt x="266" y="275"/>
                </a:lnTo>
                <a:lnTo>
                  <a:pt x="272" y="278"/>
                </a:lnTo>
                <a:lnTo>
                  <a:pt x="275" y="278"/>
                </a:lnTo>
                <a:lnTo>
                  <a:pt x="274" y="276"/>
                </a:lnTo>
                <a:lnTo>
                  <a:pt x="273" y="274"/>
                </a:lnTo>
                <a:lnTo>
                  <a:pt x="273" y="271"/>
                </a:lnTo>
                <a:lnTo>
                  <a:pt x="276" y="270"/>
                </a:lnTo>
                <a:lnTo>
                  <a:pt x="278" y="270"/>
                </a:lnTo>
                <a:lnTo>
                  <a:pt x="280" y="272"/>
                </a:lnTo>
                <a:lnTo>
                  <a:pt x="282" y="273"/>
                </a:lnTo>
                <a:lnTo>
                  <a:pt x="283" y="272"/>
                </a:lnTo>
                <a:lnTo>
                  <a:pt x="285" y="269"/>
                </a:lnTo>
                <a:lnTo>
                  <a:pt x="288" y="272"/>
                </a:lnTo>
                <a:lnTo>
                  <a:pt x="292" y="272"/>
                </a:lnTo>
                <a:lnTo>
                  <a:pt x="300" y="270"/>
                </a:lnTo>
                <a:lnTo>
                  <a:pt x="301" y="270"/>
                </a:lnTo>
                <a:lnTo>
                  <a:pt x="299" y="263"/>
                </a:lnTo>
                <a:lnTo>
                  <a:pt x="291" y="251"/>
                </a:lnTo>
                <a:lnTo>
                  <a:pt x="291" y="245"/>
                </a:lnTo>
                <a:lnTo>
                  <a:pt x="296" y="240"/>
                </a:lnTo>
                <a:lnTo>
                  <a:pt x="307" y="237"/>
                </a:lnTo>
                <a:lnTo>
                  <a:pt x="311" y="233"/>
                </a:lnTo>
                <a:lnTo>
                  <a:pt x="312" y="229"/>
                </a:lnTo>
                <a:lnTo>
                  <a:pt x="311" y="220"/>
                </a:lnTo>
                <a:lnTo>
                  <a:pt x="312" y="216"/>
                </a:lnTo>
                <a:lnTo>
                  <a:pt x="313" y="213"/>
                </a:lnTo>
                <a:lnTo>
                  <a:pt x="321" y="205"/>
                </a:lnTo>
                <a:lnTo>
                  <a:pt x="331" y="189"/>
                </a:lnTo>
                <a:lnTo>
                  <a:pt x="333" y="183"/>
                </a:lnTo>
                <a:lnTo>
                  <a:pt x="333" y="182"/>
                </a:lnTo>
                <a:lnTo>
                  <a:pt x="331" y="180"/>
                </a:lnTo>
                <a:lnTo>
                  <a:pt x="331" y="179"/>
                </a:lnTo>
                <a:lnTo>
                  <a:pt x="331" y="178"/>
                </a:lnTo>
                <a:lnTo>
                  <a:pt x="333" y="177"/>
                </a:lnTo>
                <a:lnTo>
                  <a:pt x="333" y="177"/>
                </a:lnTo>
                <a:lnTo>
                  <a:pt x="333" y="176"/>
                </a:lnTo>
                <a:lnTo>
                  <a:pt x="334" y="171"/>
                </a:lnTo>
                <a:lnTo>
                  <a:pt x="334" y="170"/>
                </a:lnTo>
                <a:lnTo>
                  <a:pt x="336" y="169"/>
                </a:lnTo>
                <a:lnTo>
                  <a:pt x="338" y="168"/>
                </a:lnTo>
                <a:lnTo>
                  <a:pt x="340" y="166"/>
                </a:lnTo>
                <a:lnTo>
                  <a:pt x="342" y="164"/>
                </a:lnTo>
                <a:lnTo>
                  <a:pt x="340" y="1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5" name="Google Shape;4465;p90"/>
          <p:cNvSpPr/>
          <p:nvPr/>
        </p:nvSpPr>
        <p:spPr>
          <a:xfrm>
            <a:off x="6585446" y="1463608"/>
            <a:ext cx="5794" cy="5793"/>
          </a:xfrm>
          <a:custGeom>
            <a:rect b="b" l="l" r="r" t="t"/>
            <a:pathLst>
              <a:path extrusionOk="0" h="15" w="15">
                <a:moveTo>
                  <a:pt x="5" y="2"/>
                </a:moveTo>
                <a:cubicBezTo>
                  <a:pt x="4" y="2"/>
                  <a:pt x="3" y="1"/>
                  <a:pt x="2" y="1"/>
                </a:cubicBezTo>
                <a:lnTo>
                  <a:pt x="0" y="0"/>
                </a:lnTo>
                <a:lnTo>
                  <a:pt x="3" y="9"/>
                </a:lnTo>
                <a:cubicBezTo>
                  <a:pt x="4" y="10"/>
                  <a:pt x="4" y="12"/>
                  <a:pt x="4" y="14"/>
                </a:cubicBezTo>
                <a:lnTo>
                  <a:pt x="7" y="9"/>
                </a:lnTo>
                <a:lnTo>
                  <a:pt x="14" y="1"/>
                </a:lnTo>
                <a:cubicBezTo>
                  <a:pt x="13" y="1"/>
                  <a:pt x="12" y="1"/>
                  <a:pt x="11" y="1"/>
                </a:cubicBezTo>
                <a:lnTo>
                  <a:pt x="5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6" name="Google Shape;4466;p90"/>
          <p:cNvSpPr/>
          <p:nvPr/>
        </p:nvSpPr>
        <p:spPr>
          <a:xfrm>
            <a:off x="6616346" y="1005892"/>
            <a:ext cx="5794" cy="5794"/>
          </a:xfrm>
          <a:custGeom>
            <a:rect b="b" l="l" r="r" t="t"/>
            <a:pathLst>
              <a:path extrusionOk="0" h="15" w="13">
                <a:moveTo>
                  <a:pt x="2" y="13"/>
                </a:moveTo>
                <a:lnTo>
                  <a:pt x="8" y="13"/>
                </a:lnTo>
                <a:lnTo>
                  <a:pt x="8" y="13"/>
                </a:lnTo>
                <a:cubicBezTo>
                  <a:pt x="9" y="13"/>
                  <a:pt x="10" y="14"/>
                  <a:pt x="11" y="14"/>
                </a:cubicBezTo>
                <a:lnTo>
                  <a:pt x="12" y="9"/>
                </a:lnTo>
                <a:lnTo>
                  <a:pt x="10" y="4"/>
                </a:lnTo>
                <a:lnTo>
                  <a:pt x="8" y="0"/>
                </a:lnTo>
                <a:cubicBezTo>
                  <a:pt x="8" y="2"/>
                  <a:pt x="8" y="4"/>
                  <a:pt x="6" y="5"/>
                </a:cubicBezTo>
                <a:lnTo>
                  <a:pt x="4" y="7"/>
                </a:lnTo>
                <a:cubicBezTo>
                  <a:pt x="3" y="8"/>
                  <a:pt x="2" y="9"/>
                  <a:pt x="1" y="10"/>
                </a:cubicBezTo>
                <a:lnTo>
                  <a:pt x="0" y="10"/>
                </a:lnTo>
                <a:lnTo>
                  <a:pt x="1" y="11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7" name="Google Shape;4467;p90"/>
          <p:cNvSpPr/>
          <p:nvPr/>
        </p:nvSpPr>
        <p:spPr>
          <a:xfrm>
            <a:off x="6595103" y="1376699"/>
            <a:ext cx="52145" cy="96564"/>
          </a:xfrm>
          <a:custGeom>
            <a:rect b="b" l="l" r="r" t="t"/>
            <a:pathLst>
              <a:path extrusionOk="0" h="219" w="121">
                <a:moveTo>
                  <a:pt x="32" y="138"/>
                </a:moveTo>
                <a:cubicBezTo>
                  <a:pt x="29" y="140"/>
                  <a:pt x="26" y="139"/>
                  <a:pt x="24" y="138"/>
                </a:cubicBezTo>
                <a:lnTo>
                  <a:pt x="21" y="136"/>
                </a:lnTo>
                <a:lnTo>
                  <a:pt x="15" y="141"/>
                </a:lnTo>
                <a:cubicBezTo>
                  <a:pt x="15" y="142"/>
                  <a:pt x="13" y="142"/>
                  <a:pt x="12" y="143"/>
                </a:cubicBezTo>
                <a:lnTo>
                  <a:pt x="8" y="144"/>
                </a:lnTo>
                <a:lnTo>
                  <a:pt x="8" y="144"/>
                </a:lnTo>
                <a:lnTo>
                  <a:pt x="9" y="147"/>
                </a:lnTo>
                <a:cubicBezTo>
                  <a:pt x="10" y="148"/>
                  <a:pt x="10" y="149"/>
                  <a:pt x="10" y="150"/>
                </a:cubicBezTo>
                <a:lnTo>
                  <a:pt x="12" y="172"/>
                </a:lnTo>
                <a:cubicBezTo>
                  <a:pt x="12" y="174"/>
                  <a:pt x="12" y="175"/>
                  <a:pt x="11" y="177"/>
                </a:cubicBezTo>
                <a:lnTo>
                  <a:pt x="8" y="183"/>
                </a:lnTo>
                <a:cubicBezTo>
                  <a:pt x="8" y="184"/>
                  <a:pt x="7" y="184"/>
                  <a:pt x="6" y="185"/>
                </a:cubicBezTo>
                <a:lnTo>
                  <a:pt x="0" y="191"/>
                </a:lnTo>
                <a:cubicBezTo>
                  <a:pt x="2" y="190"/>
                  <a:pt x="4" y="191"/>
                  <a:pt x="6" y="191"/>
                </a:cubicBezTo>
                <a:cubicBezTo>
                  <a:pt x="9" y="193"/>
                  <a:pt x="11" y="197"/>
                  <a:pt x="10" y="200"/>
                </a:cubicBezTo>
                <a:lnTo>
                  <a:pt x="10" y="202"/>
                </a:lnTo>
                <a:lnTo>
                  <a:pt x="11" y="203"/>
                </a:lnTo>
                <a:cubicBezTo>
                  <a:pt x="11" y="204"/>
                  <a:pt x="11" y="204"/>
                  <a:pt x="12" y="205"/>
                </a:cubicBezTo>
                <a:cubicBezTo>
                  <a:pt x="12" y="205"/>
                  <a:pt x="13" y="208"/>
                  <a:pt x="13" y="209"/>
                </a:cubicBezTo>
                <a:lnTo>
                  <a:pt x="13" y="215"/>
                </a:lnTo>
                <a:cubicBezTo>
                  <a:pt x="14" y="215"/>
                  <a:pt x="14" y="215"/>
                  <a:pt x="15" y="215"/>
                </a:cubicBezTo>
                <a:lnTo>
                  <a:pt x="18" y="214"/>
                </a:lnTo>
                <a:cubicBezTo>
                  <a:pt x="20" y="213"/>
                  <a:pt x="22" y="213"/>
                  <a:pt x="24" y="214"/>
                </a:cubicBezTo>
                <a:lnTo>
                  <a:pt x="31" y="217"/>
                </a:lnTo>
                <a:lnTo>
                  <a:pt x="42" y="217"/>
                </a:lnTo>
                <a:cubicBezTo>
                  <a:pt x="44" y="217"/>
                  <a:pt x="45" y="217"/>
                  <a:pt x="46" y="218"/>
                </a:cubicBezTo>
                <a:lnTo>
                  <a:pt x="46" y="218"/>
                </a:lnTo>
                <a:lnTo>
                  <a:pt x="47" y="215"/>
                </a:lnTo>
                <a:cubicBezTo>
                  <a:pt x="47" y="214"/>
                  <a:pt x="48" y="213"/>
                  <a:pt x="49" y="212"/>
                </a:cubicBezTo>
                <a:lnTo>
                  <a:pt x="57" y="202"/>
                </a:lnTo>
                <a:cubicBezTo>
                  <a:pt x="57" y="201"/>
                  <a:pt x="57" y="200"/>
                  <a:pt x="58" y="200"/>
                </a:cubicBezTo>
                <a:lnTo>
                  <a:pt x="59" y="198"/>
                </a:lnTo>
                <a:cubicBezTo>
                  <a:pt x="60" y="196"/>
                  <a:pt x="62" y="195"/>
                  <a:pt x="64" y="194"/>
                </a:cubicBezTo>
                <a:lnTo>
                  <a:pt x="69" y="193"/>
                </a:lnTo>
                <a:cubicBezTo>
                  <a:pt x="68" y="193"/>
                  <a:pt x="67" y="193"/>
                  <a:pt x="66" y="192"/>
                </a:cubicBezTo>
                <a:lnTo>
                  <a:pt x="61" y="190"/>
                </a:lnTo>
                <a:cubicBezTo>
                  <a:pt x="60" y="190"/>
                  <a:pt x="59" y="189"/>
                  <a:pt x="59" y="188"/>
                </a:cubicBezTo>
                <a:lnTo>
                  <a:pt x="55" y="184"/>
                </a:lnTo>
                <a:lnTo>
                  <a:pt x="46" y="170"/>
                </a:lnTo>
                <a:lnTo>
                  <a:pt x="44" y="170"/>
                </a:lnTo>
                <a:cubicBezTo>
                  <a:pt x="42" y="169"/>
                  <a:pt x="41" y="168"/>
                  <a:pt x="40" y="166"/>
                </a:cubicBezTo>
                <a:lnTo>
                  <a:pt x="37" y="167"/>
                </a:lnTo>
                <a:cubicBezTo>
                  <a:pt x="33" y="167"/>
                  <a:pt x="30" y="166"/>
                  <a:pt x="29" y="162"/>
                </a:cubicBezTo>
                <a:lnTo>
                  <a:pt x="26" y="157"/>
                </a:lnTo>
                <a:cubicBezTo>
                  <a:pt x="25" y="155"/>
                  <a:pt x="25" y="152"/>
                  <a:pt x="26" y="150"/>
                </a:cubicBezTo>
                <a:cubicBezTo>
                  <a:pt x="27" y="147"/>
                  <a:pt x="29" y="146"/>
                  <a:pt x="32" y="146"/>
                </a:cubicBezTo>
                <a:lnTo>
                  <a:pt x="35" y="145"/>
                </a:lnTo>
                <a:lnTo>
                  <a:pt x="38" y="144"/>
                </a:lnTo>
                <a:lnTo>
                  <a:pt x="44" y="139"/>
                </a:lnTo>
                <a:lnTo>
                  <a:pt x="43" y="132"/>
                </a:lnTo>
                <a:cubicBezTo>
                  <a:pt x="43" y="130"/>
                  <a:pt x="44" y="128"/>
                  <a:pt x="45" y="127"/>
                </a:cubicBezTo>
                <a:lnTo>
                  <a:pt x="51" y="119"/>
                </a:lnTo>
                <a:cubicBezTo>
                  <a:pt x="52" y="118"/>
                  <a:pt x="53" y="117"/>
                  <a:pt x="54" y="117"/>
                </a:cubicBezTo>
                <a:lnTo>
                  <a:pt x="63" y="111"/>
                </a:lnTo>
                <a:lnTo>
                  <a:pt x="72" y="108"/>
                </a:lnTo>
                <a:lnTo>
                  <a:pt x="90" y="106"/>
                </a:lnTo>
                <a:lnTo>
                  <a:pt x="87" y="104"/>
                </a:lnTo>
                <a:cubicBezTo>
                  <a:pt x="84" y="101"/>
                  <a:pt x="83" y="97"/>
                  <a:pt x="85" y="94"/>
                </a:cubicBezTo>
                <a:lnTo>
                  <a:pt x="97" y="71"/>
                </a:lnTo>
                <a:cubicBezTo>
                  <a:pt x="98" y="70"/>
                  <a:pt x="98" y="69"/>
                  <a:pt x="99" y="68"/>
                </a:cubicBezTo>
                <a:lnTo>
                  <a:pt x="115" y="56"/>
                </a:lnTo>
                <a:cubicBezTo>
                  <a:pt x="115" y="55"/>
                  <a:pt x="115" y="55"/>
                  <a:pt x="115" y="54"/>
                </a:cubicBezTo>
                <a:lnTo>
                  <a:pt x="115" y="45"/>
                </a:lnTo>
                <a:lnTo>
                  <a:pt x="111" y="33"/>
                </a:lnTo>
                <a:lnTo>
                  <a:pt x="109" y="20"/>
                </a:lnTo>
                <a:cubicBezTo>
                  <a:pt x="108" y="17"/>
                  <a:pt x="110" y="13"/>
                  <a:pt x="113" y="12"/>
                </a:cubicBezTo>
                <a:lnTo>
                  <a:pt x="120" y="8"/>
                </a:lnTo>
                <a:cubicBezTo>
                  <a:pt x="120" y="8"/>
                  <a:pt x="120" y="8"/>
                  <a:pt x="119" y="8"/>
                </a:cubicBezTo>
                <a:lnTo>
                  <a:pt x="115" y="5"/>
                </a:lnTo>
                <a:lnTo>
                  <a:pt x="107" y="0"/>
                </a:lnTo>
                <a:lnTo>
                  <a:pt x="104" y="14"/>
                </a:lnTo>
                <a:cubicBezTo>
                  <a:pt x="104" y="15"/>
                  <a:pt x="103" y="15"/>
                  <a:pt x="103" y="16"/>
                </a:cubicBezTo>
                <a:lnTo>
                  <a:pt x="96" y="26"/>
                </a:lnTo>
                <a:lnTo>
                  <a:pt x="91" y="37"/>
                </a:lnTo>
                <a:cubicBezTo>
                  <a:pt x="90" y="39"/>
                  <a:pt x="88" y="40"/>
                  <a:pt x="87" y="41"/>
                </a:cubicBezTo>
                <a:lnTo>
                  <a:pt x="83" y="42"/>
                </a:lnTo>
                <a:cubicBezTo>
                  <a:pt x="83" y="42"/>
                  <a:pt x="82" y="42"/>
                  <a:pt x="81" y="42"/>
                </a:cubicBezTo>
                <a:lnTo>
                  <a:pt x="81" y="43"/>
                </a:lnTo>
                <a:lnTo>
                  <a:pt x="85" y="61"/>
                </a:lnTo>
                <a:lnTo>
                  <a:pt x="85" y="77"/>
                </a:lnTo>
                <a:cubicBezTo>
                  <a:pt x="85" y="78"/>
                  <a:pt x="85" y="78"/>
                  <a:pt x="85" y="79"/>
                </a:cubicBezTo>
                <a:lnTo>
                  <a:pt x="82" y="90"/>
                </a:lnTo>
                <a:cubicBezTo>
                  <a:pt x="81" y="91"/>
                  <a:pt x="81" y="92"/>
                  <a:pt x="80" y="93"/>
                </a:cubicBezTo>
                <a:lnTo>
                  <a:pt x="74" y="99"/>
                </a:lnTo>
                <a:cubicBezTo>
                  <a:pt x="72" y="100"/>
                  <a:pt x="71" y="101"/>
                  <a:pt x="69" y="102"/>
                </a:cubicBezTo>
                <a:lnTo>
                  <a:pt x="62" y="103"/>
                </a:lnTo>
                <a:cubicBezTo>
                  <a:pt x="62" y="105"/>
                  <a:pt x="60" y="107"/>
                  <a:pt x="58" y="108"/>
                </a:cubicBezTo>
                <a:cubicBezTo>
                  <a:pt x="56" y="109"/>
                  <a:pt x="53" y="109"/>
                  <a:pt x="51" y="108"/>
                </a:cubicBezTo>
                <a:lnTo>
                  <a:pt x="48" y="106"/>
                </a:lnTo>
                <a:cubicBezTo>
                  <a:pt x="47" y="106"/>
                  <a:pt x="47" y="105"/>
                  <a:pt x="46" y="105"/>
                </a:cubicBezTo>
                <a:lnTo>
                  <a:pt x="41" y="101"/>
                </a:lnTo>
                <a:lnTo>
                  <a:pt x="33" y="113"/>
                </a:lnTo>
                <a:lnTo>
                  <a:pt x="35" y="116"/>
                </a:lnTo>
                <a:lnTo>
                  <a:pt x="39" y="127"/>
                </a:lnTo>
                <a:cubicBezTo>
                  <a:pt x="41" y="131"/>
                  <a:pt x="39" y="135"/>
                  <a:pt x="35" y="137"/>
                </a:cubicBezTo>
                <a:lnTo>
                  <a:pt x="32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8" name="Google Shape;4468;p90"/>
          <p:cNvSpPr/>
          <p:nvPr/>
        </p:nvSpPr>
        <p:spPr>
          <a:xfrm>
            <a:off x="6641454" y="992374"/>
            <a:ext cx="19313" cy="11588"/>
          </a:xfrm>
          <a:custGeom>
            <a:rect b="b" l="l" r="r" t="t"/>
            <a:pathLst>
              <a:path extrusionOk="0" h="28" w="46">
                <a:moveTo>
                  <a:pt x="2" y="4"/>
                </a:moveTo>
                <a:lnTo>
                  <a:pt x="4" y="14"/>
                </a:lnTo>
                <a:lnTo>
                  <a:pt x="16" y="22"/>
                </a:lnTo>
                <a:cubicBezTo>
                  <a:pt x="18" y="23"/>
                  <a:pt x="19" y="25"/>
                  <a:pt x="20" y="27"/>
                </a:cubicBezTo>
                <a:lnTo>
                  <a:pt x="45" y="12"/>
                </a:lnTo>
                <a:lnTo>
                  <a:pt x="29" y="14"/>
                </a:lnTo>
                <a:cubicBezTo>
                  <a:pt x="29" y="14"/>
                  <a:pt x="28" y="14"/>
                  <a:pt x="27" y="14"/>
                </a:cubicBezTo>
                <a:lnTo>
                  <a:pt x="13" y="11"/>
                </a:lnTo>
                <a:cubicBezTo>
                  <a:pt x="11" y="11"/>
                  <a:pt x="9" y="10"/>
                  <a:pt x="8" y="9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2" y="4"/>
                  <a:pt x="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9" name="Google Shape;4469;p90"/>
          <p:cNvSpPr/>
          <p:nvPr/>
        </p:nvSpPr>
        <p:spPr>
          <a:xfrm>
            <a:off x="6624071" y="1509959"/>
            <a:ext cx="3863" cy="7725"/>
          </a:xfrm>
          <a:custGeom>
            <a:rect b="b" l="l" r="r" t="t"/>
            <a:pathLst>
              <a:path extrusionOk="0" h="18" w="11">
                <a:moveTo>
                  <a:pt x="6" y="9"/>
                </a:moveTo>
                <a:cubicBezTo>
                  <a:pt x="6" y="7"/>
                  <a:pt x="8" y="4"/>
                  <a:pt x="10" y="3"/>
                </a:cubicBezTo>
                <a:lnTo>
                  <a:pt x="6" y="0"/>
                </a:lnTo>
                <a:lnTo>
                  <a:pt x="6" y="0"/>
                </a:lnTo>
                <a:lnTo>
                  <a:pt x="4" y="6"/>
                </a:lnTo>
                <a:cubicBezTo>
                  <a:pt x="4" y="7"/>
                  <a:pt x="3" y="8"/>
                  <a:pt x="3" y="9"/>
                </a:cubicBezTo>
                <a:lnTo>
                  <a:pt x="0" y="12"/>
                </a:lnTo>
                <a:lnTo>
                  <a:pt x="5" y="17"/>
                </a:lnTo>
                <a:lnTo>
                  <a:pt x="6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0" name="Google Shape;4470;p90"/>
          <p:cNvSpPr/>
          <p:nvPr/>
        </p:nvSpPr>
        <p:spPr>
          <a:xfrm>
            <a:off x="7943138" y="830146"/>
            <a:ext cx="5793" cy="7725"/>
          </a:xfrm>
          <a:custGeom>
            <a:rect b="b" l="l" r="r" t="t"/>
            <a:pathLst>
              <a:path extrusionOk="0" h="18" w="14">
                <a:moveTo>
                  <a:pt x="9" y="1"/>
                </a:moveTo>
                <a:cubicBezTo>
                  <a:pt x="9" y="4"/>
                  <a:pt x="7" y="7"/>
                  <a:pt x="4" y="8"/>
                </a:cubicBezTo>
                <a:lnTo>
                  <a:pt x="3" y="10"/>
                </a:lnTo>
                <a:lnTo>
                  <a:pt x="0" y="17"/>
                </a:lnTo>
                <a:lnTo>
                  <a:pt x="2" y="17"/>
                </a:lnTo>
                <a:lnTo>
                  <a:pt x="3" y="16"/>
                </a:lnTo>
                <a:cubicBezTo>
                  <a:pt x="3" y="14"/>
                  <a:pt x="3" y="13"/>
                  <a:pt x="5" y="11"/>
                </a:cubicBezTo>
                <a:lnTo>
                  <a:pt x="9" y="6"/>
                </a:lnTo>
                <a:cubicBezTo>
                  <a:pt x="10" y="5"/>
                  <a:pt x="11" y="4"/>
                  <a:pt x="12" y="4"/>
                </a:cubicBezTo>
                <a:lnTo>
                  <a:pt x="13" y="3"/>
                </a:lnTo>
                <a:cubicBezTo>
                  <a:pt x="12" y="3"/>
                  <a:pt x="10" y="1"/>
                  <a:pt x="9" y="0"/>
                </a:cubicBezTo>
                <a:lnTo>
                  <a:pt x="9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1" name="Google Shape;4471;p90"/>
          <p:cNvSpPr/>
          <p:nvPr/>
        </p:nvSpPr>
        <p:spPr>
          <a:xfrm>
            <a:off x="8047428" y="1357386"/>
            <a:ext cx="7725" cy="3863"/>
          </a:xfrm>
          <a:custGeom>
            <a:rect b="b" l="l" r="r" t="t"/>
            <a:pathLst>
              <a:path extrusionOk="0" h="8" w="18">
                <a:moveTo>
                  <a:pt x="0" y="0"/>
                </a:moveTo>
                <a:cubicBezTo>
                  <a:pt x="1" y="0"/>
                  <a:pt x="1" y="1"/>
                  <a:pt x="1" y="2"/>
                </a:cubicBezTo>
                <a:lnTo>
                  <a:pt x="2" y="2"/>
                </a:lnTo>
                <a:lnTo>
                  <a:pt x="3" y="2"/>
                </a:lnTo>
                <a:cubicBezTo>
                  <a:pt x="3" y="2"/>
                  <a:pt x="3" y="1"/>
                  <a:pt x="4" y="1"/>
                </a:cubicBezTo>
                <a:cubicBezTo>
                  <a:pt x="5" y="1"/>
                  <a:pt x="6" y="2"/>
                  <a:pt x="7" y="2"/>
                </a:cubicBezTo>
                <a:lnTo>
                  <a:pt x="9" y="3"/>
                </a:lnTo>
                <a:cubicBezTo>
                  <a:pt x="11" y="4"/>
                  <a:pt x="12" y="5"/>
                  <a:pt x="13" y="7"/>
                </a:cubicBezTo>
                <a:cubicBezTo>
                  <a:pt x="14" y="6"/>
                  <a:pt x="14" y="5"/>
                  <a:pt x="15" y="4"/>
                </a:cubicBezTo>
                <a:lnTo>
                  <a:pt x="17" y="2"/>
                </a:lnTo>
                <a:lnTo>
                  <a:pt x="4" y="1"/>
                </a:lnTo>
                <a:cubicBezTo>
                  <a:pt x="3" y="1"/>
                  <a:pt x="1" y="1"/>
                  <a:pt x="0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2" name="Google Shape;4472;p90"/>
          <p:cNvSpPr/>
          <p:nvPr/>
        </p:nvSpPr>
        <p:spPr>
          <a:xfrm>
            <a:off x="7114617" y="1735919"/>
            <a:ext cx="11588" cy="5794"/>
          </a:xfrm>
          <a:custGeom>
            <a:rect b="b" l="l" r="r" t="t"/>
            <a:pathLst>
              <a:path extrusionOk="0" h="13" w="28">
                <a:moveTo>
                  <a:pt x="27" y="8"/>
                </a:moveTo>
                <a:lnTo>
                  <a:pt x="22" y="6"/>
                </a:lnTo>
                <a:lnTo>
                  <a:pt x="20" y="7"/>
                </a:lnTo>
                <a:cubicBezTo>
                  <a:pt x="18" y="8"/>
                  <a:pt x="16" y="8"/>
                  <a:pt x="14" y="8"/>
                </a:cubicBezTo>
                <a:cubicBezTo>
                  <a:pt x="11" y="7"/>
                  <a:pt x="10" y="5"/>
                  <a:pt x="9" y="3"/>
                </a:cubicBezTo>
                <a:lnTo>
                  <a:pt x="7" y="0"/>
                </a:lnTo>
                <a:lnTo>
                  <a:pt x="6" y="0"/>
                </a:lnTo>
                <a:lnTo>
                  <a:pt x="2" y="6"/>
                </a:lnTo>
                <a:cubicBezTo>
                  <a:pt x="2" y="7"/>
                  <a:pt x="1" y="9"/>
                  <a:pt x="1" y="9"/>
                </a:cubicBezTo>
                <a:cubicBezTo>
                  <a:pt x="1" y="10"/>
                  <a:pt x="0" y="10"/>
                  <a:pt x="0" y="11"/>
                </a:cubicBezTo>
                <a:lnTo>
                  <a:pt x="6" y="12"/>
                </a:lnTo>
                <a:lnTo>
                  <a:pt x="22" y="12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3" name="Google Shape;4473;p90"/>
          <p:cNvSpPr/>
          <p:nvPr/>
        </p:nvSpPr>
        <p:spPr>
          <a:xfrm>
            <a:off x="7694002" y="1502234"/>
            <a:ext cx="17382" cy="23176"/>
          </a:xfrm>
          <a:custGeom>
            <a:rect b="b" l="l" r="r" t="t"/>
            <a:pathLst>
              <a:path extrusionOk="0" h="51" w="38">
                <a:moveTo>
                  <a:pt x="32" y="5"/>
                </a:moveTo>
                <a:lnTo>
                  <a:pt x="24" y="16"/>
                </a:lnTo>
                <a:lnTo>
                  <a:pt x="16" y="23"/>
                </a:lnTo>
                <a:cubicBezTo>
                  <a:pt x="15" y="23"/>
                  <a:pt x="14" y="24"/>
                  <a:pt x="13" y="24"/>
                </a:cubicBezTo>
                <a:lnTo>
                  <a:pt x="6" y="26"/>
                </a:lnTo>
                <a:cubicBezTo>
                  <a:pt x="5" y="26"/>
                  <a:pt x="5" y="26"/>
                  <a:pt x="4" y="26"/>
                </a:cubicBezTo>
                <a:cubicBezTo>
                  <a:pt x="4" y="27"/>
                  <a:pt x="3" y="29"/>
                  <a:pt x="2" y="30"/>
                </a:cubicBezTo>
                <a:lnTo>
                  <a:pt x="0" y="31"/>
                </a:lnTo>
                <a:cubicBezTo>
                  <a:pt x="0" y="32"/>
                  <a:pt x="0" y="33"/>
                  <a:pt x="0" y="34"/>
                </a:cubicBezTo>
                <a:lnTo>
                  <a:pt x="0" y="34"/>
                </a:lnTo>
                <a:lnTo>
                  <a:pt x="4" y="35"/>
                </a:lnTo>
                <a:cubicBezTo>
                  <a:pt x="7" y="35"/>
                  <a:pt x="10" y="37"/>
                  <a:pt x="11" y="40"/>
                </a:cubicBezTo>
                <a:cubicBezTo>
                  <a:pt x="12" y="43"/>
                  <a:pt x="11" y="47"/>
                  <a:pt x="8" y="49"/>
                </a:cubicBezTo>
                <a:lnTo>
                  <a:pt x="15" y="50"/>
                </a:lnTo>
                <a:cubicBezTo>
                  <a:pt x="15" y="50"/>
                  <a:pt x="16" y="50"/>
                  <a:pt x="17" y="50"/>
                </a:cubicBezTo>
                <a:lnTo>
                  <a:pt x="17" y="50"/>
                </a:lnTo>
                <a:lnTo>
                  <a:pt x="17" y="50"/>
                </a:lnTo>
                <a:cubicBezTo>
                  <a:pt x="16" y="48"/>
                  <a:pt x="16" y="46"/>
                  <a:pt x="17" y="44"/>
                </a:cubicBezTo>
                <a:lnTo>
                  <a:pt x="17" y="44"/>
                </a:lnTo>
                <a:cubicBezTo>
                  <a:pt x="16" y="43"/>
                  <a:pt x="15" y="42"/>
                  <a:pt x="15" y="41"/>
                </a:cubicBezTo>
                <a:lnTo>
                  <a:pt x="13" y="34"/>
                </a:lnTo>
                <a:cubicBezTo>
                  <a:pt x="12" y="32"/>
                  <a:pt x="13" y="29"/>
                  <a:pt x="14" y="27"/>
                </a:cubicBezTo>
                <a:cubicBezTo>
                  <a:pt x="16" y="25"/>
                  <a:pt x="18" y="24"/>
                  <a:pt x="21" y="24"/>
                </a:cubicBezTo>
                <a:lnTo>
                  <a:pt x="31" y="25"/>
                </a:lnTo>
                <a:lnTo>
                  <a:pt x="31" y="24"/>
                </a:lnTo>
                <a:cubicBezTo>
                  <a:pt x="31" y="23"/>
                  <a:pt x="31" y="23"/>
                  <a:pt x="31" y="22"/>
                </a:cubicBezTo>
                <a:lnTo>
                  <a:pt x="30" y="19"/>
                </a:lnTo>
                <a:cubicBezTo>
                  <a:pt x="30" y="17"/>
                  <a:pt x="29" y="13"/>
                  <a:pt x="29" y="12"/>
                </a:cubicBezTo>
                <a:lnTo>
                  <a:pt x="30" y="9"/>
                </a:lnTo>
                <a:cubicBezTo>
                  <a:pt x="30" y="7"/>
                  <a:pt x="31" y="6"/>
                  <a:pt x="33" y="5"/>
                </a:cubicBezTo>
                <a:lnTo>
                  <a:pt x="35" y="3"/>
                </a:lnTo>
                <a:cubicBezTo>
                  <a:pt x="35" y="2"/>
                  <a:pt x="36" y="2"/>
                  <a:pt x="37" y="2"/>
                </a:cubicBezTo>
                <a:lnTo>
                  <a:pt x="37" y="0"/>
                </a:lnTo>
                <a:lnTo>
                  <a:pt x="36" y="1"/>
                </a:lnTo>
                <a:lnTo>
                  <a:pt x="3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4" name="Google Shape;4474;p90"/>
          <p:cNvSpPr/>
          <p:nvPr/>
        </p:nvSpPr>
        <p:spPr>
          <a:xfrm>
            <a:off x="8070603" y="745169"/>
            <a:ext cx="9656" cy="13519"/>
          </a:xfrm>
          <a:custGeom>
            <a:rect b="b" l="l" r="r" t="t"/>
            <a:pathLst>
              <a:path extrusionOk="0" h="31" w="23">
                <a:moveTo>
                  <a:pt x="15" y="13"/>
                </a:moveTo>
                <a:cubicBezTo>
                  <a:pt x="15" y="13"/>
                  <a:pt x="16" y="12"/>
                  <a:pt x="16" y="11"/>
                </a:cubicBezTo>
                <a:lnTo>
                  <a:pt x="19" y="7"/>
                </a:lnTo>
                <a:cubicBezTo>
                  <a:pt x="20" y="6"/>
                  <a:pt x="20" y="5"/>
                  <a:pt x="21" y="5"/>
                </a:cubicBezTo>
                <a:lnTo>
                  <a:pt x="22" y="4"/>
                </a:lnTo>
                <a:lnTo>
                  <a:pt x="17" y="2"/>
                </a:lnTo>
                <a:cubicBezTo>
                  <a:pt x="16" y="1"/>
                  <a:pt x="15" y="1"/>
                  <a:pt x="15" y="0"/>
                </a:cubicBezTo>
                <a:cubicBezTo>
                  <a:pt x="14" y="1"/>
                  <a:pt x="13" y="1"/>
                  <a:pt x="12" y="1"/>
                </a:cubicBezTo>
                <a:cubicBezTo>
                  <a:pt x="11" y="3"/>
                  <a:pt x="10" y="3"/>
                  <a:pt x="8" y="4"/>
                </a:cubicBezTo>
                <a:lnTo>
                  <a:pt x="5" y="5"/>
                </a:lnTo>
                <a:cubicBezTo>
                  <a:pt x="3" y="5"/>
                  <a:pt x="1" y="5"/>
                  <a:pt x="0" y="4"/>
                </a:cubicBezTo>
                <a:lnTo>
                  <a:pt x="3" y="10"/>
                </a:lnTo>
                <a:cubicBezTo>
                  <a:pt x="3" y="11"/>
                  <a:pt x="3" y="11"/>
                  <a:pt x="3" y="12"/>
                </a:cubicBezTo>
                <a:lnTo>
                  <a:pt x="4" y="17"/>
                </a:lnTo>
                <a:cubicBezTo>
                  <a:pt x="4" y="18"/>
                  <a:pt x="4" y="19"/>
                  <a:pt x="4" y="20"/>
                </a:cubicBezTo>
                <a:lnTo>
                  <a:pt x="4" y="23"/>
                </a:lnTo>
                <a:lnTo>
                  <a:pt x="7" y="30"/>
                </a:lnTo>
                <a:lnTo>
                  <a:pt x="11" y="25"/>
                </a:lnTo>
                <a:cubicBezTo>
                  <a:pt x="12" y="25"/>
                  <a:pt x="12" y="24"/>
                  <a:pt x="13" y="24"/>
                </a:cubicBezTo>
                <a:lnTo>
                  <a:pt x="13" y="23"/>
                </a:lnTo>
                <a:lnTo>
                  <a:pt x="14" y="17"/>
                </a:lnTo>
                <a:lnTo>
                  <a:pt x="15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5" name="Google Shape;4475;p90"/>
          <p:cNvSpPr/>
          <p:nvPr/>
        </p:nvSpPr>
        <p:spPr>
          <a:xfrm>
            <a:off x="8568874" y="1322623"/>
            <a:ext cx="9656" cy="13520"/>
          </a:xfrm>
          <a:custGeom>
            <a:rect b="b" l="l" r="r" t="t"/>
            <a:pathLst>
              <a:path extrusionOk="0" h="29" w="23">
                <a:moveTo>
                  <a:pt x="8" y="3"/>
                </a:moveTo>
                <a:lnTo>
                  <a:pt x="4" y="2"/>
                </a:lnTo>
                <a:cubicBezTo>
                  <a:pt x="2" y="1"/>
                  <a:pt x="1" y="0"/>
                  <a:pt x="0" y="0"/>
                </a:cubicBezTo>
                <a:lnTo>
                  <a:pt x="1" y="3"/>
                </a:lnTo>
                <a:lnTo>
                  <a:pt x="3" y="13"/>
                </a:lnTo>
                <a:lnTo>
                  <a:pt x="5" y="16"/>
                </a:lnTo>
                <a:lnTo>
                  <a:pt x="18" y="23"/>
                </a:lnTo>
                <a:cubicBezTo>
                  <a:pt x="19" y="24"/>
                  <a:pt x="20" y="24"/>
                  <a:pt x="20" y="25"/>
                </a:cubicBezTo>
                <a:lnTo>
                  <a:pt x="22" y="28"/>
                </a:lnTo>
                <a:lnTo>
                  <a:pt x="21" y="23"/>
                </a:lnTo>
                <a:lnTo>
                  <a:pt x="16" y="17"/>
                </a:lnTo>
                <a:cubicBezTo>
                  <a:pt x="16" y="16"/>
                  <a:pt x="15" y="14"/>
                  <a:pt x="15" y="12"/>
                </a:cubicBezTo>
                <a:lnTo>
                  <a:pt x="15" y="4"/>
                </a:lnTo>
                <a:lnTo>
                  <a:pt x="15" y="2"/>
                </a:lnTo>
                <a:cubicBezTo>
                  <a:pt x="13" y="4"/>
                  <a:pt x="11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6" name="Google Shape;4476;p90"/>
          <p:cNvSpPr/>
          <p:nvPr/>
        </p:nvSpPr>
        <p:spPr>
          <a:xfrm>
            <a:off x="7910306" y="4240798"/>
            <a:ext cx="23175" cy="9656"/>
          </a:xfrm>
          <a:custGeom>
            <a:rect b="b" l="l" r="r" t="t"/>
            <a:pathLst>
              <a:path extrusionOk="0" h="21" w="54">
                <a:moveTo>
                  <a:pt x="3" y="5"/>
                </a:moveTo>
                <a:cubicBezTo>
                  <a:pt x="6" y="5"/>
                  <a:pt x="9" y="6"/>
                  <a:pt x="10" y="8"/>
                </a:cubicBezTo>
                <a:cubicBezTo>
                  <a:pt x="13" y="6"/>
                  <a:pt x="18" y="6"/>
                  <a:pt x="22" y="9"/>
                </a:cubicBezTo>
                <a:cubicBezTo>
                  <a:pt x="22" y="8"/>
                  <a:pt x="22" y="8"/>
                  <a:pt x="23" y="8"/>
                </a:cubicBezTo>
                <a:lnTo>
                  <a:pt x="26" y="8"/>
                </a:lnTo>
                <a:cubicBezTo>
                  <a:pt x="27" y="9"/>
                  <a:pt x="28" y="9"/>
                  <a:pt x="29" y="9"/>
                </a:cubicBezTo>
                <a:lnTo>
                  <a:pt x="34" y="12"/>
                </a:lnTo>
                <a:lnTo>
                  <a:pt x="37" y="12"/>
                </a:lnTo>
                <a:cubicBezTo>
                  <a:pt x="40" y="12"/>
                  <a:pt x="43" y="15"/>
                  <a:pt x="44" y="18"/>
                </a:cubicBezTo>
                <a:cubicBezTo>
                  <a:pt x="44" y="18"/>
                  <a:pt x="44" y="19"/>
                  <a:pt x="44" y="20"/>
                </a:cubicBezTo>
                <a:lnTo>
                  <a:pt x="46" y="19"/>
                </a:lnTo>
                <a:cubicBezTo>
                  <a:pt x="47" y="18"/>
                  <a:pt x="49" y="18"/>
                  <a:pt x="50" y="17"/>
                </a:cubicBezTo>
                <a:cubicBezTo>
                  <a:pt x="50" y="17"/>
                  <a:pt x="50" y="16"/>
                  <a:pt x="51" y="15"/>
                </a:cubicBezTo>
                <a:lnTo>
                  <a:pt x="51" y="15"/>
                </a:lnTo>
                <a:cubicBezTo>
                  <a:pt x="50" y="13"/>
                  <a:pt x="50" y="12"/>
                  <a:pt x="51" y="10"/>
                </a:cubicBezTo>
                <a:lnTo>
                  <a:pt x="51" y="8"/>
                </a:lnTo>
                <a:cubicBezTo>
                  <a:pt x="51" y="7"/>
                  <a:pt x="52" y="6"/>
                  <a:pt x="53" y="5"/>
                </a:cubicBezTo>
                <a:lnTo>
                  <a:pt x="50" y="2"/>
                </a:lnTo>
                <a:cubicBezTo>
                  <a:pt x="50" y="6"/>
                  <a:pt x="46" y="9"/>
                  <a:pt x="42" y="9"/>
                </a:cubicBezTo>
                <a:lnTo>
                  <a:pt x="42" y="9"/>
                </a:lnTo>
                <a:lnTo>
                  <a:pt x="41" y="9"/>
                </a:lnTo>
                <a:lnTo>
                  <a:pt x="30" y="7"/>
                </a:lnTo>
                <a:cubicBezTo>
                  <a:pt x="28" y="7"/>
                  <a:pt x="26" y="6"/>
                  <a:pt x="25" y="4"/>
                </a:cubicBezTo>
                <a:cubicBezTo>
                  <a:pt x="24" y="4"/>
                  <a:pt x="24" y="4"/>
                  <a:pt x="24" y="4"/>
                </a:cubicBezTo>
                <a:lnTo>
                  <a:pt x="23" y="2"/>
                </a:lnTo>
                <a:cubicBezTo>
                  <a:pt x="21" y="3"/>
                  <a:pt x="19" y="2"/>
                  <a:pt x="17" y="1"/>
                </a:cubicBezTo>
                <a:lnTo>
                  <a:pt x="16" y="0"/>
                </a:lnTo>
                <a:cubicBezTo>
                  <a:pt x="15" y="0"/>
                  <a:pt x="15" y="0"/>
                  <a:pt x="14" y="0"/>
                </a:cubicBezTo>
                <a:cubicBezTo>
                  <a:pt x="13" y="1"/>
                  <a:pt x="10" y="2"/>
                  <a:pt x="8" y="2"/>
                </a:cubicBezTo>
                <a:lnTo>
                  <a:pt x="8" y="2"/>
                </a:lnTo>
                <a:lnTo>
                  <a:pt x="0" y="2"/>
                </a:lnTo>
                <a:cubicBezTo>
                  <a:pt x="1" y="2"/>
                  <a:pt x="2" y="3"/>
                  <a:pt x="3" y="4"/>
                </a:cubicBezTo>
                <a:lnTo>
                  <a:pt x="3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7" name="Google Shape;4477;p90"/>
          <p:cNvSpPr/>
          <p:nvPr/>
        </p:nvSpPr>
        <p:spPr>
          <a:xfrm>
            <a:off x="8084121" y="4207966"/>
            <a:ext cx="27038" cy="21245"/>
          </a:xfrm>
          <a:custGeom>
            <a:rect b="b" l="l" r="r" t="t"/>
            <a:pathLst>
              <a:path extrusionOk="0" h="50" w="60">
                <a:moveTo>
                  <a:pt x="53" y="13"/>
                </a:moveTo>
                <a:lnTo>
                  <a:pt x="44" y="6"/>
                </a:lnTo>
                <a:lnTo>
                  <a:pt x="30" y="4"/>
                </a:lnTo>
                <a:cubicBezTo>
                  <a:pt x="27" y="4"/>
                  <a:pt x="25" y="2"/>
                  <a:pt x="24" y="0"/>
                </a:cubicBezTo>
                <a:cubicBezTo>
                  <a:pt x="24" y="1"/>
                  <a:pt x="24" y="1"/>
                  <a:pt x="23" y="2"/>
                </a:cubicBezTo>
                <a:cubicBezTo>
                  <a:pt x="22" y="5"/>
                  <a:pt x="20" y="7"/>
                  <a:pt x="17" y="8"/>
                </a:cubicBezTo>
                <a:lnTo>
                  <a:pt x="13" y="9"/>
                </a:lnTo>
                <a:lnTo>
                  <a:pt x="1" y="11"/>
                </a:lnTo>
                <a:lnTo>
                  <a:pt x="0" y="18"/>
                </a:lnTo>
                <a:lnTo>
                  <a:pt x="1" y="20"/>
                </a:lnTo>
                <a:lnTo>
                  <a:pt x="1" y="20"/>
                </a:lnTo>
                <a:cubicBezTo>
                  <a:pt x="4" y="20"/>
                  <a:pt x="8" y="21"/>
                  <a:pt x="10" y="23"/>
                </a:cubicBezTo>
                <a:lnTo>
                  <a:pt x="10" y="23"/>
                </a:lnTo>
                <a:cubicBezTo>
                  <a:pt x="12" y="24"/>
                  <a:pt x="14" y="26"/>
                  <a:pt x="15" y="28"/>
                </a:cubicBezTo>
                <a:lnTo>
                  <a:pt x="17" y="32"/>
                </a:lnTo>
                <a:cubicBezTo>
                  <a:pt x="17" y="32"/>
                  <a:pt x="17" y="33"/>
                  <a:pt x="17" y="34"/>
                </a:cubicBezTo>
                <a:lnTo>
                  <a:pt x="17" y="36"/>
                </a:lnTo>
                <a:cubicBezTo>
                  <a:pt x="18" y="36"/>
                  <a:pt x="18" y="36"/>
                  <a:pt x="19" y="36"/>
                </a:cubicBezTo>
                <a:lnTo>
                  <a:pt x="24" y="39"/>
                </a:lnTo>
                <a:cubicBezTo>
                  <a:pt x="25" y="40"/>
                  <a:pt x="26" y="41"/>
                  <a:pt x="26" y="42"/>
                </a:cubicBezTo>
                <a:lnTo>
                  <a:pt x="29" y="49"/>
                </a:lnTo>
                <a:cubicBezTo>
                  <a:pt x="30" y="48"/>
                  <a:pt x="30" y="48"/>
                  <a:pt x="30" y="48"/>
                </a:cubicBezTo>
                <a:lnTo>
                  <a:pt x="32" y="43"/>
                </a:lnTo>
                <a:cubicBezTo>
                  <a:pt x="32" y="41"/>
                  <a:pt x="32" y="37"/>
                  <a:pt x="35" y="35"/>
                </a:cubicBezTo>
                <a:lnTo>
                  <a:pt x="37" y="33"/>
                </a:lnTo>
                <a:cubicBezTo>
                  <a:pt x="38" y="33"/>
                  <a:pt x="39" y="32"/>
                  <a:pt x="39" y="32"/>
                </a:cubicBezTo>
                <a:lnTo>
                  <a:pt x="46" y="29"/>
                </a:lnTo>
                <a:cubicBezTo>
                  <a:pt x="48" y="28"/>
                  <a:pt x="51" y="28"/>
                  <a:pt x="53" y="29"/>
                </a:cubicBezTo>
                <a:cubicBezTo>
                  <a:pt x="54" y="30"/>
                  <a:pt x="55" y="31"/>
                  <a:pt x="55" y="31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0"/>
                  <a:pt x="58" y="29"/>
                  <a:pt x="59" y="29"/>
                </a:cubicBezTo>
                <a:lnTo>
                  <a:pt x="55" y="22"/>
                </a:lnTo>
                <a:cubicBezTo>
                  <a:pt x="53" y="21"/>
                  <a:pt x="53" y="18"/>
                  <a:pt x="53" y="16"/>
                </a:cubicBezTo>
                <a:lnTo>
                  <a:pt x="54" y="14"/>
                </a:lnTo>
                <a:lnTo>
                  <a:pt x="53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8" name="Google Shape;4478;p90"/>
          <p:cNvSpPr/>
          <p:nvPr/>
        </p:nvSpPr>
        <p:spPr>
          <a:xfrm>
            <a:off x="8003007" y="4308393"/>
            <a:ext cx="104288" cy="46351"/>
          </a:xfrm>
          <a:custGeom>
            <a:rect b="b" l="l" r="r" t="t"/>
            <a:pathLst>
              <a:path extrusionOk="0" h="106" w="240">
                <a:moveTo>
                  <a:pt x="183" y="78"/>
                </a:moveTo>
                <a:cubicBezTo>
                  <a:pt x="184" y="77"/>
                  <a:pt x="185" y="77"/>
                  <a:pt x="186" y="77"/>
                </a:cubicBezTo>
                <a:lnTo>
                  <a:pt x="188" y="76"/>
                </a:lnTo>
                <a:lnTo>
                  <a:pt x="194" y="71"/>
                </a:lnTo>
                <a:cubicBezTo>
                  <a:pt x="195" y="70"/>
                  <a:pt x="197" y="69"/>
                  <a:pt x="199" y="69"/>
                </a:cubicBezTo>
                <a:lnTo>
                  <a:pt x="204" y="70"/>
                </a:lnTo>
                <a:cubicBezTo>
                  <a:pt x="205" y="70"/>
                  <a:pt x="206" y="70"/>
                  <a:pt x="207" y="70"/>
                </a:cubicBezTo>
                <a:lnTo>
                  <a:pt x="214" y="73"/>
                </a:lnTo>
                <a:lnTo>
                  <a:pt x="215" y="73"/>
                </a:lnTo>
                <a:cubicBezTo>
                  <a:pt x="217" y="72"/>
                  <a:pt x="219" y="73"/>
                  <a:pt x="221" y="73"/>
                </a:cubicBezTo>
                <a:lnTo>
                  <a:pt x="225" y="75"/>
                </a:lnTo>
                <a:lnTo>
                  <a:pt x="228" y="75"/>
                </a:lnTo>
                <a:lnTo>
                  <a:pt x="239" y="71"/>
                </a:lnTo>
                <a:cubicBezTo>
                  <a:pt x="237" y="70"/>
                  <a:pt x="236" y="68"/>
                  <a:pt x="236" y="66"/>
                </a:cubicBezTo>
                <a:lnTo>
                  <a:pt x="236" y="64"/>
                </a:lnTo>
                <a:lnTo>
                  <a:pt x="232" y="63"/>
                </a:lnTo>
                <a:cubicBezTo>
                  <a:pt x="230" y="62"/>
                  <a:pt x="229" y="61"/>
                  <a:pt x="228" y="59"/>
                </a:cubicBezTo>
                <a:cubicBezTo>
                  <a:pt x="228" y="59"/>
                  <a:pt x="228" y="60"/>
                  <a:pt x="227" y="60"/>
                </a:cubicBezTo>
                <a:lnTo>
                  <a:pt x="225" y="60"/>
                </a:lnTo>
                <a:cubicBezTo>
                  <a:pt x="224" y="61"/>
                  <a:pt x="223" y="61"/>
                  <a:pt x="222" y="61"/>
                </a:cubicBezTo>
                <a:lnTo>
                  <a:pt x="215" y="60"/>
                </a:lnTo>
                <a:cubicBezTo>
                  <a:pt x="213" y="60"/>
                  <a:pt x="211" y="58"/>
                  <a:pt x="210" y="56"/>
                </a:cubicBezTo>
                <a:cubicBezTo>
                  <a:pt x="208" y="58"/>
                  <a:pt x="206" y="58"/>
                  <a:pt x="204" y="58"/>
                </a:cubicBezTo>
                <a:lnTo>
                  <a:pt x="204" y="58"/>
                </a:lnTo>
                <a:lnTo>
                  <a:pt x="196" y="57"/>
                </a:lnTo>
                <a:lnTo>
                  <a:pt x="195" y="58"/>
                </a:lnTo>
                <a:cubicBezTo>
                  <a:pt x="193" y="59"/>
                  <a:pt x="191" y="59"/>
                  <a:pt x="188" y="57"/>
                </a:cubicBezTo>
                <a:cubicBezTo>
                  <a:pt x="186" y="56"/>
                  <a:pt x="185" y="54"/>
                  <a:pt x="184" y="52"/>
                </a:cubicBezTo>
                <a:lnTo>
                  <a:pt x="184" y="49"/>
                </a:lnTo>
                <a:cubicBezTo>
                  <a:pt x="183" y="49"/>
                  <a:pt x="182" y="48"/>
                  <a:pt x="181" y="47"/>
                </a:cubicBezTo>
                <a:lnTo>
                  <a:pt x="176" y="49"/>
                </a:lnTo>
                <a:cubicBezTo>
                  <a:pt x="173" y="50"/>
                  <a:pt x="170" y="50"/>
                  <a:pt x="168" y="48"/>
                </a:cubicBezTo>
                <a:lnTo>
                  <a:pt x="160" y="43"/>
                </a:lnTo>
                <a:cubicBezTo>
                  <a:pt x="156" y="41"/>
                  <a:pt x="155" y="36"/>
                  <a:pt x="157" y="32"/>
                </a:cubicBezTo>
                <a:lnTo>
                  <a:pt x="157" y="32"/>
                </a:lnTo>
                <a:cubicBezTo>
                  <a:pt x="156" y="32"/>
                  <a:pt x="156" y="31"/>
                  <a:pt x="155" y="31"/>
                </a:cubicBezTo>
                <a:lnTo>
                  <a:pt x="150" y="28"/>
                </a:lnTo>
                <a:cubicBezTo>
                  <a:pt x="149" y="28"/>
                  <a:pt x="148" y="27"/>
                  <a:pt x="148" y="27"/>
                </a:cubicBezTo>
                <a:cubicBezTo>
                  <a:pt x="147" y="26"/>
                  <a:pt x="145" y="25"/>
                  <a:pt x="144" y="24"/>
                </a:cubicBezTo>
                <a:lnTo>
                  <a:pt x="143" y="22"/>
                </a:lnTo>
                <a:lnTo>
                  <a:pt x="141" y="19"/>
                </a:lnTo>
                <a:cubicBezTo>
                  <a:pt x="141" y="21"/>
                  <a:pt x="140" y="22"/>
                  <a:pt x="140" y="23"/>
                </a:cubicBezTo>
                <a:cubicBezTo>
                  <a:pt x="139" y="25"/>
                  <a:pt x="139" y="27"/>
                  <a:pt x="138" y="28"/>
                </a:cubicBezTo>
                <a:lnTo>
                  <a:pt x="135" y="31"/>
                </a:lnTo>
                <a:cubicBezTo>
                  <a:pt x="134" y="32"/>
                  <a:pt x="133" y="33"/>
                  <a:pt x="132" y="33"/>
                </a:cubicBezTo>
                <a:lnTo>
                  <a:pt x="129" y="34"/>
                </a:lnTo>
                <a:cubicBezTo>
                  <a:pt x="128" y="34"/>
                  <a:pt x="126" y="34"/>
                  <a:pt x="125" y="34"/>
                </a:cubicBezTo>
                <a:lnTo>
                  <a:pt x="122" y="33"/>
                </a:lnTo>
                <a:cubicBezTo>
                  <a:pt x="121" y="33"/>
                  <a:pt x="120" y="32"/>
                  <a:pt x="120" y="32"/>
                </a:cubicBezTo>
                <a:lnTo>
                  <a:pt x="117" y="29"/>
                </a:lnTo>
                <a:cubicBezTo>
                  <a:pt x="115" y="28"/>
                  <a:pt x="114" y="27"/>
                  <a:pt x="113" y="25"/>
                </a:cubicBezTo>
                <a:lnTo>
                  <a:pt x="113" y="23"/>
                </a:lnTo>
                <a:cubicBezTo>
                  <a:pt x="112" y="22"/>
                  <a:pt x="111" y="22"/>
                  <a:pt x="111" y="21"/>
                </a:cubicBezTo>
                <a:cubicBezTo>
                  <a:pt x="109" y="19"/>
                  <a:pt x="109" y="15"/>
                  <a:pt x="110" y="13"/>
                </a:cubicBezTo>
                <a:lnTo>
                  <a:pt x="110" y="12"/>
                </a:lnTo>
                <a:lnTo>
                  <a:pt x="102" y="2"/>
                </a:lnTo>
                <a:cubicBezTo>
                  <a:pt x="101" y="2"/>
                  <a:pt x="101" y="1"/>
                  <a:pt x="100" y="1"/>
                </a:cubicBezTo>
                <a:lnTo>
                  <a:pt x="100" y="0"/>
                </a:lnTo>
                <a:lnTo>
                  <a:pt x="100" y="1"/>
                </a:lnTo>
                <a:lnTo>
                  <a:pt x="100" y="2"/>
                </a:lnTo>
                <a:cubicBezTo>
                  <a:pt x="100" y="4"/>
                  <a:pt x="101" y="5"/>
                  <a:pt x="100" y="7"/>
                </a:cubicBezTo>
                <a:cubicBezTo>
                  <a:pt x="100" y="8"/>
                  <a:pt x="99" y="10"/>
                  <a:pt x="98" y="11"/>
                </a:cubicBezTo>
                <a:cubicBezTo>
                  <a:pt x="98" y="12"/>
                  <a:pt x="98" y="14"/>
                  <a:pt x="97" y="15"/>
                </a:cubicBezTo>
                <a:lnTo>
                  <a:pt x="96" y="17"/>
                </a:lnTo>
                <a:cubicBezTo>
                  <a:pt x="95" y="19"/>
                  <a:pt x="93" y="21"/>
                  <a:pt x="90" y="21"/>
                </a:cubicBezTo>
                <a:lnTo>
                  <a:pt x="87" y="21"/>
                </a:lnTo>
                <a:cubicBezTo>
                  <a:pt x="86" y="21"/>
                  <a:pt x="85" y="21"/>
                  <a:pt x="84" y="21"/>
                </a:cubicBezTo>
                <a:lnTo>
                  <a:pt x="77" y="19"/>
                </a:lnTo>
                <a:lnTo>
                  <a:pt x="71" y="20"/>
                </a:lnTo>
                <a:cubicBezTo>
                  <a:pt x="68" y="20"/>
                  <a:pt x="66" y="19"/>
                  <a:pt x="64" y="17"/>
                </a:cubicBezTo>
                <a:cubicBezTo>
                  <a:pt x="63" y="17"/>
                  <a:pt x="62" y="17"/>
                  <a:pt x="60" y="17"/>
                </a:cubicBezTo>
                <a:lnTo>
                  <a:pt x="60" y="17"/>
                </a:lnTo>
                <a:lnTo>
                  <a:pt x="59" y="20"/>
                </a:lnTo>
                <a:cubicBezTo>
                  <a:pt x="58" y="23"/>
                  <a:pt x="56" y="25"/>
                  <a:pt x="53" y="25"/>
                </a:cubicBezTo>
                <a:cubicBezTo>
                  <a:pt x="50" y="26"/>
                  <a:pt x="48" y="25"/>
                  <a:pt x="46" y="23"/>
                </a:cubicBezTo>
                <a:lnTo>
                  <a:pt x="44" y="21"/>
                </a:lnTo>
                <a:cubicBezTo>
                  <a:pt x="43" y="21"/>
                  <a:pt x="42" y="20"/>
                  <a:pt x="42" y="18"/>
                </a:cubicBezTo>
                <a:lnTo>
                  <a:pt x="42" y="18"/>
                </a:lnTo>
                <a:cubicBezTo>
                  <a:pt x="42" y="18"/>
                  <a:pt x="42" y="18"/>
                  <a:pt x="41" y="18"/>
                </a:cubicBezTo>
                <a:cubicBezTo>
                  <a:pt x="39" y="17"/>
                  <a:pt x="36" y="15"/>
                  <a:pt x="35" y="12"/>
                </a:cubicBezTo>
                <a:lnTo>
                  <a:pt x="32" y="11"/>
                </a:lnTo>
                <a:lnTo>
                  <a:pt x="22" y="7"/>
                </a:lnTo>
                <a:lnTo>
                  <a:pt x="20" y="8"/>
                </a:lnTo>
                <a:cubicBezTo>
                  <a:pt x="17" y="9"/>
                  <a:pt x="13" y="9"/>
                  <a:pt x="11" y="6"/>
                </a:cubicBezTo>
                <a:lnTo>
                  <a:pt x="7" y="4"/>
                </a:lnTo>
                <a:lnTo>
                  <a:pt x="4" y="5"/>
                </a:lnTo>
                <a:lnTo>
                  <a:pt x="0" y="8"/>
                </a:lnTo>
                <a:lnTo>
                  <a:pt x="2" y="7"/>
                </a:lnTo>
                <a:cubicBezTo>
                  <a:pt x="5" y="6"/>
                  <a:pt x="9" y="6"/>
                  <a:pt x="11" y="8"/>
                </a:cubicBezTo>
                <a:lnTo>
                  <a:pt x="16" y="11"/>
                </a:lnTo>
                <a:lnTo>
                  <a:pt x="17" y="11"/>
                </a:lnTo>
                <a:lnTo>
                  <a:pt x="21" y="13"/>
                </a:lnTo>
                <a:cubicBezTo>
                  <a:pt x="23" y="13"/>
                  <a:pt x="24" y="14"/>
                  <a:pt x="25" y="16"/>
                </a:cubicBezTo>
                <a:lnTo>
                  <a:pt x="28" y="23"/>
                </a:lnTo>
                <a:lnTo>
                  <a:pt x="32" y="24"/>
                </a:lnTo>
                <a:lnTo>
                  <a:pt x="32" y="24"/>
                </a:lnTo>
                <a:cubicBezTo>
                  <a:pt x="33" y="24"/>
                  <a:pt x="34" y="24"/>
                  <a:pt x="35" y="23"/>
                </a:cubicBezTo>
                <a:cubicBezTo>
                  <a:pt x="37" y="23"/>
                  <a:pt x="41" y="24"/>
                  <a:pt x="42" y="26"/>
                </a:cubicBezTo>
                <a:lnTo>
                  <a:pt x="44" y="27"/>
                </a:lnTo>
                <a:cubicBezTo>
                  <a:pt x="45" y="28"/>
                  <a:pt x="46" y="29"/>
                  <a:pt x="47" y="29"/>
                </a:cubicBezTo>
                <a:cubicBezTo>
                  <a:pt x="48" y="30"/>
                  <a:pt x="50" y="32"/>
                  <a:pt x="50" y="33"/>
                </a:cubicBezTo>
                <a:lnTo>
                  <a:pt x="52" y="39"/>
                </a:lnTo>
                <a:lnTo>
                  <a:pt x="57" y="40"/>
                </a:lnTo>
                <a:cubicBezTo>
                  <a:pt x="58" y="41"/>
                  <a:pt x="59" y="41"/>
                  <a:pt x="60" y="42"/>
                </a:cubicBezTo>
                <a:cubicBezTo>
                  <a:pt x="60" y="42"/>
                  <a:pt x="61" y="43"/>
                  <a:pt x="61" y="44"/>
                </a:cubicBezTo>
                <a:lnTo>
                  <a:pt x="65" y="44"/>
                </a:lnTo>
                <a:lnTo>
                  <a:pt x="75" y="46"/>
                </a:lnTo>
                <a:lnTo>
                  <a:pt x="76" y="46"/>
                </a:lnTo>
                <a:lnTo>
                  <a:pt x="76" y="46"/>
                </a:lnTo>
                <a:cubicBezTo>
                  <a:pt x="78" y="45"/>
                  <a:pt x="81" y="45"/>
                  <a:pt x="83" y="47"/>
                </a:cubicBezTo>
                <a:lnTo>
                  <a:pt x="94" y="53"/>
                </a:lnTo>
                <a:cubicBezTo>
                  <a:pt x="95" y="54"/>
                  <a:pt x="96" y="54"/>
                  <a:pt x="96" y="55"/>
                </a:cubicBezTo>
                <a:cubicBezTo>
                  <a:pt x="97" y="55"/>
                  <a:pt x="97" y="54"/>
                  <a:pt x="97" y="54"/>
                </a:cubicBezTo>
                <a:cubicBezTo>
                  <a:pt x="98" y="54"/>
                  <a:pt x="99" y="54"/>
                  <a:pt x="101" y="54"/>
                </a:cubicBezTo>
                <a:lnTo>
                  <a:pt x="116" y="58"/>
                </a:lnTo>
                <a:cubicBezTo>
                  <a:pt x="117" y="58"/>
                  <a:pt x="117" y="58"/>
                  <a:pt x="118" y="59"/>
                </a:cubicBezTo>
                <a:lnTo>
                  <a:pt x="139" y="70"/>
                </a:lnTo>
                <a:lnTo>
                  <a:pt x="150" y="74"/>
                </a:lnTo>
                <a:cubicBezTo>
                  <a:pt x="151" y="74"/>
                  <a:pt x="152" y="75"/>
                  <a:pt x="153" y="76"/>
                </a:cubicBezTo>
                <a:lnTo>
                  <a:pt x="154" y="76"/>
                </a:lnTo>
                <a:cubicBezTo>
                  <a:pt x="155" y="77"/>
                  <a:pt x="156" y="77"/>
                  <a:pt x="156" y="78"/>
                </a:cubicBezTo>
                <a:lnTo>
                  <a:pt x="172" y="91"/>
                </a:lnTo>
                <a:cubicBezTo>
                  <a:pt x="172" y="92"/>
                  <a:pt x="173" y="93"/>
                  <a:pt x="173" y="93"/>
                </a:cubicBezTo>
                <a:lnTo>
                  <a:pt x="176" y="97"/>
                </a:lnTo>
                <a:lnTo>
                  <a:pt x="177" y="98"/>
                </a:lnTo>
                <a:cubicBezTo>
                  <a:pt x="178" y="98"/>
                  <a:pt x="179" y="98"/>
                  <a:pt x="180" y="99"/>
                </a:cubicBezTo>
                <a:lnTo>
                  <a:pt x="187" y="105"/>
                </a:lnTo>
                <a:lnTo>
                  <a:pt x="189" y="105"/>
                </a:lnTo>
                <a:lnTo>
                  <a:pt x="192" y="103"/>
                </a:lnTo>
                <a:cubicBezTo>
                  <a:pt x="193" y="103"/>
                  <a:pt x="193" y="103"/>
                  <a:pt x="194" y="103"/>
                </a:cubicBezTo>
                <a:lnTo>
                  <a:pt x="194" y="103"/>
                </a:lnTo>
                <a:lnTo>
                  <a:pt x="192" y="102"/>
                </a:lnTo>
                <a:cubicBezTo>
                  <a:pt x="192" y="102"/>
                  <a:pt x="191" y="101"/>
                  <a:pt x="190" y="101"/>
                </a:cubicBezTo>
                <a:lnTo>
                  <a:pt x="186" y="98"/>
                </a:lnTo>
                <a:cubicBezTo>
                  <a:pt x="184" y="98"/>
                  <a:pt x="183" y="98"/>
                  <a:pt x="182" y="97"/>
                </a:cubicBezTo>
                <a:lnTo>
                  <a:pt x="181" y="97"/>
                </a:lnTo>
                <a:cubicBezTo>
                  <a:pt x="178" y="97"/>
                  <a:pt x="175" y="94"/>
                  <a:pt x="174" y="91"/>
                </a:cubicBezTo>
                <a:cubicBezTo>
                  <a:pt x="173" y="88"/>
                  <a:pt x="174" y="85"/>
                  <a:pt x="176" y="83"/>
                </a:cubicBezTo>
                <a:lnTo>
                  <a:pt x="183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9" name="Google Shape;4479;p90"/>
          <p:cNvSpPr/>
          <p:nvPr/>
        </p:nvSpPr>
        <p:spPr>
          <a:xfrm>
            <a:off x="8087984" y="4260111"/>
            <a:ext cx="57939" cy="34763"/>
          </a:xfrm>
          <a:custGeom>
            <a:rect b="b" l="l" r="r" t="t"/>
            <a:pathLst>
              <a:path extrusionOk="0" h="78" w="131">
                <a:moveTo>
                  <a:pt x="86" y="63"/>
                </a:moveTo>
                <a:lnTo>
                  <a:pt x="85" y="64"/>
                </a:lnTo>
                <a:lnTo>
                  <a:pt x="85" y="64"/>
                </a:lnTo>
                <a:lnTo>
                  <a:pt x="93" y="67"/>
                </a:lnTo>
                <a:cubicBezTo>
                  <a:pt x="96" y="68"/>
                  <a:pt x="97" y="71"/>
                  <a:pt x="97" y="74"/>
                </a:cubicBezTo>
                <a:lnTo>
                  <a:pt x="114" y="77"/>
                </a:lnTo>
                <a:lnTo>
                  <a:pt x="114" y="76"/>
                </a:lnTo>
                <a:cubicBezTo>
                  <a:pt x="117" y="72"/>
                  <a:pt x="121" y="71"/>
                  <a:pt x="125" y="73"/>
                </a:cubicBezTo>
                <a:lnTo>
                  <a:pt x="130" y="76"/>
                </a:lnTo>
                <a:lnTo>
                  <a:pt x="130" y="76"/>
                </a:lnTo>
                <a:lnTo>
                  <a:pt x="127" y="72"/>
                </a:lnTo>
                <a:lnTo>
                  <a:pt x="119" y="70"/>
                </a:lnTo>
                <a:lnTo>
                  <a:pt x="113" y="68"/>
                </a:lnTo>
                <a:cubicBezTo>
                  <a:pt x="113" y="68"/>
                  <a:pt x="112" y="68"/>
                  <a:pt x="111" y="67"/>
                </a:cubicBezTo>
                <a:lnTo>
                  <a:pt x="108" y="65"/>
                </a:lnTo>
                <a:cubicBezTo>
                  <a:pt x="107" y="64"/>
                  <a:pt x="106" y="63"/>
                  <a:pt x="106" y="61"/>
                </a:cubicBezTo>
                <a:lnTo>
                  <a:pt x="105" y="60"/>
                </a:lnTo>
                <a:cubicBezTo>
                  <a:pt x="105" y="59"/>
                  <a:pt x="105" y="58"/>
                  <a:pt x="105" y="57"/>
                </a:cubicBezTo>
                <a:lnTo>
                  <a:pt x="105" y="55"/>
                </a:lnTo>
                <a:lnTo>
                  <a:pt x="103" y="53"/>
                </a:lnTo>
                <a:cubicBezTo>
                  <a:pt x="102" y="53"/>
                  <a:pt x="102" y="52"/>
                  <a:pt x="101" y="52"/>
                </a:cubicBezTo>
                <a:lnTo>
                  <a:pt x="100" y="51"/>
                </a:lnTo>
                <a:cubicBezTo>
                  <a:pt x="98" y="50"/>
                  <a:pt x="96" y="47"/>
                  <a:pt x="96" y="45"/>
                </a:cubicBezTo>
                <a:lnTo>
                  <a:pt x="95" y="43"/>
                </a:lnTo>
                <a:lnTo>
                  <a:pt x="86" y="39"/>
                </a:lnTo>
                <a:cubicBezTo>
                  <a:pt x="85" y="38"/>
                  <a:pt x="84" y="38"/>
                  <a:pt x="84" y="37"/>
                </a:cubicBezTo>
                <a:lnTo>
                  <a:pt x="79" y="32"/>
                </a:lnTo>
                <a:cubicBezTo>
                  <a:pt x="78" y="32"/>
                  <a:pt x="77" y="31"/>
                  <a:pt x="77" y="31"/>
                </a:cubicBezTo>
                <a:cubicBezTo>
                  <a:pt x="76" y="30"/>
                  <a:pt x="74" y="28"/>
                  <a:pt x="73" y="27"/>
                </a:cubicBezTo>
                <a:lnTo>
                  <a:pt x="72" y="24"/>
                </a:lnTo>
                <a:lnTo>
                  <a:pt x="70" y="22"/>
                </a:lnTo>
                <a:lnTo>
                  <a:pt x="44" y="4"/>
                </a:lnTo>
                <a:lnTo>
                  <a:pt x="40" y="3"/>
                </a:lnTo>
                <a:lnTo>
                  <a:pt x="33" y="5"/>
                </a:lnTo>
                <a:cubicBezTo>
                  <a:pt x="32" y="5"/>
                  <a:pt x="31" y="5"/>
                  <a:pt x="30" y="5"/>
                </a:cubicBezTo>
                <a:lnTo>
                  <a:pt x="28" y="5"/>
                </a:lnTo>
                <a:cubicBezTo>
                  <a:pt x="26" y="4"/>
                  <a:pt x="25" y="4"/>
                  <a:pt x="24" y="3"/>
                </a:cubicBezTo>
                <a:lnTo>
                  <a:pt x="21" y="1"/>
                </a:lnTo>
                <a:cubicBezTo>
                  <a:pt x="20" y="1"/>
                  <a:pt x="20" y="0"/>
                  <a:pt x="20" y="0"/>
                </a:cubicBezTo>
                <a:cubicBezTo>
                  <a:pt x="19" y="1"/>
                  <a:pt x="19" y="1"/>
                  <a:pt x="18" y="2"/>
                </a:cubicBezTo>
                <a:lnTo>
                  <a:pt x="16" y="3"/>
                </a:lnTo>
                <a:cubicBezTo>
                  <a:pt x="15" y="4"/>
                  <a:pt x="15" y="4"/>
                  <a:pt x="14" y="5"/>
                </a:cubicBezTo>
                <a:lnTo>
                  <a:pt x="10" y="6"/>
                </a:lnTo>
                <a:lnTo>
                  <a:pt x="0" y="7"/>
                </a:lnTo>
                <a:cubicBezTo>
                  <a:pt x="1" y="7"/>
                  <a:pt x="1" y="7"/>
                  <a:pt x="2" y="7"/>
                </a:cubicBezTo>
                <a:lnTo>
                  <a:pt x="4" y="8"/>
                </a:lnTo>
                <a:cubicBezTo>
                  <a:pt x="4" y="8"/>
                  <a:pt x="5" y="9"/>
                  <a:pt x="6" y="9"/>
                </a:cubicBezTo>
                <a:lnTo>
                  <a:pt x="9" y="12"/>
                </a:lnTo>
                <a:lnTo>
                  <a:pt x="18" y="12"/>
                </a:lnTo>
                <a:cubicBezTo>
                  <a:pt x="19" y="12"/>
                  <a:pt x="20" y="12"/>
                  <a:pt x="21" y="12"/>
                </a:cubicBezTo>
                <a:lnTo>
                  <a:pt x="26" y="14"/>
                </a:lnTo>
                <a:cubicBezTo>
                  <a:pt x="27" y="15"/>
                  <a:pt x="29" y="16"/>
                  <a:pt x="30" y="17"/>
                </a:cubicBezTo>
                <a:lnTo>
                  <a:pt x="33" y="22"/>
                </a:lnTo>
                <a:cubicBezTo>
                  <a:pt x="33" y="22"/>
                  <a:pt x="34" y="23"/>
                  <a:pt x="34" y="24"/>
                </a:cubicBezTo>
                <a:lnTo>
                  <a:pt x="39" y="39"/>
                </a:lnTo>
                <a:cubicBezTo>
                  <a:pt x="39" y="39"/>
                  <a:pt x="39" y="39"/>
                  <a:pt x="40" y="39"/>
                </a:cubicBezTo>
                <a:lnTo>
                  <a:pt x="40" y="39"/>
                </a:lnTo>
                <a:cubicBezTo>
                  <a:pt x="40" y="39"/>
                  <a:pt x="40" y="39"/>
                  <a:pt x="40" y="38"/>
                </a:cubicBezTo>
                <a:cubicBezTo>
                  <a:pt x="40" y="35"/>
                  <a:pt x="41" y="32"/>
                  <a:pt x="44" y="31"/>
                </a:cubicBezTo>
                <a:lnTo>
                  <a:pt x="48" y="29"/>
                </a:lnTo>
                <a:cubicBezTo>
                  <a:pt x="50" y="29"/>
                  <a:pt x="51" y="28"/>
                  <a:pt x="53" y="29"/>
                </a:cubicBezTo>
                <a:lnTo>
                  <a:pt x="57" y="30"/>
                </a:lnTo>
                <a:cubicBezTo>
                  <a:pt x="58" y="30"/>
                  <a:pt x="58" y="30"/>
                  <a:pt x="59" y="31"/>
                </a:cubicBezTo>
                <a:lnTo>
                  <a:pt x="67" y="35"/>
                </a:lnTo>
                <a:lnTo>
                  <a:pt x="72" y="36"/>
                </a:lnTo>
                <a:lnTo>
                  <a:pt x="77" y="37"/>
                </a:lnTo>
                <a:cubicBezTo>
                  <a:pt x="78" y="38"/>
                  <a:pt x="79" y="38"/>
                  <a:pt x="80" y="39"/>
                </a:cubicBezTo>
                <a:lnTo>
                  <a:pt x="83" y="41"/>
                </a:lnTo>
                <a:cubicBezTo>
                  <a:pt x="83" y="42"/>
                  <a:pt x="84" y="42"/>
                  <a:pt x="84" y="43"/>
                </a:cubicBezTo>
                <a:lnTo>
                  <a:pt x="86" y="46"/>
                </a:lnTo>
                <a:cubicBezTo>
                  <a:pt x="87" y="47"/>
                  <a:pt x="87" y="48"/>
                  <a:pt x="87" y="49"/>
                </a:cubicBezTo>
                <a:lnTo>
                  <a:pt x="88" y="52"/>
                </a:lnTo>
                <a:cubicBezTo>
                  <a:pt x="88" y="53"/>
                  <a:pt x="88" y="54"/>
                  <a:pt x="88" y="55"/>
                </a:cubicBezTo>
                <a:lnTo>
                  <a:pt x="88" y="58"/>
                </a:lnTo>
                <a:cubicBezTo>
                  <a:pt x="88" y="60"/>
                  <a:pt x="87" y="61"/>
                  <a:pt x="8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0" name="Google Shape;4480;p90"/>
          <p:cNvSpPr/>
          <p:nvPr/>
        </p:nvSpPr>
        <p:spPr>
          <a:xfrm>
            <a:off x="7554950" y="3744457"/>
            <a:ext cx="36695" cy="25107"/>
          </a:xfrm>
          <a:custGeom>
            <a:rect b="b" l="l" r="r" t="t"/>
            <a:pathLst>
              <a:path extrusionOk="0" h="57" w="85">
                <a:moveTo>
                  <a:pt x="5" y="45"/>
                </a:moveTo>
                <a:cubicBezTo>
                  <a:pt x="7" y="46"/>
                  <a:pt x="8" y="48"/>
                  <a:pt x="8" y="50"/>
                </a:cubicBezTo>
                <a:lnTo>
                  <a:pt x="13" y="51"/>
                </a:lnTo>
                <a:lnTo>
                  <a:pt x="30" y="50"/>
                </a:lnTo>
                <a:cubicBezTo>
                  <a:pt x="33" y="48"/>
                  <a:pt x="37" y="49"/>
                  <a:pt x="39" y="51"/>
                </a:cubicBezTo>
                <a:lnTo>
                  <a:pt x="41" y="53"/>
                </a:lnTo>
                <a:lnTo>
                  <a:pt x="42" y="53"/>
                </a:lnTo>
                <a:lnTo>
                  <a:pt x="53" y="53"/>
                </a:lnTo>
                <a:lnTo>
                  <a:pt x="65" y="56"/>
                </a:lnTo>
                <a:lnTo>
                  <a:pt x="82" y="56"/>
                </a:lnTo>
                <a:lnTo>
                  <a:pt x="84" y="56"/>
                </a:lnTo>
                <a:lnTo>
                  <a:pt x="80" y="53"/>
                </a:lnTo>
                <a:cubicBezTo>
                  <a:pt x="80" y="53"/>
                  <a:pt x="78" y="52"/>
                  <a:pt x="78" y="51"/>
                </a:cubicBezTo>
                <a:cubicBezTo>
                  <a:pt x="76" y="50"/>
                  <a:pt x="76" y="49"/>
                  <a:pt x="75" y="48"/>
                </a:cubicBezTo>
                <a:lnTo>
                  <a:pt x="75" y="47"/>
                </a:lnTo>
                <a:cubicBezTo>
                  <a:pt x="74" y="47"/>
                  <a:pt x="73" y="46"/>
                  <a:pt x="72" y="46"/>
                </a:cubicBezTo>
                <a:cubicBezTo>
                  <a:pt x="71" y="46"/>
                  <a:pt x="69" y="44"/>
                  <a:pt x="69" y="43"/>
                </a:cubicBezTo>
                <a:lnTo>
                  <a:pt x="65" y="38"/>
                </a:lnTo>
                <a:cubicBezTo>
                  <a:pt x="64" y="37"/>
                  <a:pt x="64" y="37"/>
                  <a:pt x="64" y="36"/>
                </a:cubicBezTo>
                <a:lnTo>
                  <a:pt x="63" y="34"/>
                </a:lnTo>
                <a:lnTo>
                  <a:pt x="63" y="34"/>
                </a:lnTo>
                <a:cubicBezTo>
                  <a:pt x="62" y="33"/>
                  <a:pt x="60" y="32"/>
                  <a:pt x="59" y="31"/>
                </a:cubicBezTo>
                <a:lnTo>
                  <a:pt x="42" y="8"/>
                </a:lnTo>
                <a:lnTo>
                  <a:pt x="33" y="1"/>
                </a:lnTo>
                <a:lnTo>
                  <a:pt x="25" y="0"/>
                </a:lnTo>
                <a:lnTo>
                  <a:pt x="25" y="0"/>
                </a:lnTo>
                <a:cubicBezTo>
                  <a:pt x="27" y="0"/>
                  <a:pt x="28" y="1"/>
                  <a:pt x="29" y="2"/>
                </a:cubicBezTo>
                <a:cubicBezTo>
                  <a:pt x="30" y="2"/>
                  <a:pt x="31" y="3"/>
                  <a:pt x="32" y="3"/>
                </a:cubicBezTo>
                <a:lnTo>
                  <a:pt x="37" y="8"/>
                </a:lnTo>
                <a:lnTo>
                  <a:pt x="38" y="8"/>
                </a:lnTo>
                <a:cubicBezTo>
                  <a:pt x="40" y="9"/>
                  <a:pt x="44" y="10"/>
                  <a:pt x="45" y="12"/>
                </a:cubicBezTo>
                <a:lnTo>
                  <a:pt x="46" y="15"/>
                </a:lnTo>
                <a:cubicBezTo>
                  <a:pt x="47" y="17"/>
                  <a:pt x="48" y="20"/>
                  <a:pt x="46" y="22"/>
                </a:cubicBezTo>
                <a:lnTo>
                  <a:pt x="44" y="27"/>
                </a:lnTo>
                <a:cubicBezTo>
                  <a:pt x="43" y="28"/>
                  <a:pt x="43" y="29"/>
                  <a:pt x="43" y="29"/>
                </a:cubicBezTo>
                <a:lnTo>
                  <a:pt x="41" y="31"/>
                </a:lnTo>
                <a:cubicBezTo>
                  <a:pt x="40" y="32"/>
                  <a:pt x="39" y="33"/>
                  <a:pt x="37" y="33"/>
                </a:cubicBezTo>
                <a:lnTo>
                  <a:pt x="37" y="34"/>
                </a:lnTo>
                <a:cubicBezTo>
                  <a:pt x="36" y="35"/>
                  <a:pt x="34" y="37"/>
                  <a:pt x="32" y="37"/>
                </a:cubicBezTo>
                <a:lnTo>
                  <a:pt x="26" y="39"/>
                </a:lnTo>
                <a:lnTo>
                  <a:pt x="0" y="39"/>
                </a:lnTo>
                <a:cubicBezTo>
                  <a:pt x="0" y="40"/>
                  <a:pt x="2" y="41"/>
                  <a:pt x="2" y="42"/>
                </a:cubicBezTo>
                <a:lnTo>
                  <a:pt x="5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1" name="Google Shape;4481;p90"/>
          <p:cNvSpPr/>
          <p:nvPr/>
        </p:nvSpPr>
        <p:spPr>
          <a:xfrm>
            <a:off x="7348303" y="3512703"/>
            <a:ext cx="19313" cy="25107"/>
          </a:xfrm>
          <a:custGeom>
            <a:rect b="b" l="l" r="r" t="t"/>
            <a:pathLst>
              <a:path extrusionOk="0" h="59" w="44">
                <a:moveTo>
                  <a:pt x="27" y="54"/>
                </a:moveTo>
                <a:cubicBezTo>
                  <a:pt x="27" y="52"/>
                  <a:pt x="29" y="50"/>
                  <a:pt x="31" y="48"/>
                </a:cubicBezTo>
                <a:lnTo>
                  <a:pt x="32" y="47"/>
                </a:lnTo>
                <a:cubicBezTo>
                  <a:pt x="34" y="46"/>
                  <a:pt x="35" y="46"/>
                  <a:pt x="37" y="46"/>
                </a:cubicBezTo>
                <a:lnTo>
                  <a:pt x="38" y="46"/>
                </a:lnTo>
                <a:cubicBezTo>
                  <a:pt x="38" y="45"/>
                  <a:pt x="39" y="44"/>
                  <a:pt x="39" y="44"/>
                </a:cubicBezTo>
                <a:lnTo>
                  <a:pt x="41" y="40"/>
                </a:lnTo>
                <a:lnTo>
                  <a:pt x="41" y="38"/>
                </a:lnTo>
                <a:cubicBezTo>
                  <a:pt x="40" y="37"/>
                  <a:pt x="40" y="36"/>
                  <a:pt x="40" y="35"/>
                </a:cubicBezTo>
                <a:lnTo>
                  <a:pt x="41" y="33"/>
                </a:lnTo>
                <a:cubicBezTo>
                  <a:pt x="41" y="31"/>
                  <a:pt x="41" y="30"/>
                  <a:pt x="42" y="28"/>
                </a:cubicBezTo>
                <a:cubicBezTo>
                  <a:pt x="42" y="28"/>
                  <a:pt x="42" y="27"/>
                  <a:pt x="41" y="26"/>
                </a:cubicBezTo>
                <a:cubicBezTo>
                  <a:pt x="41" y="23"/>
                  <a:pt x="40" y="20"/>
                  <a:pt x="42" y="18"/>
                </a:cubicBezTo>
                <a:lnTo>
                  <a:pt x="43" y="17"/>
                </a:lnTo>
                <a:lnTo>
                  <a:pt x="43" y="17"/>
                </a:lnTo>
                <a:lnTo>
                  <a:pt x="39" y="13"/>
                </a:lnTo>
                <a:lnTo>
                  <a:pt x="20" y="3"/>
                </a:lnTo>
                <a:lnTo>
                  <a:pt x="13" y="2"/>
                </a:lnTo>
                <a:cubicBezTo>
                  <a:pt x="12" y="2"/>
                  <a:pt x="11" y="1"/>
                  <a:pt x="11" y="1"/>
                </a:cubicBezTo>
                <a:lnTo>
                  <a:pt x="10" y="0"/>
                </a:lnTo>
                <a:lnTo>
                  <a:pt x="7" y="5"/>
                </a:lnTo>
                <a:lnTo>
                  <a:pt x="4" y="12"/>
                </a:lnTo>
                <a:lnTo>
                  <a:pt x="2" y="21"/>
                </a:lnTo>
                <a:lnTo>
                  <a:pt x="0" y="35"/>
                </a:lnTo>
                <a:cubicBezTo>
                  <a:pt x="1" y="35"/>
                  <a:pt x="2" y="34"/>
                  <a:pt x="3" y="34"/>
                </a:cubicBezTo>
                <a:lnTo>
                  <a:pt x="6" y="33"/>
                </a:lnTo>
                <a:cubicBezTo>
                  <a:pt x="7" y="33"/>
                  <a:pt x="8" y="33"/>
                  <a:pt x="8" y="33"/>
                </a:cubicBezTo>
                <a:cubicBezTo>
                  <a:pt x="9" y="33"/>
                  <a:pt x="10" y="33"/>
                  <a:pt x="11" y="33"/>
                </a:cubicBezTo>
                <a:lnTo>
                  <a:pt x="16" y="35"/>
                </a:lnTo>
                <a:cubicBezTo>
                  <a:pt x="18" y="36"/>
                  <a:pt x="20" y="37"/>
                  <a:pt x="21" y="39"/>
                </a:cubicBezTo>
                <a:lnTo>
                  <a:pt x="22" y="42"/>
                </a:lnTo>
                <a:cubicBezTo>
                  <a:pt x="23" y="44"/>
                  <a:pt x="23" y="45"/>
                  <a:pt x="23" y="46"/>
                </a:cubicBezTo>
                <a:lnTo>
                  <a:pt x="22" y="57"/>
                </a:lnTo>
                <a:lnTo>
                  <a:pt x="22" y="58"/>
                </a:lnTo>
                <a:cubicBezTo>
                  <a:pt x="23" y="57"/>
                  <a:pt x="23" y="57"/>
                  <a:pt x="24" y="56"/>
                </a:cubicBezTo>
                <a:cubicBezTo>
                  <a:pt x="25" y="56"/>
                  <a:pt x="26" y="55"/>
                  <a:pt x="27" y="5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2" name="Google Shape;4482;p90"/>
          <p:cNvSpPr/>
          <p:nvPr/>
        </p:nvSpPr>
        <p:spPr>
          <a:xfrm>
            <a:off x="7394654" y="3589954"/>
            <a:ext cx="7725" cy="5794"/>
          </a:xfrm>
          <a:custGeom>
            <a:rect b="b" l="l" r="r" t="t"/>
            <a:pathLst>
              <a:path extrusionOk="0" h="15" w="18">
                <a:moveTo>
                  <a:pt x="9" y="4"/>
                </a:moveTo>
                <a:cubicBezTo>
                  <a:pt x="7" y="4"/>
                  <a:pt x="4" y="3"/>
                  <a:pt x="3" y="2"/>
                </a:cubicBezTo>
                <a:lnTo>
                  <a:pt x="0" y="0"/>
                </a:lnTo>
                <a:lnTo>
                  <a:pt x="0" y="0"/>
                </a:lnTo>
                <a:lnTo>
                  <a:pt x="10" y="14"/>
                </a:lnTo>
                <a:cubicBezTo>
                  <a:pt x="11" y="14"/>
                  <a:pt x="12" y="14"/>
                  <a:pt x="13" y="14"/>
                </a:cubicBezTo>
                <a:lnTo>
                  <a:pt x="17" y="13"/>
                </a:lnTo>
                <a:lnTo>
                  <a:pt x="11" y="3"/>
                </a:lnTo>
                <a:cubicBezTo>
                  <a:pt x="11" y="3"/>
                  <a:pt x="10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3" name="Google Shape;4483;p90"/>
          <p:cNvSpPr/>
          <p:nvPr/>
        </p:nvSpPr>
        <p:spPr>
          <a:xfrm>
            <a:off x="8414371" y="4012906"/>
            <a:ext cx="225959" cy="81114"/>
          </a:xfrm>
          <a:custGeom>
            <a:rect b="b" l="l" r="r" t="t"/>
            <a:pathLst>
              <a:path extrusionOk="0" h="184" w="517">
                <a:moveTo>
                  <a:pt x="492" y="53"/>
                </a:moveTo>
                <a:lnTo>
                  <a:pt x="491" y="52"/>
                </a:lnTo>
                <a:lnTo>
                  <a:pt x="491" y="52"/>
                </a:lnTo>
                <a:cubicBezTo>
                  <a:pt x="488" y="53"/>
                  <a:pt x="485" y="52"/>
                  <a:pt x="484" y="50"/>
                </a:cubicBezTo>
                <a:lnTo>
                  <a:pt x="481" y="48"/>
                </a:lnTo>
                <a:lnTo>
                  <a:pt x="471" y="43"/>
                </a:lnTo>
                <a:lnTo>
                  <a:pt x="465" y="39"/>
                </a:lnTo>
                <a:lnTo>
                  <a:pt x="457" y="30"/>
                </a:lnTo>
                <a:lnTo>
                  <a:pt x="448" y="25"/>
                </a:lnTo>
                <a:cubicBezTo>
                  <a:pt x="446" y="24"/>
                  <a:pt x="445" y="23"/>
                  <a:pt x="444" y="21"/>
                </a:cubicBezTo>
                <a:cubicBezTo>
                  <a:pt x="443" y="21"/>
                  <a:pt x="442" y="21"/>
                  <a:pt x="442" y="21"/>
                </a:cubicBezTo>
                <a:lnTo>
                  <a:pt x="438" y="21"/>
                </a:lnTo>
                <a:lnTo>
                  <a:pt x="437" y="21"/>
                </a:lnTo>
                <a:cubicBezTo>
                  <a:pt x="436" y="21"/>
                  <a:pt x="435" y="22"/>
                  <a:pt x="434" y="22"/>
                </a:cubicBezTo>
                <a:lnTo>
                  <a:pt x="431" y="24"/>
                </a:lnTo>
                <a:cubicBezTo>
                  <a:pt x="430" y="25"/>
                  <a:pt x="429" y="25"/>
                  <a:pt x="428" y="25"/>
                </a:cubicBezTo>
                <a:lnTo>
                  <a:pt x="421" y="27"/>
                </a:lnTo>
                <a:cubicBezTo>
                  <a:pt x="420" y="27"/>
                  <a:pt x="420" y="28"/>
                  <a:pt x="420" y="28"/>
                </a:cubicBezTo>
                <a:cubicBezTo>
                  <a:pt x="419" y="29"/>
                  <a:pt x="417" y="30"/>
                  <a:pt x="416" y="31"/>
                </a:cubicBezTo>
                <a:lnTo>
                  <a:pt x="413" y="31"/>
                </a:lnTo>
                <a:cubicBezTo>
                  <a:pt x="413" y="31"/>
                  <a:pt x="412" y="31"/>
                  <a:pt x="411" y="31"/>
                </a:cubicBezTo>
                <a:lnTo>
                  <a:pt x="406" y="31"/>
                </a:lnTo>
                <a:cubicBezTo>
                  <a:pt x="405" y="31"/>
                  <a:pt x="405" y="31"/>
                  <a:pt x="404" y="31"/>
                </a:cubicBezTo>
                <a:lnTo>
                  <a:pt x="402" y="30"/>
                </a:lnTo>
                <a:cubicBezTo>
                  <a:pt x="400" y="29"/>
                  <a:pt x="398" y="28"/>
                  <a:pt x="397" y="27"/>
                </a:cubicBezTo>
                <a:lnTo>
                  <a:pt x="396" y="27"/>
                </a:lnTo>
                <a:lnTo>
                  <a:pt x="374" y="30"/>
                </a:lnTo>
                <a:cubicBezTo>
                  <a:pt x="372" y="30"/>
                  <a:pt x="371" y="30"/>
                  <a:pt x="370" y="29"/>
                </a:cubicBezTo>
                <a:lnTo>
                  <a:pt x="364" y="27"/>
                </a:lnTo>
                <a:cubicBezTo>
                  <a:pt x="362" y="26"/>
                  <a:pt x="361" y="25"/>
                  <a:pt x="360" y="23"/>
                </a:cubicBezTo>
                <a:cubicBezTo>
                  <a:pt x="359" y="24"/>
                  <a:pt x="357" y="24"/>
                  <a:pt x="355" y="24"/>
                </a:cubicBezTo>
                <a:lnTo>
                  <a:pt x="350" y="23"/>
                </a:lnTo>
                <a:cubicBezTo>
                  <a:pt x="348" y="23"/>
                  <a:pt x="346" y="22"/>
                  <a:pt x="345" y="21"/>
                </a:cubicBezTo>
                <a:lnTo>
                  <a:pt x="333" y="10"/>
                </a:lnTo>
                <a:lnTo>
                  <a:pt x="328" y="9"/>
                </a:lnTo>
                <a:lnTo>
                  <a:pt x="313" y="4"/>
                </a:lnTo>
                <a:lnTo>
                  <a:pt x="307" y="3"/>
                </a:lnTo>
                <a:lnTo>
                  <a:pt x="302" y="3"/>
                </a:lnTo>
                <a:cubicBezTo>
                  <a:pt x="301" y="3"/>
                  <a:pt x="300" y="3"/>
                  <a:pt x="299" y="3"/>
                </a:cubicBezTo>
                <a:cubicBezTo>
                  <a:pt x="298" y="2"/>
                  <a:pt x="296" y="1"/>
                  <a:pt x="295" y="0"/>
                </a:cubicBezTo>
                <a:lnTo>
                  <a:pt x="287" y="1"/>
                </a:lnTo>
                <a:cubicBezTo>
                  <a:pt x="285" y="1"/>
                  <a:pt x="283" y="1"/>
                  <a:pt x="282" y="0"/>
                </a:cubicBezTo>
                <a:lnTo>
                  <a:pt x="276" y="3"/>
                </a:lnTo>
                <a:cubicBezTo>
                  <a:pt x="275" y="3"/>
                  <a:pt x="273" y="4"/>
                  <a:pt x="272" y="4"/>
                </a:cubicBezTo>
                <a:lnTo>
                  <a:pt x="272" y="4"/>
                </a:lnTo>
                <a:lnTo>
                  <a:pt x="254" y="13"/>
                </a:lnTo>
                <a:lnTo>
                  <a:pt x="250" y="19"/>
                </a:lnTo>
                <a:lnTo>
                  <a:pt x="251" y="19"/>
                </a:lnTo>
                <a:cubicBezTo>
                  <a:pt x="251" y="23"/>
                  <a:pt x="249" y="26"/>
                  <a:pt x="245" y="28"/>
                </a:cubicBezTo>
                <a:lnTo>
                  <a:pt x="242" y="29"/>
                </a:lnTo>
                <a:cubicBezTo>
                  <a:pt x="240" y="29"/>
                  <a:pt x="239" y="29"/>
                  <a:pt x="238" y="29"/>
                </a:cubicBezTo>
                <a:lnTo>
                  <a:pt x="222" y="27"/>
                </a:lnTo>
                <a:cubicBezTo>
                  <a:pt x="221" y="27"/>
                  <a:pt x="220" y="27"/>
                  <a:pt x="219" y="26"/>
                </a:cubicBezTo>
                <a:lnTo>
                  <a:pt x="211" y="20"/>
                </a:lnTo>
                <a:lnTo>
                  <a:pt x="205" y="18"/>
                </a:lnTo>
                <a:lnTo>
                  <a:pt x="199" y="18"/>
                </a:lnTo>
                <a:lnTo>
                  <a:pt x="160" y="24"/>
                </a:lnTo>
                <a:lnTo>
                  <a:pt x="158" y="26"/>
                </a:lnTo>
                <a:lnTo>
                  <a:pt x="154" y="32"/>
                </a:lnTo>
                <a:lnTo>
                  <a:pt x="150" y="51"/>
                </a:lnTo>
                <a:cubicBezTo>
                  <a:pt x="150" y="52"/>
                  <a:pt x="150" y="52"/>
                  <a:pt x="149" y="53"/>
                </a:cubicBezTo>
                <a:lnTo>
                  <a:pt x="145" y="61"/>
                </a:lnTo>
                <a:cubicBezTo>
                  <a:pt x="145" y="62"/>
                  <a:pt x="144" y="62"/>
                  <a:pt x="144" y="63"/>
                </a:cubicBezTo>
                <a:lnTo>
                  <a:pt x="126" y="80"/>
                </a:lnTo>
                <a:lnTo>
                  <a:pt x="118" y="94"/>
                </a:lnTo>
                <a:cubicBezTo>
                  <a:pt x="118" y="95"/>
                  <a:pt x="117" y="96"/>
                  <a:pt x="116" y="96"/>
                </a:cubicBezTo>
                <a:lnTo>
                  <a:pt x="99" y="109"/>
                </a:lnTo>
                <a:lnTo>
                  <a:pt x="97" y="112"/>
                </a:lnTo>
                <a:lnTo>
                  <a:pt x="96" y="113"/>
                </a:lnTo>
                <a:cubicBezTo>
                  <a:pt x="95" y="114"/>
                  <a:pt x="94" y="115"/>
                  <a:pt x="92" y="116"/>
                </a:cubicBezTo>
                <a:lnTo>
                  <a:pt x="86" y="117"/>
                </a:lnTo>
                <a:lnTo>
                  <a:pt x="82" y="120"/>
                </a:lnTo>
                <a:cubicBezTo>
                  <a:pt x="81" y="120"/>
                  <a:pt x="79" y="121"/>
                  <a:pt x="77" y="121"/>
                </a:cubicBezTo>
                <a:lnTo>
                  <a:pt x="68" y="121"/>
                </a:lnTo>
                <a:lnTo>
                  <a:pt x="67" y="122"/>
                </a:lnTo>
                <a:lnTo>
                  <a:pt x="62" y="129"/>
                </a:lnTo>
                <a:cubicBezTo>
                  <a:pt x="61" y="129"/>
                  <a:pt x="61" y="130"/>
                  <a:pt x="60" y="131"/>
                </a:cubicBezTo>
                <a:lnTo>
                  <a:pt x="58" y="132"/>
                </a:lnTo>
                <a:cubicBezTo>
                  <a:pt x="57" y="133"/>
                  <a:pt x="56" y="133"/>
                  <a:pt x="54" y="134"/>
                </a:cubicBezTo>
                <a:lnTo>
                  <a:pt x="41" y="136"/>
                </a:lnTo>
                <a:lnTo>
                  <a:pt x="25" y="148"/>
                </a:lnTo>
                <a:cubicBezTo>
                  <a:pt x="24" y="149"/>
                  <a:pt x="23" y="149"/>
                  <a:pt x="21" y="149"/>
                </a:cubicBezTo>
                <a:lnTo>
                  <a:pt x="11" y="151"/>
                </a:lnTo>
                <a:lnTo>
                  <a:pt x="9" y="152"/>
                </a:lnTo>
                <a:lnTo>
                  <a:pt x="3" y="157"/>
                </a:lnTo>
                <a:cubicBezTo>
                  <a:pt x="3" y="158"/>
                  <a:pt x="2" y="158"/>
                  <a:pt x="1" y="158"/>
                </a:cubicBezTo>
                <a:lnTo>
                  <a:pt x="0" y="160"/>
                </a:lnTo>
                <a:cubicBezTo>
                  <a:pt x="1" y="159"/>
                  <a:pt x="2" y="159"/>
                  <a:pt x="3" y="159"/>
                </a:cubicBezTo>
                <a:lnTo>
                  <a:pt x="11" y="158"/>
                </a:lnTo>
                <a:lnTo>
                  <a:pt x="28" y="160"/>
                </a:lnTo>
                <a:lnTo>
                  <a:pt x="33" y="158"/>
                </a:lnTo>
                <a:cubicBezTo>
                  <a:pt x="35" y="158"/>
                  <a:pt x="36" y="158"/>
                  <a:pt x="37" y="159"/>
                </a:cubicBezTo>
                <a:lnTo>
                  <a:pt x="39" y="159"/>
                </a:lnTo>
                <a:lnTo>
                  <a:pt x="45" y="162"/>
                </a:lnTo>
                <a:lnTo>
                  <a:pt x="53" y="163"/>
                </a:lnTo>
                <a:lnTo>
                  <a:pt x="54" y="162"/>
                </a:lnTo>
                <a:lnTo>
                  <a:pt x="58" y="159"/>
                </a:lnTo>
                <a:lnTo>
                  <a:pt x="62" y="154"/>
                </a:lnTo>
                <a:lnTo>
                  <a:pt x="69" y="148"/>
                </a:lnTo>
                <a:cubicBezTo>
                  <a:pt x="70" y="147"/>
                  <a:pt x="72" y="146"/>
                  <a:pt x="74" y="146"/>
                </a:cubicBezTo>
                <a:lnTo>
                  <a:pt x="83" y="146"/>
                </a:lnTo>
                <a:lnTo>
                  <a:pt x="96" y="147"/>
                </a:lnTo>
                <a:lnTo>
                  <a:pt x="98" y="147"/>
                </a:lnTo>
                <a:lnTo>
                  <a:pt x="104" y="144"/>
                </a:lnTo>
                <a:cubicBezTo>
                  <a:pt x="105" y="143"/>
                  <a:pt x="107" y="142"/>
                  <a:pt x="108" y="142"/>
                </a:cubicBezTo>
                <a:lnTo>
                  <a:pt x="111" y="142"/>
                </a:lnTo>
                <a:cubicBezTo>
                  <a:pt x="113" y="142"/>
                  <a:pt x="115" y="143"/>
                  <a:pt x="116" y="144"/>
                </a:cubicBezTo>
                <a:lnTo>
                  <a:pt x="119" y="146"/>
                </a:lnTo>
                <a:cubicBezTo>
                  <a:pt x="120" y="147"/>
                  <a:pt x="121" y="148"/>
                  <a:pt x="121" y="149"/>
                </a:cubicBezTo>
                <a:lnTo>
                  <a:pt x="123" y="153"/>
                </a:lnTo>
                <a:lnTo>
                  <a:pt x="127" y="161"/>
                </a:lnTo>
                <a:cubicBezTo>
                  <a:pt x="128" y="164"/>
                  <a:pt x="127" y="167"/>
                  <a:pt x="126" y="169"/>
                </a:cubicBezTo>
                <a:lnTo>
                  <a:pt x="127" y="170"/>
                </a:lnTo>
                <a:lnTo>
                  <a:pt x="136" y="176"/>
                </a:lnTo>
                <a:lnTo>
                  <a:pt x="147" y="180"/>
                </a:lnTo>
                <a:lnTo>
                  <a:pt x="159" y="183"/>
                </a:lnTo>
                <a:lnTo>
                  <a:pt x="162" y="183"/>
                </a:lnTo>
                <a:lnTo>
                  <a:pt x="167" y="179"/>
                </a:lnTo>
                <a:cubicBezTo>
                  <a:pt x="168" y="179"/>
                  <a:pt x="169" y="178"/>
                  <a:pt x="170" y="178"/>
                </a:cubicBezTo>
                <a:lnTo>
                  <a:pt x="173" y="178"/>
                </a:lnTo>
                <a:cubicBezTo>
                  <a:pt x="174" y="177"/>
                  <a:pt x="176" y="177"/>
                  <a:pt x="177" y="178"/>
                </a:cubicBezTo>
                <a:lnTo>
                  <a:pt x="182" y="179"/>
                </a:lnTo>
                <a:lnTo>
                  <a:pt x="188" y="181"/>
                </a:lnTo>
                <a:lnTo>
                  <a:pt x="190" y="180"/>
                </a:lnTo>
                <a:cubicBezTo>
                  <a:pt x="193" y="179"/>
                  <a:pt x="195" y="179"/>
                  <a:pt x="198" y="180"/>
                </a:cubicBezTo>
                <a:lnTo>
                  <a:pt x="200" y="181"/>
                </a:lnTo>
                <a:lnTo>
                  <a:pt x="204" y="181"/>
                </a:lnTo>
                <a:lnTo>
                  <a:pt x="205" y="181"/>
                </a:lnTo>
                <a:lnTo>
                  <a:pt x="207" y="177"/>
                </a:lnTo>
                <a:lnTo>
                  <a:pt x="208" y="177"/>
                </a:lnTo>
                <a:cubicBezTo>
                  <a:pt x="205" y="176"/>
                  <a:pt x="203" y="174"/>
                  <a:pt x="202" y="172"/>
                </a:cubicBezTo>
                <a:lnTo>
                  <a:pt x="202" y="170"/>
                </a:lnTo>
                <a:cubicBezTo>
                  <a:pt x="201" y="170"/>
                  <a:pt x="201" y="170"/>
                  <a:pt x="201" y="170"/>
                </a:cubicBezTo>
                <a:cubicBezTo>
                  <a:pt x="201" y="169"/>
                  <a:pt x="199" y="168"/>
                  <a:pt x="198" y="167"/>
                </a:cubicBezTo>
                <a:lnTo>
                  <a:pt x="197" y="165"/>
                </a:lnTo>
                <a:cubicBezTo>
                  <a:pt x="196" y="164"/>
                  <a:pt x="196" y="163"/>
                  <a:pt x="195" y="162"/>
                </a:cubicBezTo>
                <a:cubicBezTo>
                  <a:pt x="195" y="161"/>
                  <a:pt x="195" y="161"/>
                  <a:pt x="195" y="160"/>
                </a:cubicBezTo>
                <a:cubicBezTo>
                  <a:pt x="194" y="159"/>
                  <a:pt x="192" y="158"/>
                  <a:pt x="191" y="158"/>
                </a:cubicBezTo>
                <a:lnTo>
                  <a:pt x="191" y="157"/>
                </a:lnTo>
                <a:cubicBezTo>
                  <a:pt x="190" y="160"/>
                  <a:pt x="188" y="162"/>
                  <a:pt x="185" y="163"/>
                </a:cubicBezTo>
                <a:lnTo>
                  <a:pt x="183" y="163"/>
                </a:lnTo>
                <a:cubicBezTo>
                  <a:pt x="181" y="164"/>
                  <a:pt x="179" y="163"/>
                  <a:pt x="177" y="163"/>
                </a:cubicBezTo>
                <a:lnTo>
                  <a:pt x="173" y="161"/>
                </a:lnTo>
                <a:lnTo>
                  <a:pt x="171" y="161"/>
                </a:lnTo>
                <a:cubicBezTo>
                  <a:pt x="169" y="161"/>
                  <a:pt x="168" y="160"/>
                  <a:pt x="167" y="159"/>
                </a:cubicBezTo>
                <a:lnTo>
                  <a:pt x="164" y="158"/>
                </a:lnTo>
                <a:cubicBezTo>
                  <a:pt x="162" y="156"/>
                  <a:pt x="161" y="154"/>
                  <a:pt x="161" y="152"/>
                </a:cubicBezTo>
                <a:lnTo>
                  <a:pt x="160" y="149"/>
                </a:lnTo>
                <a:cubicBezTo>
                  <a:pt x="160" y="147"/>
                  <a:pt x="161" y="144"/>
                  <a:pt x="163" y="142"/>
                </a:cubicBezTo>
                <a:lnTo>
                  <a:pt x="167" y="136"/>
                </a:lnTo>
                <a:cubicBezTo>
                  <a:pt x="169" y="133"/>
                  <a:pt x="174" y="132"/>
                  <a:pt x="177" y="133"/>
                </a:cubicBezTo>
                <a:lnTo>
                  <a:pt x="183" y="136"/>
                </a:lnTo>
                <a:cubicBezTo>
                  <a:pt x="184" y="135"/>
                  <a:pt x="185" y="135"/>
                  <a:pt x="186" y="134"/>
                </a:cubicBezTo>
                <a:lnTo>
                  <a:pt x="188" y="133"/>
                </a:lnTo>
                <a:lnTo>
                  <a:pt x="190" y="130"/>
                </a:lnTo>
                <a:cubicBezTo>
                  <a:pt x="191" y="129"/>
                  <a:pt x="192" y="129"/>
                  <a:pt x="193" y="128"/>
                </a:cubicBezTo>
                <a:lnTo>
                  <a:pt x="195" y="127"/>
                </a:lnTo>
                <a:cubicBezTo>
                  <a:pt x="196" y="127"/>
                  <a:pt x="197" y="126"/>
                  <a:pt x="199" y="126"/>
                </a:cubicBezTo>
                <a:cubicBezTo>
                  <a:pt x="200" y="125"/>
                  <a:pt x="202" y="125"/>
                  <a:pt x="203" y="125"/>
                </a:cubicBezTo>
                <a:cubicBezTo>
                  <a:pt x="206" y="125"/>
                  <a:pt x="208" y="126"/>
                  <a:pt x="210" y="128"/>
                </a:cubicBezTo>
                <a:lnTo>
                  <a:pt x="211" y="129"/>
                </a:lnTo>
                <a:cubicBezTo>
                  <a:pt x="212" y="128"/>
                  <a:pt x="213" y="128"/>
                  <a:pt x="213" y="128"/>
                </a:cubicBezTo>
                <a:lnTo>
                  <a:pt x="246" y="133"/>
                </a:lnTo>
                <a:lnTo>
                  <a:pt x="256" y="137"/>
                </a:lnTo>
                <a:cubicBezTo>
                  <a:pt x="257" y="137"/>
                  <a:pt x="258" y="138"/>
                  <a:pt x="259" y="139"/>
                </a:cubicBezTo>
                <a:lnTo>
                  <a:pt x="263" y="143"/>
                </a:lnTo>
                <a:cubicBezTo>
                  <a:pt x="265" y="146"/>
                  <a:pt x="266" y="150"/>
                  <a:pt x="264" y="153"/>
                </a:cubicBezTo>
                <a:lnTo>
                  <a:pt x="261" y="159"/>
                </a:lnTo>
                <a:cubicBezTo>
                  <a:pt x="260" y="160"/>
                  <a:pt x="259" y="161"/>
                  <a:pt x="257" y="162"/>
                </a:cubicBezTo>
                <a:lnTo>
                  <a:pt x="246" y="168"/>
                </a:lnTo>
                <a:lnTo>
                  <a:pt x="254" y="167"/>
                </a:lnTo>
                <a:lnTo>
                  <a:pt x="270" y="161"/>
                </a:lnTo>
                <a:cubicBezTo>
                  <a:pt x="270" y="161"/>
                  <a:pt x="271" y="161"/>
                  <a:pt x="272" y="161"/>
                </a:cubicBezTo>
                <a:lnTo>
                  <a:pt x="318" y="159"/>
                </a:lnTo>
                <a:lnTo>
                  <a:pt x="330" y="160"/>
                </a:lnTo>
                <a:lnTo>
                  <a:pt x="345" y="160"/>
                </a:lnTo>
                <a:cubicBezTo>
                  <a:pt x="348" y="160"/>
                  <a:pt x="350" y="160"/>
                  <a:pt x="351" y="162"/>
                </a:cubicBezTo>
                <a:lnTo>
                  <a:pt x="357" y="162"/>
                </a:lnTo>
                <a:cubicBezTo>
                  <a:pt x="358" y="162"/>
                  <a:pt x="358" y="162"/>
                  <a:pt x="359" y="162"/>
                </a:cubicBezTo>
                <a:lnTo>
                  <a:pt x="368" y="165"/>
                </a:lnTo>
                <a:lnTo>
                  <a:pt x="375" y="168"/>
                </a:lnTo>
                <a:cubicBezTo>
                  <a:pt x="376" y="167"/>
                  <a:pt x="377" y="167"/>
                  <a:pt x="378" y="167"/>
                </a:cubicBezTo>
                <a:cubicBezTo>
                  <a:pt x="379" y="167"/>
                  <a:pt x="380" y="166"/>
                  <a:pt x="381" y="166"/>
                </a:cubicBezTo>
                <a:cubicBezTo>
                  <a:pt x="381" y="165"/>
                  <a:pt x="382" y="165"/>
                  <a:pt x="383" y="165"/>
                </a:cubicBezTo>
                <a:lnTo>
                  <a:pt x="393" y="163"/>
                </a:lnTo>
                <a:lnTo>
                  <a:pt x="398" y="160"/>
                </a:lnTo>
                <a:cubicBezTo>
                  <a:pt x="399" y="159"/>
                  <a:pt x="401" y="159"/>
                  <a:pt x="403" y="159"/>
                </a:cubicBezTo>
                <a:lnTo>
                  <a:pt x="406" y="160"/>
                </a:lnTo>
                <a:lnTo>
                  <a:pt x="414" y="162"/>
                </a:lnTo>
                <a:lnTo>
                  <a:pt x="418" y="162"/>
                </a:lnTo>
                <a:lnTo>
                  <a:pt x="429" y="165"/>
                </a:lnTo>
                <a:lnTo>
                  <a:pt x="439" y="169"/>
                </a:lnTo>
                <a:lnTo>
                  <a:pt x="452" y="169"/>
                </a:lnTo>
                <a:lnTo>
                  <a:pt x="453" y="167"/>
                </a:lnTo>
                <a:lnTo>
                  <a:pt x="454" y="162"/>
                </a:lnTo>
                <a:lnTo>
                  <a:pt x="456" y="157"/>
                </a:lnTo>
                <a:cubicBezTo>
                  <a:pt x="457" y="156"/>
                  <a:pt x="457" y="155"/>
                  <a:pt x="458" y="155"/>
                </a:cubicBezTo>
                <a:lnTo>
                  <a:pt x="458" y="155"/>
                </a:lnTo>
                <a:lnTo>
                  <a:pt x="451" y="155"/>
                </a:lnTo>
                <a:lnTo>
                  <a:pt x="447" y="157"/>
                </a:lnTo>
                <a:cubicBezTo>
                  <a:pt x="447" y="158"/>
                  <a:pt x="446" y="158"/>
                  <a:pt x="445" y="159"/>
                </a:cubicBezTo>
                <a:lnTo>
                  <a:pt x="443" y="159"/>
                </a:lnTo>
                <a:cubicBezTo>
                  <a:pt x="441" y="160"/>
                  <a:pt x="440" y="160"/>
                  <a:pt x="438" y="160"/>
                </a:cubicBezTo>
                <a:lnTo>
                  <a:pt x="428" y="157"/>
                </a:lnTo>
                <a:cubicBezTo>
                  <a:pt x="427" y="157"/>
                  <a:pt x="426" y="157"/>
                  <a:pt x="425" y="156"/>
                </a:cubicBezTo>
                <a:lnTo>
                  <a:pt x="409" y="146"/>
                </a:lnTo>
                <a:lnTo>
                  <a:pt x="400" y="144"/>
                </a:lnTo>
                <a:cubicBezTo>
                  <a:pt x="398" y="144"/>
                  <a:pt x="396" y="142"/>
                  <a:pt x="395" y="140"/>
                </a:cubicBezTo>
                <a:cubicBezTo>
                  <a:pt x="394" y="138"/>
                  <a:pt x="394" y="135"/>
                  <a:pt x="395" y="133"/>
                </a:cubicBezTo>
                <a:lnTo>
                  <a:pt x="398" y="125"/>
                </a:lnTo>
                <a:cubicBezTo>
                  <a:pt x="399" y="124"/>
                  <a:pt x="400" y="123"/>
                  <a:pt x="401" y="122"/>
                </a:cubicBezTo>
                <a:lnTo>
                  <a:pt x="408" y="117"/>
                </a:lnTo>
                <a:lnTo>
                  <a:pt x="423" y="111"/>
                </a:lnTo>
                <a:lnTo>
                  <a:pt x="428" y="108"/>
                </a:lnTo>
                <a:lnTo>
                  <a:pt x="434" y="101"/>
                </a:lnTo>
                <a:cubicBezTo>
                  <a:pt x="435" y="100"/>
                  <a:pt x="436" y="100"/>
                  <a:pt x="437" y="99"/>
                </a:cubicBezTo>
                <a:lnTo>
                  <a:pt x="440" y="98"/>
                </a:lnTo>
                <a:cubicBezTo>
                  <a:pt x="441" y="97"/>
                  <a:pt x="442" y="97"/>
                  <a:pt x="443" y="97"/>
                </a:cubicBezTo>
                <a:lnTo>
                  <a:pt x="500" y="92"/>
                </a:lnTo>
                <a:lnTo>
                  <a:pt x="507" y="89"/>
                </a:lnTo>
                <a:lnTo>
                  <a:pt x="516" y="83"/>
                </a:lnTo>
                <a:lnTo>
                  <a:pt x="513" y="82"/>
                </a:lnTo>
                <a:cubicBezTo>
                  <a:pt x="512" y="82"/>
                  <a:pt x="510" y="81"/>
                  <a:pt x="509" y="80"/>
                </a:cubicBezTo>
                <a:lnTo>
                  <a:pt x="508" y="78"/>
                </a:lnTo>
                <a:cubicBezTo>
                  <a:pt x="507" y="77"/>
                  <a:pt x="507" y="76"/>
                  <a:pt x="507" y="75"/>
                </a:cubicBezTo>
                <a:lnTo>
                  <a:pt x="506" y="75"/>
                </a:lnTo>
                <a:cubicBezTo>
                  <a:pt x="504" y="73"/>
                  <a:pt x="503" y="71"/>
                  <a:pt x="502" y="69"/>
                </a:cubicBezTo>
                <a:lnTo>
                  <a:pt x="497" y="70"/>
                </a:lnTo>
                <a:cubicBezTo>
                  <a:pt x="495" y="71"/>
                  <a:pt x="493" y="70"/>
                  <a:pt x="491" y="69"/>
                </a:cubicBezTo>
                <a:cubicBezTo>
                  <a:pt x="489" y="67"/>
                  <a:pt x="488" y="65"/>
                  <a:pt x="488" y="62"/>
                </a:cubicBezTo>
                <a:cubicBezTo>
                  <a:pt x="488" y="60"/>
                  <a:pt x="489" y="56"/>
                  <a:pt x="492" y="54"/>
                </a:cubicBezTo>
                <a:lnTo>
                  <a:pt x="492" y="53"/>
                </a:lnTo>
                <a:close/>
                <a:moveTo>
                  <a:pt x="203" y="116"/>
                </a:moveTo>
                <a:lnTo>
                  <a:pt x="199" y="119"/>
                </a:lnTo>
                <a:cubicBezTo>
                  <a:pt x="198" y="120"/>
                  <a:pt x="197" y="120"/>
                  <a:pt x="196" y="121"/>
                </a:cubicBezTo>
                <a:lnTo>
                  <a:pt x="188" y="122"/>
                </a:lnTo>
                <a:lnTo>
                  <a:pt x="182" y="127"/>
                </a:lnTo>
                <a:cubicBezTo>
                  <a:pt x="182" y="127"/>
                  <a:pt x="181" y="128"/>
                  <a:pt x="180" y="128"/>
                </a:cubicBezTo>
                <a:lnTo>
                  <a:pt x="176" y="130"/>
                </a:lnTo>
                <a:cubicBezTo>
                  <a:pt x="175" y="130"/>
                  <a:pt x="174" y="130"/>
                  <a:pt x="173" y="130"/>
                </a:cubicBezTo>
                <a:cubicBezTo>
                  <a:pt x="172" y="130"/>
                  <a:pt x="171" y="130"/>
                  <a:pt x="170" y="130"/>
                </a:cubicBezTo>
                <a:lnTo>
                  <a:pt x="166" y="128"/>
                </a:lnTo>
                <a:cubicBezTo>
                  <a:pt x="166" y="128"/>
                  <a:pt x="165" y="128"/>
                  <a:pt x="164" y="128"/>
                </a:cubicBezTo>
                <a:lnTo>
                  <a:pt x="160" y="126"/>
                </a:lnTo>
                <a:cubicBezTo>
                  <a:pt x="159" y="126"/>
                  <a:pt x="158" y="125"/>
                  <a:pt x="158" y="125"/>
                </a:cubicBezTo>
                <a:lnTo>
                  <a:pt x="154" y="122"/>
                </a:lnTo>
                <a:cubicBezTo>
                  <a:pt x="153" y="120"/>
                  <a:pt x="152" y="118"/>
                  <a:pt x="152" y="115"/>
                </a:cubicBezTo>
                <a:lnTo>
                  <a:pt x="152" y="112"/>
                </a:lnTo>
                <a:lnTo>
                  <a:pt x="151" y="110"/>
                </a:lnTo>
                <a:cubicBezTo>
                  <a:pt x="150" y="108"/>
                  <a:pt x="150" y="106"/>
                  <a:pt x="150" y="104"/>
                </a:cubicBezTo>
                <a:lnTo>
                  <a:pt x="151" y="101"/>
                </a:lnTo>
                <a:cubicBezTo>
                  <a:pt x="152" y="100"/>
                  <a:pt x="152" y="99"/>
                  <a:pt x="153" y="98"/>
                </a:cubicBezTo>
                <a:lnTo>
                  <a:pt x="154" y="97"/>
                </a:lnTo>
                <a:cubicBezTo>
                  <a:pt x="155" y="96"/>
                  <a:pt x="155" y="95"/>
                  <a:pt x="156" y="95"/>
                </a:cubicBezTo>
                <a:cubicBezTo>
                  <a:pt x="159" y="93"/>
                  <a:pt x="163" y="92"/>
                  <a:pt x="166" y="94"/>
                </a:cubicBezTo>
                <a:lnTo>
                  <a:pt x="166" y="94"/>
                </a:lnTo>
                <a:lnTo>
                  <a:pt x="171" y="93"/>
                </a:lnTo>
                <a:cubicBezTo>
                  <a:pt x="172" y="92"/>
                  <a:pt x="172" y="92"/>
                  <a:pt x="173" y="92"/>
                </a:cubicBezTo>
                <a:lnTo>
                  <a:pt x="178" y="92"/>
                </a:lnTo>
                <a:cubicBezTo>
                  <a:pt x="180" y="92"/>
                  <a:pt x="181" y="92"/>
                  <a:pt x="182" y="93"/>
                </a:cubicBezTo>
                <a:lnTo>
                  <a:pt x="185" y="94"/>
                </a:lnTo>
                <a:lnTo>
                  <a:pt x="185" y="94"/>
                </a:lnTo>
                <a:cubicBezTo>
                  <a:pt x="186" y="94"/>
                  <a:pt x="187" y="94"/>
                  <a:pt x="188" y="94"/>
                </a:cubicBezTo>
                <a:lnTo>
                  <a:pt x="194" y="95"/>
                </a:lnTo>
                <a:cubicBezTo>
                  <a:pt x="195" y="95"/>
                  <a:pt x="195" y="95"/>
                  <a:pt x="196" y="96"/>
                </a:cubicBezTo>
                <a:lnTo>
                  <a:pt x="201" y="98"/>
                </a:lnTo>
                <a:cubicBezTo>
                  <a:pt x="203" y="99"/>
                  <a:pt x="205" y="101"/>
                  <a:pt x="205" y="104"/>
                </a:cubicBezTo>
                <a:lnTo>
                  <a:pt x="206" y="108"/>
                </a:lnTo>
                <a:cubicBezTo>
                  <a:pt x="207" y="111"/>
                  <a:pt x="206" y="115"/>
                  <a:pt x="203" y="116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4" name="Google Shape;4484;p90"/>
          <p:cNvSpPr/>
          <p:nvPr/>
        </p:nvSpPr>
        <p:spPr>
          <a:xfrm>
            <a:off x="8371883" y="4121058"/>
            <a:ext cx="7725" cy="5793"/>
          </a:xfrm>
          <a:custGeom>
            <a:rect b="b" l="l" r="r" t="t"/>
            <a:pathLst>
              <a:path extrusionOk="0" h="14" w="19">
                <a:moveTo>
                  <a:pt x="2" y="13"/>
                </a:moveTo>
                <a:lnTo>
                  <a:pt x="11" y="9"/>
                </a:lnTo>
                <a:lnTo>
                  <a:pt x="18" y="0"/>
                </a:lnTo>
                <a:lnTo>
                  <a:pt x="12" y="4"/>
                </a:lnTo>
                <a:lnTo>
                  <a:pt x="4" y="11"/>
                </a:lnTo>
                <a:lnTo>
                  <a:pt x="0" y="12"/>
                </a:lnTo>
                <a:lnTo>
                  <a:pt x="2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5" name="Google Shape;4485;p90"/>
          <p:cNvSpPr/>
          <p:nvPr/>
        </p:nvSpPr>
        <p:spPr>
          <a:xfrm>
            <a:off x="5349425" y="4260111"/>
            <a:ext cx="5794" cy="9656"/>
          </a:xfrm>
          <a:custGeom>
            <a:rect b="b" l="l" r="r" t="t"/>
            <a:pathLst>
              <a:path extrusionOk="0" h="21" w="14">
                <a:moveTo>
                  <a:pt x="10" y="0"/>
                </a:moveTo>
                <a:cubicBezTo>
                  <a:pt x="10" y="0"/>
                  <a:pt x="10" y="0"/>
                  <a:pt x="9" y="0"/>
                </a:cubicBezTo>
                <a:lnTo>
                  <a:pt x="8" y="2"/>
                </a:lnTo>
                <a:lnTo>
                  <a:pt x="3" y="7"/>
                </a:lnTo>
                <a:cubicBezTo>
                  <a:pt x="2" y="8"/>
                  <a:pt x="1" y="9"/>
                  <a:pt x="0" y="9"/>
                </a:cubicBezTo>
                <a:lnTo>
                  <a:pt x="0" y="20"/>
                </a:lnTo>
                <a:lnTo>
                  <a:pt x="13" y="10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6" name="Google Shape;4486;p90"/>
          <p:cNvSpPr/>
          <p:nvPr/>
        </p:nvSpPr>
        <p:spPr>
          <a:xfrm>
            <a:off x="7902580" y="4267836"/>
            <a:ext cx="9657" cy="15450"/>
          </a:xfrm>
          <a:custGeom>
            <a:rect b="b" l="l" r="r" t="t"/>
            <a:pathLst>
              <a:path extrusionOk="0" h="35" w="24">
                <a:moveTo>
                  <a:pt x="21" y="17"/>
                </a:moveTo>
                <a:lnTo>
                  <a:pt x="17" y="0"/>
                </a:lnTo>
                <a:lnTo>
                  <a:pt x="17" y="1"/>
                </a:lnTo>
                <a:cubicBezTo>
                  <a:pt x="15" y="4"/>
                  <a:pt x="13" y="5"/>
                  <a:pt x="10" y="5"/>
                </a:cubicBezTo>
                <a:cubicBezTo>
                  <a:pt x="8" y="5"/>
                  <a:pt x="7" y="5"/>
                  <a:pt x="6" y="5"/>
                </a:cubicBezTo>
                <a:cubicBezTo>
                  <a:pt x="5" y="6"/>
                  <a:pt x="3" y="6"/>
                  <a:pt x="2" y="6"/>
                </a:cubicBezTo>
                <a:cubicBezTo>
                  <a:pt x="2" y="6"/>
                  <a:pt x="2" y="6"/>
                  <a:pt x="1" y="6"/>
                </a:cubicBezTo>
                <a:cubicBezTo>
                  <a:pt x="1" y="7"/>
                  <a:pt x="1" y="8"/>
                  <a:pt x="1" y="9"/>
                </a:cubicBezTo>
                <a:lnTo>
                  <a:pt x="0" y="10"/>
                </a:lnTo>
                <a:cubicBezTo>
                  <a:pt x="0" y="10"/>
                  <a:pt x="0" y="10"/>
                  <a:pt x="0" y="11"/>
                </a:cubicBezTo>
                <a:lnTo>
                  <a:pt x="0" y="12"/>
                </a:lnTo>
                <a:cubicBezTo>
                  <a:pt x="3" y="11"/>
                  <a:pt x="7" y="11"/>
                  <a:pt x="9" y="13"/>
                </a:cubicBezTo>
                <a:cubicBezTo>
                  <a:pt x="10" y="13"/>
                  <a:pt x="11" y="13"/>
                  <a:pt x="12" y="14"/>
                </a:cubicBezTo>
                <a:cubicBezTo>
                  <a:pt x="12" y="14"/>
                  <a:pt x="13" y="15"/>
                  <a:pt x="13" y="16"/>
                </a:cubicBezTo>
                <a:cubicBezTo>
                  <a:pt x="15" y="17"/>
                  <a:pt x="16" y="19"/>
                  <a:pt x="16" y="21"/>
                </a:cubicBezTo>
                <a:cubicBezTo>
                  <a:pt x="17" y="23"/>
                  <a:pt x="16" y="25"/>
                  <a:pt x="16" y="26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9"/>
                  <a:pt x="13" y="31"/>
                  <a:pt x="12" y="31"/>
                </a:cubicBezTo>
                <a:lnTo>
                  <a:pt x="12" y="32"/>
                </a:lnTo>
                <a:lnTo>
                  <a:pt x="12" y="32"/>
                </a:lnTo>
                <a:lnTo>
                  <a:pt x="13" y="33"/>
                </a:lnTo>
                <a:cubicBezTo>
                  <a:pt x="13" y="33"/>
                  <a:pt x="14" y="33"/>
                  <a:pt x="14" y="34"/>
                </a:cubicBezTo>
                <a:lnTo>
                  <a:pt x="14" y="33"/>
                </a:lnTo>
                <a:lnTo>
                  <a:pt x="18" y="27"/>
                </a:lnTo>
                <a:lnTo>
                  <a:pt x="22" y="22"/>
                </a:lnTo>
                <a:lnTo>
                  <a:pt x="23" y="21"/>
                </a:lnTo>
                <a:cubicBezTo>
                  <a:pt x="23" y="20"/>
                  <a:pt x="23" y="20"/>
                  <a:pt x="23" y="20"/>
                </a:cubicBezTo>
                <a:lnTo>
                  <a:pt x="21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7" name="Google Shape;4487;p90"/>
          <p:cNvSpPr/>
          <p:nvPr/>
        </p:nvSpPr>
        <p:spPr>
          <a:xfrm>
            <a:off x="8655781" y="4045738"/>
            <a:ext cx="13520" cy="3863"/>
          </a:xfrm>
          <a:custGeom>
            <a:rect b="b" l="l" r="r" t="t"/>
            <a:pathLst>
              <a:path extrusionOk="0" h="8" w="30">
                <a:moveTo>
                  <a:pt x="5" y="6"/>
                </a:moveTo>
                <a:lnTo>
                  <a:pt x="6" y="7"/>
                </a:lnTo>
                <a:lnTo>
                  <a:pt x="29" y="2"/>
                </a:lnTo>
                <a:lnTo>
                  <a:pt x="22" y="0"/>
                </a:lnTo>
                <a:lnTo>
                  <a:pt x="0" y="1"/>
                </a:lnTo>
                <a:cubicBezTo>
                  <a:pt x="1" y="2"/>
                  <a:pt x="2" y="2"/>
                  <a:pt x="2" y="3"/>
                </a:cubicBez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8" name="Google Shape;4488;p90"/>
          <p:cNvSpPr/>
          <p:nvPr/>
        </p:nvSpPr>
        <p:spPr>
          <a:xfrm>
            <a:off x="8163305" y="4310325"/>
            <a:ext cx="23175" cy="15450"/>
          </a:xfrm>
          <a:custGeom>
            <a:rect b="b" l="l" r="r" t="t"/>
            <a:pathLst>
              <a:path extrusionOk="0" h="36" w="54">
                <a:moveTo>
                  <a:pt x="40" y="3"/>
                </a:moveTo>
                <a:lnTo>
                  <a:pt x="41" y="3"/>
                </a:lnTo>
                <a:lnTo>
                  <a:pt x="41" y="3"/>
                </a:lnTo>
                <a:lnTo>
                  <a:pt x="41" y="3"/>
                </a:lnTo>
                <a:lnTo>
                  <a:pt x="33" y="2"/>
                </a:lnTo>
                <a:lnTo>
                  <a:pt x="21" y="4"/>
                </a:lnTo>
                <a:cubicBezTo>
                  <a:pt x="20" y="4"/>
                  <a:pt x="20" y="4"/>
                  <a:pt x="19" y="4"/>
                </a:cubicBezTo>
                <a:lnTo>
                  <a:pt x="15" y="3"/>
                </a:lnTo>
                <a:lnTo>
                  <a:pt x="7" y="0"/>
                </a:lnTo>
                <a:lnTo>
                  <a:pt x="0" y="2"/>
                </a:lnTo>
                <a:lnTo>
                  <a:pt x="3" y="3"/>
                </a:lnTo>
                <a:lnTo>
                  <a:pt x="30" y="13"/>
                </a:lnTo>
                <a:cubicBezTo>
                  <a:pt x="31" y="14"/>
                  <a:pt x="32" y="14"/>
                  <a:pt x="33" y="15"/>
                </a:cubicBezTo>
                <a:lnTo>
                  <a:pt x="36" y="18"/>
                </a:lnTo>
                <a:lnTo>
                  <a:pt x="42" y="25"/>
                </a:lnTo>
                <a:lnTo>
                  <a:pt x="52" y="34"/>
                </a:lnTo>
                <a:lnTo>
                  <a:pt x="53" y="34"/>
                </a:lnTo>
                <a:lnTo>
                  <a:pt x="53" y="35"/>
                </a:lnTo>
                <a:cubicBezTo>
                  <a:pt x="52" y="33"/>
                  <a:pt x="51" y="32"/>
                  <a:pt x="51" y="30"/>
                </a:cubicBezTo>
                <a:lnTo>
                  <a:pt x="51" y="30"/>
                </a:lnTo>
                <a:lnTo>
                  <a:pt x="50" y="29"/>
                </a:lnTo>
                <a:cubicBezTo>
                  <a:pt x="49" y="27"/>
                  <a:pt x="49" y="24"/>
                  <a:pt x="50" y="21"/>
                </a:cubicBezTo>
                <a:lnTo>
                  <a:pt x="50" y="20"/>
                </a:lnTo>
                <a:lnTo>
                  <a:pt x="46" y="19"/>
                </a:lnTo>
                <a:lnTo>
                  <a:pt x="42" y="19"/>
                </a:lnTo>
                <a:cubicBezTo>
                  <a:pt x="38" y="19"/>
                  <a:pt x="35" y="16"/>
                  <a:pt x="34" y="12"/>
                </a:cubicBezTo>
                <a:cubicBezTo>
                  <a:pt x="34" y="8"/>
                  <a:pt x="36" y="5"/>
                  <a:pt x="40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9" name="Google Shape;4489;p90"/>
          <p:cNvSpPr/>
          <p:nvPr/>
        </p:nvSpPr>
        <p:spPr>
          <a:xfrm>
            <a:off x="8076396" y="4063120"/>
            <a:ext cx="13520" cy="9656"/>
          </a:xfrm>
          <a:custGeom>
            <a:rect b="b" l="l" r="r" t="t"/>
            <a:pathLst>
              <a:path extrusionOk="0" h="23" w="29">
                <a:moveTo>
                  <a:pt x="22" y="0"/>
                </a:moveTo>
                <a:lnTo>
                  <a:pt x="22" y="2"/>
                </a:lnTo>
                <a:cubicBezTo>
                  <a:pt x="22" y="3"/>
                  <a:pt x="22" y="4"/>
                  <a:pt x="21" y="5"/>
                </a:cubicBezTo>
                <a:lnTo>
                  <a:pt x="17" y="12"/>
                </a:lnTo>
                <a:cubicBezTo>
                  <a:pt x="16" y="12"/>
                  <a:pt x="15" y="13"/>
                  <a:pt x="14" y="14"/>
                </a:cubicBezTo>
                <a:lnTo>
                  <a:pt x="13" y="14"/>
                </a:lnTo>
                <a:cubicBezTo>
                  <a:pt x="11" y="16"/>
                  <a:pt x="9" y="18"/>
                  <a:pt x="6" y="18"/>
                </a:cubicBezTo>
                <a:lnTo>
                  <a:pt x="6" y="18"/>
                </a:lnTo>
                <a:lnTo>
                  <a:pt x="2" y="18"/>
                </a:lnTo>
                <a:cubicBezTo>
                  <a:pt x="1" y="18"/>
                  <a:pt x="0" y="18"/>
                  <a:pt x="0" y="18"/>
                </a:cubicBezTo>
                <a:cubicBezTo>
                  <a:pt x="1" y="19"/>
                  <a:pt x="1" y="20"/>
                  <a:pt x="1" y="22"/>
                </a:cubicBezTo>
                <a:cubicBezTo>
                  <a:pt x="2" y="21"/>
                  <a:pt x="3" y="21"/>
                  <a:pt x="4" y="20"/>
                </a:cubicBezTo>
                <a:lnTo>
                  <a:pt x="8" y="18"/>
                </a:lnTo>
                <a:cubicBezTo>
                  <a:pt x="9" y="18"/>
                  <a:pt x="10" y="18"/>
                  <a:pt x="11" y="18"/>
                </a:cubicBezTo>
                <a:lnTo>
                  <a:pt x="28" y="15"/>
                </a:lnTo>
                <a:lnTo>
                  <a:pt x="28" y="14"/>
                </a:lnTo>
                <a:lnTo>
                  <a:pt x="28" y="14"/>
                </a:lnTo>
                <a:cubicBezTo>
                  <a:pt x="27" y="13"/>
                  <a:pt x="27" y="13"/>
                  <a:pt x="26" y="12"/>
                </a:cubicBezTo>
                <a:cubicBezTo>
                  <a:pt x="24" y="10"/>
                  <a:pt x="22" y="7"/>
                  <a:pt x="23" y="4"/>
                </a:cubicBezTo>
                <a:cubicBezTo>
                  <a:pt x="23" y="4"/>
                  <a:pt x="23" y="2"/>
                  <a:pt x="23" y="1"/>
                </a:cubicBezTo>
                <a:lnTo>
                  <a:pt x="22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0" name="Google Shape;4490;p90"/>
          <p:cNvSpPr/>
          <p:nvPr/>
        </p:nvSpPr>
        <p:spPr>
          <a:xfrm>
            <a:off x="8132404" y="1587210"/>
            <a:ext cx="7725" cy="3863"/>
          </a:xfrm>
          <a:custGeom>
            <a:rect b="b" l="l" r="r" t="t"/>
            <a:pathLst>
              <a:path extrusionOk="0" h="10" w="16">
                <a:moveTo>
                  <a:pt x="0" y="9"/>
                </a:moveTo>
                <a:cubicBezTo>
                  <a:pt x="1" y="7"/>
                  <a:pt x="4" y="7"/>
                  <a:pt x="6" y="7"/>
                </a:cubicBezTo>
                <a:lnTo>
                  <a:pt x="14" y="8"/>
                </a:lnTo>
                <a:lnTo>
                  <a:pt x="15" y="7"/>
                </a:lnTo>
                <a:lnTo>
                  <a:pt x="7" y="4"/>
                </a:lnTo>
                <a:cubicBezTo>
                  <a:pt x="5" y="4"/>
                  <a:pt x="4" y="3"/>
                  <a:pt x="4" y="3"/>
                </a:cubicBezTo>
                <a:lnTo>
                  <a:pt x="0" y="0"/>
                </a:ln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1" name="Google Shape;4491;p90"/>
          <p:cNvSpPr/>
          <p:nvPr/>
        </p:nvSpPr>
        <p:spPr>
          <a:xfrm>
            <a:off x="8145922" y="1621974"/>
            <a:ext cx="7725" cy="1931"/>
          </a:xfrm>
          <a:custGeom>
            <a:rect b="b" l="l" r="r" t="t"/>
            <a:pathLst>
              <a:path extrusionOk="0" h="6" w="19">
                <a:moveTo>
                  <a:pt x="7" y="4"/>
                </a:moveTo>
                <a:lnTo>
                  <a:pt x="13" y="2"/>
                </a:lnTo>
                <a:cubicBezTo>
                  <a:pt x="14" y="1"/>
                  <a:pt x="14" y="1"/>
                  <a:pt x="15" y="1"/>
                </a:cubicBezTo>
                <a:lnTo>
                  <a:pt x="18" y="1"/>
                </a:lnTo>
                <a:lnTo>
                  <a:pt x="6" y="0"/>
                </a:lnTo>
                <a:lnTo>
                  <a:pt x="3" y="0"/>
                </a:lnTo>
                <a:lnTo>
                  <a:pt x="0" y="3"/>
                </a:lnTo>
                <a:lnTo>
                  <a:pt x="2" y="5"/>
                </a:lnTo>
                <a:lnTo>
                  <a:pt x="7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2" name="Google Shape;4492;p90"/>
          <p:cNvSpPr/>
          <p:nvPr/>
        </p:nvSpPr>
        <p:spPr>
          <a:xfrm>
            <a:off x="8001077" y="1338074"/>
            <a:ext cx="23175" cy="28970"/>
          </a:xfrm>
          <a:custGeom>
            <a:rect b="b" l="l" r="r" t="t"/>
            <a:pathLst>
              <a:path extrusionOk="0" h="67" w="55">
                <a:moveTo>
                  <a:pt x="39" y="23"/>
                </a:moveTo>
                <a:cubicBezTo>
                  <a:pt x="38" y="23"/>
                  <a:pt x="36" y="22"/>
                  <a:pt x="35" y="21"/>
                </a:cubicBezTo>
                <a:cubicBezTo>
                  <a:pt x="33" y="23"/>
                  <a:pt x="30" y="23"/>
                  <a:pt x="28" y="23"/>
                </a:cubicBezTo>
                <a:lnTo>
                  <a:pt x="24" y="22"/>
                </a:lnTo>
                <a:cubicBezTo>
                  <a:pt x="22" y="21"/>
                  <a:pt x="21" y="20"/>
                  <a:pt x="20" y="19"/>
                </a:cubicBezTo>
                <a:lnTo>
                  <a:pt x="14" y="12"/>
                </a:lnTo>
                <a:cubicBezTo>
                  <a:pt x="14" y="11"/>
                  <a:pt x="13" y="9"/>
                  <a:pt x="13" y="8"/>
                </a:cubicBezTo>
                <a:cubicBezTo>
                  <a:pt x="12" y="8"/>
                  <a:pt x="12" y="7"/>
                  <a:pt x="11" y="7"/>
                </a:cubicBezTo>
                <a:lnTo>
                  <a:pt x="10" y="6"/>
                </a:lnTo>
                <a:cubicBezTo>
                  <a:pt x="8" y="5"/>
                  <a:pt x="7" y="3"/>
                  <a:pt x="6" y="2"/>
                </a:cubicBezTo>
                <a:cubicBezTo>
                  <a:pt x="6" y="1"/>
                  <a:pt x="6" y="1"/>
                  <a:pt x="6" y="1"/>
                </a:cubicBezTo>
                <a:lnTo>
                  <a:pt x="5" y="1"/>
                </a:lnTo>
                <a:cubicBezTo>
                  <a:pt x="3" y="1"/>
                  <a:pt x="2" y="1"/>
                  <a:pt x="1" y="0"/>
                </a:cubicBezTo>
                <a:cubicBezTo>
                  <a:pt x="1" y="1"/>
                  <a:pt x="0" y="2"/>
                  <a:pt x="0" y="3"/>
                </a:cubicBezTo>
                <a:lnTo>
                  <a:pt x="1" y="3"/>
                </a:lnTo>
                <a:cubicBezTo>
                  <a:pt x="2" y="4"/>
                  <a:pt x="3" y="5"/>
                  <a:pt x="3" y="6"/>
                </a:cubicBezTo>
                <a:lnTo>
                  <a:pt x="5" y="10"/>
                </a:lnTo>
                <a:cubicBezTo>
                  <a:pt x="5" y="11"/>
                  <a:pt x="6" y="11"/>
                  <a:pt x="6" y="12"/>
                </a:cubicBezTo>
                <a:lnTo>
                  <a:pt x="6" y="13"/>
                </a:lnTo>
                <a:cubicBezTo>
                  <a:pt x="8" y="14"/>
                  <a:pt x="10" y="15"/>
                  <a:pt x="11" y="17"/>
                </a:cubicBezTo>
                <a:lnTo>
                  <a:pt x="15" y="25"/>
                </a:lnTo>
                <a:cubicBezTo>
                  <a:pt x="15" y="26"/>
                  <a:pt x="15" y="27"/>
                  <a:pt x="15" y="29"/>
                </a:cubicBezTo>
                <a:lnTo>
                  <a:pt x="15" y="31"/>
                </a:lnTo>
                <a:cubicBezTo>
                  <a:pt x="15" y="32"/>
                  <a:pt x="15" y="33"/>
                  <a:pt x="15" y="34"/>
                </a:cubicBezTo>
                <a:cubicBezTo>
                  <a:pt x="15" y="34"/>
                  <a:pt x="15" y="34"/>
                  <a:pt x="16" y="34"/>
                </a:cubicBezTo>
                <a:lnTo>
                  <a:pt x="19" y="36"/>
                </a:lnTo>
                <a:cubicBezTo>
                  <a:pt x="20" y="37"/>
                  <a:pt x="22" y="38"/>
                  <a:pt x="22" y="40"/>
                </a:cubicBezTo>
                <a:lnTo>
                  <a:pt x="24" y="44"/>
                </a:lnTo>
                <a:cubicBezTo>
                  <a:pt x="25" y="46"/>
                  <a:pt x="25" y="48"/>
                  <a:pt x="24" y="50"/>
                </a:cubicBezTo>
                <a:cubicBezTo>
                  <a:pt x="24" y="51"/>
                  <a:pt x="25" y="52"/>
                  <a:pt x="25" y="53"/>
                </a:cubicBezTo>
                <a:lnTo>
                  <a:pt x="25" y="56"/>
                </a:lnTo>
                <a:cubicBezTo>
                  <a:pt x="25" y="58"/>
                  <a:pt x="23" y="61"/>
                  <a:pt x="21" y="62"/>
                </a:cubicBezTo>
                <a:cubicBezTo>
                  <a:pt x="22" y="63"/>
                  <a:pt x="23" y="63"/>
                  <a:pt x="24" y="64"/>
                </a:cubicBezTo>
                <a:cubicBezTo>
                  <a:pt x="25" y="65"/>
                  <a:pt x="25" y="66"/>
                  <a:pt x="26" y="66"/>
                </a:cubicBezTo>
                <a:cubicBezTo>
                  <a:pt x="26" y="65"/>
                  <a:pt x="27" y="64"/>
                  <a:pt x="28" y="63"/>
                </a:cubicBezTo>
                <a:lnTo>
                  <a:pt x="32" y="58"/>
                </a:lnTo>
                <a:cubicBezTo>
                  <a:pt x="33" y="57"/>
                  <a:pt x="35" y="56"/>
                  <a:pt x="36" y="56"/>
                </a:cubicBezTo>
                <a:lnTo>
                  <a:pt x="37" y="56"/>
                </a:lnTo>
                <a:lnTo>
                  <a:pt x="35" y="55"/>
                </a:lnTo>
                <a:cubicBezTo>
                  <a:pt x="33" y="55"/>
                  <a:pt x="31" y="53"/>
                  <a:pt x="30" y="51"/>
                </a:cubicBezTo>
                <a:cubicBezTo>
                  <a:pt x="29" y="49"/>
                  <a:pt x="29" y="46"/>
                  <a:pt x="30" y="44"/>
                </a:cubicBezTo>
                <a:lnTo>
                  <a:pt x="34" y="37"/>
                </a:lnTo>
                <a:cubicBezTo>
                  <a:pt x="34" y="36"/>
                  <a:pt x="35" y="35"/>
                  <a:pt x="35" y="35"/>
                </a:cubicBezTo>
                <a:lnTo>
                  <a:pt x="38" y="32"/>
                </a:lnTo>
                <a:cubicBezTo>
                  <a:pt x="39" y="31"/>
                  <a:pt x="40" y="30"/>
                  <a:pt x="42" y="30"/>
                </a:cubicBezTo>
                <a:cubicBezTo>
                  <a:pt x="42" y="30"/>
                  <a:pt x="44" y="29"/>
                  <a:pt x="45" y="29"/>
                </a:cubicBezTo>
                <a:lnTo>
                  <a:pt x="54" y="29"/>
                </a:lnTo>
                <a:lnTo>
                  <a:pt x="46" y="24"/>
                </a:lnTo>
                <a:lnTo>
                  <a:pt x="39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3" name="Google Shape;4493;p90"/>
          <p:cNvSpPr/>
          <p:nvPr/>
        </p:nvSpPr>
        <p:spPr>
          <a:xfrm>
            <a:off x="7983694" y="1320693"/>
            <a:ext cx="5794" cy="5793"/>
          </a:xfrm>
          <a:custGeom>
            <a:rect b="b" l="l" r="r" t="t"/>
            <a:pathLst>
              <a:path extrusionOk="0" h="14" w="13">
                <a:moveTo>
                  <a:pt x="11" y="2"/>
                </a:moveTo>
                <a:cubicBezTo>
                  <a:pt x="10" y="2"/>
                  <a:pt x="9" y="3"/>
                  <a:pt x="7" y="3"/>
                </a:cubicBezTo>
                <a:lnTo>
                  <a:pt x="0" y="5"/>
                </a:lnTo>
                <a:lnTo>
                  <a:pt x="1" y="8"/>
                </a:lnTo>
                <a:cubicBezTo>
                  <a:pt x="2" y="9"/>
                  <a:pt x="2" y="10"/>
                  <a:pt x="1" y="12"/>
                </a:cubicBezTo>
                <a:lnTo>
                  <a:pt x="1" y="13"/>
                </a:lnTo>
                <a:lnTo>
                  <a:pt x="1" y="13"/>
                </a:lnTo>
                <a:cubicBezTo>
                  <a:pt x="3" y="11"/>
                  <a:pt x="5" y="10"/>
                  <a:pt x="8" y="9"/>
                </a:cubicBezTo>
                <a:lnTo>
                  <a:pt x="12" y="10"/>
                </a:lnTo>
                <a:lnTo>
                  <a:pt x="12" y="9"/>
                </a:lnTo>
                <a:lnTo>
                  <a:pt x="12" y="4"/>
                </a:lnTo>
                <a:lnTo>
                  <a:pt x="12" y="0"/>
                </a:lnTo>
                <a:lnTo>
                  <a:pt x="11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4" name="Google Shape;4494;p90"/>
          <p:cNvSpPr/>
          <p:nvPr/>
        </p:nvSpPr>
        <p:spPr>
          <a:xfrm>
            <a:off x="8037770" y="1372837"/>
            <a:ext cx="7725" cy="9657"/>
          </a:xfrm>
          <a:custGeom>
            <a:rect b="b" l="l" r="r" t="t"/>
            <a:pathLst>
              <a:path extrusionOk="0" h="24" w="19">
                <a:moveTo>
                  <a:pt x="18" y="0"/>
                </a:moveTo>
                <a:lnTo>
                  <a:pt x="15" y="1"/>
                </a:lnTo>
                <a:cubicBezTo>
                  <a:pt x="14" y="1"/>
                  <a:pt x="13" y="2"/>
                  <a:pt x="12" y="2"/>
                </a:cubicBezTo>
                <a:lnTo>
                  <a:pt x="9" y="2"/>
                </a:lnTo>
                <a:cubicBezTo>
                  <a:pt x="9" y="3"/>
                  <a:pt x="9" y="4"/>
                  <a:pt x="8" y="5"/>
                </a:cubicBezTo>
                <a:lnTo>
                  <a:pt x="7" y="7"/>
                </a:lnTo>
                <a:cubicBezTo>
                  <a:pt x="6" y="8"/>
                  <a:pt x="5" y="10"/>
                  <a:pt x="3" y="10"/>
                </a:cubicBezTo>
                <a:lnTo>
                  <a:pt x="0" y="12"/>
                </a:lnTo>
                <a:lnTo>
                  <a:pt x="0" y="12"/>
                </a:lnTo>
                <a:lnTo>
                  <a:pt x="1" y="21"/>
                </a:lnTo>
                <a:cubicBezTo>
                  <a:pt x="1" y="22"/>
                  <a:pt x="1" y="22"/>
                  <a:pt x="1" y="23"/>
                </a:cubicBezTo>
                <a:lnTo>
                  <a:pt x="6" y="21"/>
                </a:lnTo>
                <a:cubicBezTo>
                  <a:pt x="9" y="20"/>
                  <a:pt x="12" y="21"/>
                  <a:pt x="14" y="23"/>
                </a:cubicBezTo>
                <a:lnTo>
                  <a:pt x="15" y="19"/>
                </a:lnTo>
                <a:cubicBezTo>
                  <a:pt x="15" y="19"/>
                  <a:pt x="16" y="18"/>
                  <a:pt x="16" y="17"/>
                </a:cubicBezTo>
                <a:lnTo>
                  <a:pt x="16" y="17"/>
                </a:lnTo>
                <a:cubicBezTo>
                  <a:pt x="15" y="14"/>
                  <a:pt x="15" y="11"/>
                  <a:pt x="16" y="9"/>
                </a:cubicBezTo>
                <a:lnTo>
                  <a:pt x="17" y="6"/>
                </a:lnTo>
                <a:lnTo>
                  <a:pt x="17" y="5"/>
                </a:lnTo>
                <a:cubicBezTo>
                  <a:pt x="17" y="4"/>
                  <a:pt x="17" y="3"/>
                  <a:pt x="17" y="3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5" name="Google Shape;4495;p90"/>
          <p:cNvSpPr/>
          <p:nvPr/>
        </p:nvSpPr>
        <p:spPr>
          <a:xfrm>
            <a:off x="6461843" y="2701562"/>
            <a:ext cx="3863" cy="5794"/>
          </a:xfrm>
          <a:custGeom>
            <a:rect b="b" l="l" r="r" t="t"/>
            <a:pathLst>
              <a:path extrusionOk="0" h="13" w="9">
                <a:moveTo>
                  <a:pt x="4" y="2"/>
                </a:moveTo>
                <a:lnTo>
                  <a:pt x="0" y="0"/>
                </a:lnTo>
                <a:lnTo>
                  <a:pt x="1" y="2"/>
                </a:lnTo>
                <a:lnTo>
                  <a:pt x="4" y="9"/>
                </a:lnTo>
                <a:cubicBezTo>
                  <a:pt x="4" y="10"/>
                  <a:pt x="5" y="10"/>
                  <a:pt x="5" y="11"/>
                </a:cubicBezTo>
                <a:lnTo>
                  <a:pt x="8" y="12"/>
                </a:lnTo>
                <a:lnTo>
                  <a:pt x="7" y="11"/>
                </a:lnTo>
                <a:cubicBezTo>
                  <a:pt x="5" y="9"/>
                  <a:pt x="4" y="7"/>
                  <a:pt x="5" y="4"/>
                </a:cubicBezTo>
                <a:cubicBezTo>
                  <a:pt x="5" y="3"/>
                  <a:pt x="5" y="3"/>
                  <a:pt x="5" y="2"/>
                </a:cubicBezTo>
                <a:cubicBezTo>
                  <a:pt x="5" y="2"/>
                  <a:pt x="5" y="2"/>
                  <a:pt x="4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6" name="Google Shape;4496;p90"/>
          <p:cNvSpPr/>
          <p:nvPr/>
        </p:nvSpPr>
        <p:spPr>
          <a:xfrm>
            <a:off x="6477294" y="2715082"/>
            <a:ext cx="13520" cy="5793"/>
          </a:xfrm>
          <a:custGeom>
            <a:rect b="b" l="l" r="r" t="t"/>
            <a:pathLst>
              <a:path extrusionOk="0" h="15" w="31">
                <a:moveTo>
                  <a:pt x="24" y="5"/>
                </a:moveTo>
                <a:lnTo>
                  <a:pt x="17" y="4"/>
                </a:lnTo>
                <a:lnTo>
                  <a:pt x="6" y="0"/>
                </a:lnTo>
                <a:lnTo>
                  <a:pt x="2" y="1"/>
                </a:lnTo>
                <a:cubicBezTo>
                  <a:pt x="1" y="1"/>
                  <a:pt x="1" y="1"/>
                  <a:pt x="0" y="1"/>
                </a:cubicBezTo>
                <a:lnTo>
                  <a:pt x="1" y="2"/>
                </a:lnTo>
                <a:lnTo>
                  <a:pt x="6" y="13"/>
                </a:lnTo>
                <a:lnTo>
                  <a:pt x="14" y="12"/>
                </a:lnTo>
                <a:cubicBezTo>
                  <a:pt x="15" y="12"/>
                  <a:pt x="15" y="12"/>
                  <a:pt x="15" y="12"/>
                </a:cubicBezTo>
                <a:cubicBezTo>
                  <a:pt x="17" y="12"/>
                  <a:pt x="18" y="13"/>
                  <a:pt x="19" y="13"/>
                </a:cubicBezTo>
                <a:lnTo>
                  <a:pt x="20" y="14"/>
                </a:lnTo>
                <a:lnTo>
                  <a:pt x="21" y="13"/>
                </a:lnTo>
                <a:cubicBezTo>
                  <a:pt x="22" y="13"/>
                  <a:pt x="23" y="13"/>
                  <a:pt x="24" y="13"/>
                </a:cubicBezTo>
                <a:lnTo>
                  <a:pt x="29" y="13"/>
                </a:lnTo>
                <a:lnTo>
                  <a:pt x="30" y="12"/>
                </a:lnTo>
                <a:lnTo>
                  <a:pt x="29" y="9"/>
                </a:lnTo>
                <a:lnTo>
                  <a:pt x="27" y="7"/>
                </a:lnTo>
                <a:lnTo>
                  <a:pt x="24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7" name="Google Shape;4497;p90"/>
          <p:cNvSpPr/>
          <p:nvPr/>
        </p:nvSpPr>
        <p:spPr>
          <a:xfrm>
            <a:off x="6459913" y="2678387"/>
            <a:ext cx="9656" cy="5794"/>
          </a:xfrm>
          <a:custGeom>
            <a:rect b="b" l="l" r="r" t="t"/>
            <a:pathLst>
              <a:path extrusionOk="0" h="12" w="22">
                <a:moveTo>
                  <a:pt x="16" y="6"/>
                </a:moveTo>
                <a:lnTo>
                  <a:pt x="21" y="11"/>
                </a:lnTo>
                <a:lnTo>
                  <a:pt x="20" y="7"/>
                </a:lnTo>
                <a:lnTo>
                  <a:pt x="18" y="3"/>
                </a:lnTo>
                <a:lnTo>
                  <a:pt x="15" y="0"/>
                </a:lnTo>
                <a:cubicBezTo>
                  <a:pt x="14" y="0"/>
                  <a:pt x="14" y="0"/>
                  <a:pt x="13" y="0"/>
                </a:cubicBezTo>
                <a:lnTo>
                  <a:pt x="8" y="2"/>
                </a:lnTo>
                <a:cubicBezTo>
                  <a:pt x="7" y="2"/>
                  <a:pt x="6" y="2"/>
                  <a:pt x="6" y="2"/>
                </a:cubicBezTo>
                <a:lnTo>
                  <a:pt x="2" y="2"/>
                </a:lnTo>
                <a:lnTo>
                  <a:pt x="1" y="2"/>
                </a:lnTo>
                <a:cubicBezTo>
                  <a:pt x="1" y="3"/>
                  <a:pt x="0" y="3"/>
                  <a:pt x="0" y="3"/>
                </a:cubicBezTo>
                <a:lnTo>
                  <a:pt x="12" y="5"/>
                </a:lnTo>
                <a:cubicBezTo>
                  <a:pt x="13" y="5"/>
                  <a:pt x="15" y="5"/>
                  <a:pt x="1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8" name="Google Shape;4498;p90"/>
          <p:cNvSpPr/>
          <p:nvPr/>
        </p:nvSpPr>
        <p:spPr>
          <a:xfrm>
            <a:off x="6434805" y="2726670"/>
            <a:ext cx="15450" cy="7725"/>
          </a:xfrm>
          <a:custGeom>
            <a:rect b="b" l="l" r="r" t="t"/>
            <a:pathLst>
              <a:path extrusionOk="0" h="17" w="36">
                <a:moveTo>
                  <a:pt x="20" y="6"/>
                </a:moveTo>
                <a:cubicBezTo>
                  <a:pt x="19" y="6"/>
                  <a:pt x="18" y="5"/>
                  <a:pt x="18" y="5"/>
                </a:cubicBezTo>
                <a:lnTo>
                  <a:pt x="12" y="0"/>
                </a:lnTo>
                <a:lnTo>
                  <a:pt x="7" y="2"/>
                </a:lnTo>
                <a:cubicBezTo>
                  <a:pt x="6" y="2"/>
                  <a:pt x="5" y="2"/>
                  <a:pt x="5" y="2"/>
                </a:cubicBezTo>
                <a:lnTo>
                  <a:pt x="0" y="3"/>
                </a:lnTo>
                <a:lnTo>
                  <a:pt x="0" y="3"/>
                </a:lnTo>
                <a:lnTo>
                  <a:pt x="2" y="4"/>
                </a:lnTo>
                <a:lnTo>
                  <a:pt x="20" y="9"/>
                </a:lnTo>
                <a:cubicBezTo>
                  <a:pt x="21" y="10"/>
                  <a:pt x="22" y="10"/>
                  <a:pt x="23" y="11"/>
                </a:cubicBezTo>
                <a:lnTo>
                  <a:pt x="30" y="16"/>
                </a:lnTo>
                <a:lnTo>
                  <a:pt x="35" y="16"/>
                </a:lnTo>
                <a:cubicBezTo>
                  <a:pt x="34" y="16"/>
                  <a:pt x="34" y="16"/>
                  <a:pt x="34" y="16"/>
                </a:cubicBezTo>
                <a:lnTo>
                  <a:pt x="30" y="11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9" name="Google Shape;4499;p90"/>
          <p:cNvSpPr/>
          <p:nvPr/>
        </p:nvSpPr>
        <p:spPr>
          <a:xfrm>
            <a:off x="6821062" y="2433114"/>
            <a:ext cx="15450" cy="13518"/>
          </a:xfrm>
          <a:custGeom>
            <a:rect b="b" l="l" r="r" t="t"/>
            <a:pathLst>
              <a:path extrusionOk="0" h="29" w="34">
                <a:moveTo>
                  <a:pt x="26" y="6"/>
                </a:moveTo>
                <a:lnTo>
                  <a:pt x="22" y="5"/>
                </a:lnTo>
                <a:cubicBezTo>
                  <a:pt x="19" y="4"/>
                  <a:pt x="17" y="3"/>
                  <a:pt x="16" y="0"/>
                </a:cubicBezTo>
                <a:lnTo>
                  <a:pt x="16" y="1"/>
                </a:lnTo>
                <a:cubicBezTo>
                  <a:pt x="15" y="2"/>
                  <a:pt x="14" y="3"/>
                  <a:pt x="14" y="3"/>
                </a:cubicBezTo>
                <a:lnTo>
                  <a:pt x="5" y="9"/>
                </a:lnTo>
                <a:cubicBezTo>
                  <a:pt x="4" y="9"/>
                  <a:pt x="3" y="10"/>
                  <a:pt x="2" y="10"/>
                </a:cubicBezTo>
                <a:lnTo>
                  <a:pt x="0" y="10"/>
                </a:lnTo>
                <a:lnTo>
                  <a:pt x="1" y="13"/>
                </a:lnTo>
                <a:cubicBezTo>
                  <a:pt x="1" y="12"/>
                  <a:pt x="2" y="12"/>
                  <a:pt x="3" y="12"/>
                </a:cubicBezTo>
                <a:lnTo>
                  <a:pt x="6" y="13"/>
                </a:lnTo>
                <a:cubicBezTo>
                  <a:pt x="7" y="13"/>
                  <a:pt x="9" y="13"/>
                  <a:pt x="10" y="13"/>
                </a:cubicBezTo>
                <a:lnTo>
                  <a:pt x="12" y="15"/>
                </a:lnTo>
                <a:cubicBezTo>
                  <a:pt x="13" y="15"/>
                  <a:pt x="14" y="16"/>
                  <a:pt x="14" y="17"/>
                </a:cubicBezTo>
                <a:lnTo>
                  <a:pt x="17" y="20"/>
                </a:lnTo>
                <a:cubicBezTo>
                  <a:pt x="18" y="20"/>
                  <a:pt x="18" y="21"/>
                  <a:pt x="18" y="21"/>
                </a:cubicBezTo>
                <a:lnTo>
                  <a:pt x="20" y="22"/>
                </a:lnTo>
                <a:cubicBezTo>
                  <a:pt x="21" y="23"/>
                  <a:pt x="21" y="24"/>
                  <a:pt x="22" y="25"/>
                </a:cubicBezTo>
                <a:lnTo>
                  <a:pt x="24" y="28"/>
                </a:lnTo>
                <a:lnTo>
                  <a:pt x="25" y="27"/>
                </a:lnTo>
                <a:lnTo>
                  <a:pt x="29" y="21"/>
                </a:lnTo>
                <a:lnTo>
                  <a:pt x="32" y="12"/>
                </a:lnTo>
                <a:lnTo>
                  <a:pt x="33" y="5"/>
                </a:lnTo>
                <a:lnTo>
                  <a:pt x="32" y="5"/>
                </a:lnTo>
                <a:lnTo>
                  <a:pt x="30" y="5"/>
                </a:lnTo>
                <a:cubicBezTo>
                  <a:pt x="29" y="6"/>
                  <a:pt x="27" y="6"/>
                  <a:pt x="26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0" name="Google Shape;4500;p90"/>
          <p:cNvSpPr/>
          <p:nvPr/>
        </p:nvSpPr>
        <p:spPr>
          <a:xfrm>
            <a:off x="7244014" y="2288267"/>
            <a:ext cx="11588" cy="17382"/>
          </a:xfrm>
          <a:custGeom>
            <a:rect b="b" l="l" r="r" t="t"/>
            <a:pathLst>
              <a:path extrusionOk="0" h="40" w="28">
                <a:moveTo>
                  <a:pt x="17" y="14"/>
                </a:moveTo>
                <a:cubicBezTo>
                  <a:pt x="19" y="13"/>
                  <a:pt x="20" y="12"/>
                  <a:pt x="22" y="11"/>
                </a:cubicBezTo>
                <a:lnTo>
                  <a:pt x="27" y="10"/>
                </a:lnTo>
                <a:cubicBezTo>
                  <a:pt x="27" y="10"/>
                  <a:pt x="27" y="10"/>
                  <a:pt x="27" y="9"/>
                </a:cubicBezTo>
                <a:lnTo>
                  <a:pt x="26" y="8"/>
                </a:lnTo>
                <a:lnTo>
                  <a:pt x="25" y="9"/>
                </a:lnTo>
                <a:cubicBezTo>
                  <a:pt x="23" y="9"/>
                  <a:pt x="20" y="8"/>
                  <a:pt x="19" y="6"/>
                </a:cubicBezTo>
                <a:lnTo>
                  <a:pt x="17" y="5"/>
                </a:lnTo>
                <a:cubicBezTo>
                  <a:pt x="17" y="4"/>
                  <a:pt x="17" y="4"/>
                  <a:pt x="17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4" y="1"/>
                  <a:pt x="13" y="0"/>
                </a:cubicBezTo>
                <a:lnTo>
                  <a:pt x="10" y="5"/>
                </a:lnTo>
                <a:lnTo>
                  <a:pt x="9" y="14"/>
                </a:lnTo>
                <a:cubicBezTo>
                  <a:pt x="9" y="18"/>
                  <a:pt x="6" y="22"/>
                  <a:pt x="2" y="22"/>
                </a:cubicBezTo>
                <a:cubicBezTo>
                  <a:pt x="2" y="23"/>
                  <a:pt x="2" y="23"/>
                  <a:pt x="3" y="24"/>
                </a:cubicBezTo>
                <a:cubicBezTo>
                  <a:pt x="3" y="26"/>
                  <a:pt x="2" y="29"/>
                  <a:pt x="0" y="31"/>
                </a:cubicBezTo>
                <a:lnTo>
                  <a:pt x="1" y="33"/>
                </a:lnTo>
                <a:lnTo>
                  <a:pt x="8" y="37"/>
                </a:lnTo>
                <a:cubicBezTo>
                  <a:pt x="9" y="37"/>
                  <a:pt x="9" y="38"/>
                  <a:pt x="10" y="38"/>
                </a:cubicBezTo>
                <a:lnTo>
                  <a:pt x="11" y="39"/>
                </a:lnTo>
                <a:cubicBezTo>
                  <a:pt x="12" y="38"/>
                  <a:pt x="13" y="38"/>
                  <a:pt x="14" y="37"/>
                </a:cubicBezTo>
                <a:lnTo>
                  <a:pt x="17" y="36"/>
                </a:lnTo>
                <a:cubicBezTo>
                  <a:pt x="15" y="35"/>
                  <a:pt x="14" y="34"/>
                  <a:pt x="13" y="33"/>
                </a:cubicBezTo>
                <a:cubicBezTo>
                  <a:pt x="11" y="31"/>
                  <a:pt x="10" y="27"/>
                  <a:pt x="12" y="24"/>
                </a:cubicBezTo>
                <a:lnTo>
                  <a:pt x="17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1" name="Google Shape;4501;p90"/>
          <p:cNvSpPr/>
          <p:nvPr/>
        </p:nvSpPr>
        <p:spPr>
          <a:xfrm>
            <a:off x="5662292" y="2068100"/>
            <a:ext cx="3863" cy="9657"/>
          </a:xfrm>
          <a:custGeom>
            <a:rect b="b" l="l" r="r" t="t"/>
            <a:pathLst>
              <a:path extrusionOk="0" h="21" w="11">
                <a:moveTo>
                  <a:pt x="7" y="20"/>
                </a:moveTo>
                <a:lnTo>
                  <a:pt x="7" y="15"/>
                </a:lnTo>
                <a:cubicBezTo>
                  <a:pt x="8" y="14"/>
                  <a:pt x="8" y="13"/>
                  <a:pt x="8" y="12"/>
                </a:cubicBezTo>
                <a:lnTo>
                  <a:pt x="10" y="9"/>
                </a:lnTo>
                <a:lnTo>
                  <a:pt x="8" y="0"/>
                </a:lnTo>
                <a:lnTo>
                  <a:pt x="7" y="0"/>
                </a:lnTo>
                <a:cubicBezTo>
                  <a:pt x="6" y="1"/>
                  <a:pt x="5" y="1"/>
                  <a:pt x="4" y="1"/>
                </a:cubicBezTo>
                <a:lnTo>
                  <a:pt x="1" y="1"/>
                </a:lnTo>
                <a:lnTo>
                  <a:pt x="0" y="6"/>
                </a:lnTo>
                <a:cubicBezTo>
                  <a:pt x="2" y="7"/>
                  <a:pt x="4" y="9"/>
                  <a:pt x="5" y="11"/>
                </a:cubicBezTo>
                <a:lnTo>
                  <a:pt x="7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2" name="Google Shape;4502;p90"/>
          <p:cNvSpPr/>
          <p:nvPr/>
        </p:nvSpPr>
        <p:spPr>
          <a:xfrm>
            <a:off x="5641049" y="1967673"/>
            <a:ext cx="25106" cy="36695"/>
          </a:xfrm>
          <a:custGeom>
            <a:rect b="b" l="l" r="r" t="t"/>
            <a:pathLst>
              <a:path extrusionOk="0" h="83" w="57">
                <a:moveTo>
                  <a:pt x="36" y="33"/>
                </a:moveTo>
                <a:cubicBezTo>
                  <a:pt x="36" y="31"/>
                  <a:pt x="37" y="29"/>
                  <a:pt x="39" y="28"/>
                </a:cubicBezTo>
                <a:lnTo>
                  <a:pt x="39" y="28"/>
                </a:lnTo>
                <a:cubicBezTo>
                  <a:pt x="39" y="27"/>
                  <a:pt x="39" y="26"/>
                  <a:pt x="40" y="26"/>
                </a:cubicBezTo>
                <a:cubicBezTo>
                  <a:pt x="40" y="25"/>
                  <a:pt x="42" y="23"/>
                  <a:pt x="42" y="22"/>
                </a:cubicBezTo>
                <a:lnTo>
                  <a:pt x="43" y="20"/>
                </a:lnTo>
                <a:cubicBezTo>
                  <a:pt x="43" y="20"/>
                  <a:pt x="44" y="18"/>
                  <a:pt x="44" y="17"/>
                </a:cubicBezTo>
                <a:lnTo>
                  <a:pt x="52" y="3"/>
                </a:lnTo>
                <a:lnTo>
                  <a:pt x="56" y="0"/>
                </a:lnTo>
                <a:lnTo>
                  <a:pt x="53" y="2"/>
                </a:lnTo>
                <a:cubicBezTo>
                  <a:pt x="52" y="2"/>
                  <a:pt x="51" y="3"/>
                  <a:pt x="50" y="3"/>
                </a:cubicBezTo>
                <a:lnTo>
                  <a:pt x="48" y="3"/>
                </a:lnTo>
                <a:lnTo>
                  <a:pt x="47" y="7"/>
                </a:lnTo>
                <a:cubicBezTo>
                  <a:pt x="46" y="8"/>
                  <a:pt x="45" y="9"/>
                  <a:pt x="44" y="10"/>
                </a:cubicBezTo>
                <a:lnTo>
                  <a:pt x="43" y="12"/>
                </a:lnTo>
                <a:cubicBezTo>
                  <a:pt x="42" y="12"/>
                  <a:pt x="41" y="13"/>
                  <a:pt x="40" y="13"/>
                </a:cubicBezTo>
                <a:lnTo>
                  <a:pt x="38" y="14"/>
                </a:lnTo>
                <a:lnTo>
                  <a:pt x="29" y="27"/>
                </a:lnTo>
                <a:lnTo>
                  <a:pt x="16" y="43"/>
                </a:lnTo>
                <a:lnTo>
                  <a:pt x="2" y="55"/>
                </a:lnTo>
                <a:cubicBezTo>
                  <a:pt x="1" y="55"/>
                  <a:pt x="0" y="56"/>
                  <a:pt x="0" y="56"/>
                </a:cubicBezTo>
                <a:lnTo>
                  <a:pt x="0" y="56"/>
                </a:lnTo>
                <a:lnTo>
                  <a:pt x="0" y="57"/>
                </a:lnTo>
                <a:lnTo>
                  <a:pt x="0" y="57"/>
                </a:lnTo>
                <a:cubicBezTo>
                  <a:pt x="1" y="58"/>
                  <a:pt x="2" y="58"/>
                  <a:pt x="3" y="59"/>
                </a:cubicBezTo>
                <a:lnTo>
                  <a:pt x="5" y="60"/>
                </a:lnTo>
                <a:cubicBezTo>
                  <a:pt x="7" y="62"/>
                  <a:pt x="9" y="65"/>
                  <a:pt x="8" y="68"/>
                </a:cubicBezTo>
                <a:lnTo>
                  <a:pt x="7" y="75"/>
                </a:lnTo>
                <a:cubicBezTo>
                  <a:pt x="7" y="76"/>
                  <a:pt x="6" y="78"/>
                  <a:pt x="5" y="79"/>
                </a:cubicBezTo>
                <a:lnTo>
                  <a:pt x="6" y="81"/>
                </a:lnTo>
                <a:lnTo>
                  <a:pt x="6" y="82"/>
                </a:lnTo>
                <a:lnTo>
                  <a:pt x="8" y="79"/>
                </a:lnTo>
                <a:lnTo>
                  <a:pt x="12" y="74"/>
                </a:lnTo>
                <a:cubicBezTo>
                  <a:pt x="13" y="72"/>
                  <a:pt x="15" y="71"/>
                  <a:pt x="18" y="71"/>
                </a:cubicBezTo>
                <a:lnTo>
                  <a:pt x="23" y="71"/>
                </a:lnTo>
                <a:lnTo>
                  <a:pt x="23" y="71"/>
                </a:lnTo>
                <a:cubicBezTo>
                  <a:pt x="24" y="69"/>
                  <a:pt x="27" y="68"/>
                  <a:pt x="29" y="68"/>
                </a:cubicBezTo>
                <a:lnTo>
                  <a:pt x="31" y="65"/>
                </a:lnTo>
                <a:cubicBezTo>
                  <a:pt x="31" y="64"/>
                  <a:pt x="31" y="64"/>
                  <a:pt x="32" y="64"/>
                </a:cubicBezTo>
                <a:lnTo>
                  <a:pt x="30" y="63"/>
                </a:lnTo>
                <a:cubicBezTo>
                  <a:pt x="28" y="61"/>
                  <a:pt x="27" y="57"/>
                  <a:pt x="28" y="54"/>
                </a:cubicBezTo>
                <a:lnTo>
                  <a:pt x="36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3" name="Google Shape;4503;p90"/>
          <p:cNvSpPr/>
          <p:nvPr/>
        </p:nvSpPr>
        <p:spPr>
          <a:xfrm>
            <a:off x="8601705" y="3553260"/>
            <a:ext cx="15450" cy="25106"/>
          </a:xfrm>
          <a:custGeom>
            <a:rect b="b" l="l" r="r" t="t"/>
            <a:pathLst>
              <a:path extrusionOk="0" h="56" w="35">
                <a:moveTo>
                  <a:pt x="14" y="48"/>
                </a:moveTo>
                <a:lnTo>
                  <a:pt x="14" y="50"/>
                </a:lnTo>
                <a:cubicBezTo>
                  <a:pt x="14" y="51"/>
                  <a:pt x="14" y="52"/>
                  <a:pt x="13" y="53"/>
                </a:cubicBezTo>
                <a:cubicBezTo>
                  <a:pt x="14" y="54"/>
                  <a:pt x="14" y="54"/>
                  <a:pt x="15" y="55"/>
                </a:cubicBezTo>
                <a:lnTo>
                  <a:pt x="20" y="54"/>
                </a:lnTo>
                <a:lnTo>
                  <a:pt x="26" y="51"/>
                </a:lnTo>
                <a:lnTo>
                  <a:pt x="34" y="47"/>
                </a:lnTo>
                <a:lnTo>
                  <a:pt x="33" y="48"/>
                </a:lnTo>
                <a:cubicBezTo>
                  <a:pt x="29" y="49"/>
                  <a:pt x="25" y="48"/>
                  <a:pt x="23" y="44"/>
                </a:cubicBezTo>
                <a:lnTo>
                  <a:pt x="21" y="40"/>
                </a:lnTo>
                <a:cubicBezTo>
                  <a:pt x="20" y="39"/>
                  <a:pt x="20" y="38"/>
                  <a:pt x="20" y="38"/>
                </a:cubicBezTo>
                <a:lnTo>
                  <a:pt x="19" y="32"/>
                </a:lnTo>
                <a:lnTo>
                  <a:pt x="18" y="15"/>
                </a:lnTo>
                <a:cubicBezTo>
                  <a:pt x="18" y="14"/>
                  <a:pt x="19" y="13"/>
                  <a:pt x="19" y="12"/>
                </a:cubicBezTo>
                <a:lnTo>
                  <a:pt x="21" y="6"/>
                </a:lnTo>
                <a:cubicBezTo>
                  <a:pt x="22" y="4"/>
                  <a:pt x="23" y="3"/>
                  <a:pt x="26" y="2"/>
                </a:cubicBezTo>
                <a:lnTo>
                  <a:pt x="27" y="1"/>
                </a:lnTo>
                <a:lnTo>
                  <a:pt x="26" y="1"/>
                </a:lnTo>
                <a:lnTo>
                  <a:pt x="21" y="1"/>
                </a:lnTo>
                <a:cubicBezTo>
                  <a:pt x="20" y="1"/>
                  <a:pt x="19" y="1"/>
                  <a:pt x="19" y="0"/>
                </a:cubicBezTo>
                <a:lnTo>
                  <a:pt x="18" y="0"/>
                </a:lnTo>
                <a:lnTo>
                  <a:pt x="18" y="1"/>
                </a:lnTo>
                <a:cubicBezTo>
                  <a:pt x="17" y="2"/>
                  <a:pt x="16" y="4"/>
                  <a:pt x="14" y="5"/>
                </a:cubicBezTo>
                <a:lnTo>
                  <a:pt x="12" y="6"/>
                </a:lnTo>
                <a:cubicBezTo>
                  <a:pt x="11" y="6"/>
                  <a:pt x="10" y="6"/>
                  <a:pt x="9" y="7"/>
                </a:cubicBezTo>
                <a:lnTo>
                  <a:pt x="6" y="7"/>
                </a:lnTo>
                <a:lnTo>
                  <a:pt x="0" y="14"/>
                </a:lnTo>
                <a:cubicBezTo>
                  <a:pt x="1" y="14"/>
                  <a:pt x="1" y="15"/>
                  <a:pt x="1" y="17"/>
                </a:cubicBezTo>
                <a:cubicBezTo>
                  <a:pt x="2" y="18"/>
                  <a:pt x="2" y="21"/>
                  <a:pt x="2" y="22"/>
                </a:cubicBezTo>
                <a:cubicBezTo>
                  <a:pt x="2" y="23"/>
                  <a:pt x="2" y="23"/>
                  <a:pt x="1" y="24"/>
                </a:cubicBezTo>
                <a:lnTo>
                  <a:pt x="3" y="24"/>
                </a:lnTo>
                <a:cubicBezTo>
                  <a:pt x="4" y="25"/>
                  <a:pt x="5" y="26"/>
                  <a:pt x="5" y="26"/>
                </a:cubicBezTo>
                <a:lnTo>
                  <a:pt x="15" y="36"/>
                </a:lnTo>
                <a:cubicBezTo>
                  <a:pt x="18" y="39"/>
                  <a:pt x="18" y="44"/>
                  <a:pt x="15" y="47"/>
                </a:cubicBez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4" name="Google Shape;4504;p90"/>
          <p:cNvSpPr/>
          <p:nvPr/>
        </p:nvSpPr>
        <p:spPr>
          <a:xfrm>
            <a:off x="5415088" y="2666799"/>
            <a:ext cx="3863" cy="3863"/>
          </a:xfrm>
          <a:custGeom>
            <a:rect b="b" l="l" r="r" t="t"/>
            <a:pathLst>
              <a:path extrusionOk="0" h="7" w="10">
                <a:moveTo>
                  <a:pt x="1" y="0"/>
                </a:moveTo>
                <a:lnTo>
                  <a:pt x="0" y="0"/>
                </a:lnTo>
                <a:cubicBezTo>
                  <a:pt x="0" y="1"/>
                  <a:pt x="0" y="2"/>
                  <a:pt x="0" y="4"/>
                </a:cubicBezTo>
                <a:lnTo>
                  <a:pt x="0" y="4"/>
                </a:lnTo>
                <a:cubicBezTo>
                  <a:pt x="2" y="4"/>
                  <a:pt x="3" y="5"/>
                  <a:pt x="4" y="6"/>
                </a:cubicBezTo>
                <a:cubicBezTo>
                  <a:pt x="4" y="6"/>
                  <a:pt x="4" y="6"/>
                  <a:pt x="5" y="5"/>
                </a:cubicBezTo>
                <a:cubicBezTo>
                  <a:pt x="6" y="4"/>
                  <a:pt x="7" y="2"/>
                  <a:pt x="9" y="2"/>
                </a:cubicBezTo>
                <a:cubicBezTo>
                  <a:pt x="9" y="1"/>
                  <a:pt x="9" y="1"/>
                  <a:pt x="9" y="0"/>
                </a:cubicBezTo>
                <a:lnTo>
                  <a:pt x="8" y="0"/>
                </a:lnTo>
                <a:lnTo>
                  <a:pt x="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5" name="Google Shape;4505;p90"/>
          <p:cNvSpPr/>
          <p:nvPr/>
        </p:nvSpPr>
        <p:spPr>
          <a:xfrm>
            <a:off x="5289556" y="2695769"/>
            <a:ext cx="9656" cy="5793"/>
          </a:xfrm>
          <a:custGeom>
            <a:rect b="b" l="l" r="r" t="t"/>
            <a:pathLst>
              <a:path extrusionOk="0" h="12" w="23">
                <a:moveTo>
                  <a:pt x="8" y="3"/>
                </a:moveTo>
                <a:cubicBezTo>
                  <a:pt x="7" y="3"/>
                  <a:pt x="6" y="4"/>
                  <a:pt x="6" y="4"/>
                </a:cubicBezTo>
                <a:lnTo>
                  <a:pt x="2" y="4"/>
                </a:lnTo>
                <a:cubicBezTo>
                  <a:pt x="2" y="6"/>
                  <a:pt x="2" y="8"/>
                  <a:pt x="1" y="10"/>
                </a:cubicBezTo>
                <a:lnTo>
                  <a:pt x="0" y="11"/>
                </a:lnTo>
                <a:lnTo>
                  <a:pt x="5" y="9"/>
                </a:lnTo>
                <a:lnTo>
                  <a:pt x="22" y="0"/>
                </a:lnTo>
                <a:lnTo>
                  <a:pt x="13" y="1"/>
                </a:lnTo>
                <a:lnTo>
                  <a:pt x="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6" name="Google Shape;4506;p90"/>
          <p:cNvSpPr/>
          <p:nvPr/>
        </p:nvSpPr>
        <p:spPr>
          <a:xfrm>
            <a:off x="5303074" y="2562509"/>
            <a:ext cx="9657" cy="3863"/>
          </a:xfrm>
          <a:custGeom>
            <a:rect b="b" l="l" r="r" t="t"/>
            <a:pathLst>
              <a:path extrusionOk="0" h="8" w="24">
                <a:moveTo>
                  <a:pt x="20" y="6"/>
                </a:moveTo>
                <a:cubicBezTo>
                  <a:pt x="21" y="6"/>
                  <a:pt x="22" y="6"/>
                  <a:pt x="23" y="7"/>
                </a:cubicBezTo>
                <a:lnTo>
                  <a:pt x="23" y="7"/>
                </a:lnTo>
                <a:lnTo>
                  <a:pt x="23" y="7"/>
                </a:lnTo>
                <a:lnTo>
                  <a:pt x="21" y="5"/>
                </a:lnTo>
                <a:cubicBezTo>
                  <a:pt x="19" y="5"/>
                  <a:pt x="18" y="4"/>
                  <a:pt x="17" y="2"/>
                </a:cubicBezTo>
                <a:lnTo>
                  <a:pt x="16" y="1"/>
                </a:lnTo>
                <a:lnTo>
                  <a:pt x="13" y="0"/>
                </a:lnTo>
                <a:cubicBezTo>
                  <a:pt x="12" y="0"/>
                  <a:pt x="11" y="0"/>
                  <a:pt x="11" y="0"/>
                </a:cubicBezTo>
                <a:lnTo>
                  <a:pt x="0" y="5"/>
                </a:lnTo>
                <a:lnTo>
                  <a:pt x="5" y="6"/>
                </a:lnTo>
                <a:lnTo>
                  <a:pt x="2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7" name="Google Shape;4507;p90"/>
          <p:cNvSpPr/>
          <p:nvPr/>
        </p:nvSpPr>
        <p:spPr>
          <a:xfrm>
            <a:off x="5509722" y="2189772"/>
            <a:ext cx="17381" cy="17381"/>
          </a:xfrm>
          <a:custGeom>
            <a:rect b="b" l="l" r="r" t="t"/>
            <a:pathLst>
              <a:path extrusionOk="0" h="39" w="38">
                <a:moveTo>
                  <a:pt x="4" y="33"/>
                </a:moveTo>
                <a:cubicBezTo>
                  <a:pt x="5" y="33"/>
                  <a:pt x="6" y="33"/>
                  <a:pt x="7" y="34"/>
                </a:cubicBezTo>
                <a:lnTo>
                  <a:pt x="14" y="38"/>
                </a:lnTo>
                <a:lnTo>
                  <a:pt x="18" y="38"/>
                </a:lnTo>
                <a:lnTo>
                  <a:pt x="22" y="38"/>
                </a:lnTo>
                <a:lnTo>
                  <a:pt x="25" y="33"/>
                </a:lnTo>
                <a:cubicBezTo>
                  <a:pt x="26" y="33"/>
                  <a:pt x="26" y="33"/>
                  <a:pt x="26" y="32"/>
                </a:cubicBezTo>
                <a:lnTo>
                  <a:pt x="26" y="32"/>
                </a:lnTo>
                <a:cubicBezTo>
                  <a:pt x="26" y="31"/>
                  <a:pt x="27" y="30"/>
                  <a:pt x="27" y="30"/>
                </a:cubicBezTo>
                <a:lnTo>
                  <a:pt x="28" y="24"/>
                </a:lnTo>
                <a:lnTo>
                  <a:pt x="31" y="17"/>
                </a:lnTo>
                <a:cubicBezTo>
                  <a:pt x="31" y="16"/>
                  <a:pt x="32" y="15"/>
                  <a:pt x="33" y="14"/>
                </a:cubicBezTo>
                <a:lnTo>
                  <a:pt x="35" y="12"/>
                </a:lnTo>
                <a:lnTo>
                  <a:pt x="37" y="0"/>
                </a:lnTo>
                <a:lnTo>
                  <a:pt x="30" y="4"/>
                </a:lnTo>
                <a:lnTo>
                  <a:pt x="24" y="10"/>
                </a:lnTo>
                <a:cubicBezTo>
                  <a:pt x="24" y="10"/>
                  <a:pt x="23" y="11"/>
                  <a:pt x="22" y="11"/>
                </a:cubicBezTo>
                <a:lnTo>
                  <a:pt x="10" y="17"/>
                </a:lnTo>
                <a:lnTo>
                  <a:pt x="0" y="33"/>
                </a:lnTo>
                <a:cubicBezTo>
                  <a:pt x="0" y="33"/>
                  <a:pt x="0" y="33"/>
                  <a:pt x="1" y="33"/>
                </a:cubicBezTo>
                <a:lnTo>
                  <a:pt x="4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8" name="Google Shape;4508;p90"/>
          <p:cNvSpPr/>
          <p:nvPr/>
        </p:nvSpPr>
        <p:spPr>
          <a:xfrm>
            <a:off x="6736086" y="2462083"/>
            <a:ext cx="7725" cy="5794"/>
          </a:xfrm>
          <a:custGeom>
            <a:rect b="b" l="l" r="r" t="t"/>
            <a:pathLst>
              <a:path extrusionOk="0" h="14" w="16">
                <a:moveTo>
                  <a:pt x="0" y="8"/>
                </a:moveTo>
                <a:cubicBezTo>
                  <a:pt x="0" y="8"/>
                  <a:pt x="0" y="8"/>
                  <a:pt x="0" y="9"/>
                </a:cubicBezTo>
                <a:lnTo>
                  <a:pt x="0" y="10"/>
                </a:lnTo>
                <a:lnTo>
                  <a:pt x="2" y="11"/>
                </a:lnTo>
                <a:lnTo>
                  <a:pt x="12" y="13"/>
                </a:lnTo>
                <a:lnTo>
                  <a:pt x="15" y="9"/>
                </a:lnTo>
                <a:lnTo>
                  <a:pt x="14" y="8"/>
                </a:lnTo>
                <a:cubicBezTo>
                  <a:pt x="13" y="5"/>
                  <a:pt x="14" y="3"/>
                  <a:pt x="15" y="0"/>
                </a:cubicBezTo>
                <a:lnTo>
                  <a:pt x="15" y="0"/>
                </a:lnTo>
                <a:lnTo>
                  <a:pt x="1" y="0"/>
                </a:lnTo>
                <a:lnTo>
                  <a:pt x="2" y="0"/>
                </a:lnTo>
                <a:lnTo>
                  <a:pt x="2" y="3"/>
                </a:lnTo>
                <a:cubicBezTo>
                  <a:pt x="1" y="5"/>
                  <a:pt x="1" y="6"/>
                  <a:pt x="0" y="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09" name="Google Shape;4509;p90"/>
          <p:cNvSpPr/>
          <p:nvPr/>
        </p:nvSpPr>
        <p:spPr>
          <a:xfrm>
            <a:off x="5349425" y="2547059"/>
            <a:ext cx="5794" cy="11588"/>
          </a:xfrm>
          <a:custGeom>
            <a:rect b="b" l="l" r="r" t="t"/>
            <a:pathLst>
              <a:path extrusionOk="0" h="25" w="15">
                <a:moveTo>
                  <a:pt x="12" y="0"/>
                </a:moveTo>
                <a:lnTo>
                  <a:pt x="6" y="11"/>
                </a:lnTo>
                <a:lnTo>
                  <a:pt x="0" y="20"/>
                </a:ln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2" y="20"/>
                  <a:pt x="3" y="20"/>
                </a:cubicBezTo>
                <a:cubicBezTo>
                  <a:pt x="4" y="21"/>
                  <a:pt x="6" y="22"/>
                  <a:pt x="7" y="24"/>
                </a:cubicBezTo>
                <a:lnTo>
                  <a:pt x="10" y="19"/>
                </a:lnTo>
                <a:cubicBezTo>
                  <a:pt x="10" y="18"/>
                  <a:pt x="11" y="17"/>
                  <a:pt x="13" y="16"/>
                </a:cubicBezTo>
                <a:lnTo>
                  <a:pt x="14" y="15"/>
                </a:lnTo>
                <a:lnTo>
                  <a:pt x="14" y="15"/>
                </a:lnTo>
                <a:cubicBezTo>
                  <a:pt x="12" y="14"/>
                  <a:pt x="11" y="12"/>
                  <a:pt x="11" y="9"/>
                </a:cubicBezTo>
                <a:lnTo>
                  <a:pt x="10" y="7"/>
                </a:lnTo>
                <a:cubicBezTo>
                  <a:pt x="10" y="5"/>
                  <a:pt x="11" y="3"/>
                  <a:pt x="12" y="1"/>
                </a:cubicBezTo>
                <a:cubicBezTo>
                  <a:pt x="12" y="1"/>
                  <a:pt x="12" y="1"/>
                  <a:pt x="12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0" name="Google Shape;4510;p90"/>
          <p:cNvSpPr/>
          <p:nvPr/>
        </p:nvSpPr>
        <p:spPr>
          <a:xfrm>
            <a:off x="6840375" y="4219554"/>
            <a:ext cx="3863" cy="5794"/>
          </a:xfrm>
          <a:custGeom>
            <a:rect b="b" l="l" r="r" t="t"/>
            <a:pathLst>
              <a:path extrusionOk="0" h="14" w="10">
                <a:moveTo>
                  <a:pt x="4" y="7"/>
                </a:moveTo>
                <a:cubicBezTo>
                  <a:pt x="4" y="6"/>
                  <a:pt x="3" y="4"/>
                  <a:pt x="3" y="3"/>
                </a:cubicBezTo>
                <a:lnTo>
                  <a:pt x="3" y="3"/>
                </a:lnTo>
                <a:cubicBezTo>
                  <a:pt x="2" y="3"/>
                  <a:pt x="1" y="1"/>
                  <a:pt x="0" y="0"/>
                </a:cubicBezTo>
                <a:lnTo>
                  <a:pt x="1" y="11"/>
                </a:lnTo>
                <a:lnTo>
                  <a:pt x="1" y="11"/>
                </a:lnTo>
                <a:cubicBezTo>
                  <a:pt x="1" y="11"/>
                  <a:pt x="2" y="10"/>
                  <a:pt x="3" y="10"/>
                </a:cubicBezTo>
                <a:cubicBezTo>
                  <a:pt x="4" y="10"/>
                  <a:pt x="6" y="11"/>
                  <a:pt x="7" y="12"/>
                </a:cubicBezTo>
                <a:lnTo>
                  <a:pt x="9" y="13"/>
                </a:lnTo>
                <a:cubicBezTo>
                  <a:pt x="8" y="12"/>
                  <a:pt x="6" y="11"/>
                  <a:pt x="6" y="10"/>
                </a:cubicBezTo>
                <a:cubicBezTo>
                  <a:pt x="5" y="9"/>
                  <a:pt x="4" y="7"/>
                  <a:pt x="4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1" name="Google Shape;4511;p90"/>
          <p:cNvSpPr/>
          <p:nvPr/>
        </p:nvSpPr>
        <p:spPr>
          <a:xfrm>
            <a:off x="5660362" y="2104795"/>
            <a:ext cx="9656" cy="11588"/>
          </a:xfrm>
          <a:custGeom>
            <a:rect b="b" l="l" r="r" t="t"/>
            <a:pathLst>
              <a:path extrusionOk="0" h="27" w="21">
                <a:moveTo>
                  <a:pt x="14" y="2"/>
                </a:moveTo>
                <a:lnTo>
                  <a:pt x="12" y="3"/>
                </a:lnTo>
                <a:lnTo>
                  <a:pt x="2" y="17"/>
                </a:lnTo>
                <a:lnTo>
                  <a:pt x="0" y="26"/>
                </a:lnTo>
                <a:lnTo>
                  <a:pt x="1" y="22"/>
                </a:lnTo>
                <a:lnTo>
                  <a:pt x="7" y="13"/>
                </a:lnTo>
                <a:lnTo>
                  <a:pt x="8" y="12"/>
                </a:lnTo>
                <a:lnTo>
                  <a:pt x="14" y="6"/>
                </a:lnTo>
                <a:cubicBezTo>
                  <a:pt x="15" y="6"/>
                  <a:pt x="16" y="5"/>
                  <a:pt x="17" y="5"/>
                </a:cubicBezTo>
                <a:cubicBezTo>
                  <a:pt x="17" y="4"/>
                  <a:pt x="18" y="3"/>
                  <a:pt x="18" y="2"/>
                </a:cubicBezTo>
                <a:cubicBezTo>
                  <a:pt x="19" y="1"/>
                  <a:pt x="20" y="0"/>
                  <a:pt x="20" y="0"/>
                </a:cubicBezTo>
                <a:cubicBezTo>
                  <a:pt x="20" y="0"/>
                  <a:pt x="20" y="0"/>
                  <a:pt x="19" y="0"/>
                </a:cubicBezTo>
                <a:lnTo>
                  <a:pt x="14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2" name="Google Shape;4512;p90"/>
          <p:cNvSpPr/>
          <p:nvPr/>
        </p:nvSpPr>
        <p:spPr>
          <a:xfrm>
            <a:off x="7887130" y="2137626"/>
            <a:ext cx="57939" cy="90771"/>
          </a:xfrm>
          <a:custGeom>
            <a:rect b="b" l="l" r="r" t="t"/>
            <a:pathLst>
              <a:path extrusionOk="0" h="207" w="131">
                <a:moveTo>
                  <a:pt x="78" y="99"/>
                </a:moveTo>
                <a:cubicBezTo>
                  <a:pt x="78" y="100"/>
                  <a:pt x="78" y="100"/>
                  <a:pt x="78" y="101"/>
                </a:cubicBezTo>
                <a:lnTo>
                  <a:pt x="76" y="103"/>
                </a:lnTo>
                <a:cubicBezTo>
                  <a:pt x="75" y="105"/>
                  <a:pt x="74" y="106"/>
                  <a:pt x="72" y="107"/>
                </a:cubicBezTo>
                <a:lnTo>
                  <a:pt x="71" y="107"/>
                </a:lnTo>
                <a:cubicBezTo>
                  <a:pt x="71" y="109"/>
                  <a:pt x="69" y="111"/>
                  <a:pt x="67" y="113"/>
                </a:cubicBezTo>
                <a:lnTo>
                  <a:pt x="67" y="115"/>
                </a:lnTo>
                <a:cubicBezTo>
                  <a:pt x="66" y="116"/>
                  <a:pt x="66" y="117"/>
                  <a:pt x="66" y="117"/>
                </a:cubicBezTo>
                <a:lnTo>
                  <a:pt x="54" y="136"/>
                </a:lnTo>
                <a:lnTo>
                  <a:pt x="43" y="147"/>
                </a:lnTo>
                <a:lnTo>
                  <a:pt x="27" y="168"/>
                </a:lnTo>
                <a:lnTo>
                  <a:pt x="0" y="193"/>
                </a:lnTo>
                <a:lnTo>
                  <a:pt x="35" y="190"/>
                </a:lnTo>
                <a:cubicBezTo>
                  <a:pt x="36" y="190"/>
                  <a:pt x="37" y="190"/>
                  <a:pt x="38" y="190"/>
                </a:cubicBezTo>
                <a:lnTo>
                  <a:pt x="46" y="193"/>
                </a:lnTo>
                <a:cubicBezTo>
                  <a:pt x="47" y="193"/>
                  <a:pt x="48" y="194"/>
                  <a:pt x="49" y="195"/>
                </a:cubicBezTo>
                <a:lnTo>
                  <a:pt x="58" y="203"/>
                </a:lnTo>
                <a:lnTo>
                  <a:pt x="76" y="206"/>
                </a:lnTo>
                <a:lnTo>
                  <a:pt x="86" y="205"/>
                </a:lnTo>
                <a:cubicBezTo>
                  <a:pt x="87" y="203"/>
                  <a:pt x="89" y="202"/>
                  <a:pt x="91" y="202"/>
                </a:cubicBezTo>
                <a:cubicBezTo>
                  <a:pt x="94" y="201"/>
                  <a:pt x="96" y="202"/>
                  <a:pt x="97" y="203"/>
                </a:cubicBezTo>
                <a:lnTo>
                  <a:pt x="98" y="203"/>
                </a:lnTo>
                <a:cubicBezTo>
                  <a:pt x="99" y="203"/>
                  <a:pt x="100" y="202"/>
                  <a:pt x="100" y="202"/>
                </a:cubicBezTo>
                <a:lnTo>
                  <a:pt x="120" y="196"/>
                </a:lnTo>
                <a:lnTo>
                  <a:pt x="121" y="193"/>
                </a:lnTo>
                <a:lnTo>
                  <a:pt x="117" y="178"/>
                </a:lnTo>
                <a:lnTo>
                  <a:pt x="111" y="133"/>
                </a:lnTo>
                <a:cubicBezTo>
                  <a:pt x="111" y="133"/>
                  <a:pt x="111" y="131"/>
                  <a:pt x="111" y="130"/>
                </a:cubicBezTo>
                <a:lnTo>
                  <a:pt x="110" y="125"/>
                </a:lnTo>
                <a:cubicBezTo>
                  <a:pt x="109" y="123"/>
                  <a:pt x="109" y="123"/>
                  <a:pt x="109" y="122"/>
                </a:cubicBezTo>
                <a:lnTo>
                  <a:pt x="110" y="110"/>
                </a:lnTo>
                <a:cubicBezTo>
                  <a:pt x="110" y="110"/>
                  <a:pt x="110" y="109"/>
                  <a:pt x="110" y="108"/>
                </a:cubicBezTo>
                <a:lnTo>
                  <a:pt x="111" y="106"/>
                </a:lnTo>
                <a:cubicBezTo>
                  <a:pt x="112" y="105"/>
                  <a:pt x="113" y="104"/>
                  <a:pt x="113" y="103"/>
                </a:cubicBezTo>
                <a:lnTo>
                  <a:pt x="116" y="101"/>
                </a:lnTo>
                <a:cubicBezTo>
                  <a:pt x="119" y="99"/>
                  <a:pt x="122" y="99"/>
                  <a:pt x="125" y="100"/>
                </a:cubicBezTo>
                <a:cubicBezTo>
                  <a:pt x="126" y="101"/>
                  <a:pt x="126" y="101"/>
                  <a:pt x="127" y="102"/>
                </a:cubicBezTo>
                <a:lnTo>
                  <a:pt x="127" y="100"/>
                </a:lnTo>
                <a:lnTo>
                  <a:pt x="127" y="99"/>
                </a:lnTo>
                <a:cubicBezTo>
                  <a:pt x="126" y="98"/>
                  <a:pt x="126" y="96"/>
                  <a:pt x="126" y="94"/>
                </a:cubicBezTo>
                <a:lnTo>
                  <a:pt x="125" y="83"/>
                </a:lnTo>
                <a:cubicBezTo>
                  <a:pt x="125" y="81"/>
                  <a:pt x="126" y="79"/>
                  <a:pt x="127" y="78"/>
                </a:cubicBezTo>
                <a:cubicBezTo>
                  <a:pt x="128" y="77"/>
                  <a:pt x="129" y="77"/>
                  <a:pt x="130" y="76"/>
                </a:cubicBezTo>
                <a:lnTo>
                  <a:pt x="127" y="71"/>
                </a:lnTo>
                <a:cubicBezTo>
                  <a:pt x="126" y="71"/>
                  <a:pt x="126" y="70"/>
                  <a:pt x="125" y="69"/>
                </a:cubicBezTo>
                <a:lnTo>
                  <a:pt x="124" y="70"/>
                </a:lnTo>
                <a:cubicBezTo>
                  <a:pt x="122" y="72"/>
                  <a:pt x="119" y="73"/>
                  <a:pt x="117" y="72"/>
                </a:cubicBezTo>
                <a:cubicBezTo>
                  <a:pt x="114" y="72"/>
                  <a:pt x="112" y="70"/>
                  <a:pt x="111" y="68"/>
                </a:cubicBezTo>
                <a:lnTo>
                  <a:pt x="110" y="65"/>
                </a:lnTo>
                <a:cubicBezTo>
                  <a:pt x="110" y="64"/>
                  <a:pt x="109" y="63"/>
                  <a:pt x="109" y="62"/>
                </a:cubicBezTo>
                <a:cubicBezTo>
                  <a:pt x="109" y="60"/>
                  <a:pt x="110" y="58"/>
                  <a:pt x="111" y="56"/>
                </a:cubicBezTo>
                <a:lnTo>
                  <a:pt x="122" y="35"/>
                </a:lnTo>
                <a:lnTo>
                  <a:pt x="122" y="29"/>
                </a:lnTo>
                <a:lnTo>
                  <a:pt x="117" y="5"/>
                </a:lnTo>
                <a:lnTo>
                  <a:pt x="114" y="2"/>
                </a:lnTo>
                <a:cubicBezTo>
                  <a:pt x="114" y="1"/>
                  <a:pt x="113" y="0"/>
                  <a:pt x="113" y="0"/>
                </a:cubicBezTo>
                <a:lnTo>
                  <a:pt x="113" y="2"/>
                </a:lnTo>
                <a:lnTo>
                  <a:pt x="113" y="14"/>
                </a:lnTo>
                <a:cubicBezTo>
                  <a:pt x="113" y="15"/>
                  <a:pt x="113" y="16"/>
                  <a:pt x="112" y="17"/>
                </a:cubicBezTo>
                <a:lnTo>
                  <a:pt x="107" y="27"/>
                </a:lnTo>
                <a:lnTo>
                  <a:pt x="109" y="29"/>
                </a:lnTo>
                <a:cubicBezTo>
                  <a:pt x="110" y="31"/>
                  <a:pt x="110" y="32"/>
                  <a:pt x="110" y="34"/>
                </a:cubicBezTo>
                <a:lnTo>
                  <a:pt x="110" y="36"/>
                </a:lnTo>
                <a:cubicBezTo>
                  <a:pt x="110" y="38"/>
                  <a:pt x="110" y="40"/>
                  <a:pt x="109" y="41"/>
                </a:cubicBezTo>
                <a:lnTo>
                  <a:pt x="106" y="45"/>
                </a:lnTo>
                <a:lnTo>
                  <a:pt x="100" y="57"/>
                </a:lnTo>
                <a:lnTo>
                  <a:pt x="99" y="63"/>
                </a:lnTo>
                <a:lnTo>
                  <a:pt x="96" y="71"/>
                </a:lnTo>
                <a:cubicBezTo>
                  <a:pt x="96" y="72"/>
                  <a:pt x="96" y="72"/>
                  <a:pt x="95" y="73"/>
                </a:cubicBezTo>
                <a:lnTo>
                  <a:pt x="87" y="83"/>
                </a:lnTo>
                <a:lnTo>
                  <a:pt x="87" y="87"/>
                </a:lnTo>
                <a:lnTo>
                  <a:pt x="87" y="87"/>
                </a:lnTo>
                <a:lnTo>
                  <a:pt x="87" y="87"/>
                </a:lnTo>
                <a:cubicBezTo>
                  <a:pt x="87" y="90"/>
                  <a:pt x="86" y="93"/>
                  <a:pt x="84" y="94"/>
                </a:cubicBezTo>
                <a:lnTo>
                  <a:pt x="78" y="9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3" name="Google Shape;4513;p90"/>
          <p:cNvSpPr/>
          <p:nvPr/>
        </p:nvSpPr>
        <p:spPr>
          <a:xfrm>
            <a:off x="7319333" y="2384831"/>
            <a:ext cx="52146" cy="23175"/>
          </a:xfrm>
          <a:custGeom>
            <a:rect b="b" l="l" r="r" t="t"/>
            <a:pathLst>
              <a:path extrusionOk="0" h="54" w="121">
                <a:moveTo>
                  <a:pt x="15" y="20"/>
                </a:moveTo>
                <a:cubicBezTo>
                  <a:pt x="17" y="20"/>
                  <a:pt x="18" y="21"/>
                  <a:pt x="19" y="23"/>
                </a:cubicBezTo>
                <a:lnTo>
                  <a:pt x="20" y="24"/>
                </a:lnTo>
                <a:lnTo>
                  <a:pt x="21" y="24"/>
                </a:lnTo>
                <a:cubicBezTo>
                  <a:pt x="22" y="24"/>
                  <a:pt x="23" y="24"/>
                  <a:pt x="24" y="24"/>
                </a:cubicBezTo>
                <a:cubicBezTo>
                  <a:pt x="24" y="24"/>
                  <a:pt x="27" y="25"/>
                  <a:pt x="27" y="26"/>
                </a:cubicBezTo>
                <a:lnTo>
                  <a:pt x="32" y="28"/>
                </a:lnTo>
                <a:lnTo>
                  <a:pt x="45" y="29"/>
                </a:lnTo>
                <a:lnTo>
                  <a:pt x="46" y="29"/>
                </a:lnTo>
                <a:lnTo>
                  <a:pt x="47" y="28"/>
                </a:lnTo>
                <a:cubicBezTo>
                  <a:pt x="47" y="26"/>
                  <a:pt x="48" y="25"/>
                  <a:pt x="49" y="25"/>
                </a:cubicBezTo>
                <a:cubicBezTo>
                  <a:pt x="51" y="23"/>
                  <a:pt x="55" y="22"/>
                  <a:pt x="57" y="22"/>
                </a:cubicBezTo>
                <a:lnTo>
                  <a:pt x="60" y="23"/>
                </a:lnTo>
                <a:cubicBezTo>
                  <a:pt x="62" y="23"/>
                  <a:pt x="63" y="24"/>
                  <a:pt x="64" y="25"/>
                </a:cubicBezTo>
                <a:lnTo>
                  <a:pt x="66" y="27"/>
                </a:lnTo>
                <a:cubicBezTo>
                  <a:pt x="68" y="26"/>
                  <a:pt x="71" y="27"/>
                  <a:pt x="72" y="28"/>
                </a:cubicBezTo>
                <a:lnTo>
                  <a:pt x="79" y="33"/>
                </a:lnTo>
                <a:cubicBezTo>
                  <a:pt x="80" y="34"/>
                  <a:pt x="81" y="35"/>
                  <a:pt x="82" y="37"/>
                </a:cubicBezTo>
                <a:lnTo>
                  <a:pt x="84" y="42"/>
                </a:lnTo>
                <a:lnTo>
                  <a:pt x="88" y="43"/>
                </a:lnTo>
                <a:cubicBezTo>
                  <a:pt x="89" y="44"/>
                  <a:pt x="90" y="44"/>
                  <a:pt x="91" y="45"/>
                </a:cubicBezTo>
                <a:lnTo>
                  <a:pt x="94" y="49"/>
                </a:lnTo>
                <a:lnTo>
                  <a:pt x="101" y="50"/>
                </a:lnTo>
                <a:lnTo>
                  <a:pt x="109" y="53"/>
                </a:lnTo>
                <a:lnTo>
                  <a:pt x="109" y="52"/>
                </a:lnTo>
                <a:cubicBezTo>
                  <a:pt x="108" y="51"/>
                  <a:pt x="108" y="49"/>
                  <a:pt x="108" y="48"/>
                </a:cubicBezTo>
                <a:lnTo>
                  <a:pt x="110" y="41"/>
                </a:lnTo>
                <a:lnTo>
                  <a:pt x="115" y="25"/>
                </a:lnTo>
                <a:cubicBezTo>
                  <a:pt x="115" y="23"/>
                  <a:pt x="117" y="21"/>
                  <a:pt x="120" y="20"/>
                </a:cubicBezTo>
                <a:cubicBezTo>
                  <a:pt x="119" y="20"/>
                  <a:pt x="117" y="18"/>
                  <a:pt x="117" y="18"/>
                </a:cubicBezTo>
                <a:lnTo>
                  <a:pt x="115" y="16"/>
                </a:lnTo>
                <a:cubicBezTo>
                  <a:pt x="113" y="13"/>
                  <a:pt x="113" y="8"/>
                  <a:pt x="115" y="5"/>
                </a:cubicBezTo>
                <a:lnTo>
                  <a:pt x="98" y="3"/>
                </a:lnTo>
                <a:cubicBezTo>
                  <a:pt x="98" y="3"/>
                  <a:pt x="98" y="4"/>
                  <a:pt x="97" y="5"/>
                </a:cubicBezTo>
                <a:lnTo>
                  <a:pt x="95" y="8"/>
                </a:lnTo>
                <a:cubicBezTo>
                  <a:pt x="95" y="9"/>
                  <a:pt x="93" y="10"/>
                  <a:pt x="92" y="10"/>
                </a:cubicBezTo>
                <a:lnTo>
                  <a:pt x="90" y="11"/>
                </a:lnTo>
                <a:cubicBezTo>
                  <a:pt x="88" y="12"/>
                  <a:pt x="87" y="12"/>
                  <a:pt x="85" y="12"/>
                </a:cubicBezTo>
                <a:lnTo>
                  <a:pt x="84" y="13"/>
                </a:lnTo>
                <a:cubicBezTo>
                  <a:pt x="84" y="16"/>
                  <a:pt x="81" y="19"/>
                  <a:pt x="78" y="19"/>
                </a:cubicBezTo>
                <a:lnTo>
                  <a:pt x="75" y="20"/>
                </a:lnTo>
                <a:cubicBezTo>
                  <a:pt x="74" y="20"/>
                  <a:pt x="74" y="20"/>
                  <a:pt x="73" y="20"/>
                </a:cubicBezTo>
                <a:cubicBezTo>
                  <a:pt x="72" y="20"/>
                  <a:pt x="69" y="19"/>
                  <a:pt x="68" y="19"/>
                </a:cubicBezTo>
                <a:lnTo>
                  <a:pt x="65" y="18"/>
                </a:lnTo>
                <a:cubicBezTo>
                  <a:pt x="64" y="17"/>
                  <a:pt x="63" y="17"/>
                  <a:pt x="62" y="16"/>
                </a:cubicBezTo>
                <a:lnTo>
                  <a:pt x="59" y="14"/>
                </a:lnTo>
                <a:cubicBezTo>
                  <a:pt x="58" y="13"/>
                  <a:pt x="57" y="13"/>
                  <a:pt x="57" y="12"/>
                </a:cubicBezTo>
                <a:lnTo>
                  <a:pt x="49" y="0"/>
                </a:lnTo>
                <a:lnTo>
                  <a:pt x="48" y="0"/>
                </a:lnTo>
                <a:lnTo>
                  <a:pt x="28" y="2"/>
                </a:lnTo>
                <a:cubicBezTo>
                  <a:pt x="27" y="2"/>
                  <a:pt x="26" y="2"/>
                  <a:pt x="25" y="2"/>
                </a:cubicBezTo>
                <a:lnTo>
                  <a:pt x="21" y="2"/>
                </a:lnTo>
                <a:lnTo>
                  <a:pt x="21" y="2"/>
                </a:lnTo>
                <a:lnTo>
                  <a:pt x="20" y="2"/>
                </a:lnTo>
                <a:lnTo>
                  <a:pt x="19" y="3"/>
                </a:lnTo>
                <a:lnTo>
                  <a:pt x="13" y="7"/>
                </a:lnTo>
                <a:cubicBezTo>
                  <a:pt x="12" y="7"/>
                  <a:pt x="12" y="7"/>
                  <a:pt x="11" y="8"/>
                </a:cubicBezTo>
                <a:lnTo>
                  <a:pt x="0" y="10"/>
                </a:lnTo>
                <a:lnTo>
                  <a:pt x="10" y="19"/>
                </a:lnTo>
                <a:lnTo>
                  <a:pt x="1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4" name="Google Shape;4514;p90"/>
          <p:cNvSpPr/>
          <p:nvPr/>
        </p:nvSpPr>
        <p:spPr>
          <a:xfrm>
            <a:off x="6965909" y="770275"/>
            <a:ext cx="5793" cy="15450"/>
          </a:xfrm>
          <a:custGeom>
            <a:rect b="b" l="l" r="r" t="t"/>
            <a:pathLst>
              <a:path extrusionOk="0" h="34" w="13">
                <a:moveTo>
                  <a:pt x="6" y="28"/>
                </a:moveTo>
                <a:lnTo>
                  <a:pt x="12" y="33"/>
                </a:lnTo>
                <a:cubicBezTo>
                  <a:pt x="12" y="33"/>
                  <a:pt x="12" y="33"/>
                  <a:pt x="12" y="32"/>
                </a:cubicBezTo>
                <a:lnTo>
                  <a:pt x="10" y="25"/>
                </a:lnTo>
                <a:lnTo>
                  <a:pt x="9" y="14"/>
                </a:lnTo>
                <a:lnTo>
                  <a:pt x="6" y="7"/>
                </a:lnTo>
                <a:cubicBezTo>
                  <a:pt x="5" y="5"/>
                  <a:pt x="5" y="4"/>
                  <a:pt x="6" y="2"/>
                </a:cubicBezTo>
                <a:lnTo>
                  <a:pt x="5" y="2"/>
                </a:lnTo>
                <a:cubicBezTo>
                  <a:pt x="4" y="2"/>
                  <a:pt x="3" y="2"/>
                  <a:pt x="2" y="1"/>
                </a:cubicBezTo>
                <a:lnTo>
                  <a:pt x="0" y="0"/>
                </a:lnTo>
                <a:lnTo>
                  <a:pt x="3" y="6"/>
                </a:lnTo>
                <a:lnTo>
                  <a:pt x="6" y="13"/>
                </a:lnTo>
                <a:lnTo>
                  <a:pt x="7" y="22"/>
                </a:lnTo>
                <a:cubicBezTo>
                  <a:pt x="7" y="23"/>
                  <a:pt x="7" y="24"/>
                  <a:pt x="7" y="24"/>
                </a:cubicBezTo>
                <a:lnTo>
                  <a:pt x="6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5" name="Google Shape;4515;p90"/>
          <p:cNvSpPr/>
          <p:nvPr/>
        </p:nvSpPr>
        <p:spPr>
          <a:xfrm>
            <a:off x="6840375" y="890015"/>
            <a:ext cx="5794" cy="7725"/>
          </a:xfrm>
          <a:custGeom>
            <a:rect b="b" l="l" r="r" t="t"/>
            <a:pathLst>
              <a:path extrusionOk="0" h="19" w="14">
                <a:moveTo>
                  <a:pt x="7" y="18"/>
                </a:moveTo>
                <a:cubicBezTo>
                  <a:pt x="7" y="18"/>
                  <a:pt x="7" y="18"/>
                  <a:pt x="8" y="18"/>
                </a:cubicBezTo>
                <a:cubicBezTo>
                  <a:pt x="9" y="17"/>
                  <a:pt x="11" y="16"/>
                  <a:pt x="13" y="15"/>
                </a:cubicBezTo>
                <a:lnTo>
                  <a:pt x="6" y="6"/>
                </a:lnTo>
                <a:cubicBezTo>
                  <a:pt x="6" y="5"/>
                  <a:pt x="6" y="4"/>
                  <a:pt x="5" y="4"/>
                </a:cubicBezTo>
                <a:lnTo>
                  <a:pt x="4" y="0"/>
                </a:lnTo>
                <a:cubicBezTo>
                  <a:pt x="4" y="1"/>
                  <a:pt x="3" y="1"/>
                  <a:pt x="2" y="2"/>
                </a:cubicBezTo>
                <a:lnTo>
                  <a:pt x="0" y="5"/>
                </a:lnTo>
                <a:lnTo>
                  <a:pt x="3" y="13"/>
                </a:lnTo>
                <a:cubicBezTo>
                  <a:pt x="4" y="15"/>
                  <a:pt x="4" y="16"/>
                  <a:pt x="4" y="18"/>
                </a:cubicBezTo>
                <a:lnTo>
                  <a:pt x="4" y="18"/>
                </a:lnTo>
                <a:lnTo>
                  <a:pt x="7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6" name="Google Shape;4516;p90"/>
          <p:cNvSpPr/>
          <p:nvPr/>
        </p:nvSpPr>
        <p:spPr>
          <a:xfrm>
            <a:off x="6975565" y="720062"/>
            <a:ext cx="129397" cy="90771"/>
          </a:xfrm>
          <a:custGeom>
            <a:rect b="b" l="l" r="r" t="t"/>
            <a:pathLst>
              <a:path extrusionOk="0" h="207" w="295">
                <a:moveTo>
                  <a:pt x="6" y="154"/>
                </a:moveTo>
                <a:lnTo>
                  <a:pt x="4" y="158"/>
                </a:lnTo>
                <a:lnTo>
                  <a:pt x="0" y="156"/>
                </a:lnTo>
                <a:lnTo>
                  <a:pt x="2" y="158"/>
                </a:lnTo>
                <a:lnTo>
                  <a:pt x="12" y="171"/>
                </a:lnTo>
                <a:cubicBezTo>
                  <a:pt x="13" y="172"/>
                  <a:pt x="14" y="173"/>
                  <a:pt x="14" y="174"/>
                </a:cubicBezTo>
                <a:lnTo>
                  <a:pt x="16" y="184"/>
                </a:lnTo>
                <a:cubicBezTo>
                  <a:pt x="17" y="185"/>
                  <a:pt x="17" y="186"/>
                  <a:pt x="16" y="188"/>
                </a:cubicBezTo>
                <a:lnTo>
                  <a:pt x="12" y="206"/>
                </a:lnTo>
                <a:lnTo>
                  <a:pt x="12" y="206"/>
                </a:lnTo>
                <a:cubicBezTo>
                  <a:pt x="13" y="206"/>
                  <a:pt x="13" y="206"/>
                  <a:pt x="13" y="206"/>
                </a:cubicBezTo>
                <a:lnTo>
                  <a:pt x="18" y="206"/>
                </a:lnTo>
                <a:lnTo>
                  <a:pt x="17" y="202"/>
                </a:lnTo>
                <a:lnTo>
                  <a:pt x="16" y="195"/>
                </a:lnTo>
                <a:cubicBezTo>
                  <a:pt x="16" y="193"/>
                  <a:pt x="17" y="191"/>
                  <a:pt x="18" y="190"/>
                </a:cubicBezTo>
                <a:lnTo>
                  <a:pt x="28" y="176"/>
                </a:lnTo>
                <a:cubicBezTo>
                  <a:pt x="29" y="175"/>
                  <a:pt x="30" y="174"/>
                  <a:pt x="31" y="174"/>
                </a:cubicBezTo>
                <a:lnTo>
                  <a:pt x="43" y="168"/>
                </a:lnTo>
                <a:lnTo>
                  <a:pt x="73" y="161"/>
                </a:lnTo>
                <a:cubicBezTo>
                  <a:pt x="75" y="161"/>
                  <a:pt x="77" y="161"/>
                  <a:pt x="78" y="161"/>
                </a:cubicBezTo>
                <a:lnTo>
                  <a:pt x="81" y="163"/>
                </a:lnTo>
                <a:cubicBezTo>
                  <a:pt x="82" y="163"/>
                  <a:pt x="84" y="164"/>
                  <a:pt x="84" y="165"/>
                </a:cubicBezTo>
                <a:lnTo>
                  <a:pt x="90" y="171"/>
                </a:lnTo>
                <a:lnTo>
                  <a:pt x="93" y="168"/>
                </a:lnTo>
                <a:cubicBezTo>
                  <a:pt x="94" y="168"/>
                  <a:pt x="94" y="168"/>
                  <a:pt x="95" y="167"/>
                </a:cubicBezTo>
                <a:lnTo>
                  <a:pt x="101" y="165"/>
                </a:lnTo>
                <a:cubicBezTo>
                  <a:pt x="103" y="165"/>
                  <a:pt x="104" y="165"/>
                  <a:pt x="105" y="165"/>
                </a:cubicBezTo>
                <a:lnTo>
                  <a:pt x="112" y="166"/>
                </a:lnTo>
                <a:cubicBezTo>
                  <a:pt x="113" y="166"/>
                  <a:pt x="113" y="166"/>
                  <a:pt x="114" y="167"/>
                </a:cubicBezTo>
                <a:lnTo>
                  <a:pt x="121" y="170"/>
                </a:lnTo>
                <a:cubicBezTo>
                  <a:pt x="121" y="170"/>
                  <a:pt x="122" y="171"/>
                  <a:pt x="123" y="171"/>
                </a:cubicBezTo>
                <a:lnTo>
                  <a:pt x="129" y="176"/>
                </a:lnTo>
                <a:lnTo>
                  <a:pt x="148" y="168"/>
                </a:lnTo>
                <a:cubicBezTo>
                  <a:pt x="152" y="166"/>
                  <a:pt x="156" y="167"/>
                  <a:pt x="158" y="170"/>
                </a:cubicBezTo>
                <a:lnTo>
                  <a:pt x="167" y="173"/>
                </a:lnTo>
                <a:cubicBezTo>
                  <a:pt x="169" y="174"/>
                  <a:pt x="170" y="175"/>
                  <a:pt x="171" y="176"/>
                </a:cubicBezTo>
                <a:lnTo>
                  <a:pt x="171" y="177"/>
                </a:lnTo>
                <a:cubicBezTo>
                  <a:pt x="172" y="175"/>
                  <a:pt x="173" y="174"/>
                  <a:pt x="174" y="173"/>
                </a:cubicBezTo>
                <a:lnTo>
                  <a:pt x="176" y="173"/>
                </a:lnTo>
                <a:lnTo>
                  <a:pt x="175" y="173"/>
                </a:lnTo>
                <a:cubicBezTo>
                  <a:pt x="175" y="172"/>
                  <a:pt x="174" y="172"/>
                  <a:pt x="173" y="172"/>
                </a:cubicBezTo>
                <a:lnTo>
                  <a:pt x="164" y="167"/>
                </a:lnTo>
                <a:cubicBezTo>
                  <a:pt x="163" y="166"/>
                  <a:pt x="161" y="164"/>
                  <a:pt x="161" y="162"/>
                </a:cubicBezTo>
                <a:lnTo>
                  <a:pt x="157" y="149"/>
                </a:lnTo>
                <a:cubicBezTo>
                  <a:pt x="156" y="147"/>
                  <a:pt x="157" y="145"/>
                  <a:pt x="157" y="143"/>
                </a:cubicBezTo>
                <a:lnTo>
                  <a:pt x="162" y="134"/>
                </a:lnTo>
                <a:cubicBezTo>
                  <a:pt x="162" y="132"/>
                  <a:pt x="164" y="131"/>
                  <a:pt x="165" y="130"/>
                </a:cubicBezTo>
                <a:lnTo>
                  <a:pt x="161" y="131"/>
                </a:lnTo>
                <a:lnTo>
                  <a:pt x="160" y="134"/>
                </a:lnTo>
                <a:lnTo>
                  <a:pt x="156" y="138"/>
                </a:lnTo>
                <a:cubicBezTo>
                  <a:pt x="155" y="138"/>
                  <a:pt x="155" y="138"/>
                  <a:pt x="154" y="139"/>
                </a:cubicBezTo>
                <a:lnTo>
                  <a:pt x="151" y="140"/>
                </a:lnTo>
                <a:cubicBezTo>
                  <a:pt x="150" y="141"/>
                  <a:pt x="149" y="141"/>
                  <a:pt x="148" y="141"/>
                </a:cubicBezTo>
                <a:lnTo>
                  <a:pt x="145" y="141"/>
                </a:lnTo>
                <a:cubicBezTo>
                  <a:pt x="143" y="141"/>
                  <a:pt x="141" y="140"/>
                  <a:pt x="139" y="139"/>
                </a:cubicBezTo>
                <a:cubicBezTo>
                  <a:pt x="138" y="137"/>
                  <a:pt x="137" y="135"/>
                  <a:pt x="137" y="133"/>
                </a:cubicBezTo>
                <a:lnTo>
                  <a:pt x="137" y="130"/>
                </a:lnTo>
                <a:cubicBezTo>
                  <a:pt x="137" y="127"/>
                  <a:pt x="138" y="124"/>
                  <a:pt x="141" y="123"/>
                </a:cubicBezTo>
                <a:lnTo>
                  <a:pt x="142" y="122"/>
                </a:lnTo>
                <a:lnTo>
                  <a:pt x="143" y="118"/>
                </a:lnTo>
                <a:cubicBezTo>
                  <a:pt x="143" y="117"/>
                  <a:pt x="144" y="115"/>
                  <a:pt x="145" y="114"/>
                </a:cubicBezTo>
                <a:lnTo>
                  <a:pt x="147" y="112"/>
                </a:lnTo>
                <a:lnTo>
                  <a:pt x="150" y="105"/>
                </a:lnTo>
                <a:lnTo>
                  <a:pt x="158" y="94"/>
                </a:lnTo>
                <a:cubicBezTo>
                  <a:pt x="158" y="94"/>
                  <a:pt x="159" y="93"/>
                  <a:pt x="160" y="93"/>
                </a:cubicBezTo>
                <a:lnTo>
                  <a:pt x="166" y="88"/>
                </a:lnTo>
                <a:lnTo>
                  <a:pt x="179" y="83"/>
                </a:lnTo>
                <a:lnTo>
                  <a:pt x="186" y="69"/>
                </a:lnTo>
                <a:cubicBezTo>
                  <a:pt x="187" y="68"/>
                  <a:pt x="188" y="67"/>
                  <a:pt x="189" y="66"/>
                </a:cubicBezTo>
                <a:lnTo>
                  <a:pt x="214" y="51"/>
                </a:lnTo>
                <a:cubicBezTo>
                  <a:pt x="216" y="50"/>
                  <a:pt x="219" y="50"/>
                  <a:pt x="221" y="50"/>
                </a:cubicBezTo>
                <a:lnTo>
                  <a:pt x="225" y="52"/>
                </a:lnTo>
                <a:cubicBezTo>
                  <a:pt x="227" y="52"/>
                  <a:pt x="228" y="53"/>
                  <a:pt x="229" y="54"/>
                </a:cubicBezTo>
                <a:lnTo>
                  <a:pt x="231" y="56"/>
                </a:lnTo>
                <a:lnTo>
                  <a:pt x="234" y="56"/>
                </a:lnTo>
                <a:lnTo>
                  <a:pt x="242" y="52"/>
                </a:lnTo>
                <a:lnTo>
                  <a:pt x="246" y="47"/>
                </a:lnTo>
                <a:lnTo>
                  <a:pt x="252" y="34"/>
                </a:lnTo>
                <a:cubicBezTo>
                  <a:pt x="253" y="33"/>
                  <a:pt x="253" y="32"/>
                  <a:pt x="254" y="32"/>
                </a:cubicBezTo>
                <a:lnTo>
                  <a:pt x="259" y="28"/>
                </a:lnTo>
                <a:cubicBezTo>
                  <a:pt x="259" y="27"/>
                  <a:pt x="260" y="26"/>
                  <a:pt x="262" y="26"/>
                </a:cubicBezTo>
                <a:lnTo>
                  <a:pt x="276" y="22"/>
                </a:lnTo>
                <a:cubicBezTo>
                  <a:pt x="276" y="21"/>
                  <a:pt x="277" y="21"/>
                  <a:pt x="278" y="21"/>
                </a:cubicBezTo>
                <a:lnTo>
                  <a:pt x="294" y="21"/>
                </a:lnTo>
                <a:lnTo>
                  <a:pt x="294" y="20"/>
                </a:lnTo>
                <a:cubicBezTo>
                  <a:pt x="292" y="20"/>
                  <a:pt x="289" y="19"/>
                  <a:pt x="288" y="16"/>
                </a:cubicBezTo>
                <a:cubicBezTo>
                  <a:pt x="287" y="14"/>
                  <a:pt x="286" y="11"/>
                  <a:pt x="288" y="9"/>
                </a:cubicBezTo>
                <a:lnTo>
                  <a:pt x="288" y="8"/>
                </a:lnTo>
                <a:lnTo>
                  <a:pt x="282" y="9"/>
                </a:lnTo>
                <a:cubicBezTo>
                  <a:pt x="281" y="9"/>
                  <a:pt x="279" y="9"/>
                  <a:pt x="278" y="8"/>
                </a:cubicBezTo>
                <a:lnTo>
                  <a:pt x="273" y="6"/>
                </a:lnTo>
                <a:cubicBezTo>
                  <a:pt x="272" y="6"/>
                  <a:pt x="271" y="5"/>
                  <a:pt x="271" y="5"/>
                </a:cubicBezTo>
                <a:lnTo>
                  <a:pt x="265" y="0"/>
                </a:lnTo>
                <a:lnTo>
                  <a:pt x="262" y="0"/>
                </a:lnTo>
                <a:lnTo>
                  <a:pt x="236" y="8"/>
                </a:lnTo>
                <a:cubicBezTo>
                  <a:pt x="235" y="8"/>
                  <a:pt x="235" y="8"/>
                  <a:pt x="234" y="8"/>
                </a:cubicBezTo>
                <a:cubicBezTo>
                  <a:pt x="234" y="10"/>
                  <a:pt x="232" y="12"/>
                  <a:pt x="230" y="13"/>
                </a:cubicBezTo>
                <a:lnTo>
                  <a:pt x="226" y="15"/>
                </a:lnTo>
                <a:lnTo>
                  <a:pt x="219" y="22"/>
                </a:lnTo>
                <a:lnTo>
                  <a:pt x="217" y="27"/>
                </a:lnTo>
                <a:lnTo>
                  <a:pt x="215" y="38"/>
                </a:lnTo>
                <a:cubicBezTo>
                  <a:pt x="215" y="39"/>
                  <a:pt x="215" y="40"/>
                  <a:pt x="214" y="41"/>
                </a:cubicBezTo>
                <a:lnTo>
                  <a:pt x="213" y="43"/>
                </a:lnTo>
                <a:lnTo>
                  <a:pt x="200" y="58"/>
                </a:lnTo>
                <a:cubicBezTo>
                  <a:pt x="199" y="59"/>
                  <a:pt x="198" y="60"/>
                  <a:pt x="196" y="60"/>
                </a:cubicBezTo>
                <a:lnTo>
                  <a:pt x="179" y="65"/>
                </a:lnTo>
                <a:lnTo>
                  <a:pt x="167" y="76"/>
                </a:lnTo>
                <a:cubicBezTo>
                  <a:pt x="166" y="78"/>
                  <a:pt x="164" y="78"/>
                  <a:pt x="162" y="79"/>
                </a:cubicBezTo>
                <a:lnTo>
                  <a:pt x="151" y="80"/>
                </a:lnTo>
                <a:lnTo>
                  <a:pt x="147" y="83"/>
                </a:lnTo>
                <a:lnTo>
                  <a:pt x="144" y="95"/>
                </a:lnTo>
                <a:cubicBezTo>
                  <a:pt x="143" y="96"/>
                  <a:pt x="143" y="97"/>
                  <a:pt x="142" y="98"/>
                </a:cubicBezTo>
                <a:lnTo>
                  <a:pt x="140" y="100"/>
                </a:lnTo>
                <a:lnTo>
                  <a:pt x="132" y="106"/>
                </a:lnTo>
                <a:cubicBezTo>
                  <a:pt x="131" y="106"/>
                  <a:pt x="131" y="107"/>
                  <a:pt x="130" y="107"/>
                </a:cubicBezTo>
                <a:lnTo>
                  <a:pt x="124" y="109"/>
                </a:lnTo>
                <a:lnTo>
                  <a:pt x="99" y="128"/>
                </a:lnTo>
                <a:cubicBezTo>
                  <a:pt x="98" y="128"/>
                  <a:pt x="97" y="128"/>
                  <a:pt x="97" y="129"/>
                </a:cubicBezTo>
                <a:lnTo>
                  <a:pt x="91" y="130"/>
                </a:lnTo>
                <a:lnTo>
                  <a:pt x="86" y="133"/>
                </a:lnTo>
                <a:cubicBezTo>
                  <a:pt x="86" y="133"/>
                  <a:pt x="85" y="133"/>
                  <a:pt x="84" y="134"/>
                </a:cubicBezTo>
                <a:lnTo>
                  <a:pt x="81" y="135"/>
                </a:lnTo>
                <a:cubicBezTo>
                  <a:pt x="81" y="135"/>
                  <a:pt x="80" y="135"/>
                  <a:pt x="79" y="135"/>
                </a:cubicBezTo>
                <a:lnTo>
                  <a:pt x="66" y="135"/>
                </a:lnTo>
                <a:lnTo>
                  <a:pt x="63" y="139"/>
                </a:lnTo>
                <a:cubicBezTo>
                  <a:pt x="63" y="140"/>
                  <a:pt x="62" y="141"/>
                  <a:pt x="61" y="141"/>
                </a:cubicBezTo>
                <a:lnTo>
                  <a:pt x="59" y="143"/>
                </a:lnTo>
                <a:cubicBezTo>
                  <a:pt x="58" y="143"/>
                  <a:pt x="58" y="143"/>
                  <a:pt x="57" y="144"/>
                </a:cubicBezTo>
                <a:lnTo>
                  <a:pt x="53" y="145"/>
                </a:lnTo>
                <a:lnTo>
                  <a:pt x="37" y="157"/>
                </a:lnTo>
                <a:cubicBezTo>
                  <a:pt x="36" y="158"/>
                  <a:pt x="36" y="158"/>
                  <a:pt x="35" y="158"/>
                </a:cubicBezTo>
                <a:lnTo>
                  <a:pt x="27" y="161"/>
                </a:lnTo>
                <a:lnTo>
                  <a:pt x="20" y="162"/>
                </a:lnTo>
                <a:cubicBezTo>
                  <a:pt x="19" y="162"/>
                  <a:pt x="19" y="163"/>
                  <a:pt x="18" y="163"/>
                </a:cubicBezTo>
                <a:cubicBezTo>
                  <a:pt x="15" y="165"/>
                  <a:pt x="9" y="165"/>
                  <a:pt x="7" y="162"/>
                </a:cubicBezTo>
                <a:cubicBezTo>
                  <a:pt x="6" y="162"/>
                  <a:pt x="5" y="160"/>
                  <a:pt x="5" y="160"/>
                </a:cubicBezTo>
                <a:lnTo>
                  <a:pt x="9" y="152"/>
                </a:lnTo>
                <a:lnTo>
                  <a:pt x="6" y="15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7" name="Google Shape;4517;p90"/>
          <p:cNvSpPr/>
          <p:nvPr/>
        </p:nvSpPr>
        <p:spPr>
          <a:xfrm>
            <a:off x="6668492" y="992374"/>
            <a:ext cx="5793" cy="5793"/>
          </a:xfrm>
          <a:custGeom>
            <a:rect b="b" l="l" r="r" t="t"/>
            <a:pathLst>
              <a:path extrusionOk="0" h="14" w="12">
                <a:moveTo>
                  <a:pt x="3" y="6"/>
                </a:moveTo>
                <a:cubicBezTo>
                  <a:pt x="2" y="7"/>
                  <a:pt x="1" y="8"/>
                  <a:pt x="0" y="9"/>
                </a:cubicBezTo>
                <a:cubicBezTo>
                  <a:pt x="1" y="9"/>
                  <a:pt x="1" y="10"/>
                  <a:pt x="2" y="11"/>
                </a:cubicBezTo>
                <a:lnTo>
                  <a:pt x="3" y="13"/>
                </a:lnTo>
                <a:lnTo>
                  <a:pt x="5" y="7"/>
                </a:lnTo>
                <a:cubicBezTo>
                  <a:pt x="5" y="5"/>
                  <a:pt x="7" y="3"/>
                  <a:pt x="9" y="2"/>
                </a:cubicBezTo>
                <a:lnTo>
                  <a:pt x="11" y="1"/>
                </a:lnTo>
                <a:cubicBezTo>
                  <a:pt x="10" y="1"/>
                  <a:pt x="10" y="0"/>
                  <a:pt x="9" y="0"/>
                </a:cubicBezTo>
                <a:lnTo>
                  <a:pt x="7" y="0"/>
                </a:lnTo>
                <a:cubicBezTo>
                  <a:pt x="7" y="1"/>
                  <a:pt x="7" y="2"/>
                  <a:pt x="6" y="3"/>
                </a:cubicBezTo>
                <a:cubicBezTo>
                  <a:pt x="5" y="4"/>
                  <a:pt x="5" y="5"/>
                  <a:pt x="3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8" name="Google Shape;4518;p90"/>
          <p:cNvSpPr/>
          <p:nvPr/>
        </p:nvSpPr>
        <p:spPr>
          <a:xfrm>
            <a:off x="6709048" y="932503"/>
            <a:ext cx="57939" cy="21245"/>
          </a:xfrm>
          <a:custGeom>
            <a:rect b="b" l="l" r="r" t="t"/>
            <a:pathLst>
              <a:path extrusionOk="0" h="49" w="131">
                <a:moveTo>
                  <a:pt x="0" y="27"/>
                </a:moveTo>
                <a:lnTo>
                  <a:pt x="8" y="35"/>
                </a:lnTo>
                <a:cubicBezTo>
                  <a:pt x="8" y="32"/>
                  <a:pt x="9" y="30"/>
                  <a:pt x="12" y="28"/>
                </a:cubicBezTo>
                <a:lnTo>
                  <a:pt x="20" y="23"/>
                </a:lnTo>
                <a:cubicBezTo>
                  <a:pt x="22" y="23"/>
                  <a:pt x="23" y="22"/>
                  <a:pt x="25" y="22"/>
                </a:cubicBezTo>
                <a:lnTo>
                  <a:pt x="56" y="24"/>
                </a:lnTo>
                <a:cubicBezTo>
                  <a:pt x="59" y="24"/>
                  <a:pt x="61" y="26"/>
                  <a:pt x="62" y="28"/>
                </a:cubicBezTo>
                <a:cubicBezTo>
                  <a:pt x="64" y="30"/>
                  <a:pt x="64" y="32"/>
                  <a:pt x="63" y="34"/>
                </a:cubicBezTo>
                <a:lnTo>
                  <a:pt x="63" y="35"/>
                </a:lnTo>
                <a:cubicBezTo>
                  <a:pt x="65" y="34"/>
                  <a:pt x="68" y="33"/>
                  <a:pt x="70" y="34"/>
                </a:cubicBezTo>
                <a:lnTo>
                  <a:pt x="73" y="34"/>
                </a:lnTo>
                <a:cubicBezTo>
                  <a:pt x="74" y="35"/>
                  <a:pt x="75" y="35"/>
                  <a:pt x="76" y="36"/>
                </a:cubicBezTo>
                <a:lnTo>
                  <a:pt x="82" y="40"/>
                </a:lnTo>
                <a:lnTo>
                  <a:pt x="101" y="44"/>
                </a:lnTo>
                <a:cubicBezTo>
                  <a:pt x="102" y="44"/>
                  <a:pt x="103" y="44"/>
                  <a:pt x="103" y="45"/>
                </a:cubicBezTo>
                <a:lnTo>
                  <a:pt x="111" y="48"/>
                </a:lnTo>
                <a:cubicBezTo>
                  <a:pt x="111" y="48"/>
                  <a:pt x="111" y="47"/>
                  <a:pt x="111" y="46"/>
                </a:cubicBezTo>
                <a:lnTo>
                  <a:pt x="112" y="39"/>
                </a:lnTo>
                <a:cubicBezTo>
                  <a:pt x="112" y="37"/>
                  <a:pt x="113" y="35"/>
                  <a:pt x="114" y="34"/>
                </a:cubicBezTo>
                <a:lnTo>
                  <a:pt x="119" y="29"/>
                </a:lnTo>
                <a:cubicBezTo>
                  <a:pt x="121" y="27"/>
                  <a:pt x="124" y="26"/>
                  <a:pt x="127" y="27"/>
                </a:cubicBezTo>
                <a:lnTo>
                  <a:pt x="130" y="28"/>
                </a:lnTo>
                <a:lnTo>
                  <a:pt x="130" y="26"/>
                </a:lnTo>
                <a:lnTo>
                  <a:pt x="130" y="25"/>
                </a:lnTo>
                <a:lnTo>
                  <a:pt x="113" y="24"/>
                </a:lnTo>
                <a:cubicBezTo>
                  <a:pt x="111" y="24"/>
                  <a:pt x="109" y="24"/>
                  <a:pt x="108" y="22"/>
                </a:cubicBezTo>
                <a:lnTo>
                  <a:pt x="103" y="18"/>
                </a:lnTo>
                <a:cubicBezTo>
                  <a:pt x="101" y="16"/>
                  <a:pt x="100" y="13"/>
                  <a:pt x="100" y="11"/>
                </a:cubicBezTo>
                <a:cubicBezTo>
                  <a:pt x="101" y="8"/>
                  <a:pt x="102" y="6"/>
                  <a:pt x="105" y="5"/>
                </a:cubicBezTo>
                <a:lnTo>
                  <a:pt x="105" y="4"/>
                </a:lnTo>
                <a:lnTo>
                  <a:pt x="104" y="3"/>
                </a:lnTo>
                <a:cubicBezTo>
                  <a:pt x="103" y="2"/>
                  <a:pt x="102" y="1"/>
                  <a:pt x="102" y="0"/>
                </a:cubicBezTo>
                <a:cubicBezTo>
                  <a:pt x="101" y="0"/>
                  <a:pt x="101" y="0"/>
                  <a:pt x="100" y="0"/>
                </a:cubicBezTo>
                <a:lnTo>
                  <a:pt x="33" y="8"/>
                </a:lnTo>
                <a:cubicBezTo>
                  <a:pt x="32" y="8"/>
                  <a:pt x="31" y="8"/>
                  <a:pt x="30" y="8"/>
                </a:cubicBezTo>
                <a:lnTo>
                  <a:pt x="29" y="13"/>
                </a:lnTo>
                <a:cubicBezTo>
                  <a:pt x="29" y="16"/>
                  <a:pt x="26" y="19"/>
                  <a:pt x="23" y="20"/>
                </a:cubicBezTo>
                <a:lnTo>
                  <a:pt x="0" y="26"/>
                </a:lnTo>
                <a:cubicBezTo>
                  <a:pt x="0" y="27"/>
                  <a:pt x="0" y="27"/>
                  <a:pt x="0" y="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19" name="Google Shape;4519;p90"/>
          <p:cNvSpPr/>
          <p:nvPr/>
        </p:nvSpPr>
        <p:spPr>
          <a:xfrm>
            <a:off x="6788231" y="880359"/>
            <a:ext cx="13518" cy="9656"/>
          </a:xfrm>
          <a:custGeom>
            <a:rect b="b" l="l" r="r" t="t"/>
            <a:pathLst>
              <a:path extrusionOk="0" h="20" w="32">
                <a:moveTo>
                  <a:pt x="18" y="18"/>
                </a:moveTo>
                <a:lnTo>
                  <a:pt x="26" y="17"/>
                </a:lnTo>
                <a:lnTo>
                  <a:pt x="31" y="12"/>
                </a:lnTo>
                <a:lnTo>
                  <a:pt x="27" y="11"/>
                </a:lnTo>
                <a:cubicBezTo>
                  <a:pt x="24" y="11"/>
                  <a:pt x="22" y="9"/>
                  <a:pt x="21" y="7"/>
                </a:cubicBezTo>
                <a:lnTo>
                  <a:pt x="19" y="4"/>
                </a:lnTo>
                <a:cubicBezTo>
                  <a:pt x="19" y="3"/>
                  <a:pt x="18" y="2"/>
                  <a:pt x="18" y="0"/>
                </a:cubicBezTo>
                <a:lnTo>
                  <a:pt x="13" y="3"/>
                </a:lnTo>
                <a:cubicBezTo>
                  <a:pt x="12" y="3"/>
                  <a:pt x="11" y="4"/>
                  <a:pt x="9" y="4"/>
                </a:cubicBezTo>
                <a:cubicBezTo>
                  <a:pt x="8" y="4"/>
                  <a:pt x="4" y="4"/>
                  <a:pt x="2" y="3"/>
                </a:cubicBezTo>
                <a:lnTo>
                  <a:pt x="1" y="2"/>
                </a:lnTo>
                <a:cubicBezTo>
                  <a:pt x="1" y="3"/>
                  <a:pt x="1" y="5"/>
                  <a:pt x="0" y="6"/>
                </a:cubicBezTo>
                <a:lnTo>
                  <a:pt x="7" y="7"/>
                </a:lnTo>
                <a:cubicBezTo>
                  <a:pt x="10" y="7"/>
                  <a:pt x="13" y="9"/>
                  <a:pt x="14" y="11"/>
                </a:cubicBezTo>
                <a:lnTo>
                  <a:pt x="15" y="13"/>
                </a:lnTo>
                <a:cubicBezTo>
                  <a:pt x="15" y="15"/>
                  <a:pt x="16" y="17"/>
                  <a:pt x="15" y="19"/>
                </a:cubicBezTo>
                <a:lnTo>
                  <a:pt x="15" y="19"/>
                </a:lnTo>
                <a:lnTo>
                  <a:pt x="1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0" name="Google Shape;4520;p90"/>
          <p:cNvSpPr/>
          <p:nvPr/>
        </p:nvSpPr>
        <p:spPr>
          <a:xfrm>
            <a:off x="6626003" y="1023275"/>
            <a:ext cx="5793" cy="3863"/>
          </a:xfrm>
          <a:custGeom>
            <a:rect b="b" l="l" r="r" t="t"/>
            <a:pathLst>
              <a:path extrusionOk="0" h="11" w="15">
                <a:moveTo>
                  <a:pt x="4" y="9"/>
                </a:moveTo>
                <a:cubicBezTo>
                  <a:pt x="5" y="9"/>
                  <a:pt x="6" y="9"/>
                  <a:pt x="7" y="9"/>
                </a:cubicBezTo>
                <a:lnTo>
                  <a:pt x="9" y="10"/>
                </a:lnTo>
                <a:lnTo>
                  <a:pt x="10" y="7"/>
                </a:lnTo>
                <a:cubicBezTo>
                  <a:pt x="10" y="4"/>
                  <a:pt x="12" y="2"/>
                  <a:pt x="14" y="1"/>
                </a:cubicBezTo>
                <a:lnTo>
                  <a:pt x="14" y="1"/>
                </a:lnTo>
                <a:cubicBezTo>
                  <a:pt x="14" y="0"/>
                  <a:pt x="14" y="0"/>
                  <a:pt x="14" y="0"/>
                </a:cubicBezTo>
                <a:lnTo>
                  <a:pt x="13" y="1"/>
                </a:lnTo>
                <a:cubicBezTo>
                  <a:pt x="13" y="2"/>
                  <a:pt x="11" y="2"/>
                  <a:pt x="10" y="3"/>
                </a:cubicBezTo>
                <a:lnTo>
                  <a:pt x="1" y="6"/>
                </a:lnTo>
                <a:cubicBezTo>
                  <a:pt x="1" y="6"/>
                  <a:pt x="1" y="6"/>
                  <a:pt x="1" y="7"/>
                </a:cubicBezTo>
                <a:lnTo>
                  <a:pt x="0" y="10"/>
                </a:lnTo>
                <a:lnTo>
                  <a:pt x="2" y="9"/>
                </a:lnTo>
                <a:cubicBezTo>
                  <a:pt x="3" y="9"/>
                  <a:pt x="3" y="9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1" name="Google Shape;4521;p90"/>
          <p:cNvSpPr/>
          <p:nvPr/>
        </p:nvSpPr>
        <p:spPr>
          <a:xfrm>
            <a:off x="6656904" y="1357386"/>
            <a:ext cx="9656" cy="9657"/>
          </a:xfrm>
          <a:custGeom>
            <a:rect b="b" l="l" r="r" t="t"/>
            <a:pathLst>
              <a:path extrusionOk="0" h="20" w="21">
                <a:moveTo>
                  <a:pt x="14" y="8"/>
                </a:moveTo>
                <a:cubicBezTo>
                  <a:pt x="15" y="7"/>
                  <a:pt x="16" y="6"/>
                  <a:pt x="17" y="5"/>
                </a:cubicBezTo>
                <a:lnTo>
                  <a:pt x="18" y="4"/>
                </a:lnTo>
                <a:cubicBezTo>
                  <a:pt x="19" y="3"/>
                  <a:pt x="19" y="3"/>
                  <a:pt x="19" y="2"/>
                </a:cubicBezTo>
                <a:lnTo>
                  <a:pt x="20" y="0"/>
                </a:lnTo>
                <a:lnTo>
                  <a:pt x="20" y="0"/>
                </a:lnTo>
                <a:cubicBezTo>
                  <a:pt x="19" y="0"/>
                  <a:pt x="18" y="0"/>
                  <a:pt x="18" y="0"/>
                </a:cubicBezTo>
                <a:lnTo>
                  <a:pt x="14" y="0"/>
                </a:lnTo>
                <a:cubicBezTo>
                  <a:pt x="13" y="1"/>
                  <a:pt x="13" y="2"/>
                  <a:pt x="12" y="2"/>
                </a:cubicBezTo>
                <a:lnTo>
                  <a:pt x="9" y="4"/>
                </a:lnTo>
                <a:cubicBezTo>
                  <a:pt x="8" y="5"/>
                  <a:pt x="6" y="6"/>
                  <a:pt x="5" y="6"/>
                </a:cubicBezTo>
                <a:lnTo>
                  <a:pt x="5" y="7"/>
                </a:lnTo>
                <a:lnTo>
                  <a:pt x="3" y="13"/>
                </a:lnTo>
                <a:cubicBezTo>
                  <a:pt x="3" y="14"/>
                  <a:pt x="2" y="15"/>
                  <a:pt x="2" y="16"/>
                </a:cubicBezTo>
                <a:lnTo>
                  <a:pt x="0" y="19"/>
                </a:lnTo>
                <a:lnTo>
                  <a:pt x="9" y="16"/>
                </a:lnTo>
                <a:lnTo>
                  <a:pt x="14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2" name="Google Shape;4522;p90"/>
          <p:cNvSpPr/>
          <p:nvPr/>
        </p:nvSpPr>
        <p:spPr>
          <a:xfrm>
            <a:off x="7041228" y="1440433"/>
            <a:ext cx="3863" cy="7725"/>
          </a:xfrm>
          <a:custGeom>
            <a:rect b="b" l="l" r="r" t="t"/>
            <a:pathLst>
              <a:path extrusionOk="0" h="17" w="8">
                <a:moveTo>
                  <a:pt x="7" y="12"/>
                </a:moveTo>
                <a:lnTo>
                  <a:pt x="4" y="1"/>
                </a:lnTo>
                <a:cubicBezTo>
                  <a:pt x="4" y="1"/>
                  <a:pt x="4" y="1"/>
                  <a:pt x="4" y="0"/>
                </a:cubicBezTo>
                <a:lnTo>
                  <a:pt x="4" y="0"/>
                </a:lnTo>
                <a:lnTo>
                  <a:pt x="3" y="2"/>
                </a:lnTo>
                <a:cubicBezTo>
                  <a:pt x="2" y="3"/>
                  <a:pt x="2" y="3"/>
                  <a:pt x="0" y="4"/>
                </a:cubicBezTo>
                <a:cubicBezTo>
                  <a:pt x="1" y="5"/>
                  <a:pt x="2" y="5"/>
                  <a:pt x="2" y="6"/>
                </a:cubicBezTo>
                <a:lnTo>
                  <a:pt x="6" y="16"/>
                </a:lnTo>
                <a:lnTo>
                  <a:pt x="7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3" name="Google Shape;4523;p90"/>
          <p:cNvSpPr/>
          <p:nvPr/>
        </p:nvSpPr>
        <p:spPr>
          <a:xfrm>
            <a:off x="7072129" y="1567897"/>
            <a:ext cx="9657" cy="9656"/>
          </a:xfrm>
          <a:custGeom>
            <a:rect b="b" l="l" r="r" t="t"/>
            <a:pathLst>
              <a:path extrusionOk="0" h="24" w="23">
                <a:moveTo>
                  <a:pt x="16" y="0"/>
                </a:moveTo>
                <a:lnTo>
                  <a:pt x="15" y="0"/>
                </a:lnTo>
                <a:lnTo>
                  <a:pt x="15" y="0"/>
                </a:lnTo>
                <a:lnTo>
                  <a:pt x="13" y="2"/>
                </a:lnTo>
                <a:cubicBezTo>
                  <a:pt x="12" y="4"/>
                  <a:pt x="9" y="6"/>
                  <a:pt x="7" y="6"/>
                </a:cubicBezTo>
                <a:lnTo>
                  <a:pt x="0" y="6"/>
                </a:lnTo>
                <a:cubicBezTo>
                  <a:pt x="1" y="6"/>
                  <a:pt x="2" y="7"/>
                  <a:pt x="2" y="8"/>
                </a:cubicBezTo>
                <a:cubicBezTo>
                  <a:pt x="5" y="8"/>
                  <a:pt x="7" y="8"/>
                  <a:pt x="9" y="10"/>
                </a:cubicBezTo>
                <a:cubicBezTo>
                  <a:pt x="11" y="11"/>
                  <a:pt x="13" y="15"/>
                  <a:pt x="13" y="17"/>
                </a:cubicBezTo>
                <a:lnTo>
                  <a:pt x="13" y="21"/>
                </a:lnTo>
                <a:cubicBezTo>
                  <a:pt x="13" y="21"/>
                  <a:pt x="13" y="22"/>
                  <a:pt x="13" y="23"/>
                </a:cubicBezTo>
                <a:lnTo>
                  <a:pt x="20" y="11"/>
                </a:lnTo>
                <a:cubicBezTo>
                  <a:pt x="21" y="11"/>
                  <a:pt x="21" y="10"/>
                  <a:pt x="22" y="10"/>
                </a:cubicBezTo>
                <a:cubicBezTo>
                  <a:pt x="20" y="9"/>
                  <a:pt x="18" y="7"/>
                  <a:pt x="17" y="5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4" name="Google Shape;4524;p90"/>
          <p:cNvSpPr/>
          <p:nvPr/>
        </p:nvSpPr>
        <p:spPr>
          <a:xfrm>
            <a:off x="7027710" y="1442363"/>
            <a:ext cx="7725" cy="19313"/>
          </a:xfrm>
          <a:custGeom>
            <a:rect b="b" l="l" r="r" t="t"/>
            <a:pathLst>
              <a:path extrusionOk="0" h="42" w="18">
                <a:moveTo>
                  <a:pt x="0" y="29"/>
                </a:moveTo>
                <a:lnTo>
                  <a:pt x="0" y="41"/>
                </a:lnTo>
                <a:lnTo>
                  <a:pt x="3" y="35"/>
                </a:lnTo>
                <a:lnTo>
                  <a:pt x="10" y="9"/>
                </a:lnTo>
                <a:cubicBezTo>
                  <a:pt x="10" y="8"/>
                  <a:pt x="11" y="7"/>
                  <a:pt x="12" y="6"/>
                </a:cubicBezTo>
                <a:lnTo>
                  <a:pt x="17" y="0"/>
                </a:lnTo>
                <a:cubicBezTo>
                  <a:pt x="16" y="0"/>
                  <a:pt x="15" y="1"/>
                  <a:pt x="13" y="0"/>
                </a:cubicBezTo>
                <a:lnTo>
                  <a:pt x="5" y="0"/>
                </a:lnTo>
                <a:lnTo>
                  <a:pt x="0" y="5"/>
                </a:lnTo>
                <a:cubicBezTo>
                  <a:pt x="3" y="7"/>
                  <a:pt x="4" y="11"/>
                  <a:pt x="3" y="14"/>
                </a:cubicBezTo>
                <a:lnTo>
                  <a:pt x="1" y="24"/>
                </a:ln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5" name="Google Shape;4525;p90"/>
          <p:cNvSpPr/>
          <p:nvPr/>
        </p:nvSpPr>
        <p:spPr>
          <a:xfrm>
            <a:off x="6568065" y="1087006"/>
            <a:ext cx="9656" cy="5794"/>
          </a:xfrm>
          <a:custGeom>
            <a:rect b="b" l="l" r="r" t="t"/>
            <a:pathLst>
              <a:path extrusionOk="0" h="14" w="23">
                <a:moveTo>
                  <a:pt x="15" y="13"/>
                </a:moveTo>
                <a:cubicBezTo>
                  <a:pt x="15" y="12"/>
                  <a:pt x="16" y="11"/>
                  <a:pt x="16" y="10"/>
                </a:cubicBezTo>
                <a:lnTo>
                  <a:pt x="17" y="7"/>
                </a:lnTo>
                <a:lnTo>
                  <a:pt x="22" y="1"/>
                </a:lnTo>
                <a:cubicBezTo>
                  <a:pt x="21" y="1"/>
                  <a:pt x="20" y="1"/>
                  <a:pt x="19" y="1"/>
                </a:cubicBezTo>
                <a:lnTo>
                  <a:pt x="10" y="0"/>
                </a:lnTo>
                <a:lnTo>
                  <a:pt x="9" y="0"/>
                </a:lnTo>
                <a:lnTo>
                  <a:pt x="6" y="3"/>
                </a:lnTo>
                <a:cubicBezTo>
                  <a:pt x="5" y="3"/>
                  <a:pt x="5" y="4"/>
                  <a:pt x="4" y="4"/>
                </a:cubicBezTo>
                <a:lnTo>
                  <a:pt x="1" y="6"/>
                </a:lnTo>
                <a:lnTo>
                  <a:pt x="0" y="6"/>
                </a:lnTo>
                <a:lnTo>
                  <a:pt x="13" y="11"/>
                </a:lnTo>
                <a:cubicBezTo>
                  <a:pt x="14" y="12"/>
                  <a:pt x="15" y="12"/>
                  <a:pt x="15" y="1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6" name="Google Shape;4526;p90"/>
          <p:cNvSpPr/>
          <p:nvPr/>
        </p:nvSpPr>
        <p:spPr>
          <a:xfrm>
            <a:off x="6664629" y="1227991"/>
            <a:ext cx="9656" cy="3863"/>
          </a:xfrm>
          <a:custGeom>
            <a:rect b="b" l="l" r="r" t="t"/>
            <a:pathLst>
              <a:path extrusionOk="0" h="10" w="23">
                <a:moveTo>
                  <a:pt x="5" y="6"/>
                </a:moveTo>
                <a:cubicBezTo>
                  <a:pt x="5" y="6"/>
                  <a:pt x="6" y="6"/>
                  <a:pt x="7" y="6"/>
                </a:cubicBezTo>
                <a:lnTo>
                  <a:pt x="7" y="6"/>
                </a:lnTo>
                <a:lnTo>
                  <a:pt x="11" y="6"/>
                </a:lnTo>
                <a:cubicBezTo>
                  <a:pt x="11" y="6"/>
                  <a:pt x="12" y="6"/>
                  <a:pt x="13" y="6"/>
                </a:cubicBezTo>
                <a:lnTo>
                  <a:pt x="16" y="8"/>
                </a:lnTo>
                <a:cubicBezTo>
                  <a:pt x="16" y="8"/>
                  <a:pt x="17" y="8"/>
                  <a:pt x="18" y="9"/>
                </a:cubicBezTo>
                <a:lnTo>
                  <a:pt x="22" y="4"/>
                </a:lnTo>
                <a:lnTo>
                  <a:pt x="15" y="4"/>
                </a:lnTo>
                <a:cubicBezTo>
                  <a:pt x="14" y="4"/>
                  <a:pt x="14" y="4"/>
                  <a:pt x="13" y="4"/>
                </a:cubicBez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2" y="7"/>
                </a:lnTo>
                <a:lnTo>
                  <a:pt x="5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7" name="Google Shape;4527;p90"/>
          <p:cNvSpPr/>
          <p:nvPr/>
        </p:nvSpPr>
        <p:spPr>
          <a:xfrm>
            <a:off x="6651109" y="1220266"/>
            <a:ext cx="7725" cy="3863"/>
          </a:xfrm>
          <a:custGeom>
            <a:rect b="b" l="l" r="r" t="t"/>
            <a:pathLst>
              <a:path extrusionOk="0" h="11" w="17">
                <a:moveTo>
                  <a:pt x="10" y="6"/>
                </a:moveTo>
                <a:cubicBezTo>
                  <a:pt x="8" y="5"/>
                  <a:pt x="7" y="4"/>
                  <a:pt x="7" y="2"/>
                </a:cubicBezTo>
                <a:lnTo>
                  <a:pt x="6" y="0"/>
                </a:lnTo>
                <a:lnTo>
                  <a:pt x="6" y="0"/>
                </a:lnTo>
                <a:cubicBezTo>
                  <a:pt x="5" y="1"/>
                  <a:pt x="4" y="2"/>
                  <a:pt x="3" y="2"/>
                </a:cubicBezTo>
                <a:lnTo>
                  <a:pt x="0" y="3"/>
                </a:lnTo>
                <a:lnTo>
                  <a:pt x="2" y="3"/>
                </a:lnTo>
                <a:lnTo>
                  <a:pt x="16" y="10"/>
                </a:lnTo>
                <a:lnTo>
                  <a:pt x="10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8" name="Google Shape;4528;p90"/>
          <p:cNvSpPr/>
          <p:nvPr/>
        </p:nvSpPr>
        <p:spPr>
          <a:xfrm>
            <a:off x="6685872" y="1210609"/>
            <a:ext cx="3863" cy="9657"/>
          </a:xfrm>
          <a:custGeom>
            <a:rect b="b" l="l" r="r" t="t"/>
            <a:pathLst>
              <a:path extrusionOk="0" h="20" w="10">
                <a:moveTo>
                  <a:pt x="1" y="19"/>
                </a:moveTo>
                <a:lnTo>
                  <a:pt x="4" y="6"/>
                </a:lnTo>
                <a:cubicBezTo>
                  <a:pt x="5" y="3"/>
                  <a:pt x="7" y="2"/>
                  <a:pt x="9" y="1"/>
                </a:cubicBezTo>
                <a:lnTo>
                  <a:pt x="7" y="0"/>
                </a:lnTo>
                <a:cubicBezTo>
                  <a:pt x="6" y="2"/>
                  <a:pt x="3" y="4"/>
                  <a:pt x="0" y="5"/>
                </a:cubicBezTo>
                <a:lnTo>
                  <a:pt x="1" y="15"/>
                </a:lnTo>
                <a:lnTo>
                  <a:pt x="1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29" name="Google Shape;4529;p90"/>
          <p:cNvSpPr/>
          <p:nvPr/>
        </p:nvSpPr>
        <p:spPr>
          <a:xfrm>
            <a:off x="6598965" y="1220266"/>
            <a:ext cx="28969" cy="9656"/>
          </a:xfrm>
          <a:custGeom>
            <a:rect b="b" l="l" r="r" t="t"/>
            <a:pathLst>
              <a:path extrusionOk="0" h="21" w="66">
                <a:moveTo>
                  <a:pt x="7" y="18"/>
                </a:moveTo>
                <a:cubicBezTo>
                  <a:pt x="8" y="17"/>
                  <a:pt x="10" y="14"/>
                  <a:pt x="12" y="14"/>
                </a:cubicBezTo>
                <a:lnTo>
                  <a:pt x="24" y="11"/>
                </a:lnTo>
                <a:cubicBezTo>
                  <a:pt x="25" y="11"/>
                  <a:pt x="26" y="11"/>
                  <a:pt x="27" y="12"/>
                </a:cubicBezTo>
                <a:cubicBezTo>
                  <a:pt x="28" y="11"/>
                  <a:pt x="28" y="11"/>
                  <a:pt x="29" y="10"/>
                </a:cubicBezTo>
                <a:lnTo>
                  <a:pt x="37" y="6"/>
                </a:lnTo>
                <a:cubicBezTo>
                  <a:pt x="37" y="6"/>
                  <a:pt x="38" y="5"/>
                  <a:pt x="39" y="5"/>
                </a:cubicBezTo>
                <a:lnTo>
                  <a:pt x="46" y="3"/>
                </a:lnTo>
                <a:cubicBezTo>
                  <a:pt x="49" y="3"/>
                  <a:pt x="52" y="4"/>
                  <a:pt x="54" y="6"/>
                </a:cubicBezTo>
                <a:lnTo>
                  <a:pt x="55" y="7"/>
                </a:lnTo>
                <a:lnTo>
                  <a:pt x="55" y="7"/>
                </a:lnTo>
                <a:lnTo>
                  <a:pt x="61" y="3"/>
                </a:lnTo>
                <a:cubicBezTo>
                  <a:pt x="62" y="2"/>
                  <a:pt x="63" y="2"/>
                  <a:pt x="63" y="2"/>
                </a:cubicBezTo>
                <a:lnTo>
                  <a:pt x="65" y="1"/>
                </a:lnTo>
                <a:lnTo>
                  <a:pt x="55" y="2"/>
                </a:lnTo>
                <a:cubicBezTo>
                  <a:pt x="52" y="2"/>
                  <a:pt x="50" y="2"/>
                  <a:pt x="49" y="0"/>
                </a:cubicBezTo>
                <a:cubicBezTo>
                  <a:pt x="47" y="1"/>
                  <a:pt x="46" y="2"/>
                  <a:pt x="45" y="2"/>
                </a:cubicBezTo>
                <a:lnTo>
                  <a:pt x="42" y="3"/>
                </a:lnTo>
                <a:cubicBezTo>
                  <a:pt x="41" y="3"/>
                  <a:pt x="40" y="3"/>
                  <a:pt x="39" y="3"/>
                </a:cubicBezTo>
                <a:cubicBezTo>
                  <a:pt x="38" y="4"/>
                  <a:pt x="37" y="5"/>
                  <a:pt x="36" y="6"/>
                </a:cubicBezTo>
                <a:lnTo>
                  <a:pt x="32" y="7"/>
                </a:lnTo>
                <a:cubicBezTo>
                  <a:pt x="31" y="7"/>
                  <a:pt x="30" y="8"/>
                  <a:pt x="30" y="8"/>
                </a:cubicBezTo>
                <a:lnTo>
                  <a:pt x="7" y="11"/>
                </a:lnTo>
                <a:lnTo>
                  <a:pt x="0" y="19"/>
                </a:lnTo>
                <a:cubicBezTo>
                  <a:pt x="1" y="19"/>
                  <a:pt x="1" y="19"/>
                  <a:pt x="1" y="19"/>
                </a:cubicBezTo>
                <a:lnTo>
                  <a:pt x="6" y="20"/>
                </a:lnTo>
                <a:cubicBezTo>
                  <a:pt x="6" y="19"/>
                  <a:pt x="7" y="19"/>
                  <a:pt x="7" y="1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0" name="Google Shape;4530;p90"/>
          <p:cNvSpPr/>
          <p:nvPr/>
        </p:nvSpPr>
        <p:spPr>
          <a:xfrm>
            <a:off x="6564202" y="1280135"/>
            <a:ext cx="9656" cy="9657"/>
          </a:xfrm>
          <a:custGeom>
            <a:rect b="b" l="l" r="r" t="t"/>
            <a:pathLst>
              <a:path extrusionOk="0" h="20" w="20">
                <a:moveTo>
                  <a:pt x="7" y="4"/>
                </a:moveTo>
                <a:lnTo>
                  <a:pt x="4" y="5"/>
                </a:lnTo>
                <a:cubicBezTo>
                  <a:pt x="2" y="6"/>
                  <a:pt x="1" y="6"/>
                  <a:pt x="0" y="5"/>
                </a:cubicBezTo>
                <a:cubicBezTo>
                  <a:pt x="1" y="6"/>
                  <a:pt x="2" y="7"/>
                  <a:pt x="3" y="8"/>
                </a:cubicBezTo>
                <a:lnTo>
                  <a:pt x="10" y="16"/>
                </a:lnTo>
                <a:lnTo>
                  <a:pt x="15" y="19"/>
                </a:lnTo>
                <a:lnTo>
                  <a:pt x="14" y="18"/>
                </a:lnTo>
                <a:lnTo>
                  <a:pt x="14" y="13"/>
                </a:lnTo>
                <a:cubicBezTo>
                  <a:pt x="14" y="11"/>
                  <a:pt x="14" y="10"/>
                  <a:pt x="15" y="8"/>
                </a:cubicBezTo>
                <a:cubicBezTo>
                  <a:pt x="15" y="8"/>
                  <a:pt x="16" y="6"/>
                  <a:pt x="16" y="5"/>
                </a:cubicBezTo>
                <a:lnTo>
                  <a:pt x="19" y="3"/>
                </a:lnTo>
                <a:lnTo>
                  <a:pt x="12" y="0"/>
                </a:lnTo>
                <a:cubicBezTo>
                  <a:pt x="11" y="2"/>
                  <a:pt x="9" y="3"/>
                  <a:pt x="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1" name="Google Shape;4531;p90"/>
          <p:cNvSpPr/>
          <p:nvPr/>
        </p:nvSpPr>
        <p:spPr>
          <a:xfrm>
            <a:off x="6569995" y="1229922"/>
            <a:ext cx="19313" cy="9657"/>
          </a:xfrm>
          <a:custGeom>
            <a:rect b="b" l="l" r="r" t="t"/>
            <a:pathLst>
              <a:path extrusionOk="0" h="20" w="45">
                <a:moveTo>
                  <a:pt x="25" y="18"/>
                </a:moveTo>
                <a:lnTo>
                  <a:pt x="34" y="19"/>
                </a:lnTo>
                <a:lnTo>
                  <a:pt x="42" y="18"/>
                </a:lnTo>
                <a:lnTo>
                  <a:pt x="42" y="18"/>
                </a:lnTo>
                <a:lnTo>
                  <a:pt x="43" y="16"/>
                </a:lnTo>
                <a:cubicBezTo>
                  <a:pt x="43" y="16"/>
                  <a:pt x="43" y="15"/>
                  <a:pt x="44" y="14"/>
                </a:cubicBezTo>
                <a:lnTo>
                  <a:pt x="43" y="14"/>
                </a:lnTo>
                <a:lnTo>
                  <a:pt x="34" y="14"/>
                </a:lnTo>
                <a:cubicBezTo>
                  <a:pt x="32" y="14"/>
                  <a:pt x="31" y="13"/>
                  <a:pt x="29" y="12"/>
                </a:cubicBezTo>
                <a:lnTo>
                  <a:pt x="21" y="5"/>
                </a:lnTo>
                <a:cubicBezTo>
                  <a:pt x="20" y="5"/>
                  <a:pt x="20" y="4"/>
                  <a:pt x="19" y="3"/>
                </a:cubicBezTo>
                <a:lnTo>
                  <a:pt x="17" y="0"/>
                </a:lnTo>
                <a:lnTo>
                  <a:pt x="16" y="1"/>
                </a:lnTo>
                <a:cubicBezTo>
                  <a:pt x="15" y="1"/>
                  <a:pt x="13" y="2"/>
                  <a:pt x="12" y="2"/>
                </a:cubicBezTo>
                <a:lnTo>
                  <a:pt x="3" y="3"/>
                </a:lnTo>
                <a:cubicBezTo>
                  <a:pt x="2" y="3"/>
                  <a:pt x="1" y="3"/>
                  <a:pt x="0" y="4"/>
                </a:cubicBezTo>
                <a:lnTo>
                  <a:pt x="3" y="5"/>
                </a:lnTo>
                <a:lnTo>
                  <a:pt x="20" y="16"/>
                </a:lnTo>
                <a:lnTo>
                  <a:pt x="25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2" name="Google Shape;4532;p90"/>
          <p:cNvSpPr/>
          <p:nvPr/>
        </p:nvSpPr>
        <p:spPr>
          <a:xfrm>
            <a:off x="5266380" y="2340412"/>
            <a:ext cx="3863" cy="7725"/>
          </a:xfrm>
          <a:custGeom>
            <a:rect b="b" l="l" r="r" t="t"/>
            <a:pathLst>
              <a:path extrusionOk="0" h="17" w="10">
                <a:moveTo>
                  <a:pt x="0" y="16"/>
                </a:moveTo>
                <a:cubicBezTo>
                  <a:pt x="1" y="16"/>
                  <a:pt x="1" y="15"/>
                  <a:pt x="1" y="14"/>
                </a:cubicBezTo>
                <a:cubicBezTo>
                  <a:pt x="3" y="12"/>
                  <a:pt x="5" y="10"/>
                  <a:pt x="8" y="11"/>
                </a:cubicBezTo>
                <a:lnTo>
                  <a:pt x="9" y="11"/>
                </a:lnTo>
                <a:cubicBezTo>
                  <a:pt x="9" y="10"/>
                  <a:pt x="8" y="9"/>
                  <a:pt x="8" y="9"/>
                </a:cubicBezTo>
                <a:lnTo>
                  <a:pt x="7" y="5"/>
                </a:lnTo>
                <a:cubicBezTo>
                  <a:pt x="7" y="3"/>
                  <a:pt x="7" y="2"/>
                  <a:pt x="7" y="1"/>
                </a:cubicBezTo>
                <a:lnTo>
                  <a:pt x="6" y="0"/>
                </a:lnTo>
                <a:cubicBezTo>
                  <a:pt x="6" y="2"/>
                  <a:pt x="5" y="3"/>
                  <a:pt x="4" y="4"/>
                </a:cubicBezTo>
                <a:cubicBezTo>
                  <a:pt x="3" y="5"/>
                  <a:pt x="2" y="5"/>
                  <a:pt x="1" y="6"/>
                </a:cubicBezTo>
                <a:lnTo>
                  <a:pt x="1" y="11"/>
                </a:lnTo>
                <a:cubicBezTo>
                  <a:pt x="1" y="13"/>
                  <a:pt x="1" y="14"/>
                  <a:pt x="0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3" name="Google Shape;4533;p90"/>
          <p:cNvSpPr/>
          <p:nvPr/>
        </p:nvSpPr>
        <p:spPr>
          <a:xfrm>
            <a:off x="8385401" y="4279424"/>
            <a:ext cx="17382" cy="23175"/>
          </a:xfrm>
          <a:custGeom>
            <a:rect b="b" l="l" r="r" t="t"/>
            <a:pathLst>
              <a:path extrusionOk="0" h="54" w="41">
                <a:moveTo>
                  <a:pt x="36" y="39"/>
                </a:moveTo>
                <a:cubicBezTo>
                  <a:pt x="37" y="38"/>
                  <a:pt x="38" y="38"/>
                  <a:pt x="39" y="37"/>
                </a:cubicBezTo>
                <a:lnTo>
                  <a:pt x="40" y="37"/>
                </a:lnTo>
                <a:lnTo>
                  <a:pt x="40" y="37"/>
                </a:lnTo>
                <a:cubicBezTo>
                  <a:pt x="40" y="36"/>
                  <a:pt x="39" y="36"/>
                  <a:pt x="39" y="35"/>
                </a:cubicBezTo>
                <a:lnTo>
                  <a:pt x="37" y="34"/>
                </a:lnTo>
                <a:lnTo>
                  <a:pt x="26" y="19"/>
                </a:lnTo>
                <a:cubicBezTo>
                  <a:pt x="26" y="18"/>
                  <a:pt x="26" y="17"/>
                  <a:pt x="25" y="16"/>
                </a:cubicBezTo>
                <a:lnTo>
                  <a:pt x="25" y="14"/>
                </a:lnTo>
                <a:lnTo>
                  <a:pt x="22" y="11"/>
                </a:lnTo>
                <a:lnTo>
                  <a:pt x="14" y="2"/>
                </a:lnTo>
                <a:lnTo>
                  <a:pt x="5" y="0"/>
                </a:lnTo>
                <a:lnTo>
                  <a:pt x="2" y="2"/>
                </a:lnTo>
                <a:cubicBezTo>
                  <a:pt x="1" y="2"/>
                  <a:pt x="0" y="3"/>
                  <a:pt x="0" y="3"/>
                </a:cubicBezTo>
                <a:lnTo>
                  <a:pt x="0" y="6"/>
                </a:lnTo>
                <a:lnTo>
                  <a:pt x="2" y="14"/>
                </a:lnTo>
                <a:cubicBezTo>
                  <a:pt x="2" y="15"/>
                  <a:pt x="2" y="16"/>
                  <a:pt x="2" y="17"/>
                </a:cubicBezTo>
                <a:lnTo>
                  <a:pt x="5" y="27"/>
                </a:lnTo>
                <a:lnTo>
                  <a:pt x="8" y="33"/>
                </a:lnTo>
                <a:cubicBezTo>
                  <a:pt x="9" y="33"/>
                  <a:pt x="9" y="34"/>
                  <a:pt x="9" y="35"/>
                </a:cubicBezTo>
                <a:lnTo>
                  <a:pt x="10" y="36"/>
                </a:lnTo>
                <a:cubicBezTo>
                  <a:pt x="11" y="36"/>
                  <a:pt x="14" y="37"/>
                  <a:pt x="15" y="38"/>
                </a:cubicBezTo>
                <a:lnTo>
                  <a:pt x="16" y="39"/>
                </a:lnTo>
                <a:lnTo>
                  <a:pt x="19" y="40"/>
                </a:lnTo>
                <a:cubicBezTo>
                  <a:pt x="20" y="40"/>
                  <a:pt x="21" y="41"/>
                  <a:pt x="22" y="42"/>
                </a:cubicBezTo>
                <a:lnTo>
                  <a:pt x="28" y="47"/>
                </a:lnTo>
                <a:cubicBezTo>
                  <a:pt x="30" y="48"/>
                  <a:pt x="31" y="50"/>
                  <a:pt x="32" y="53"/>
                </a:cubicBezTo>
                <a:lnTo>
                  <a:pt x="32" y="52"/>
                </a:lnTo>
                <a:cubicBezTo>
                  <a:pt x="31" y="50"/>
                  <a:pt x="31" y="49"/>
                  <a:pt x="31" y="47"/>
                </a:cubicBezTo>
                <a:cubicBezTo>
                  <a:pt x="30" y="44"/>
                  <a:pt x="32" y="41"/>
                  <a:pt x="34" y="40"/>
                </a:cubicBezTo>
                <a:lnTo>
                  <a:pt x="36" y="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4" name="Google Shape;4534;p90"/>
          <p:cNvSpPr/>
          <p:nvPr/>
        </p:nvSpPr>
        <p:spPr>
          <a:xfrm>
            <a:off x="8375746" y="4076638"/>
            <a:ext cx="32831" cy="30900"/>
          </a:xfrm>
          <a:custGeom>
            <a:rect b="b" l="l" r="r" t="t"/>
            <a:pathLst>
              <a:path extrusionOk="0" h="70" w="77">
                <a:moveTo>
                  <a:pt x="16" y="63"/>
                </a:moveTo>
                <a:lnTo>
                  <a:pt x="23" y="60"/>
                </a:lnTo>
                <a:lnTo>
                  <a:pt x="29" y="56"/>
                </a:lnTo>
                <a:lnTo>
                  <a:pt x="33" y="51"/>
                </a:lnTo>
                <a:cubicBezTo>
                  <a:pt x="34" y="50"/>
                  <a:pt x="34" y="49"/>
                  <a:pt x="35" y="48"/>
                </a:cubicBezTo>
                <a:lnTo>
                  <a:pt x="42" y="41"/>
                </a:lnTo>
                <a:cubicBezTo>
                  <a:pt x="43" y="41"/>
                  <a:pt x="44" y="40"/>
                  <a:pt x="45" y="40"/>
                </a:cubicBezTo>
                <a:lnTo>
                  <a:pt x="49" y="39"/>
                </a:lnTo>
                <a:lnTo>
                  <a:pt x="61" y="28"/>
                </a:lnTo>
                <a:lnTo>
                  <a:pt x="62" y="23"/>
                </a:lnTo>
                <a:cubicBezTo>
                  <a:pt x="62" y="21"/>
                  <a:pt x="62" y="20"/>
                  <a:pt x="63" y="19"/>
                </a:cubicBezTo>
                <a:lnTo>
                  <a:pt x="64" y="17"/>
                </a:lnTo>
                <a:cubicBezTo>
                  <a:pt x="65" y="16"/>
                  <a:pt x="66" y="15"/>
                  <a:pt x="67" y="15"/>
                </a:cubicBezTo>
                <a:lnTo>
                  <a:pt x="72" y="12"/>
                </a:lnTo>
                <a:lnTo>
                  <a:pt x="73" y="6"/>
                </a:lnTo>
                <a:cubicBezTo>
                  <a:pt x="74" y="4"/>
                  <a:pt x="75" y="2"/>
                  <a:pt x="76" y="1"/>
                </a:cubicBezTo>
                <a:lnTo>
                  <a:pt x="70" y="0"/>
                </a:lnTo>
                <a:lnTo>
                  <a:pt x="66" y="1"/>
                </a:lnTo>
                <a:lnTo>
                  <a:pt x="57" y="6"/>
                </a:lnTo>
                <a:lnTo>
                  <a:pt x="49" y="13"/>
                </a:lnTo>
                <a:cubicBezTo>
                  <a:pt x="48" y="14"/>
                  <a:pt x="47" y="14"/>
                  <a:pt x="46" y="15"/>
                </a:cubicBezTo>
                <a:lnTo>
                  <a:pt x="36" y="18"/>
                </a:lnTo>
                <a:lnTo>
                  <a:pt x="28" y="25"/>
                </a:lnTo>
                <a:lnTo>
                  <a:pt x="19" y="31"/>
                </a:lnTo>
                <a:lnTo>
                  <a:pt x="17" y="34"/>
                </a:lnTo>
                <a:cubicBezTo>
                  <a:pt x="16" y="37"/>
                  <a:pt x="13" y="38"/>
                  <a:pt x="11" y="38"/>
                </a:cubicBezTo>
                <a:lnTo>
                  <a:pt x="8" y="38"/>
                </a:lnTo>
                <a:lnTo>
                  <a:pt x="0" y="42"/>
                </a:lnTo>
                <a:cubicBezTo>
                  <a:pt x="1" y="43"/>
                  <a:pt x="1" y="45"/>
                  <a:pt x="1" y="46"/>
                </a:cubicBezTo>
                <a:lnTo>
                  <a:pt x="1" y="46"/>
                </a:lnTo>
                <a:cubicBezTo>
                  <a:pt x="2" y="47"/>
                  <a:pt x="2" y="47"/>
                  <a:pt x="3" y="48"/>
                </a:cubicBezTo>
                <a:lnTo>
                  <a:pt x="7" y="53"/>
                </a:lnTo>
                <a:cubicBezTo>
                  <a:pt x="7" y="54"/>
                  <a:pt x="8" y="56"/>
                  <a:pt x="8" y="57"/>
                </a:cubicBezTo>
                <a:lnTo>
                  <a:pt x="9" y="64"/>
                </a:lnTo>
                <a:cubicBezTo>
                  <a:pt x="9" y="65"/>
                  <a:pt x="9" y="66"/>
                  <a:pt x="9" y="67"/>
                </a:cubicBezTo>
                <a:lnTo>
                  <a:pt x="8" y="69"/>
                </a:lnTo>
                <a:cubicBezTo>
                  <a:pt x="9" y="68"/>
                  <a:pt x="9" y="67"/>
                  <a:pt x="10" y="66"/>
                </a:cubicBezTo>
                <a:lnTo>
                  <a:pt x="13" y="64"/>
                </a:lnTo>
                <a:cubicBezTo>
                  <a:pt x="14" y="64"/>
                  <a:pt x="15" y="63"/>
                  <a:pt x="16" y="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5" name="Google Shape;4535;p90"/>
          <p:cNvSpPr/>
          <p:nvPr/>
        </p:nvSpPr>
        <p:spPr>
          <a:xfrm>
            <a:off x="8360295" y="3897029"/>
            <a:ext cx="254930" cy="173815"/>
          </a:xfrm>
          <a:custGeom>
            <a:rect b="b" l="l" r="r" t="t"/>
            <a:pathLst>
              <a:path extrusionOk="0" h="399" w="581">
                <a:moveTo>
                  <a:pt x="580" y="220"/>
                </a:moveTo>
                <a:cubicBezTo>
                  <a:pt x="579" y="221"/>
                  <a:pt x="578" y="221"/>
                  <a:pt x="577" y="222"/>
                </a:cubicBezTo>
                <a:cubicBezTo>
                  <a:pt x="576" y="222"/>
                  <a:pt x="573" y="223"/>
                  <a:pt x="572" y="223"/>
                </a:cubicBezTo>
                <a:cubicBezTo>
                  <a:pt x="570" y="222"/>
                  <a:pt x="568" y="221"/>
                  <a:pt x="566" y="220"/>
                </a:cubicBezTo>
                <a:lnTo>
                  <a:pt x="548" y="216"/>
                </a:lnTo>
                <a:lnTo>
                  <a:pt x="487" y="187"/>
                </a:lnTo>
                <a:lnTo>
                  <a:pt x="445" y="169"/>
                </a:lnTo>
                <a:lnTo>
                  <a:pt x="414" y="150"/>
                </a:lnTo>
                <a:lnTo>
                  <a:pt x="402" y="139"/>
                </a:lnTo>
                <a:cubicBezTo>
                  <a:pt x="401" y="138"/>
                  <a:pt x="401" y="138"/>
                  <a:pt x="400" y="137"/>
                </a:cubicBezTo>
                <a:lnTo>
                  <a:pt x="395" y="128"/>
                </a:lnTo>
                <a:lnTo>
                  <a:pt x="391" y="126"/>
                </a:lnTo>
                <a:cubicBezTo>
                  <a:pt x="390" y="125"/>
                  <a:pt x="389" y="125"/>
                  <a:pt x="388" y="124"/>
                </a:cubicBezTo>
                <a:lnTo>
                  <a:pt x="382" y="114"/>
                </a:lnTo>
                <a:lnTo>
                  <a:pt x="380" y="109"/>
                </a:lnTo>
                <a:cubicBezTo>
                  <a:pt x="380" y="108"/>
                  <a:pt x="379" y="106"/>
                  <a:pt x="380" y="105"/>
                </a:cubicBezTo>
                <a:cubicBezTo>
                  <a:pt x="380" y="104"/>
                  <a:pt x="380" y="103"/>
                  <a:pt x="381" y="102"/>
                </a:cubicBezTo>
                <a:lnTo>
                  <a:pt x="374" y="94"/>
                </a:lnTo>
                <a:cubicBezTo>
                  <a:pt x="373" y="93"/>
                  <a:pt x="373" y="92"/>
                  <a:pt x="373" y="92"/>
                </a:cubicBezTo>
                <a:lnTo>
                  <a:pt x="370" y="81"/>
                </a:lnTo>
                <a:lnTo>
                  <a:pt x="360" y="68"/>
                </a:lnTo>
                <a:cubicBezTo>
                  <a:pt x="360" y="67"/>
                  <a:pt x="359" y="66"/>
                  <a:pt x="359" y="65"/>
                </a:cubicBezTo>
                <a:lnTo>
                  <a:pt x="358" y="58"/>
                </a:lnTo>
                <a:cubicBezTo>
                  <a:pt x="358" y="58"/>
                  <a:pt x="358" y="57"/>
                  <a:pt x="358" y="56"/>
                </a:cubicBezTo>
                <a:lnTo>
                  <a:pt x="359" y="50"/>
                </a:lnTo>
                <a:cubicBezTo>
                  <a:pt x="359" y="49"/>
                  <a:pt x="359" y="48"/>
                  <a:pt x="359" y="47"/>
                </a:cubicBezTo>
                <a:lnTo>
                  <a:pt x="361" y="43"/>
                </a:lnTo>
                <a:cubicBezTo>
                  <a:pt x="362" y="42"/>
                  <a:pt x="363" y="41"/>
                  <a:pt x="364" y="40"/>
                </a:cubicBezTo>
                <a:lnTo>
                  <a:pt x="367" y="38"/>
                </a:lnTo>
                <a:cubicBezTo>
                  <a:pt x="368" y="38"/>
                  <a:pt x="369" y="37"/>
                  <a:pt x="371" y="37"/>
                </a:cubicBezTo>
                <a:lnTo>
                  <a:pt x="371" y="37"/>
                </a:lnTo>
                <a:lnTo>
                  <a:pt x="369" y="31"/>
                </a:lnTo>
                <a:lnTo>
                  <a:pt x="365" y="30"/>
                </a:lnTo>
                <a:lnTo>
                  <a:pt x="357" y="31"/>
                </a:lnTo>
                <a:cubicBezTo>
                  <a:pt x="356" y="31"/>
                  <a:pt x="355" y="31"/>
                  <a:pt x="354" y="31"/>
                </a:cubicBezTo>
                <a:lnTo>
                  <a:pt x="345" y="27"/>
                </a:lnTo>
                <a:cubicBezTo>
                  <a:pt x="345" y="29"/>
                  <a:pt x="345" y="31"/>
                  <a:pt x="345" y="32"/>
                </a:cubicBezTo>
                <a:cubicBezTo>
                  <a:pt x="344" y="34"/>
                  <a:pt x="342" y="38"/>
                  <a:pt x="339" y="39"/>
                </a:cubicBezTo>
                <a:lnTo>
                  <a:pt x="337" y="40"/>
                </a:lnTo>
                <a:cubicBezTo>
                  <a:pt x="336" y="40"/>
                  <a:pt x="335" y="40"/>
                  <a:pt x="334" y="40"/>
                </a:cubicBezTo>
                <a:lnTo>
                  <a:pt x="332" y="40"/>
                </a:lnTo>
                <a:cubicBezTo>
                  <a:pt x="331" y="40"/>
                  <a:pt x="330" y="40"/>
                  <a:pt x="329" y="40"/>
                </a:cubicBezTo>
                <a:lnTo>
                  <a:pt x="326" y="39"/>
                </a:lnTo>
                <a:lnTo>
                  <a:pt x="316" y="34"/>
                </a:lnTo>
                <a:lnTo>
                  <a:pt x="312" y="34"/>
                </a:lnTo>
                <a:lnTo>
                  <a:pt x="303" y="36"/>
                </a:lnTo>
                <a:cubicBezTo>
                  <a:pt x="301" y="39"/>
                  <a:pt x="298" y="41"/>
                  <a:pt x="295" y="41"/>
                </a:cubicBezTo>
                <a:lnTo>
                  <a:pt x="295" y="42"/>
                </a:lnTo>
                <a:cubicBezTo>
                  <a:pt x="295" y="45"/>
                  <a:pt x="293" y="48"/>
                  <a:pt x="290" y="49"/>
                </a:cubicBezTo>
                <a:lnTo>
                  <a:pt x="287" y="51"/>
                </a:lnTo>
                <a:cubicBezTo>
                  <a:pt x="285" y="52"/>
                  <a:pt x="282" y="51"/>
                  <a:pt x="279" y="50"/>
                </a:cubicBezTo>
                <a:lnTo>
                  <a:pt x="277" y="48"/>
                </a:lnTo>
                <a:cubicBezTo>
                  <a:pt x="276" y="47"/>
                  <a:pt x="275" y="47"/>
                  <a:pt x="275" y="46"/>
                </a:cubicBezTo>
                <a:lnTo>
                  <a:pt x="269" y="38"/>
                </a:lnTo>
                <a:lnTo>
                  <a:pt x="255" y="31"/>
                </a:lnTo>
                <a:lnTo>
                  <a:pt x="249" y="26"/>
                </a:lnTo>
                <a:lnTo>
                  <a:pt x="244" y="20"/>
                </a:lnTo>
                <a:lnTo>
                  <a:pt x="235" y="7"/>
                </a:lnTo>
                <a:lnTo>
                  <a:pt x="231" y="3"/>
                </a:lnTo>
                <a:lnTo>
                  <a:pt x="228" y="1"/>
                </a:lnTo>
                <a:lnTo>
                  <a:pt x="223" y="0"/>
                </a:lnTo>
                <a:lnTo>
                  <a:pt x="223" y="0"/>
                </a:lnTo>
                <a:lnTo>
                  <a:pt x="220" y="4"/>
                </a:lnTo>
                <a:cubicBezTo>
                  <a:pt x="219" y="6"/>
                  <a:pt x="217" y="9"/>
                  <a:pt x="215" y="9"/>
                </a:cubicBezTo>
                <a:cubicBezTo>
                  <a:pt x="213" y="10"/>
                  <a:pt x="211" y="11"/>
                  <a:pt x="209" y="10"/>
                </a:cubicBezTo>
                <a:lnTo>
                  <a:pt x="204" y="9"/>
                </a:lnTo>
                <a:lnTo>
                  <a:pt x="201" y="9"/>
                </a:lnTo>
                <a:cubicBezTo>
                  <a:pt x="198" y="9"/>
                  <a:pt x="196" y="9"/>
                  <a:pt x="195" y="7"/>
                </a:cubicBezTo>
                <a:lnTo>
                  <a:pt x="188" y="4"/>
                </a:lnTo>
                <a:lnTo>
                  <a:pt x="187" y="4"/>
                </a:lnTo>
                <a:lnTo>
                  <a:pt x="184" y="10"/>
                </a:lnTo>
                <a:cubicBezTo>
                  <a:pt x="184" y="11"/>
                  <a:pt x="183" y="12"/>
                  <a:pt x="182" y="13"/>
                </a:cubicBezTo>
                <a:lnTo>
                  <a:pt x="176" y="17"/>
                </a:lnTo>
                <a:lnTo>
                  <a:pt x="174" y="19"/>
                </a:lnTo>
                <a:lnTo>
                  <a:pt x="171" y="23"/>
                </a:lnTo>
                <a:cubicBezTo>
                  <a:pt x="170" y="25"/>
                  <a:pt x="169" y="26"/>
                  <a:pt x="167" y="26"/>
                </a:cubicBezTo>
                <a:cubicBezTo>
                  <a:pt x="166" y="26"/>
                  <a:pt x="163" y="27"/>
                  <a:pt x="162" y="27"/>
                </a:cubicBezTo>
                <a:lnTo>
                  <a:pt x="162" y="27"/>
                </a:lnTo>
                <a:lnTo>
                  <a:pt x="161" y="27"/>
                </a:lnTo>
                <a:cubicBezTo>
                  <a:pt x="160" y="28"/>
                  <a:pt x="158" y="29"/>
                  <a:pt x="156" y="29"/>
                </a:cubicBezTo>
                <a:cubicBezTo>
                  <a:pt x="154" y="29"/>
                  <a:pt x="153" y="29"/>
                  <a:pt x="152" y="29"/>
                </a:cubicBezTo>
                <a:lnTo>
                  <a:pt x="149" y="32"/>
                </a:lnTo>
                <a:cubicBezTo>
                  <a:pt x="148" y="32"/>
                  <a:pt x="146" y="33"/>
                  <a:pt x="145" y="33"/>
                </a:cubicBezTo>
                <a:cubicBezTo>
                  <a:pt x="144" y="34"/>
                  <a:pt x="142" y="35"/>
                  <a:pt x="140" y="34"/>
                </a:cubicBezTo>
                <a:lnTo>
                  <a:pt x="138" y="33"/>
                </a:lnTo>
                <a:cubicBezTo>
                  <a:pt x="136" y="33"/>
                  <a:pt x="135" y="33"/>
                  <a:pt x="134" y="32"/>
                </a:cubicBezTo>
                <a:lnTo>
                  <a:pt x="134" y="32"/>
                </a:lnTo>
                <a:lnTo>
                  <a:pt x="130" y="35"/>
                </a:lnTo>
                <a:cubicBezTo>
                  <a:pt x="129" y="35"/>
                  <a:pt x="128" y="36"/>
                  <a:pt x="127" y="36"/>
                </a:cubicBezTo>
                <a:lnTo>
                  <a:pt x="123" y="37"/>
                </a:lnTo>
                <a:cubicBezTo>
                  <a:pt x="122" y="37"/>
                  <a:pt x="121" y="37"/>
                  <a:pt x="121" y="36"/>
                </a:cubicBezTo>
                <a:lnTo>
                  <a:pt x="103" y="34"/>
                </a:lnTo>
                <a:lnTo>
                  <a:pt x="102" y="35"/>
                </a:lnTo>
                <a:lnTo>
                  <a:pt x="98" y="38"/>
                </a:lnTo>
                <a:cubicBezTo>
                  <a:pt x="99" y="40"/>
                  <a:pt x="99" y="41"/>
                  <a:pt x="99" y="43"/>
                </a:cubicBezTo>
                <a:cubicBezTo>
                  <a:pt x="99" y="43"/>
                  <a:pt x="99" y="45"/>
                  <a:pt x="98" y="46"/>
                </a:cubicBezTo>
                <a:lnTo>
                  <a:pt x="98" y="48"/>
                </a:lnTo>
                <a:lnTo>
                  <a:pt x="98" y="51"/>
                </a:lnTo>
                <a:lnTo>
                  <a:pt x="95" y="62"/>
                </a:lnTo>
                <a:cubicBezTo>
                  <a:pt x="94" y="63"/>
                  <a:pt x="94" y="64"/>
                  <a:pt x="94" y="64"/>
                </a:cubicBezTo>
                <a:lnTo>
                  <a:pt x="91" y="68"/>
                </a:lnTo>
                <a:cubicBezTo>
                  <a:pt x="90" y="69"/>
                  <a:pt x="88" y="70"/>
                  <a:pt x="87" y="71"/>
                </a:cubicBezTo>
                <a:lnTo>
                  <a:pt x="77" y="74"/>
                </a:lnTo>
                <a:cubicBezTo>
                  <a:pt x="77" y="74"/>
                  <a:pt x="76" y="74"/>
                  <a:pt x="75" y="74"/>
                </a:cubicBezTo>
                <a:lnTo>
                  <a:pt x="58" y="73"/>
                </a:lnTo>
                <a:lnTo>
                  <a:pt x="54" y="77"/>
                </a:lnTo>
                <a:lnTo>
                  <a:pt x="52" y="84"/>
                </a:lnTo>
                <a:lnTo>
                  <a:pt x="52" y="84"/>
                </a:lnTo>
                <a:cubicBezTo>
                  <a:pt x="53" y="84"/>
                  <a:pt x="53" y="84"/>
                  <a:pt x="54" y="84"/>
                </a:cubicBezTo>
                <a:lnTo>
                  <a:pt x="58" y="85"/>
                </a:lnTo>
                <a:cubicBezTo>
                  <a:pt x="59" y="86"/>
                  <a:pt x="60" y="86"/>
                  <a:pt x="61" y="87"/>
                </a:cubicBezTo>
                <a:lnTo>
                  <a:pt x="65" y="91"/>
                </a:lnTo>
                <a:lnTo>
                  <a:pt x="77" y="94"/>
                </a:lnTo>
                <a:cubicBezTo>
                  <a:pt x="81" y="95"/>
                  <a:pt x="83" y="99"/>
                  <a:pt x="83" y="103"/>
                </a:cubicBezTo>
                <a:lnTo>
                  <a:pt x="82" y="107"/>
                </a:lnTo>
                <a:lnTo>
                  <a:pt x="92" y="113"/>
                </a:lnTo>
                <a:cubicBezTo>
                  <a:pt x="94" y="111"/>
                  <a:pt x="98" y="110"/>
                  <a:pt x="100" y="111"/>
                </a:cubicBezTo>
                <a:cubicBezTo>
                  <a:pt x="104" y="112"/>
                  <a:pt x="106" y="115"/>
                  <a:pt x="106" y="119"/>
                </a:cubicBezTo>
                <a:lnTo>
                  <a:pt x="102" y="121"/>
                </a:lnTo>
                <a:lnTo>
                  <a:pt x="104" y="122"/>
                </a:lnTo>
                <a:lnTo>
                  <a:pt x="106" y="122"/>
                </a:lnTo>
                <a:cubicBezTo>
                  <a:pt x="107" y="124"/>
                  <a:pt x="108" y="126"/>
                  <a:pt x="107" y="128"/>
                </a:cubicBezTo>
                <a:lnTo>
                  <a:pt x="107" y="129"/>
                </a:lnTo>
                <a:lnTo>
                  <a:pt x="107" y="135"/>
                </a:lnTo>
                <a:cubicBezTo>
                  <a:pt x="107" y="136"/>
                  <a:pt x="107" y="137"/>
                  <a:pt x="107" y="138"/>
                </a:cubicBezTo>
                <a:lnTo>
                  <a:pt x="107" y="138"/>
                </a:lnTo>
                <a:cubicBezTo>
                  <a:pt x="107" y="139"/>
                  <a:pt x="108" y="139"/>
                  <a:pt x="108" y="140"/>
                </a:cubicBezTo>
                <a:lnTo>
                  <a:pt x="109" y="145"/>
                </a:lnTo>
                <a:lnTo>
                  <a:pt x="110" y="155"/>
                </a:lnTo>
                <a:lnTo>
                  <a:pt x="114" y="173"/>
                </a:lnTo>
                <a:lnTo>
                  <a:pt x="114" y="179"/>
                </a:lnTo>
                <a:lnTo>
                  <a:pt x="113" y="186"/>
                </a:lnTo>
                <a:lnTo>
                  <a:pt x="111" y="192"/>
                </a:lnTo>
                <a:cubicBezTo>
                  <a:pt x="110" y="193"/>
                  <a:pt x="110" y="194"/>
                  <a:pt x="109" y="195"/>
                </a:cubicBezTo>
                <a:lnTo>
                  <a:pt x="106" y="198"/>
                </a:lnTo>
                <a:cubicBezTo>
                  <a:pt x="105" y="199"/>
                  <a:pt x="103" y="200"/>
                  <a:pt x="102" y="200"/>
                </a:cubicBezTo>
                <a:lnTo>
                  <a:pt x="98" y="200"/>
                </a:lnTo>
                <a:cubicBezTo>
                  <a:pt x="97" y="200"/>
                  <a:pt x="96" y="200"/>
                  <a:pt x="95" y="200"/>
                </a:cubicBezTo>
                <a:lnTo>
                  <a:pt x="88" y="197"/>
                </a:lnTo>
                <a:lnTo>
                  <a:pt x="83" y="202"/>
                </a:lnTo>
                <a:cubicBezTo>
                  <a:pt x="82" y="203"/>
                  <a:pt x="81" y="204"/>
                  <a:pt x="80" y="204"/>
                </a:cubicBezTo>
                <a:cubicBezTo>
                  <a:pt x="80" y="205"/>
                  <a:pt x="80" y="205"/>
                  <a:pt x="80" y="205"/>
                </a:cubicBezTo>
                <a:cubicBezTo>
                  <a:pt x="79" y="205"/>
                  <a:pt x="78" y="207"/>
                  <a:pt x="77" y="207"/>
                </a:cubicBezTo>
                <a:lnTo>
                  <a:pt x="67" y="215"/>
                </a:lnTo>
                <a:cubicBezTo>
                  <a:pt x="67" y="215"/>
                  <a:pt x="66" y="215"/>
                  <a:pt x="66" y="216"/>
                </a:cubicBezTo>
                <a:lnTo>
                  <a:pt x="62" y="218"/>
                </a:lnTo>
                <a:cubicBezTo>
                  <a:pt x="62" y="218"/>
                  <a:pt x="61" y="218"/>
                  <a:pt x="60" y="218"/>
                </a:cubicBezTo>
                <a:lnTo>
                  <a:pt x="55" y="219"/>
                </a:lnTo>
                <a:cubicBezTo>
                  <a:pt x="55" y="220"/>
                  <a:pt x="55" y="220"/>
                  <a:pt x="55" y="221"/>
                </a:cubicBezTo>
                <a:lnTo>
                  <a:pt x="52" y="229"/>
                </a:lnTo>
                <a:lnTo>
                  <a:pt x="53" y="231"/>
                </a:lnTo>
                <a:lnTo>
                  <a:pt x="54" y="234"/>
                </a:lnTo>
                <a:cubicBezTo>
                  <a:pt x="56" y="237"/>
                  <a:pt x="55" y="240"/>
                  <a:pt x="54" y="242"/>
                </a:cubicBezTo>
                <a:lnTo>
                  <a:pt x="54" y="243"/>
                </a:lnTo>
                <a:cubicBezTo>
                  <a:pt x="55" y="245"/>
                  <a:pt x="56" y="249"/>
                  <a:pt x="55" y="251"/>
                </a:cubicBezTo>
                <a:lnTo>
                  <a:pt x="53" y="256"/>
                </a:lnTo>
                <a:lnTo>
                  <a:pt x="55" y="261"/>
                </a:lnTo>
                <a:lnTo>
                  <a:pt x="58" y="262"/>
                </a:lnTo>
                <a:cubicBezTo>
                  <a:pt x="61" y="263"/>
                  <a:pt x="62" y="266"/>
                  <a:pt x="63" y="269"/>
                </a:cubicBezTo>
                <a:lnTo>
                  <a:pt x="63" y="272"/>
                </a:lnTo>
                <a:cubicBezTo>
                  <a:pt x="63" y="273"/>
                  <a:pt x="63" y="274"/>
                  <a:pt x="62" y="276"/>
                </a:cubicBezTo>
                <a:lnTo>
                  <a:pt x="61" y="279"/>
                </a:lnTo>
                <a:cubicBezTo>
                  <a:pt x="60" y="280"/>
                  <a:pt x="59" y="281"/>
                  <a:pt x="59" y="282"/>
                </a:cubicBezTo>
                <a:lnTo>
                  <a:pt x="58" y="282"/>
                </a:lnTo>
                <a:cubicBezTo>
                  <a:pt x="60" y="285"/>
                  <a:pt x="60" y="289"/>
                  <a:pt x="58" y="291"/>
                </a:cubicBezTo>
                <a:lnTo>
                  <a:pt x="56" y="294"/>
                </a:lnTo>
                <a:cubicBezTo>
                  <a:pt x="56" y="295"/>
                  <a:pt x="55" y="295"/>
                  <a:pt x="55" y="295"/>
                </a:cubicBezTo>
                <a:lnTo>
                  <a:pt x="49" y="299"/>
                </a:lnTo>
                <a:cubicBezTo>
                  <a:pt x="49" y="303"/>
                  <a:pt x="47" y="308"/>
                  <a:pt x="43" y="308"/>
                </a:cubicBezTo>
                <a:lnTo>
                  <a:pt x="41" y="309"/>
                </a:lnTo>
                <a:cubicBezTo>
                  <a:pt x="39" y="310"/>
                  <a:pt x="38" y="310"/>
                  <a:pt x="37" y="309"/>
                </a:cubicBezTo>
                <a:lnTo>
                  <a:pt x="37" y="309"/>
                </a:lnTo>
                <a:cubicBezTo>
                  <a:pt x="36" y="310"/>
                  <a:pt x="36" y="310"/>
                  <a:pt x="35" y="311"/>
                </a:cubicBezTo>
                <a:lnTo>
                  <a:pt x="34" y="312"/>
                </a:lnTo>
                <a:cubicBezTo>
                  <a:pt x="33" y="313"/>
                  <a:pt x="32" y="314"/>
                  <a:pt x="31" y="314"/>
                </a:cubicBezTo>
                <a:cubicBezTo>
                  <a:pt x="31" y="315"/>
                  <a:pt x="31" y="315"/>
                  <a:pt x="31" y="315"/>
                </a:cubicBezTo>
                <a:cubicBezTo>
                  <a:pt x="31" y="318"/>
                  <a:pt x="30" y="321"/>
                  <a:pt x="28" y="323"/>
                </a:cubicBezTo>
                <a:lnTo>
                  <a:pt x="17" y="334"/>
                </a:lnTo>
                <a:lnTo>
                  <a:pt x="15" y="339"/>
                </a:lnTo>
                <a:cubicBezTo>
                  <a:pt x="15" y="340"/>
                  <a:pt x="15" y="342"/>
                  <a:pt x="14" y="342"/>
                </a:cubicBezTo>
                <a:lnTo>
                  <a:pt x="9" y="348"/>
                </a:lnTo>
                <a:cubicBezTo>
                  <a:pt x="9" y="349"/>
                  <a:pt x="8" y="349"/>
                  <a:pt x="7" y="350"/>
                </a:cubicBezTo>
                <a:lnTo>
                  <a:pt x="1" y="353"/>
                </a:lnTo>
                <a:lnTo>
                  <a:pt x="0" y="353"/>
                </a:lnTo>
                <a:lnTo>
                  <a:pt x="1" y="360"/>
                </a:lnTo>
                <a:cubicBezTo>
                  <a:pt x="1" y="361"/>
                  <a:pt x="1" y="362"/>
                  <a:pt x="1" y="364"/>
                </a:cubicBezTo>
                <a:lnTo>
                  <a:pt x="0" y="364"/>
                </a:lnTo>
                <a:lnTo>
                  <a:pt x="2" y="371"/>
                </a:lnTo>
                <a:lnTo>
                  <a:pt x="6" y="372"/>
                </a:lnTo>
                <a:lnTo>
                  <a:pt x="39" y="372"/>
                </a:lnTo>
                <a:lnTo>
                  <a:pt x="53" y="369"/>
                </a:lnTo>
                <a:cubicBezTo>
                  <a:pt x="55" y="368"/>
                  <a:pt x="56" y="369"/>
                  <a:pt x="58" y="369"/>
                </a:cubicBezTo>
                <a:lnTo>
                  <a:pt x="60" y="371"/>
                </a:lnTo>
                <a:lnTo>
                  <a:pt x="65" y="368"/>
                </a:lnTo>
                <a:cubicBezTo>
                  <a:pt x="67" y="367"/>
                  <a:pt x="68" y="367"/>
                  <a:pt x="69" y="367"/>
                </a:cubicBezTo>
                <a:lnTo>
                  <a:pt x="72" y="368"/>
                </a:lnTo>
                <a:lnTo>
                  <a:pt x="80" y="371"/>
                </a:lnTo>
                <a:lnTo>
                  <a:pt x="91" y="365"/>
                </a:lnTo>
                <a:lnTo>
                  <a:pt x="98" y="362"/>
                </a:lnTo>
                <a:cubicBezTo>
                  <a:pt x="99" y="362"/>
                  <a:pt x="100" y="362"/>
                  <a:pt x="100" y="362"/>
                </a:cubicBezTo>
                <a:lnTo>
                  <a:pt x="114" y="362"/>
                </a:lnTo>
                <a:lnTo>
                  <a:pt x="117" y="360"/>
                </a:lnTo>
                <a:cubicBezTo>
                  <a:pt x="118" y="359"/>
                  <a:pt x="119" y="359"/>
                  <a:pt x="120" y="359"/>
                </a:cubicBezTo>
                <a:lnTo>
                  <a:pt x="133" y="357"/>
                </a:lnTo>
                <a:lnTo>
                  <a:pt x="134" y="357"/>
                </a:lnTo>
                <a:cubicBezTo>
                  <a:pt x="137" y="357"/>
                  <a:pt x="141" y="358"/>
                  <a:pt x="142" y="360"/>
                </a:cubicBezTo>
                <a:lnTo>
                  <a:pt x="144" y="362"/>
                </a:lnTo>
                <a:lnTo>
                  <a:pt x="151" y="376"/>
                </a:lnTo>
                <a:cubicBezTo>
                  <a:pt x="152" y="378"/>
                  <a:pt x="152" y="381"/>
                  <a:pt x="151" y="383"/>
                </a:cubicBezTo>
                <a:lnTo>
                  <a:pt x="148" y="388"/>
                </a:lnTo>
                <a:cubicBezTo>
                  <a:pt x="148" y="389"/>
                  <a:pt x="147" y="390"/>
                  <a:pt x="146" y="391"/>
                </a:cubicBezTo>
                <a:lnTo>
                  <a:pt x="140" y="396"/>
                </a:lnTo>
                <a:cubicBezTo>
                  <a:pt x="140" y="396"/>
                  <a:pt x="139" y="397"/>
                  <a:pt x="138" y="397"/>
                </a:cubicBezTo>
                <a:lnTo>
                  <a:pt x="137" y="398"/>
                </a:lnTo>
                <a:lnTo>
                  <a:pt x="139" y="397"/>
                </a:lnTo>
                <a:lnTo>
                  <a:pt x="155" y="386"/>
                </a:lnTo>
                <a:cubicBezTo>
                  <a:pt x="156" y="386"/>
                  <a:pt x="156" y="385"/>
                  <a:pt x="157" y="385"/>
                </a:cubicBezTo>
                <a:lnTo>
                  <a:pt x="171" y="382"/>
                </a:lnTo>
                <a:lnTo>
                  <a:pt x="176" y="375"/>
                </a:lnTo>
                <a:cubicBezTo>
                  <a:pt x="177" y="375"/>
                  <a:pt x="177" y="374"/>
                  <a:pt x="178" y="374"/>
                </a:cubicBezTo>
                <a:lnTo>
                  <a:pt x="181" y="371"/>
                </a:lnTo>
                <a:cubicBezTo>
                  <a:pt x="182" y="370"/>
                  <a:pt x="183" y="369"/>
                  <a:pt x="185" y="369"/>
                </a:cubicBezTo>
                <a:lnTo>
                  <a:pt x="189" y="369"/>
                </a:lnTo>
                <a:lnTo>
                  <a:pt x="197" y="369"/>
                </a:lnTo>
                <a:lnTo>
                  <a:pt x="200" y="366"/>
                </a:lnTo>
                <a:cubicBezTo>
                  <a:pt x="201" y="366"/>
                  <a:pt x="202" y="365"/>
                  <a:pt x="204" y="365"/>
                </a:cubicBezTo>
                <a:lnTo>
                  <a:pt x="207" y="365"/>
                </a:lnTo>
                <a:lnTo>
                  <a:pt x="208" y="363"/>
                </a:lnTo>
                <a:cubicBezTo>
                  <a:pt x="208" y="363"/>
                  <a:pt x="209" y="362"/>
                  <a:pt x="209" y="361"/>
                </a:cubicBezTo>
                <a:lnTo>
                  <a:pt x="227" y="348"/>
                </a:lnTo>
                <a:lnTo>
                  <a:pt x="234" y="335"/>
                </a:lnTo>
                <a:cubicBezTo>
                  <a:pt x="235" y="334"/>
                  <a:pt x="235" y="334"/>
                  <a:pt x="236" y="333"/>
                </a:cubicBezTo>
                <a:lnTo>
                  <a:pt x="253" y="316"/>
                </a:lnTo>
                <a:lnTo>
                  <a:pt x="257" y="310"/>
                </a:lnTo>
                <a:lnTo>
                  <a:pt x="261" y="290"/>
                </a:lnTo>
                <a:lnTo>
                  <a:pt x="266" y="280"/>
                </a:lnTo>
                <a:cubicBezTo>
                  <a:pt x="267" y="279"/>
                  <a:pt x="268" y="278"/>
                  <a:pt x="269" y="277"/>
                </a:cubicBezTo>
                <a:lnTo>
                  <a:pt x="275" y="273"/>
                </a:lnTo>
                <a:cubicBezTo>
                  <a:pt x="276" y="273"/>
                  <a:pt x="277" y="272"/>
                  <a:pt x="278" y="272"/>
                </a:cubicBezTo>
                <a:lnTo>
                  <a:pt x="320" y="266"/>
                </a:lnTo>
                <a:lnTo>
                  <a:pt x="329" y="267"/>
                </a:lnTo>
                <a:lnTo>
                  <a:pt x="338" y="269"/>
                </a:lnTo>
                <a:cubicBezTo>
                  <a:pt x="339" y="269"/>
                  <a:pt x="340" y="269"/>
                  <a:pt x="340" y="270"/>
                </a:cubicBezTo>
                <a:lnTo>
                  <a:pt x="348" y="275"/>
                </a:lnTo>
                <a:lnTo>
                  <a:pt x="357" y="276"/>
                </a:lnTo>
                <a:lnTo>
                  <a:pt x="358" y="275"/>
                </a:lnTo>
                <a:lnTo>
                  <a:pt x="366" y="263"/>
                </a:lnTo>
                <a:lnTo>
                  <a:pt x="374" y="258"/>
                </a:lnTo>
                <a:lnTo>
                  <a:pt x="379" y="257"/>
                </a:lnTo>
                <a:lnTo>
                  <a:pt x="389" y="252"/>
                </a:lnTo>
                <a:cubicBezTo>
                  <a:pt x="390" y="252"/>
                  <a:pt x="391" y="252"/>
                  <a:pt x="392" y="252"/>
                </a:cubicBezTo>
                <a:cubicBezTo>
                  <a:pt x="392" y="252"/>
                  <a:pt x="392" y="252"/>
                  <a:pt x="392" y="251"/>
                </a:cubicBezTo>
                <a:lnTo>
                  <a:pt x="402" y="248"/>
                </a:lnTo>
                <a:cubicBezTo>
                  <a:pt x="404" y="247"/>
                  <a:pt x="407" y="247"/>
                  <a:pt x="409" y="248"/>
                </a:cubicBezTo>
                <a:lnTo>
                  <a:pt x="410" y="249"/>
                </a:lnTo>
                <a:lnTo>
                  <a:pt x="411" y="249"/>
                </a:lnTo>
                <a:lnTo>
                  <a:pt x="417" y="247"/>
                </a:lnTo>
                <a:cubicBezTo>
                  <a:pt x="418" y="247"/>
                  <a:pt x="420" y="247"/>
                  <a:pt x="421" y="248"/>
                </a:cubicBezTo>
                <a:cubicBezTo>
                  <a:pt x="423" y="248"/>
                  <a:pt x="425" y="250"/>
                  <a:pt x="426" y="251"/>
                </a:cubicBezTo>
                <a:lnTo>
                  <a:pt x="427" y="251"/>
                </a:lnTo>
                <a:lnTo>
                  <a:pt x="431" y="251"/>
                </a:lnTo>
                <a:lnTo>
                  <a:pt x="439" y="252"/>
                </a:lnTo>
                <a:lnTo>
                  <a:pt x="454" y="258"/>
                </a:lnTo>
                <a:lnTo>
                  <a:pt x="459" y="258"/>
                </a:lnTo>
                <a:cubicBezTo>
                  <a:pt x="460" y="258"/>
                  <a:pt x="460" y="259"/>
                  <a:pt x="461" y="259"/>
                </a:cubicBezTo>
                <a:lnTo>
                  <a:pt x="466" y="262"/>
                </a:lnTo>
                <a:cubicBezTo>
                  <a:pt x="467" y="262"/>
                  <a:pt x="468" y="263"/>
                  <a:pt x="468" y="263"/>
                </a:cubicBezTo>
                <a:lnTo>
                  <a:pt x="474" y="270"/>
                </a:lnTo>
                <a:lnTo>
                  <a:pt x="474" y="268"/>
                </a:lnTo>
                <a:lnTo>
                  <a:pt x="471" y="265"/>
                </a:lnTo>
                <a:cubicBezTo>
                  <a:pt x="470" y="264"/>
                  <a:pt x="469" y="262"/>
                  <a:pt x="469" y="261"/>
                </a:cubicBezTo>
                <a:lnTo>
                  <a:pt x="468" y="257"/>
                </a:lnTo>
                <a:cubicBezTo>
                  <a:pt x="467" y="255"/>
                  <a:pt x="468" y="252"/>
                  <a:pt x="470" y="250"/>
                </a:cubicBezTo>
                <a:cubicBezTo>
                  <a:pt x="472" y="248"/>
                  <a:pt x="475" y="247"/>
                  <a:pt x="478" y="248"/>
                </a:cubicBezTo>
                <a:lnTo>
                  <a:pt x="482" y="249"/>
                </a:lnTo>
                <a:cubicBezTo>
                  <a:pt x="484" y="249"/>
                  <a:pt x="485" y="250"/>
                  <a:pt x="486" y="251"/>
                </a:cubicBezTo>
                <a:lnTo>
                  <a:pt x="490" y="254"/>
                </a:lnTo>
                <a:cubicBezTo>
                  <a:pt x="491" y="255"/>
                  <a:pt x="491" y="256"/>
                  <a:pt x="492" y="257"/>
                </a:cubicBezTo>
                <a:lnTo>
                  <a:pt x="494" y="263"/>
                </a:lnTo>
                <a:cubicBezTo>
                  <a:pt x="494" y="264"/>
                  <a:pt x="494" y="266"/>
                  <a:pt x="494" y="267"/>
                </a:cubicBezTo>
                <a:lnTo>
                  <a:pt x="496" y="269"/>
                </a:lnTo>
                <a:cubicBezTo>
                  <a:pt x="498" y="271"/>
                  <a:pt x="499" y="274"/>
                  <a:pt x="498" y="276"/>
                </a:cubicBezTo>
                <a:lnTo>
                  <a:pt x="498" y="277"/>
                </a:lnTo>
                <a:lnTo>
                  <a:pt x="517" y="274"/>
                </a:lnTo>
                <a:lnTo>
                  <a:pt x="523" y="275"/>
                </a:lnTo>
                <a:cubicBezTo>
                  <a:pt x="525" y="275"/>
                  <a:pt x="527" y="275"/>
                  <a:pt x="528" y="277"/>
                </a:cubicBezTo>
                <a:lnTo>
                  <a:pt x="530" y="279"/>
                </a:lnTo>
                <a:cubicBezTo>
                  <a:pt x="531" y="279"/>
                  <a:pt x="531" y="279"/>
                  <a:pt x="531" y="279"/>
                </a:cubicBezTo>
                <a:lnTo>
                  <a:pt x="532" y="279"/>
                </a:lnTo>
                <a:cubicBezTo>
                  <a:pt x="532" y="279"/>
                  <a:pt x="532" y="278"/>
                  <a:pt x="533" y="278"/>
                </a:cubicBezTo>
                <a:cubicBezTo>
                  <a:pt x="533" y="278"/>
                  <a:pt x="535" y="276"/>
                  <a:pt x="536" y="276"/>
                </a:cubicBezTo>
                <a:lnTo>
                  <a:pt x="539" y="275"/>
                </a:lnTo>
                <a:lnTo>
                  <a:pt x="545" y="274"/>
                </a:lnTo>
                <a:lnTo>
                  <a:pt x="547" y="272"/>
                </a:lnTo>
                <a:cubicBezTo>
                  <a:pt x="548" y="272"/>
                  <a:pt x="549" y="272"/>
                  <a:pt x="550" y="271"/>
                </a:cubicBezTo>
                <a:lnTo>
                  <a:pt x="550" y="271"/>
                </a:lnTo>
                <a:cubicBezTo>
                  <a:pt x="550" y="270"/>
                  <a:pt x="551" y="269"/>
                  <a:pt x="552" y="269"/>
                </a:cubicBezTo>
                <a:cubicBezTo>
                  <a:pt x="554" y="268"/>
                  <a:pt x="556" y="266"/>
                  <a:pt x="558" y="267"/>
                </a:cubicBezTo>
                <a:cubicBezTo>
                  <a:pt x="559" y="266"/>
                  <a:pt x="559" y="265"/>
                  <a:pt x="559" y="265"/>
                </a:cubicBezTo>
                <a:lnTo>
                  <a:pt x="561" y="263"/>
                </a:lnTo>
                <a:cubicBezTo>
                  <a:pt x="561" y="262"/>
                  <a:pt x="562" y="261"/>
                  <a:pt x="563" y="261"/>
                </a:cubicBezTo>
                <a:lnTo>
                  <a:pt x="564" y="260"/>
                </a:lnTo>
                <a:cubicBezTo>
                  <a:pt x="565" y="259"/>
                  <a:pt x="566" y="259"/>
                  <a:pt x="567" y="258"/>
                </a:cubicBezTo>
                <a:lnTo>
                  <a:pt x="568" y="258"/>
                </a:lnTo>
                <a:lnTo>
                  <a:pt x="571" y="253"/>
                </a:lnTo>
                <a:lnTo>
                  <a:pt x="572" y="245"/>
                </a:lnTo>
                <a:lnTo>
                  <a:pt x="572" y="245"/>
                </a:lnTo>
                <a:lnTo>
                  <a:pt x="570" y="242"/>
                </a:lnTo>
                <a:cubicBezTo>
                  <a:pt x="570" y="241"/>
                  <a:pt x="569" y="240"/>
                  <a:pt x="569" y="239"/>
                </a:cubicBezTo>
                <a:cubicBezTo>
                  <a:pt x="568" y="235"/>
                  <a:pt x="569" y="229"/>
                  <a:pt x="574" y="227"/>
                </a:cubicBezTo>
                <a:lnTo>
                  <a:pt x="576" y="226"/>
                </a:lnTo>
                <a:lnTo>
                  <a:pt x="580" y="2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6" name="Google Shape;4536;p90"/>
          <p:cNvSpPr/>
          <p:nvPr/>
        </p:nvSpPr>
        <p:spPr>
          <a:xfrm>
            <a:off x="8327463" y="4107539"/>
            <a:ext cx="17382" cy="9657"/>
          </a:xfrm>
          <a:custGeom>
            <a:rect b="b" l="l" r="r" t="t"/>
            <a:pathLst>
              <a:path extrusionOk="0" h="22" w="41">
                <a:moveTo>
                  <a:pt x="39" y="0"/>
                </a:moveTo>
                <a:lnTo>
                  <a:pt x="23" y="6"/>
                </a:lnTo>
                <a:lnTo>
                  <a:pt x="10" y="9"/>
                </a:lnTo>
                <a:lnTo>
                  <a:pt x="4" y="13"/>
                </a:lnTo>
                <a:lnTo>
                  <a:pt x="0" y="17"/>
                </a:lnTo>
                <a:cubicBezTo>
                  <a:pt x="1" y="18"/>
                  <a:pt x="2" y="19"/>
                  <a:pt x="3" y="20"/>
                </a:cubicBezTo>
                <a:lnTo>
                  <a:pt x="6" y="21"/>
                </a:lnTo>
                <a:lnTo>
                  <a:pt x="8" y="21"/>
                </a:lnTo>
                <a:lnTo>
                  <a:pt x="24" y="18"/>
                </a:lnTo>
                <a:lnTo>
                  <a:pt x="32" y="15"/>
                </a:lnTo>
                <a:cubicBezTo>
                  <a:pt x="32" y="15"/>
                  <a:pt x="33" y="15"/>
                  <a:pt x="34" y="14"/>
                </a:cubicBezTo>
                <a:lnTo>
                  <a:pt x="39" y="14"/>
                </a:lnTo>
                <a:cubicBezTo>
                  <a:pt x="39" y="13"/>
                  <a:pt x="39" y="11"/>
                  <a:pt x="40" y="10"/>
                </a:cubicBezTo>
                <a:lnTo>
                  <a:pt x="40" y="9"/>
                </a:lnTo>
                <a:lnTo>
                  <a:pt x="40" y="8"/>
                </a:lnTo>
                <a:lnTo>
                  <a:pt x="40" y="4"/>
                </a:lnTo>
                <a:lnTo>
                  <a:pt x="40" y="2"/>
                </a:lnTo>
                <a:lnTo>
                  <a:pt x="3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7" name="Google Shape;4537;p90"/>
          <p:cNvSpPr/>
          <p:nvPr/>
        </p:nvSpPr>
        <p:spPr>
          <a:xfrm>
            <a:off x="8371883" y="4107539"/>
            <a:ext cx="7725" cy="9657"/>
          </a:xfrm>
          <a:custGeom>
            <a:rect b="b" l="l" r="r" t="t"/>
            <a:pathLst>
              <a:path extrusionOk="0" h="24" w="16">
                <a:moveTo>
                  <a:pt x="14" y="9"/>
                </a:moveTo>
                <a:cubicBezTo>
                  <a:pt x="13" y="8"/>
                  <a:pt x="13" y="7"/>
                  <a:pt x="13" y="7"/>
                </a:cubicBezTo>
                <a:lnTo>
                  <a:pt x="12" y="2"/>
                </a:lnTo>
                <a:cubicBezTo>
                  <a:pt x="12" y="1"/>
                  <a:pt x="12" y="1"/>
                  <a:pt x="12" y="0"/>
                </a:cubicBezTo>
                <a:lnTo>
                  <a:pt x="11" y="4"/>
                </a:lnTo>
                <a:cubicBezTo>
                  <a:pt x="11" y="5"/>
                  <a:pt x="10" y="6"/>
                  <a:pt x="10" y="7"/>
                </a:cubicBezTo>
                <a:lnTo>
                  <a:pt x="0" y="23"/>
                </a:lnTo>
                <a:lnTo>
                  <a:pt x="0" y="22"/>
                </a:lnTo>
                <a:lnTo>
                  <a:pt x="15" y="12"/>
                </a:lnTo>
                <a:lnTo>
                  <a:pt x="14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8" name="Google Shape;4538;p90"/>
          <p:cNvSpPr/>
          <p:nvPr/>
        </p:nvSpPr>
        <p:spPr>
          <a:xfrm>
            <a:off x="8460722" y="4447445"/>
            <a:ext cx="15450" cy="9657"/>
          </a:xfrm>
          <a:custGeom>
            <a:rect b="b" l="l" r="r" t="t"/>
            <a:pathLst>
              <a:path extrusionOk="0" h="23" w="34">
                <a:moveTo>
                  <a:pt x="30" y="7"/>
                </a:moveTo>
                <a:cubicBezTo>
                  <a:pt x="29" y="7"/>
                  <a:pt x="28" y="6"/>
                  <a:pt x="27" y="5"/>
                </a:cubicBezTo>
                <a:lnTo>
                  <a:pt x="26" y="2"/>
                </a:lnTo>
                <a:cubicBezTo>
                  <a:pt x="25" y="2"/>
                  <a:pt x="24" y="1"/>
                  <a:pt x="23" y="1"/>
                </a:cubicBezTo>
                <a:lnTo>
                  <a:pt x="23" y="0"/>
                </a:lnTo>
                <a:cubicBezTo>
                  <a:pt x="22" y="1"/>
                  <a:pt x="20" y="0"/>
                  <a:pt x="19" y="0"/>
                </a:cubicBezTo>
                <a:cubicBezTo>
                  <a:pt x="18" y="0"/>
                  <a:pt x="16" y="1"/>
                  <a:pt x="14" y="1"/>
                </a:cubicBezTo>
                <a:cubicBezTo>
                  <a:pt x="14" y="1"/>
                  <a:pt x="13" y="2"/>
                  <a:pt x="12" y="2"/>
                </a:cubicBezTo>
                <a:lnTo>
                  <a:pt x="11" y="2"/>
                </a:lnTo>
                <a:cubicBezTo>
                  <a:pt x="11" y="2"/>
                  <a:pt x="11" y="2"/>
                  <a:pt x="11" y="3"/>
                </a:cubicBezTo>
                <a:lnTo>
                  <a:pt x="8" y="6"/>
                </a:lnTo>
                <a:cubicBezTo>
                  <a:pt x="8" y="6"/>
                  <a:pt x="7" y="7"/>
                  <a:pt x="6" y="7"/>
                </a:cubicBezTo>
                <a:lnTo>
                  <a:pt x="0" y="11"/>
                </a:lnTo>
                <a:lnTo>
                  <a:pt x="1" y="12"/>
                </a:lnTo>
                <a:cubicBezTo>
                  <a:pt x="1" y="13"/>
                  <a:pt x="2" y="14"/>
                  <a:pt x="2" y="14"/>
                </a:cubicBezTo>
                <a:lnTo>
                  <a:pt x="3" y="22"/>
                </a:lnTo>
                <a:cubicBezTo>
                  <a:pt x="3" y="19"/>
                  <a:pt x="5" y="15"/>
                  <a:pt x="8" y="14"/>
                </a:cubicBezTo>
                <a:lnTo>
                  <a:pt x="10" y="13"/>
                </a:lnTo>
                <a:lnTo>
                  <a:pt x="16" y="11"/>
                </a:lnTo>
                <a:cubicBezTo>
                  <a:pt x="18" y="10"/>
                  <a:pt x="20" y="9"/>
                  <a:pt x="22" y="10"/>
                </a:cubicBezTo>
                <a:cubicBezTo>
                  <a:pt x="24" y="9"/>
                  <a:pt x="26" y="10"/>
                  <a:pt x="27" y="10"/>
                </a:cubicBezTo>
                <a:cubicBezTo>
                  <a:pt x="28" y="10"/>
                  <a:pt x="29" y="10"/>
                  <a:pt x="29" y="10"/>
                </a:cubicBezTo>
                <a:lnTo>
                  <a:pt x="32" y="10"/>
                </a:lnTo>
                <a:lnTo>
                  <a:pt x="33" y="10"/>
                </a:lnTo>
                <a:cubicBezTo>
                  <a:pt x="33" y="9"/>
                  <a:pt x="33" y="9"/>
                  <a:pt x="32" y="9"/>
                </a:cubicBezTo>
                <a:lnTo>
                  <a:pt x="3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9" name="Google Shape;4539;p90"/>
          <p:cNvSpPr/>
          <p:nvPr/>
        </p:nvSpPr>
        <p:spPr>
          <a:xfrm>
            <a:off x="8501278" y="4074708"/>
            <a:ext cx="19313" cy="9656"/>
          </a:xfrm>
          <a:custGeom>
            <a:rect b="b" l="l" r="r" t="t"/>
            <a:pathLst>
              <a:path extrusionOk="0" h="21" w="46">
                <a:moveTo>
                  <a:pt x="8" y="3"/>
                </a:moveTo>
                <a:cubicBezTo>
                  <a:pt x="6" y="3"/>
                  <a:pt x="4" y="2"/>
                  <a:pt x="2" y="1"/>
                </a:cubicBezTo>
                <a:cubicBezTo>
                  <a:pt x="2" y="1"/>
                  <a:pt x="1" y="1"/>
                  <a:pt x="0" y="0"/>
                </a:cubicBezTo>
                <a:lnTo>
                  <a:pt x="0" y="1"/>
                </a:lnTo>
                <a:lnTo>
                  <a:pt x="1" y="2"/>
                </a:lnTo>
                <a:lnTo>
                  <a:pt x="2" y="2"/>
                </a:lnTo>
                <a:cubicBezTo>
                  <a:pt x="5" y="2"/>
                  <a:pt x="8" y="5"/>
                  <a:pt x="9" y="7"/>
                </a:cubicBezTo>
                <a:cubicBezTo>
                  <a:pt x="10" y="8"/>
                  <a:pt x="10" y="10"/>
                  <a:pt x="10" y="11"/>
                </a:cubicBezTo>
                <a:lnTo>
                  <a:pt x="11" y="13"/>
                </a:lnTo>
                <a:cubicBezTo>
                  <a:pt x="11" y="14"/>
                  <a:pt x="12" y="14"/>
                  <a:pt x="12" y="14"/>
                </a:cubicBezTo>
                <a:cubicBezTo>
                  <a:pt x="13" y="14"/>
                  <a:pt x="14" y="16"/>
                  <a:pt x="15" y="17"/>
                </a:cubicBezTo>
                <a:cubicBezTo>
                  <a:pt x="16" y="17"/>
                  <a:pt x="16" y="17"/>
                  <a:pt x="17" y="17"/>
                </a:cubicBezTo>
                <a:lnTo>
                  <a:pt x="25" y="20"/>
                </a:lnTo>
                <a:cubicBezTo>
                  <a:pt x="26" y="20"/>
                  <a:pt x="26" y="19"/>
                  <a:pt x="27" y="19"/>
                </a:cubicBezTo>
                <a:lnTo>
                  <a:pt x="32" y="14"/>
                </a:lnTo>
                <a:lnTo>
                  <a:pt x="45" y="7"/>
                </a:lnTo>
                <a:lnTo>
                  <a:pt x="42" y="6"/>
                </a:lnTo>
                <a:lnTo>
                  <a:pt x="14" y="2"/>
                </a:lnTo>
                <a:cubicBezTo>
                  <a:pt x="12" y="3"/>
                  <a:pt x="10" y="4"/>
                  <a:pt x="8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0" name="Google Shape;4540;p90"/>
          <p:cNvSpPr/>
          <p:nvPr/>
        </p:nvSpPr>
        <p:spPr>
          <a:xfrm>
            <a:off x="8476172" y="4482209"/>
            <a:ext cx="19313" cy="7725"/>
          </a:xfrm>
          <a:custGeom>
            <a:rect b="b" l="l" r="r" t="t"/>
            <a:pathLst>
              <a:path extrusionOk="0" h="18" w="42">
                <a:moveTo>
                  <a:pt x="38" y="3"/>
                </a:moveTo>
                <a:cubicBezTo>
                  <a:pt x="37" y="5"/>
                  <a:pt x="35" y="7"/>
                  <a:pt x="33" y="7"/>
                </a:cubicBezTo>
                <a:lnTo>
                  <a:pt x="29" y="8"/>
                </a:lnTo>
                <a:cubicBezTo>
                  <a:pt x="28" y="9"/>
                  <a:pt x="27" y="9"/>
                  <a:pt x="26" y="9"/>
                </a:cubicBezTo>
                <a:lnTo>
                  <a:pt x="19" y="8"/>
                </a:lnTo>
                <a:lnTo>
                  <a:pt x="7" y="10"/>
                </a:lnTo>
                <a:lnTo>
                  <a:pt x="2" y="10"/>
                </a:lnTo>
                <a:lnTo>
                  <a:pt x="2" y="10"/>
                </a:lnTo>
                <a:lnTo>
                  <a:pt x="1" y="12"/>
                </a:lnTo>
                <a:cubicBezTo>
                  <a:pt x="1" y="13"/>
                  <a:pt x="1" y="14"/>
                  <a:pt x="0" y="15"/>
                </a:cubicBezTo>
                <a:lnTo>
                  <a:pt x="0" y="16"/>
                </a:lnTo>
                <a:lnTo>
                  <a:pt x="0" y="16"/>
                </a:lnTo>
                <a:cubicBezTo>
                  <a:pt x="0" y="16"/>
                  <a:pt x="2" y="16"/>
                  <a:pt x="2" y="17"/>
                </a:cubicBezTo>
                <a:cubicBezTo>
                  <a:pt x="3" y="17"/>
                  <a:pt x="3" y="16"/>
                  <a:pt x="3" y="16"/>
                </a:cubicBezTo>
                <a:lnTo>
                  <a:pt x="17" y="11"/>
                </a:lnTo>
                <a:cubicBezTo>
                  <a:pt x="19" y="10"/>
                  <a:pt x="23" y="11"/>
                  <a:pt x="25" y="13"/>
                </a:cubicBezTo>
                <a:lnTo>
                  <a:pt x="28" y="13"/>
                </a:lnTo>
                <a:cubicBezTo>
                  <a:pt x="29" y="12"/>
                  <a:pt x="29" y="12"/>
                  <a:pt x="30" y="13"/>
                </a:cubicBezTo>
                <a:lnTo>
                  <a:pt x="36" y="14"/>
                </a:lnTo>
                <a:lnTo>
                  <a:pt x="37" y="12"/>
                </a:lnTo>
                <a:cubicBezTo>
                  <a:pt x="37" y="11"/>
                  <a:pt x="37" y="9"/>
                  <a:pt x="37" y="9"/>
                </a:cubicBezTo>
                <a:cubicBezTo>
                  <a:pt x="37" y="6"/>
                  <a:pt x="38" y="4"/>
                  <a:pt x="40" y="2"/>
                </a:cubicBezTo>
                <a:lnTo>
                  <a:pt x="41" y="1"/>
                </a:lnTo>
                <a:lnTo>
                  <a:pt x="39" y="0"/>
                </a:lnTo>
                <a:lnTo>
                  <a:pt x="38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1" name="Google Shape;4541;p90"/>
          <p:cNvSpPr/>
          <p:nvPr/>
        </p:nvSpPr>
        <p:spPr>
          <a:xfrm>
            <a:off x="6857757" y="735512"/>
            <a:ext cx="21244" cy="13520"/>
          </a:xfrm>
          <a:custGeom>
            <a:rect b="b" l="l" r="r" t="t"/>
            <a:pathLst>
              <a:path extrusionOk="0" h="29" w="47">
                <a:moveTo>
                  <a:pt x="3" y="28"/>
                </a:moveTo>
                <a:lnTo>
                  <a:pt x="35" y="25"/>
                </a:lnTo>
                <a:lnTo>
                  <a:pt x="42" y="22"/>
                </a:lnTo>
                <a:lnTo>
                  <a:pt x="46" y="16"/>
                </a:lnTo>
                <a:lnTo>
                  <a:pt x="43" y="0"/>
                </a:lnTo>
                <a:cubicBezTo>
                  <a:pt x="43" y="1"/>
                  <a:pt x="42" y="1"/>
                  <a:pt x="42" y="1"/>
                </a:cubicBezTo>
                <a:lnTo>
                  <a:pt x="0" y="24"/>
                </a:lnTo>
                <a:cubicBezTo>
                  <a:pt x="1" y="25"/>
                  <a:pt x="2" y="26"/>
                  <a:pt x="2" y="27"/>
                </a:cubicBezTo>
                <a:cubicBezTo>
                  <a:pt x="3" y="28"/>
                  <a:pt x="3" y="28"/>
                  <a:pt x="3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2" name="Google Shape;4542;p90"/>
          <p:cNvSpPr/>
          <p:nvPr/>
        </p:nvSpPr>
        <p:spPr>
          <a:xfrm>
            <a:off x="6795956" y="795383"/>
            <a:ext cx="27038" cy="21244"/>
          </a:xfrm>
          <a:custGeom>
            <a:rect b="b" l="l" r="r" t="t"/>
            <a:pathLst>
              <a:path extrusionOk="0" h="48" w="61">
                <a:moveTo>
                  <a:pt x="0" y="29"/>
                </a:moveTo>
                <a:lnTo>
                  <a:pt x="28" y="36"/>
                </a:lnTo>
                <a:cubicBezTo>
                  <a:pt x="29" y="37"/>
                  <a:pt x="30" y="37"/>
                  <a:pt x="31" y="38"/>
                </a:cubicBezTo>
                <a:lnTo>
                  <a:pt x="37" y="42"/>
                </a:lnTo>
                <a:cubicBezTo>
                  <a:pt x="39" y="43"/>
                  <a:pt x="40" y="45"/>
                  <a:pt x="40" y="47"/>
                </a:cubicBezTo>
                <a:lnTo>
                  <a:pt x="41" y="47"/>
                </a:lnTo>
                <a:lnTo>
                  <a:pt x="45" y="47"/>
                </a:lnTo>
                <a:cubicBezTo>
                  <a:pt x="45" y="46"/>
                  <a:pt x="45" y="46"/>
                  <a:pt x="45" y="46"/>
                </a:cubicBezTo>
                <a:cubicBezTo>
                  <a:pt x="46" y="44"/>
                  <a:pt x="48" y="42"/>
                  <a:pt x="50" y="41"/>
                </a:cubicBezTo>
                <a:lnTo>
                  <a:pt x="55" y="39"/>
                </a:lnTo>
                <a:lnTo>
                  <a:pt x="56" y="37"/>
                </a:lnTo>
                <a:lnTo>
                  <a:pt x="60" y="27"/>
                </a:lnTo>
                <a:lnTo>
                  <a:pt x="60" y="25"/>
                </a:lnTo>
                <a:lnTo>
                  <a:pt x="52" y="18"/>
                </a:lnTo>
                <a:cubicBezTo>
                  <a:pt x="51" y="17"/>
                  <a:pt x="50" y="16"/>
                  <a:pt x="50" y="15"/>
                </a:cubicBezTo>
                <a:lnTo>
                  <a:pt x="46" y="1"/>
                </a:lnTo>
                <a:lnTo>
                  <a:pt x="45" y="0"/>
                </a:lnTo>
                <a:lnTo>
                  <a:pt x="36" y="0"/>
                </a:lnTo>
                <a:lnTo>
                  <a:pt x="34" y="1"/>
                </a:lnTo>
                <a:lnTo>
                  <a:pt x="25" y="13"/>
                </a:lnTo>
                <a:cubicBezTo>
                  <a:pt x="24" y="13"/>
                  <a:pt x="23" y="14"/>
                  <a:pt x="22" y="15"/>
                </a:cubicBezTo>
                <a:lnTo>
                  <a:pt x="17" y="17"/>
                </a:lnTo>
                <a:cubicBezTo>
                  <a:pt x="16" y="18"/>
                  <a:pt x="15" y="18"/>
                  <a:pt x="14" y="18"/>
                </a:cubicBezTo>
                <a:lnTo>
                  <a:pt x="4" y="19"/>
                </a:lnTo>
                <a:lnTo>
                  <a:pt x="0" y="21"/>
                </a:lnTo>
                <a:cubicBezTo>
                  <a:pt x="0" y="21"/>
                  <a:pt x="1" y="22"/>
                  <a:pt x="0" y="23"/>
                </a:cubicBezTo>
                <a:lnTo>
                  <a:pt x="0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3" name="Google Shape;4543;p90"/>
          <p:cNvSpPr/>
          <p:nvPr/>
        </p:nvSpPr>
        <p:spPr>
          <a:xfrm>
            <a:off x="6564202" y="1336143"/>
            <a:ext cx="3863" cy="5793"/>
          </a:xfrm>
          <a:custGeom>
            <a:rect b="b" l="l" r="r" t="t"/>
            <a:pathLst>
              <a:path extrusionOk="0" h="12" w="10">
                <a:moveTo>
                  <a:pt x="1" y="7"/>
                </a:moveTo>
                <a:lnTo>
                  <a:pt x="7" y="10"/>
                </a:lnTo>
                <a:cubicBezTo>
                  <a:pt x="7" y="10"/>
                  <a:pt x="8" y="10"/>
                  <a:pt x="9" y="11"/>
                </a:cubicBezTo>
                <a:lnTo>
                  <a:pt x="8" y="10"/>
                </a:lnTo>
                <a:lnTo>
                  <a:pt x="2" y="1"/>
                </a:lnTo>
                <a:lnTo>
                  <a:pt x="0" y="0"/>
                </a:lnTo>
                <a:cubicBezTo>
                  <a:pt x="1" y="1"/>
                  <a:pt x="1" y="3"/>
                  <a:pt x="1" y="4"/>
                </a:cubicBezTo>
                <a:lnTo>
                  <a:pt x="1" y="6"/>
                </a:lnTo>
                <a:cubicBezTo>
                  <a:pt x="1" y="7"/>
                  <a:pt x="1" y="7"/>
                  <a:pt x="1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4" name="Google Shape;4544;p90"/>
          <p:cNvSpPr/>
          <p:nvPr/>
        </p:nvSpPr>
        <p:spPr>
          <a:xfrm>
            <a:off x="6589308" y="1303310"/>
            <a:ext cx="21245" cy="38625"/>
          </a:xfrm>
          <a:custGeom>
            <a:rect b="b" l="l" r="r" t="t"/>
            <a:pathLst>
              <a:path extrusionOk="0" h="86" w="48">
                <a:moveTo>
                  <a:pt x="46" y="0"/>
                </a:moveTo>
                <a:lnTo>
                  <a:pt x="45" y="0"/>
                </a:lnTo>
                <a:lnTo>
                  <a:pt x="44" y="1"/>
                </a:lnTo>
                <a:lnTo>
                  <a:pt x="44" y="11"/>
                </a:lnTo>
                <a:cubicBezTo>
                  <a:pt x="44" y="12"/>
                  <a:pt x="43" y="13"/>
                  <a:pt x="43" y="13"/>
                </a:cubicBezTo>
                <a:lnTo>
                  <a:pt x="42" y="18"/>
                </a:lnTo>
                <a:cubicBezTo>
                  <a:pt x="42" y="19"/>
                  <a:pt x="41" y="20"/>
                  <a:pt x="41" y="20"/>
                </a:cubicBezTo>
                <a:lnTo>
                  <a:pt x="38" y="23"/>
                </a:lnTo>
                <a:cubicBezTo>
                  <a:pt x="38" y="24"/>
                  <a:pt x="37" y="25"/>
                  <a:pt x="36" y="25"/>
                </a:cubicBezTo>
                <a:lnTo>
                  <a:pt x="32" y="28"/>
                </a:lnTo>
                <a:lnTo>
                  <a:pt x="29" y="31"/>
                </a:lnTo>
                <a:cubicBezTo>
                  <a:pt x="28" y="32"/>
                  <a:pt x="27" y="32"/>
                  <a:pt x="26" y="33"/>
                </a:cubicBezTo>
                <a:lnTo>
                  <a:pt x="17" y="38"/>
                </a:lnTo>
                <a:lnTo>
                  <a:pt x="10" y="45"/>
                </a:lnTo>
                <a:lnTo>
                  <a:pt x="9" y="47"/>
                </a:lnTo>
                <a:cubicBezTo>
                  <a:pt x="9" y="47"/>
                  <a:pt x="7" y="49"/>
                  <a:pt x="7" y="50"/>
                </a:cubicBezTo>
                <a:cubicBezTo>
                  <a:pt x="6" y="51"/>
                  <a:pt x="5" y="52"/>
                  <a:pt x="4" y="52"/>
                </a:cubicBezTo>
                <a:lnTo>
                  <a:pt x="0" y="54"/>
                </a:lnTo>
                <a:lnTo>
                  <a:pt x="3" y="57"/>
                </a:lnTo>
                <a:lnTo>
                  <a:pt x="13" y="73"/>
                </a:lnTo>
                <a:lnTo>
                  <a:pt x="15" y="74"/>
                </a:lnTo>
                <a:cubicBezTo>
                  <a:pt x="16" y="75"/>
                  <a:pt x="17" y="76"/>
                  <a:pt x="17" y="77"/>
                </a:cubicBezTo>
                <a:lnTo>
                  <a:pt x="22" y="85"/>
                </a:lnTo>
                <a:lnTo>
                  <a:pt x="24" y="85"/>
                </a:lnTo>
                <a:lnTo>
                  <a:pt x="34" y="83"/>
                </a:lnTo>
                <a:lnTo>
                  <a:pt x="35" y="78"/>
                </a:lnTo>
                <a:cubicBezTo>
                  <a:pt x="36" y="77"/>
                  <a:pt x="37" y="75"/>
                  <a:pt x="38" y="75"/>
                </a:cubicBezTo>
                <a:lnTo>
                  <a:pt x="40" y="73"/>
                </a:lnTo>
                <a:cubicBezTo>
                  <a:pt x="42" y="72"/>
                  <a:pt x="44" y="71"/>
                  <a:pt x="46" y="71"/>
                </a:cubicBezTo>
                <a:lnTo>
                  <a:pt x="45" y="49"/>
                </a:lnTo>
                <a:lnTo>
                  <a:pt x="47" y="23"/>
                </a:lnTo>
                <a:lnTo>
                  <a:pt x="4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5" name="Google Shape;4545;p90"/>
          <p:cNvSpPr/>
          <p:nvPr/>
        </p:nvSpPr>
        <p:spPr>
          <a:xfrm>
            <a:off x="6620209" y="1407600"/>
            <a:ext cx="3863" cy="7725"/>
          </a:xfrm>
          <a:custGeom>
            <a:rect b="b" l="l" r="r" t="t"/>
            <a:pathLst>
              <a:path extrusionOk="0" h="17" w="11">
                <a:moveTo>
                  <a:pt x="8" y="16"/>
                </a:moveTo>
                <a:lnTo>
                  <a:pt x="8" y="16"/>
                </a:lnTo>
                <a:lnTo>
                  <a:pt x="10" y="9"/>
                </a:lnTo>
                <a:lnTo>
                  <a:pt x="10" y="0"/>
                </a:lnTo>
                <a:lnTo>
                  <a:pt x="10" y="1"/>
                </a:lnTo>
                <a:cubicBezTo>
                  <a:pt x="10" y="2"/>
                  <a:pt x="9" y="3"/>
                  <a:pt x="9" y="4"/>
                </a:cubicBezTo>
                <a:lnTo>
                  <a:pt x="6" y="8"/>
                </a:lnTo>
                <a:cubicBezTo>
                  <a:pt x="5" y="10"/>
                  <a:pt x="4" y="10"/>
                  <a:pt x="3" y="11"/>
                </a:cubicBezTo>
                <a:lnTo>
                  <a:pt x="0" y="13"/>
                </a:lnTo>
                <a:cubicBezTo>
                  <a:pt x="1" y="13"/>
                  <a:pt x="1" y="13"/>
                  <a:pt x="2" y="13"/>
                </a:cubicBezTo>
                <a:lnTo>
                  <a:pt x="5" y="15"/>
                </a:lnTo>
                <a:cubicBezTo>
                  <a:pt x="6" y="15"/>
                  <a:pt x="7" y="16"/>
                  <a:pt x="8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6" name="Google Shape;4546;p90"/>
          <p:cNvSpPr/>
          <p:nvPr/>
        </p:nvSpPr>
        <p:spPr>
          <a:xfrm>
            <a:off x="6581583" y="1052243"/>
            <a:ext cx="7725" cy="7725"/>
          </a:xfrm>
          <a:custGeom>
            <a:rect b="b" l="l" r="r" t="t"/>
            <a:pathLst>
              <a:path extrusionOk="0" h="16" w="19">
                <a:moveTo>
                  <a:pt x="3" y="2"/>
                </a:moveTo>
                <a:lnTo>
                  <a:pt x="8" y="12"/>
                </a:lnTo>
                <a:lnTo>
                  <a:pt x="10" y="12"/>
                </a:lnTo>
                <a:cubicBezTo>
                  <a:pt x="11" y="12"/>
                  <a:pt x="13" y="12"/>
                  <a:pt x="13" y="12"/>
                </a:cubicBezTo>
                <a:lnTo>
                  <a:pt x="16" y="13"/>
                </a:lnTo>
                <a:cubicBezTo>
                  <a:pt x="17" y="14"/>
                  <a:pt x="18" y="14"/>
                  <a:pt x="18" y="15"/>
                </a:cubicBezTo>
                <a:lnTo>
                  <a:pt x="18" y="13"/>
                </a:lnTo>
                <a:lnTo>
                  <a:pt x="9" y="5"/>
                </a:lnTo>
                <a:lnTo>
                  <a:pt x="0" y="0"/>
                </a:lnTo>
                <a:lnTo>
                  <a:pt x="1" y="0"/>
                </a:lnTo>
                <a:cubicBezTo>
                  <a:pt x="2" y="1"/>
                  <a:pt x="2" y="1"/>
                  <a:pt x="3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7" name="Google Shape;4547;p90"/>
          <p:cNvSpPr/>
          <p:nvPr/>
        </p:nvSpPr>
        <p:spPr>
          <a:xfrm>
            <a:off x="6608621" y="1519615"/>
            <a:ext cx="15450" cy="9657"/>
          </a:xfrm>
          <a:custGeom>
            <a:rect b="b" l="l" r="r" t="t"/>
            <a:pathLst>
              <a:path extrusionOk="0" h="22" w="34">
                <a:moveTo>
                  <a:pt x="20" y="0"/>
                </a:moveTo>
                <a:lnTo>
                  <a:pt x="7" y="8"/>
                </a:lnTo>
                <a:cubicBezTo>
                  <a:pt x="5" y="9"/>
                  <a:pt x="3" y="10"/>
                  <a:pt x="1" y="9"/>
                </a:cubicBezTo>
                <a:lnTo>
                  <a:pt x="0" y="9"/>
                </a:lnTo>
                <a:lnTo>
                  <a:pt x="2" y="18"/>
                </a:lnTo>
                <a:lnTo>
                  <a:pt x="4" y="21"/>
                </a:lnTo>
                <a:lnTo>
                  <a:pt x="5" y="21"/>
                </a:lnTo>
                <a:cubicBezTo>
                  <a:pt x="7" y="20"/>
                  <a:pt x="11" y="18"/>
                  <a:pt x="13" y="19"/>
                </a:cubicBezTo>
                <a:lnTo>
                  <a:pt x="15" y="20"/>
                </a:lnTo>
                <a:cubicBezTo>
                  <a:pt x="17" y="16"/>
                  <a:pt x="22" y="15"/>
                  <a:pt x="25" y="17"/>
                </a:cubicBezTo>
                <a:lnTo>
                  <a:pt x="27" y="17"/>
                </a:lnTo>
                <a:lnTo>
                  <a:pt x="33" y="17"/>
                </a:lnTo>
                <a:lnTo>
                  <a:pt x="32" y="14"/>
                </a:lnTo>
                <a:lnTo>
                  <a:pt x="21" y="0"/>
                </a:lnTo>
                <a:lnTo>
                  <a:pt x="2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8" name="Google Shape;4548;p90"/>
          <p:cNvSpPr/>
          <p:nvPr/>
        </p:nvSpPr>
        <p:spPr>
          <a:xfrm>
            <a:off x="6571928" y="1542790"/>
            <a:ext cx="5793" cy="19313"/>
          </a:xfrm>
          <a:custGeom>
            <a:rect b="b" l="l" r="r" t="t"/>
            <a:pathLst>
              <a:path extrusionOk="0" h="42" w="15">
                <a:moveTo>
                  <a:pt x="4" y="40"/>
                </a:moveTo>
                <a:lnTo>
                  <a:pt x="4" y="41"/>
                </a:lnTo>
                <a:lnTo>
                  <a:pt x="10" y="36"/>
                </a:lnTo>
                <a:lnTo>
                  <a:pt x="11" y="25"/>
                </a:lnTo>
                <a:lnTo>
                  <a:pt x="14" y="15"/>
                </a:lnTo>
                <a:lnTo>
                  <a:pt x="14" y="6"/>
                </a:lnTo>
                <a:lnTo>
                  <a:pt x="13" y="3"/>
                </a:lnTo>
                <a:lnTo>
                  <a:pt x="10" y="0"/>
                </a:lnTo>
                <a:cubicBezTo>
                  <a:pt x="8" y="2"/>
                  <a:pt x="5" y="3"/>
                  <a:pt x="2" y="2"/>
                </a:cubicBezTo>
                <a:lnTo>
                  <a:pt x="1" y="2"/>
                </a:lnTo>
                <a:lnTo>
                  <a:pt x="1" y="5"/>
                </a:lnTo>
                <a:lnTo>
                  <a:pt x="1" y="11"/>
                </a:lnTo>
                <a:lnTo>
                  <a:pt x="0" y="22"/>
                </a:lnTo>
                <a:lnTo>
                  <a:pt x="0" y="29"/>
                </a:ln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9" name="Google Shape;4549;p90"/>
          <p:cNvSpPr/>
          <p:nvPr/>
        </p:nvSpPr>
        <p:spPr>
          <a:xfrm>
            <a:off x="6542957" y="1088938"/>
            <a:ext cx="17382" cy="13519"/>
          </a:xfrm>
          <a:custGeom>
            <a:rect b="b" l="l" r="r" t="t"/>
            <a:pathLst>
              <a:path extrusionOk="0" h="31" w="41">
                <a:moveTo>
                  <a:pt x="10" y="13"/>
                </a:moveTo>
                <a:lnTo>
                  <a:pt x="10" y="13"/>
                </a:lnTo>
                <a:cubicBezTo>
                  <a:pt x="13" y="13"/>
                  <a:pt x="16" y="15"/>
                  <a:pt x="17" y="17"/>
                </a:cubicBezTo>
                <a:cubicBezTo>
                  <a:pt x="19" y="19"/>
                  <a:pt x="19" y="22"/>
                  <a:pt x="17" y="25"/>
                </a:cubicBezTo>
                <a:lnTo>
                  <a:pt x="15" y="30"/>
                </a:lnTo>
                <a:lnTo>
                  <a:pt x="24" y="27"/>
                </a:lnTo>
                <a:lnTo>
                  <a:pt x="31" y="23"/>
                </a:lnTo>
                <a:lnTo>
                  <a:pt x="36" y="16"/>
                </a:lnTo>
                <a:lnTo>
                  <a:pt x="40" y="10"/>
                </a:lnTo>
                <a:lnTo>
                  <a:pt x="14" y="1"/>
                </a:lnTo>
                <a:lnTo>
                  <a:pt x="8" y="0"/>
                </a:lnTo>
                <a:lnTo>
                  <a:pt x="6" y="1"/>
                </a:lnTo>
                <a:lnTo>
                  <a:pt x="6" y="3"/>
                </a:lnTo>
                <a:cubicBezTo>
                  <a:pt x="6" y="4"/>
                  <a:pt x="6" y="6"/>
                  <a:pt x="4" y="8"/>
                </a:cubicBezTo>
                <a:lnTo>
                  <a:pt x="0" y="12"/>
                </a:lnTo>
                <a:lnTo>
                  <a:pt x="5" y="14"/>
                </a:lnTo>
                <a:lnTo>
                  <a:pt x="10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0" name="Google Shape;4550;p90"/>
          <p:cNvSpPr/>
          <p:nvPr/>
        </p:nvSpPr>
        <p:spPr>
          <a:xfrm>
            <a:off x="6564202" y="1032930"/>
            <a:ext cx="13518" cy="15450"/>
          </a:xfrm>
          <a:custGeom>
            <a:rect b="b" l="l" r="r" t="t"/>
            <a:pathLst>
              <a:path extrusionOk="0" h="34" w="30">
                <a:moveTo>
                  <a:pt x="7" y="17"/>
                </a:moveTo>
                <a:cubicBezTo>
                  <a:pt x="8" y="19"/>
                  <a:pt x="9" y="21"/>
                  <a:pt x="8" y="23"/>
                </a:cubicBezTo>
                <a:cubicBezTo>
                  <a:pt x="8" y="24"/>
                  <a:pt x="8" y="24"/>
                  <a:pt x="8" y="24"/>
                </a:cubicBezTo>
                <a:lnTo>
                  <a:pt x="18" y="25"/>
                </a:lnTo>
                <a:cubicBezTo>
                  <a:pt x="19" y="26"/>
                  <a:pt x="20" y="26"/>
                  <a:pt x="21" y="27"/>
                </a:cubicBezTo>
                <a:lnTo>
                  <a:pt x="29" y="33"/>
                </a:lnTo>
                <a:lnTo>
                  <a:pt x="22" y="24"/>
                </a:lnTo>
                <a:cubicBezTo>
                  <a:pt x="21" y="23"/>
                  <a:pt x="20" y="21"/>
                  <a:pt x="20" y="20"/>
                </a:cubicBezTo>
                <a:lnTo>
                  <a:pt x="20" y="17"/>
                </a:lnTo>
                <a:lnTo>
                  <a:pt x="21" y="11"/>
                </a:lnTo>
                <a:cubicBezTo>
                  <a:pt x="21" y="11"/>
                  <a:pt x="21" y="11"/>
                  <a:pt x="21" y="10"/>
                </a:cubicBezTo>
                <a:lnTo>
                  <a:pt x="17" y="5"/>
                </a:lnTo>
                <a:lnTo>
                  <a:pt x="12" y="1"/>
                </a:lnTo>
                <a:cubicBezTo>
                  <a:pt x="11" y="1"/>
                  <a:pt x="11" y="1"/>
                  <a:pt x="11" y="0"/>
                </a:cubicBezTo>
                <a:cubicBezTo>
                  <a:pt x="10" y="2"/>
                  <a:pt x="8" y="4"/>
                  <a:pt x="6" y="4"/>
                </a:cubicBezTo>
                <a:cubicBezTo>
                  <a:pt x="5" y="4"/>
                  <a:pt x="3" y="5"/>
                  <a:pt x="1" y="4"/>
                </a:cubicBezTo>
                <a:lnTo>
                  <a:pt x="1" y="4"/>
                </a:lnTo>
                <a:cubicBezTo>
                  <a:pt x="1" y="6"/>
                  <a:pt x="1" y="8"/>
                  <a:pt x="0" y="9"/>
                </a:cubicBezTo>
                <a:lnTo>
                  <a:pt x="3" y="12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1" name="Google Shape;4551;p90"/>
          <p:cNvSpPr/>
          <p:nvPr/>
        </p:nvSpPr>
        <p:spPr>
          <a:xfrm>
            <a:off x="6641454" y="1591073"/>
            <a:ext cx="5793" cy="5793"/>
          </a:xfrm>
          <a:custGeom>
            <a:rect b="b" l="l" r="r" t="t"/>
            <a:pathLst>
              <a:path extrusionOk="0" h="15" w="12">
                <a:moveTo>
                  <a:pt x="11" y="0"/>
                </a:moveTo>
                <a:lnTo>
                  <a:pt x="10" y="1"/>
                </a:lnTo>
                <a:lnTo>
                  <a:pt x="6" y="3"/>
                </a:lnTo>
                <a:cubicBezTo>
                  <a:pt x="5" y="4"/>
                  <a:pt x="5" y="4"/>
                  <a:pt x="4" y="4"/>
                </a:cubicBezTo>
                <a:lnTo>
                  <a:pt x="0" y="4"/>
                </a:lnTo>
                <a:lnTo>
                  <a:pt x="0" y="7"/>
                </a:lnTo>
                <a:lnTo>
                  <a:pt x="0" y="9"/>
                </a:lnTo>
                <a:lnTo>
                  <a:pt x="3" y="14"/>
                </a:lnTo>
                <a:lnTo>
                  <a:pt x="11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2" name="Google Shape;4552;p90"/>
          <p:cNvSpPr/>
          <p:nvPr/>
        </p:nvSpPr>
        <p:spPr>
          <a:xfrm>
            <a:off x="6568065" y="1295585"/>
            <a:ext cx="19313" cy="25107"/>
          </a:xfrm>
          <a:custGeom>
            <a:rect b="b" l="l" r="r" t="t"/>
            <a:pathLst>
              <a:path extrusionOk="0" h="57" w="43">
                <a:moveTo>
                  <a:pt x="17" y="45"/>
                </a:moveTo>
                <a:cubicBezTo>
                  <a:pt x="16" y="47"/>
                  <a:pt x="14" y="49"/>
                  <a:pt x="12" y="50"/>
                </a:cubicBezTo>
                <a:lnTo>
                  <a:pt x="18" y="56"/>
                </a:lnTo>
                <a:lnTo>
                  <a:pt x="20" y="56"/>
                </a:lnTo>
                <a:lnTo>
                  <a:pt x="22" y="56"/>
                </a:lnTo>
                <a:lnTo>
                  <a:pt x="34" y="50"/>
                </a:lnTo>
                <a:lnTo>
                  <a:pt x="42" y="42"/>
                </a:lnTo>
                <a:cubicBezTo>
                  <a:pt x="42" y="42"/>
                  <a:pt x="42" y="41"/>
                  <a:pt x="41" y="41"/>
                </a:cubicBezTo>
                <a:cubicBezTo>
                  <a:pt x="40" y="42"/>
                  <a:pt x="37" y="42"/>
                  <a:pt x="36" y="41"/>
                </a:cubicBezTo>
                <a:lnTo>
                  <a:pt x="31" y="40"/>
                </a:lnTo>
                <a:cubicBezTo>
                  <a:pt x="29" y="39"/>
                  <a:pt x="28" y="38"/>
                  <a:pt x="27" y="37"/>
                </a:cubicBezTo>
                <a:lnTo>
                  <a:pt x="23" y="31"/>
                </a:lnTo>
                <a:cubicBezTo>
                  <a:pt x="23" y="30"/>
                  <a:pt x="22" y="30"/>
                  <a:pt x="22" y="29"/>
                </a:cubicBezTo>
                <a:lnTo>
                  <a:pt x="19" y="21"/>
                </a:lnTo>
                <a:lnTo>
                  <a:pt x="16" y="7"/>
                </a:lnTo>
                <a:lnTo>
                  <a:pt x="0" y="0"/>
                </a:lnTo>
                <a:lnTo>
                  <a:pt x="2" y="3"/>
                </a:lnTo>
                <a:cubicBezTo>
                  <a:pt x="3" y="6"/>
                  <a:pt x="3" y="9"/>
                  <a:pt x="0" y="12"/>
                </a:cubicBezTo>
                <a:lnTo>
                  <a:pt x="3" y="15"/>
                </a:lnTo>
                <a:lnTo>
                  <a:pt x="17" y="35"/>
                </a:lnTo>
                <a:cubicBezTo>
                  <a:pt x="19" y="37"/>
                  <a:pt x="19" y="40"/>
                  <a:pt x="18" y="43"/>
                </a:cubicBezTo>
                <a:lnTo>
                  <a:pt x="17" y="4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3" name="Google Shape;4553;p90"/>
          <p:cNvSpPr/>
          <p:nvPr/>
        </p:nvSpPr>
        <p:spPr>
          <a:xfrm>
            <a:off x="6637591" y="1542790"/>
            <a:ext cx="5793" cy="3863"/>
          </a:xfrm>
          <a:custGeom>
            <a:rect b="b" l="l" r="r" t="t"/>
            <a:pathLst>
              <a:path extrusionOk="0" h="9" w="15">
                <a:moveTo>
                  <a:pt x="11" y="5"/>
                </a:moveTo>
                <a:lnTo>
                  <a:pt x="14" y="2"/>
                </a:lnTo>
                <a:lnTo>
                  <a:pt x="8" y="0"/>
                </a:lnTo>
                <a:lnTo>
                  <a:pt x="5" y="1"/>
                </a:lnTo>
                <a:lnTo>
                  <a:pt x="1" y="2"/>
                </a:lnTo>
                <a:lnTo>
                  <a:pt x="0" y="4"/>
                </a:lnTo>
                <a:lnTo>
                  <a:pt x="0" y="8"/>
                </a:lnTo>
                <a:lnTo>
                  <a:pt x="0" y="8"/>
                </a:lnTo>
                <a:lnTo>
                  <a:pt x="5" y="8"/>
                </a:lnTo>
                <a:lnTo>
                  <a:pt x="11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4" name="Google Shape;4554;p90"/>
          <p:cNvSpPr/>
          <p:nvPr/>
        </p:nvSpPr>
        <p:spPr>
          <a:xfrm>
            <a:off x="6552615" y="-911875"/>
            <a:ext cx="2230619" cy="2657463"/>
          </a:xfrm>
          <a:custGeom>
            <a:rect b="b" l="l" r="r" t="t"/>
            <a:pathLst>
              <a:path extrusionOk="0" h="6069" w="5093">
                <a:moveTo>
                  <a:pt x="11" y="4631"/>
                </a:moveTo>
                <a:cubicBezTo>
                  <a:pt x="11" y="4630"/>
                  <a:pt x="11" y="4629"/>
                  <a:pt x="11" y="4629"/>
                </a:cubicBezTo>
                <a:lnTo>
                  <a:pt x="10" y="4629"/>
                </a:lnTo>
                <a:lnTo>
                  <a:pt x="9" y="4629"/>
                </a:lnTo>
                <a:cubicBezTo>
                  <a:pt x="9" y="4631"/>
                  <a:pt x="9" y="4633"/>
                  <a:pt x="8" y="4635"/>
                </a:cubicBezTo>
                <a:cubicBezTo>
                  <a:pt x="7" y="4636"/>
                  <a:pt x="6" y="4638"/>
                  <a:pt x="4" y="4639"/>
                </a:cubicBezTo>
                <a:lnTo>
                  <a:pt x="5" y="4640"/>
                </a:lnTo>
                <a:cubicBezTo>
                  <a:pt x="6" y="4643"/>
                  <a:pt x="5" y="4647"/>
                  <a:pt x="2" y="4650"/>
                </a:cubicBezTo>
                <a:lnTo>
                  <a:pt x="0" y="4651"/>
                </a:lnTo>
                <a:lnTo>
                  <a:pt x="1" y="4654"/>
                </a:lnTo>
                <a:lnTo>
                  <a:pt x="4" y="4663"/>
                </a:lnTo>
                <a:lnTo>
                  <a:pt x="47" y="4663"/>
                </a:lnTo>
                <a:lnTo>
                  <a:pt x="48" y="4663"/>
                </a:lnTo>
                <a:lnTo>
                  <a:pt x="55" y="4659"/>
                </a:lnTo>
                <a:cubicBezTo>
                  <a:pt x="56" y="4658"/>
                  <a:pt x="57" y="4658"/>
                  <a:pt x="59" y="4658"/>
                </a:cubicBezTo>
                <a:lnTo>
                  <a:pt x="70" y="4657"/>
                </a:lnTo>
                <a:cubicBezTo>
                  <a:pt x="73" y="4657"/>
                  <a:pt x="76" y="4659"/>
                  <a:pt x="77" y="4661"/>
                </a:cubicBezTo>
                <a:cubicBezTo>
                  <a:pt x="79" y="4664"/>
                  <a:pt x="79" y="4667"/>
                  <a:pt x="77" y="4670"/>
                </a:cubicBezTo>
                <a:lnTo>
                  <a:pt x="75" y="4673"/>
                </a:lnTo>
                <a:lnTo>
                  <a:pt x="91" y="4680"/>
                </a:lnTo>
                <a:cubicBezTo>
                  <a:pt x="93" y="4682"/>
                  <a:pt x="95" y="4684"/>
                  <a:pt x="95" y="4687"/>
                </a:cubicBezTo>
                <a:cubicBezTo>
                  <a:pt x="95" y="4690"/>
                  <a:pt x="94" y="4692"/>
                  <a:pt x="92" y="4694"/>
                </a:cubicBezTo>
                <a:lnTo>
                  <a:pt x="87" y="4698"/>
                </a:lnTo>
                <a:cubicBezTo>
                  <a:pt x="86" y="4699"/>
                  <a:pt x="84" y="4699"/>
                  <a:pt x="82" y="4699"/>
                </a:cubicBezTo>
                <a:lnTo>
                  <a:pt x="82" y="4699"/>
                </a:lnTo>
                <a:lnTo>
                  <a:pt x="82" y="4702"/>
                </a:lnTo>
                <a:cubicBezTo>
                  <a:pt x="82" y="4706"/>
                  <a:pt x="78" y="4710"/>
                  <a:pt x="74" y="4710"/>
                </a:cubicBezTo>
                <a:lnTo>
                  <a:pt x="53" y="4710"/>
                </a:lnTo>
                <a:lnTo>
                  <a:pt x="49" y="4712"/>
                </a:lnTo>
                <a:cubicBezTo>
                  <a:pt x="48" y="4712"/>
                  <a:pt x="47" y="4712"/>
                  <a:pt x="47" y="4712"/>
                </a:cubicBezTo>
                <a:lnTo>
                  <a:pt x="44" y="4713"/>
                </a:lnTo>
                <a:cubicBezTo>
                  <a:pt x="43" y="4713"/>
                  <a:pt x="43" y="4713"/>
                  <a:pt x="42" y="4713"/>
                </a:cubicBezTo>
                <a:lnTo>
                  <a:pt x="42" y="4713"/>
                </a:lnTo>
                <a:lnTo>
                  <a:pt x="56" y="4719"/>
                </a:lnTo>
                <a:cubicBezTo>
                  <a:pt x="57" y="4719"/>
                  <a:pt x="58" y="4719"/>
                  <a:pt x="58" y="4720"/>
                </a:cubicBezTo>
                <a:lnTo>
                  <a:pt x="63" y="4724"/>
                </a:lnTo>
                <a:lnTo>
                  <a:pt x="80" y="4722"/>
                </a:lnTo>
                <a:cubicBezTo>
                  <a:pt x="82" y="4721"/>
                  <a:pt x="83" y="4722"/>
                  <a:pt x="84" y="4722"/>
                </a:cubicBezTo>
                <a:lnTo>
                  <a:pt x="93" y="4725"/>
                </a:lnTo>
                <a:cubicBezTo>
                  <a:pt x="96" y="4726"/>
                  <a:pt x="98" y="4730"/>
                  <a:pt x="98" y="4733"/>
                </a:cubicBezTo>
                <a:lnTo>
                  <a:pt x="98" y="4735"/>
                </a:lnTo>
                <a:lnTo>
                  <a:pt x="101" y="4732"/>
                </a:lnTo>
                <a:cubicBezTo>
                  <a:pt x="103" y="4731"/>
                  <a:pt x="104" y="4731"/>
                  <a:pt x="106" y="4731"/>
                </a:cubicBezTo>
                <a:lnTo>
                  <a:pt x="113" y="4730"/>
                </a:lnTo>
                <a:lnTo>
                  <a:pt x="117" y="4725"/>
                </a:lnTo>
                <a:cubicBezTo>
                  <a:pt x="117" y="4725"/>
                  <a:pt x="118" y="4724"/>
                  <a:pt x="119" y="4724"/>
                </a:cubicBezTo>
                <a:lnTo>
                  <a:pt x="124" y="4720"/>
                </a:lnTo>
                <a:cubicBezTo>
                  <a:pt x="124" y="4719"/>
                  <a:pt x="125" y="4719"/>
                  <a:pt x="126" y="4719"/>
                </a:cubicBezTo>
                <a:lnTo>
                  <a:pt x="131" y="4717"/>
                </a:lnTo>
                <a:cubicBezTo>
                  <a:pt x="132" y="4717"/>
                  <a:pt x="133" y="4717"/>
                  <a:pt x="133" y="4717"/>
                </a:cubicBezTo>
                <a:lnTo>
                  <a:pt x="145" y="4716"/>
                </a:lnTo>
                <a:cubicBezTo>
                  <a:pt x="146" y="4716"/>
                  <a:pt x="147" y="4717"/>
                  <a:pt x="149" y="4717"/>
                </a:cubicBezTo>
                <a:lnTo>
                  <a:pt x="153" y="4720"/>
                </a:lnTo>
                <a:cubicBezTo>
                  <a:pt x="155" y="4720"/>
                  <a:pt x="156" y="4721"/>
                  <a:pt x="156" y="4723"/>
                </a:cubicBezTo>
                <a:lnTo>
                  <a:pt x="162" y="4732"/>
                </a:lnTo>
                <a:lnTo>
                  <a:pt x="165" y="4735"/>
                </a:lnTo>
                <a:cubicBezTo>
                  <a:pt x="168" y="4736"/>
                  <a:pt x="169" y="4739"/>
                  <a:pt x="169" y="4741"/>
                </a:cubicBezTo>
                <a:lnTo>
                  <a:pt x="169" y="4744"/>
                </a:lnTo>
                <a:cubicBezTo>
                  <a:pt x="169" y="4748"/>
                  <a:pt x="166" y="4752"/>
                  <a:pt x="161" y="4752"/>
                </a:cubicBezTo>
                <a:lnTo>
                  <a:pt x="157" y="4752"/>
                </a:lnTo>
                <a:cubicBezTo>
                  <a:pt x="155" y="4752"/>
                  <a:pt x="153" y="4752"/>
                  <a:pt x="152" y="4750"/>
                </a:cubicBezTo>
                <a:lnTo>
                  <a:pt x="149" y="4749"/>
                </a:lnTo>
                <a:cubicBezTo>
                  <a:pt x="148" y="4748"/>
                  <a:pt x="147" y="4747"/>
                  <a:pt x="147" y="4745"/>
                </a:cubicBezTo>
                <a:lnTo>
                  <a:pt x="142" y="4737"/>
                </a:lnTo>
                <a:lnTo>
                  <a:pt x="136" y="4738"/>
                </a:lnTo>
                <a:lnTo>
                  <a:pt x="131" y="4746"/>
                </a:lnTo>
                <a:cubicBezTo>
                  <a:pt x="131" y="4747"/>
                  <a:pt x="130" y="4748"/>
                  <a:pt x="129" y="4748"/>
                </a:cubicBezTo>
                <a:lnTo>
                  <a:pt x="125" y="4750"/>
                </a:lnTo>
                <a:cubicBezTo>
                  <a:pt x="124" y="4751"/>
                  <a:pt x="123" y="4751"/>
                  <a:pt x="122" y="4751"/>
                </a:cubicBezTo>
                <a:lnTo>
                  <a:pt x="118" y="4752"/>
                </a:lnTo>
                <a:cubicBezTo>
                  <a:pt x="117" y="4754"/>
                  <a:pt x="116" y="4756"/>
                  <a:pt x="114" y="4757"/>
                </a:cubicBezTo>
                <a:lnTo>
                  <a:pt x="109" y="4760"/>
                </a:lnTo>
                <a:cubicBezTo>
                  <a:pt x="108" y="4760"/>
                  <a:pt x="106" y="4761"/>
                  <a:pt x="104" y="4761"/>
                </a:cubicBezTo>
                <a:lnTo>
                  <a:pt x="97" y="4760"/>
                </a:lnTo>
                <a:cubicBezTo>
                  <a:pt x="97" y="4760"/>
                  <a:pt x="96" y="4760"/>
                  <a:pt x="95" y="4759"/>
                </a:cubicBezTo>
                <a:lnTo>
                  <a:pt x="72" y="4748"/>
                </a:lnTo>
                <a:lnTo>
                  <a:pt x="71" y="4750"/>
                </a:lnTo>
                <a:cubicBezTo>
                  <a:pt x="69" y="4752"/>
                  <a:pt x="65" y="4753"/>
                  <a:pt x="62" y="4752"/>
                </a:cubicBezTo>
                <a:lnTo>
                  <a:pt x="54" y="4750"/>
                </a:lnTo>
                <a:lnTo>
                  <a:pt x="45" y="4746"/>
                </a:lnTo>
                <a:lnTo>
                  <a:pt x="42" y="4749"/>
                </a:lnTo>
                <a:cubicBezTo>
                  <a:pt x="40" y="4751"/>
                  <a:pt x="39" y="4752"/>
                  <a:pt x="37" y="4752"/>
                </a:cubicBezTo>
                <a:lnTo>
                  <a:pt x="34" y="4752"/>
                </a:lnTo>
                <a:cubicBezTo>
                  <a:pt x="34" y="4753"/>
                  <a:pt x="34" y="4754"/>
                  <a:pt x="34" y="4754"/>
                </a:cubicBezTo>
                <a:cubicBezTo>
                  <a:pt x="35" y="4758"/>
                  <a:pt x="32" y="4765"/>
                  <a:pt x="28" y="4766"/>
                </a:cubicBezTo>
                <a:lnTo>
                  <a:pt x="27" y="4766"/>
                </a:lnTo>
                <a:lnTo>
                  <a:pt x="27" y="4769"/>
                </a:lnTo>
                <a:lnTo>
                  <a:pt x="27" y="4773"/>
                </a:lnTo>
                <a:cubicBezTo>
                  <a:pt x="27" y="4775"/>
                  <a:pt x="26" y="4776"/>
                  <a:pt x="25" y="4777"/>
                </a:cubicBezTo>
                <a:lnTo>
                  <a:pt x="22" y="4781"/>
                </a:lnTo>
                <a:cubicBezTo>
                  <a:pt x="20" y="4783"/>
                  <a:pt x="17" y="4784"/>
                  <a:pt x="14" y="4783"/>
                </a:cubicBezTo>
                <a:lnTo>
                  <a:pt x="13" y="4783"/>
                </a:lnTo>
                <a:lnTo>
                  <a:pt x="14" y="4784"/>
                </a:lnTo>
                <a:cubicBezTo>
                  <a:pt x="15" y="4784"/>
                  <a:pt x="15" y="4785"/>
                  <a:pt x="16" y="4786"/>
                </a:cubicBezTo>
                <a:lnTo>
                  <a:pt x="16" y="4787"/>
                </a:lnTo>
                <a:lnTo>
                  <a:pt x="18" y="4787"/>
                </a:lnTo>
                <a:lnTo>
                  <a:pt x="24" y="4783"/>
                </a:lnTo>
                <a:lnTo>
                  <a:pt x="27" y="4779"/>
                </a:lnTo>
                <a:lnTo>
                  <a:pt x="31" y="4776"/>
                </a:lnTo>
                <a:cubicBezTo>
                  <a:pt x="32" y="4776"/>
                  <a:pt x="33" y="4775"/>
                  <a:pt x="35" y="4775"/>
                </a:cubicBezTo>
                <a:lnTo>
                  <a:pt x="111" y="4766"/>
                </a:lnTo>
                <a:lnTo>
                  <a:pt x="122" y="4767"/>
                </a:lnTo>
                <a:cubicBezTo>
                  <a:pt x="123" y="4767"/>
                  <a:pt x="125" y="4768"/>
                  <a:pt x="126" y="4769"/>
                </a:cubicBezTo>
                <a:lnTo>
                  <a:pt x="133" y="4775"/>
                </a:lnTo>
                <a:cubicBezTo>
                  <a:pt x="135" y="4777"/>
                  <a:pt x="136" y="4780"/>
                  <a:pt x="135" y="4784"/>
                </a:cubicBezTo>
                <a:cubicBezTo>
                  <a:pt x="133" y="4787"/>
                  <a:pt x="130" y="4789"/>
                  <a:pt x="127" y="4789"/>
                </a:cubicBezTo>
                <a:lnTo>
                  <a:pt x="90" y="4786"/>
                </a:lnTo>
                <a:lnTo>
                  <a:pt x="71" y="4791"/>
                </a:lnTo>
                <a:lnTo>
                  <a:pt x="73" y="4794"/>
                </a:lnTo>
                <a:cubicBezTo>
                  <a:pt x="73" y="4795"/>
                  <a:pt x="74" y="4796"/>
                  <a:pt x="74" y="4796"/>
                </a:cubicBezTo>
                <a:lnTo>
                  <a:pt x="77" y="4809"/>
                </a:lnTo>
                <a:lnTo>
                  <a:pt x="77" y="4818"/>
                </a:lnTo>
                <a:lnTo>
                  <a:pt x="77" y="4824"/>
                </a:lnTo>
                <a:cubicBezTo>
                  <a:pt x="77" y="4827"/>
                  <a:pt x="75" y="4829"/>
                  <a:pt x="73" y="4831"/>
                </a:cubicBezTo>
                <a:lnTo>
                  <a:pt x="70" y="4832"/>
                </a:lnTo>
                <a:cubicBezTo>
                  <a:pt x="68" y="4833"/>
                  <a:pt x="66" y="4833"/>
                  <a:pt x="63" y="4833"/>
                </a:cubicBezTo>
                <a:cubicBezTo>
                  <a:pt x="61" y="4832"/>
                  <a:pt x="59" y="4830"/>
                  <a:pt x="59" y="4828"/>
                </a:cubicBezTo>
                <a:lnTo>
                  <a:pt x="57" y="4822"/>
                </a:lnTo>
                <a:lnTo>
                  <a:pt x="53" y="4803"/>
                </a:lnTo>
                <a:lnTo>
                  <a:pt x="50" y="4799"/>
                </a:lnTo>
                <a:lnTo>
                  <a:pt x="44" y="4797"/>
                </a:lnTo>
                <a:lnTo>
                  <a:pt x="42" y="4804"/>
                </a:lnTo>
                <a:cubicBezTo>
                  <a:pt x="42" y="4806"/>
                  <a:pt x="40" y="4807"/>
                  <a:pt x="38" y="4808"/>
                </a:cubicBezTo>
                <a:lnTo>
                  <a:pt x="34" y="4810"/>
                </a:lnTo>
                <a:cubicBezTo>
                  <a:pt x="33" y="4811"/>
                  <a:pt x="32" y="4811"/>
                  <a:pt x="30" y="4811"/>
                </a:cubicBezTo>
                <a:lnTo>
                  <a:pt x="26" y="4811"/>
                </a:lnTo>
                <a:lnTo>
                  <a:pt x="24" y="4813"/>
                </a:lnTo>
                <a:cubicBezTo>
                  <a:pt x="23" y="4813"/>
                  <a:pt x="22" y="4814"/>
                  <a:pt x="21" y="4815"/>
                </a:cubicBezTo>
                <a:lnTo>
                  <a:pt x="19" y="4816"/>
                </a:lnTo>
                <a:cubicBezTo>
                  <a:pt x="19" y="4816"/>
                  <a:pt x="18" y="4816"/>
                  <a:pt x="17" y="4816"/>
                </a:cubicBezTo>
                <a:lnTo>
                  <a:pt x="10" y="4818"/>
                </a:lnTo>
                <a:lnTo>
                  <a:pt x="8" y="4820"/>
                </a:lnTo>
                <a:lnTo>
                  <a:pt x="9" y="4822"/>
                </a:lnTo>
                <a:lnTo>
                  <a:pt x="13" y="4821"/>
                </a:lnTo>
                <a:cubicBezTo>
                  <a:pt x="16" y="4819"/>
                  <a:pt x="19" y="4820"/>
                  <a:pt x="22" y="4822"/>
                </a:cubicBezTo>
                <a:cubicBezTo>
                  <a:pt x="24" y="4824"/>
                  <a:pt x="24" y="4827"/>
                  <a:pt x="24" y="4829"/>
                </a:cubicBezTo>
                <a:lnTo>
                  <a:pt x="30" y="4828"/>
                </a:lnTo>
                <a:cubicBezTo>
                  <a:pt x="31" y="4828"/>
                  <a:pt x="32" y="4828"/>
                  <a:pt x="33" y="4829"/>
                </a:cubicBezTo>
                <a:lnTo>
                  <a:pt x="38" y="4830"/>
                </a:lnTo>
                <a:cubicBezTo>
                  <a:pt x="39" y="4831"/>
                  <a:pt x="40" y="4831"/>
                  <a:pt x="41" y="4831"/>
                </a:cubicBezTo>
                <a:lnTo>
                  <a:pt x="47" y="4835"/>
                </a:lnTo>
                <a:lnTo>
                  <a:pt x="58" y="4848"/>
                </a:lnTo>
                <a:cubicBezTo>
                  <a:pt x="60" y="4850"/>
                  <a:pt x="61" y="4853"/>
                  <a:pt x="60" y="4856"/>
                </a:cubicBezTo>
                <a:cubicBezTo>
                  <a:pt x="59" y="4858"/>
                  <a:pt x="57" y="4860"/>
                  <a:pt x="55" y="4861"/>
                </a:cubicBezTo>
                <a:cubicBezTo>
                  <a:pt x="54" y="4862"/>
                  <a:pt x="54" y="4863"/>
                  <a:pt x="54" y="4864"/>
                </a:cubicBezTo>
                <a:cubicBezTo>
                  <a:pt x="55" y="4865"/>
                  <a:pt x="56" y="4867"/>
                  <a:pt x="56" y="4869"/>
                </a:cubicBezTo>
                <a:cubicBezTo>
                  <a:pt x="58" y="4868"/>
                  <a:pt x="59" y="4867"/>
                  <a:pt x="62" y="4867"/>
                </a:cubicBezTo>
                <a:cubicBezTo>
                  <a:pt x="65" y="4867"/>
                  <a:pt x="67" y="4869"/>
                  <a:pt x="69" y="4871"/>
                </a:cubicBezTo>
                <a:lnTo>
                  <a:pt x="75" y="4883"/>
                </a:lnTo>
                <a:lnTo>
                  <a:pt x="80" y="4887"/>
                </a:lnTo>
                <a:lnTo>
                  <a:pt x="84" y="4887"/>
                </a:lnTo>
                <a:lnTo>
                  <a:pt x="91" y="4883"/>
                </a:lnTo>
                <a:lnTo>
                  <a:pt x="102" y="4869"/>
                </a:lnTo>
                <a:cubicBezTo>
                  <a:pt x="103" y="4868"/>
                  <a:pt x="104" y="4868"/>
                  <a:pt x="105" y="4867"/>
                </a:cubicBezTo>
                <a:lnTo>
                  <a:pt x="109" y="4865"/>
                </a:lnTo>
                <a:cubicBezTo>
                  <a:pt x="110" y="4865"/>
                  <a:pt x="111" y="4864"/>
                  <a:pt x="112" y="4864"/>
                </a:cubicBezTo>
                <a:lnTo>
                  <a:pt x="133" y="4862"/>
                </a:lnTo>
                <a:cubicBezTo>
                  <a:pt x="134" y="4859"/>
                  <a:pt x="137" y="4857"/>
                  <a:pt x="140" y="4856"/>
                </a:cubicBezTo>
                <a:lnTo>
                  <a:pt x="143" y="4856"/>
                </a:lnTo>
                <a:lnTo>
                  <a:pt x="144" y="4856"/>
                </a:lnTo>
                <a:lnTo>
                  <a:pt x="145" y="4853"/>
                </a:lnTo>
                <a:lnTo>
                  <a:pt x="147" y="4847"/>
                </a:lnTo>
                <a:cubicBezTo>
                  <a:pt x="147" y="4846"/>
                  <a:pt x="148" y="4845"/>
                  <a:pt x="149" y="4844"/>
                </a:cubicBezTo>
                <a:lnTo>
                  <a:pt x="151" y="4842"/>
                </a:lnTo>
                <a:cubicBezTo>
                  <a:pt x="154" y="4840"/>
                  <a:pt x="157" y="4839"/>
                  <a:pt x="160" y="4841"/>
                </a:cubicBezTo>
                <a:cubicBezTo>
                  <a:pt x="163" y="4842"/>
                  <a:pt x="165" y="4845"/>
                  <a:pt x="165" y="4848"/>
                </a:cubicBezTo>
                <a:lnTo>
                  <a:pt x="164" y="4854"/>
                </a:lnTo>
                <a:lnTo>
                  <a:pt x="165" y="4856"/>
                </a:lnTo>
                <a:lnTo>
                  <a:pt x="173" y="4855"/>
                </a:lnTo>
                <a:lnTo>
                  <a:pt x="184" y="4851"/>
                </a:lnTo>
                <a:lnTo>
                  <a:pt x="202" y="4838"/>
                </a:lnTo>
                <a:cubicBezTo>
                  <a:pt x="204" y="4836"/>
                  <a:pt x="208" y="4836"/>
                  <a:pt x="211" y="4838"/>
                </a:cubicBezTo>
                <a:cubicBezTo>
                  <a:pt x="214" y="4840"/>
                  <a:pt x="215" y="4844"/>
                  <a:pt x="214" y="4847"/>
                </a:cubicBezTo>
                <a:lnTo>
                  <a:pt x="212" y="4853"/>
                </a:lnTo>
                <a:cubicBezTo>
                  <a:pt x="212" y="4855"/>
                  <a:pt x="211" y="4856"/>
                  <a:pt x="210" y="4857"/>
                </a:cubicBezTo>
                <a:lnTo>
                  <a:pt x="208" y="4859"/>
                </a:lnTo>
                <a:lnTo>
                  <a:pt x="212" y="4859"/>
                </a:lnTo>
                <a:lnTo>
                  <a:pt x="220" y="4856"/>
                </a:lnTo>
                <a:lnTo>
                  <a:pt x="227" y="4848"/>
                </a:lnTo>
                <a:cubicBezTo>
                  <a:pt x="229" y="4846"/>
                  <a:pt x="232" y="4845"/>
                  <a:pt x="234" y="4845"/>
                </a:cubicBezTo>
                <a:cubicBezTo>
                  <a:pt x="237" y="4846"/>
                  <a:pt x="239" y="4848"/>
                  <a:pt x="240" y="4850"/>
                </a:cubicBezTo>
                <a:lnTo>
                  <a:pt x="245" y="4862"/>
                </a:lnTo>
                <a:lnTo>
                  <a:pt x="257" y="4869"/>
                </a:lnTo>
                <a:lnTo>
                  <a:pt x="273" y="4873"/>
                </a:lnTo>
                <a:lnTo>
                  <a:pt x="281" y="4873"/>
                </a:lnTo>
                <a:lnTo>
                  <a:pt x="289" y="4868"/>
                </a:lnTo>
                <a:lnTo>
                  <a:pt x="290" y="4864"/>
                </a:lnTo>
                <a:lnTo>
                  <a:pt x="289" y="4853"/>
                </a:lnTo>
                <a:lnTo>
                  <a:pt x="288" y="4853"/>
                </a:lnTo>
                <a:cubicBezTo>
                  <a:pt x="287" y="4852"/>
                  <a:pt x="286" y="4852"/>
                  <a:pt x="286" y="4851"/>
                </a:cubicBezTo>
                <a:lnTo>
                  <a:pt x="284" y="4849"/>
                </a:lnTo>
                <a:cubicBezTo>
                  <a:pt x="281" y="4846"/>
                  <a:pt x="281" y="4842"/>
                  <a:pt x="284" y="4839"/>
                </a:cubicBezTo>
                <a:cubicBezTo>
                  <a:pt x="286" y="4836"/>
                  <a:pt x="290" y="4833"/>
                  <a:pt x="293" y="4834"/>
                </a:cubicBezTo>
                <a:lnTo>
                  <a:pt x="293" y="4834"/>
                </a:lnTo>
                <a:lnTo>
                  <a:pt x="289" y="4824"/>
                </a:lnTo>
                <a:cubicBezTo>
                  <a:pt x="289" y="4823"/>
                  <a:pt x="289" y="4821"/>
                  <a:pt x="289" y="4820"/>
                </a:cubicBezTo>
                <a:lnTo>
                  <a:pt x="289" y="4818"/>
                </a:lnTo>
                <a:cubicBezTo>
                  <a:pt x="289" y="4817"/>
                  <a:pt x="289" y="4816"/>
                  <a:pt x="290" y="4815"/>
                </a:cubicBezTo>
                <a:lnTo>
                  <a:pt x="294" y="4808"/>
                </a:lnTo>
                <a:cubicBezTo>
                  <a:pt x="294" y="4807"/>
                  <a:pt x="295" y="4807"/>
                  <a:pt x="295" y="4806"/>
                </a:cubicBezTo>
                <a:lnTo>
                  <a:pt x="297" y="4805"/>
                </a:lnTo>
                <a:cubicBezTo>
                  <a:pt x="300" y="4803"/>
                  <a:pt x="304" y="4802"/>
                  <a:pt x="307" y="4804"/>
                </a:cubicBezTo>
                <a:lnTo>
                  <a:pt x="309" y="4806"/>
                </a:lnTo>
                <a:cubicBezTo>
                  <a:pt x="310" y="4806"/>
                  <a:pt x="311" y="4807"/>
                  <a:pt x="311" y="4809"/>
                </a:cubicBezTo>
                <a:lnTo>
                  <a:pt x="316" y="4798"/>
                </a:lnTo>
                <a:lnTo>
                  <a:pt x="328" y="4763"/>
                </a:lnTo>
                <a:cubicBezTo>
                  <a:pt x="328" y="4762"/>
                  <a:pt x="328" y="4762"/>
                  <a:pt x="329" y="4761"/>
                </a:cubicBezTo>
                <a:cubicBezTo>
                  <a:pt x="331" y="4758"/>
                  <a:pt x="336" y="4755"/>
                  <a:pt x="339" y="4757"/>
                </a:cubicBezTo>
                <a:lnTo>
                  <a:pt x="342" y="4758"/>
                </a:lnTo>
                <a:cubicBezTo>
                  <a:pt x="345" y="4759"/>
                  <a:pt x="347" y="4762"/>
                  <a:pt x="347" y="4765"/>
                </a:cubicBezTo>
                <a:lnTo>
                  <a:pt x="347" y="4769"/>
                </a:lnTo>
                <a:cubicBezTo>
                  <a:pt x="347" y="4769"/>
                  <a:pt x="347" y="4770"/>
                  <a:pt x="347" y="4771"/>
                </a:cubicBezTo>
                <a:lnTo>
                  <a:pt x="343" y="4788"/>
                </a:lnTo>
                <a:cubicBezTo>
                  <a:pt x="343" y="4789"/>
                  <a:pt x="343" y="4791"/>
                  <a:pt x="342" y="4792"/>
                </a:cubicBezTo>
                <a:cubicBezTo>
                  <a:pt x="342" y="4792"/>
                  <a:pt x="341" y="4794"/>
                  <a:pt x="340" y="4794"/>
                </a:cubicBezTo>
                <a:lnTo>
                  <a:pt x="335" y="4802"/>
                </a:lnTo>
                <a:lnTo>
                  <a:pt x="328" y="4821"/>
                </a:lnTo>
                <a:lnTo>
                  <a:pt x="324" y="4828"/>
                </a:lnTo>
                <a:lnTo>
                  <a:pt x="319" y="4833"/>
                </a:lnTo>
                <a:lnTo>
                  <a:pt x="332" y="4841"/>
                </a:lnTo>
                <a:lnTo>
                  <a:pt x="359" y="4846"/>
                </a:lnTo>
                <a:lnTo>
                  <a:pt x="378" y="4854"/>
                </a:lnTo>
                <a:lnTo>
                  <a:pt x="382" y="4852"/>
                </a:lnTo>
                <a:lnTo>
                  <a:pt x="391" y="4846"/>
                </a:lnTo>
                <a:cubicBezTo>
                  <a:pt x="394" y="4844"/>
                  <a:pt x="398" y="4845"/>
                  <a:pt x="401" y="4848"/>
                </a:cubicBezTo>
                <a:cubicBezTo>
                  <a:pt x="404" y="4850"/>
                  <a:pt x="404" y="4855"/>
                  <a:pt x="402" y="4858"/>
                </a:cubicBezTo>
                <a:lnTo>
                  <a:pt x="397" y="4864"/>
                </a:lnTo>
                <a:cubicBezTo>
                  <a:pt x="397" y="4865"/>
                  <a:pt x="396" y="4866"/>
                  <a:pt x="396" y="4866"/>
                </a:cubicBezTo>
                <a:lnTo>
                  <a:pt x="394" y="4868"/>
                </a:lnTo>
                <a:lnTo>
                  <a:pt x="394" y="4868"/>
                </a:lnTo>
                <a:lnTo>
                  <a:pt x="417" y="4860"/>
                </a:lnTo>
                <a:lnTo>
                  <a:pt x="418" y="4859"/>
                </a:lnTo>
                <a:cubicBezTo>
                  <a:pt x="418" y="4858"/>
                  <a:pt x="418" y="4856"/>
                  <a:pt x="419" y="4856"/>
                </a:cubicBezTo>
                <a:cubicBezTo>
                  <a:pt x="419" y="4855"/>
                  <a:pt x="420" y="4854"/>
                  <a:pt x="421" y="4853"/>
                </a:cubicBezTo>
                <a:lnTo>
                  <a:pt x="424" y="4850"/>
                </a:lnTo>
                <a:cubicBezTo>
                  <a:pt x="424" y="4850"/>
                  <a:pt x="425" y="4849"/>
                  <a:pt x="426" y="4849"/>
                </a:cubicBezTo>
                <a:lnTo>
                  <a:pt x="433" y="4846"/>
                </a:lnTo>
                <a:cubicBezTo>
                  <a:pt x="434" y="4845"/>
                  <a:pt x="435" y="4845"/>
                  <a:pt x="436" y="4845"/>
                </a:cubicBezTo>
                <a:lnTo>
                  <a:pt x="439" y="4845"/>
                </a:lnTo>
                <a:cubicBezTo>
                  <a:pt x="441" y="4845"/>
                  <a:pt x="443" y="4846"/>
                  <a:pt x="444" y="4847"/>
                </a:cubicBezTo>
                <a:cubicBezTo>
                  <a:pt x="445" y="4847"/>
                  <a:pt x="446" y="4848"/>
                  <a:pt x="447" y="4849"/>
                </a:cubicBezTo>
                <a:lnTo>
                  <a:pt x="452" y="4853"/>
                </a:lnTo>
                <a:lnTo>
                  <a:pt x="454" y="4851"/>
                </a:lnTo>
                <a:lnTo>
                  <a:pt x="452" y="4850"/>
                </a:lnTo>
                <a:cubicBezTo>
                  <a:pt x="451" y="4849"/>
                  <a:pt x="451" y="4849"/>
                  <a:pt x="450" y="4848"/>
                </a:cubicBezTo>
                <a:lnTo>
                  <a:pt x="448" y="4843"/>
                </a:lnTo>
                <a:cubicBezTo>
                  <a:pt x="448" y="4842"/>
                  <a:pt x="447" y="4841"/>
                  <a:pt x="447" y="4840"/>
                </a:cubicBezTo>
                <a:lnTo>
                  <a:pt x="445" y="4825"/>
                </a:lnTo>
                <a:lnTo>
                  <a:pt x="443" y="4822"/>
                </a:lnTo>
                <a:lnTo>
                  <a:pt x="440" y="4819"/>
                </a:lnTo>
                <a:lnTo>
                  <a:pt x="435" y="4812"/>
                </a:lnTo>
                <a:cubicBezTo>
                  <a:pt x="434" y="4810"/>
                  <a:pt x="433" y="4807"/>
                  <a:pt x="434" y="4805"/>
                </a:cubicBezTo>
                <a:lnTo>
                  <a:pt x="435" y="4801"/>
                </a:lnTo>
                <a:cubicBezTo>
                  <a:pt x="435" y="4800"/>
                  <a:pt x="435" y="4799"/>
                  <a:pt x="436" y="4798"/>
                </a:cubicBezTo>
                <a:lnTo>
                  <a:pt x="447" y="4783"/>
                </a:lnTo>
                <a:lnTo>
                  <a:pt x="447" y="4781"/>
                </a:lnTo>
                <a:lnTo>
                  <a:pt x="446" y="4780"/>
                </a:lnTo>
                <a:lnTo>
                  <a:pt x="440" y="4771"/>
                </a:lnTo>
                <a:cubicBezTo>
                  <a:pt x="438" y="4769"/>
                  <a:pt x="438" y="4765"/>
                  <a:pt x="439" y="4763"/>
                </a:cubicBezTo>
                <a:cubicBezTo>
                  <a:pt x="441" y="4760"/>
                  <a:pt x="444" y="4758"/>
                  <a:pt x="447" y="4759"/>
                </a:cubicBezTo>
                <a:lnTo>
                  <a:pt x="451" y="4760"/>
                </a:lnTo>
                <a:cubicBezTo>
                  <a:pt x="452" y="4760"/>
                  <a:pt x="453" y="4760"/>
                  <a:pt x="454" y="4760"/>
                </a:cubicBezTo>
                <a:lnTo>
                  <a:pt x="458" y="4762"/>
                </a:lnTo>
                <a:lnTo>
                  <a:pt x="484" y="4735"/>
                </a:lnTo>
                <a:lnTo>
                  <a:pt x="502" y="4723"/>
                </a:lnTo>
                <a:cubicBezTo>
                  <a:pt x="505" y="4722"/>
                  <a:pt x="509" y="4722"/>
                  <a:pt x="512" y="4724"/>
                </a:cubicBezTo>
                <a:cubicBezTo>
                  <a:pt x="514" y="4727"/>
                  <a:pt x="515" y="4730"/>
                  <a:pt x="514" y="4734"/>
                </a:cubicBezTo>
                <a:lnTo>
                  <a:pt x="511" y="4740"/>
                </a:lnTo>
                <a:lnTo>
                  <a:pt x="506" y="4747"/>
                </a:lnTo>
                <a:cubicBezTo>
                  <a:pt x="505" y="4748"/>
                  <a:pt x="505" y="4748"/>
                  <a:pt x="504" y="4749"/>
                </a:cubicBezTo>
                <a:lnTo>
                  <a:pt x="499" y="4752"/>
                </a:lnTo>
                <a:cubicBezTo>
                  <a:pt x="498" y="4753"/>
                  <a:pt x="498" y="4753"/>
                  <a:pt x="497" y="4753"/>
                </a:cubicBezTo>
                <a:lnTo>
                  <a:pt x="492" y="4755"/>
                </a:lnTo>
                <a:lnTo>
                  <a:pt x="484" y="4771"/>
                </a:lnTo>
                <a:cubicBezTo>
                  <a:pt x="483" y="4772"/>
                  <a:pt x="483" y="4772"/>
                  <a:pt x="482" y="4773"/>
                </a:cubicBezTo>
                <a:lnTo>
                  <a:pt x="475" y="4781"/>
                </a:lnTo>
                <a:lnTo>
                  <a:pt x="474" y="4788"/>
                </a:lnTo>
                <a:lnTo>
                  <a:pt x="472" y="4797"/>
                </a:lnTo>
                <a:cubicBezTo>
                  <a:pt x="471" y="4799"/>
                  <a:pt x="471" y="4800"/>
                  <a:pt x="469" y="4801"/>
                </a:cubicBezTo>
                <a:lnTo>
                  <a:pt x="464" y="4806"/>
                </a:lnTo>
                <a:lnTo>
                  <a:pt x="464" y="4808"/>
                </a:lnTo>
                <a:cubicBezTo>
                  <a:pt x="464" y="4809"/>
                  <a:pt x="464" y="4809"/>
                  <a:pt x="465" y="4809"/>
                </a:cubicBezTo>
                <a:lnTo>
                  <a:pt x="466" y="4811"/>
                </a:lnTo>
                <a:cubicBezTo>
                  <a:pt x="467" y="4812"/>
                  <a:pt x="468" y="4814"/>
                  <a:pt x="468" y="4815"/>
                </a:cubicBezTo>
                <a:lnTo>
                  <a:pt x="471" y="4839"/>
                </a:lnTo>
                <a:lnTo>
                  <a:pt x="473" y="4839"/>
                </a:lnTo>
                <a:lnTo>
                  <a:pt x="483" y="4840"/>
                </a:lnTo>
                <a:lnTo>
                  <a:pt x="508" y="4834"/>
                </a:lnTo>
                <a:lnTo>
                  <a:pt x="514" y="4830"/>
                </a:lnTo>
                <a:lnTo>
                  <a:pt x="515" y="4829"/>
                </a:lnTo>
                <a:lnTo>
                  <a:pt x="521" y="4827"/>
                </a:lnTo>
                <a:cubicBezTo>
                  <a:pt x="521" y="4827"/>
                  <a:pt x="522" y="4827"/>
                  <a:pt x="523" y="4826"/>
                </a:cubicBezTo>
                <a:lnTo>
                  <a:pt x="529" y="4826"/>
                </a:lnTo>
                <a:cubicBezTo>
                  <a:pt x="533" y="4825"/>
                  <a:pt x="536" y="4827"/>
                  <a:pt x="537" y="4829"/>
                </a:cubicBezTo>
                <a:cubicBezTo>
                  <a:pt x="539" y="4832"/>
                  <a:pt x="539" y="4836"/>
                  <a:pt x="537" y="4838"/>
                </a:cubicBezTo>
                <a:lnTo>
                  <a:pt x="529" y="4849"/>
                </a:lnTo>
                <a:cubicBezTo>
                  <a:pt x="528" y="4850"/>
                  <a:pt x="527" y="4851"/>
                  <a:pt x="525" y="4851"/>
                </a:cubicBezTo>
                <a:lnTo>
                  <a:pt x="516" y="4855"/>
                </a:lnTo>
                <a:cubicBezTo>
                  <a:pt x="515" y="4855"/>
                  <a:pt x="514" y="4855"/>
                  <a:pt x="514" y="4855"/>
                </a:cubicBezTo>
                <a:lnTo>
                  <a:pt x="484" y="4858"/>
                </a:lnTo>
                <a:lnTo>
                  <a:pt x="480" y="4864"/>
                </a:lnTo>
                <a:cubicBezTo>
                  <a:pt x="480" y="4865"/>
                  <a:pt x="479" y="4866"/>
                  <a:pt x="478" y="4866"/>
                </a:cubicBezTo>
                <a:lnTo>
                  <a:pt x="473" y="4870"/>
                </a:lnTo>
                <a:lnTo>
                  <a:pt x="478" y="4875"/>
                </a:lnTo>
                <a:lnTo>
                  <a:pt x="480" y="4876"/>
                </a:lnTo>
                <a:cubicBezTo>
                  <a:pt x="484" y="4876"/>
                  <a:pt x="488" y="4879"/>
                  <a:pt x="488" y="4883"/>
                </a:cubicBezTo>
                <a:lnTo>
                  <a:pt x="488" y="4886"/>
                </a:lnTo>
                <a:cubicBezTo>
                  <a:pt x="488" y="4889"/>
                  <a:pt x="487" y="4891"/>
                  <a:pt x="485" y="4892"/>
                </a:cubicBezTo>
                <a:cubicBezTo>
                  <a:pt x="483" y="4894"/>
                  <a:pt x="481" y="4895"/>
                  <a:pt x="479" y="4894"/>
                </a:cubicBezTo>
                <a:lnTo>
                  <a:pt x="466" y="4893"/>
                </a:lnTo>
                <a:cubicBezTo>
                  <a:pt x="465" y="4893"/>
                  <a:pt x="464" y="4893"/>
                  <a:pt x="463" y="4892"/>
                </a:cubicBezTo>
                <a:lnTo>
                  <a:pt x="457" y="4889"/>
                </a:lnTo>
                <a:cubicBezTo>
                  <a:pt x="456" y="4889"/>
                  <a:pt x="455" y="4888"/>
                  <a:pt x="454" y="4887"/>
                </a:cubicBezTo>
                <a:lnTo>
                  <a:pt x="450" y="4882"/>
                </a:lnTo>
                <a:lnTo>
                  <a:pt x="440" y="4879"/>
                </a:lnTo>
                <a:lnTo>
                  <a:pt x="433" y="4888"/>
                </a:lnTo>
                <a:cubicBezTo>
                  <a:pt x="432" y="4889"/>
                  <a:pt x="430" y="4891"/>
                  <a:pt x="427" y="4891"/>
                </a:cubicBezTo>
                <a:lnTo>
                  <a:pt x="403" y="4893"/>
                </a:lnTo>
                <a:lnTo>
                  <a:pt x="406" y="4906"/>
                </a:lnTo>
                <a:lnTo>
                  <a:pt x="410" y="4913"/>
                </a:lnTo>
                <a:lnTo>
                  <a:pt x="419" y="4936"/>
                </a:lnTo>
                <a:lnTo>
                  <a:pt x="426" y="4938"/>
                </a:lnTo>
                <a:cubicBezTo>
                  <a:pt x="427" y="4938"/>
                  <a:pt x="428" y="4939"/>
                  <a:pt x="429" y="4939"/>
                </a:cubicBezTo>
                <a:cubicBezTo>
                  <a:pt x="430" y="4940"/>
                  <a:pt x="434" y="4943"/>
                  <a:pt x="434" y="4946"/>
                </a:cubicBezTo>
                <a:lnTo>
                  <a:pt x="436" y="4956"/>
                </a:lnTo>
                <a:cubicBezTo>
                  <a:pt x="436" y="4958"/>
                  <a:pt x="436" y="4959"/>
                  <a:pt x="436" y="4960"/>
                </a:cubicBezTo>
                <a:lnTo>
                  <a:pt x="433" y="4971"/>
                </a:lnTo>
                <a:cubicBezTo>
                  <a:pt x="433" y="4971"/>
                  <a:pt x="433" y="4972"/>
                  <a:pt x="432" y="4972"/>
                </a:cubicBezTo>
                <a:lnTo>
                  <a:pt x="427" y="4981"/>
                </a:lnTo>
                <a:lnTo>
                  <a:pt x="421" y="4988"/>
                </a:lnTo>
                <a:cubicBezTo>
                  <a:pt x="419" y="4991"/>
                  <a:pt x="414" y="4992"/>
                  <a:pt x="411" y="4990"/>
                </a:cubicBezTo>
                <a:cubicBezTo>
                  <a:pt x="407" y="4988"/>
                  <a:pt x="407" y="4985"/>
                  <a:pt x="407" y="4981"/>
                </a:cubicBezTo>
                <a:lnTo>
                  <a:pt x="412" y="4962"/>
                </a:lnTo>
                <a:lnTo>
                  <a:pt x="412" y="4959"/>
                </a:lnTo>
                <a:lnTo>
                  <a:pt x="411" y="4957"/>
                </a:lnTo>
                <a:lnTo>
                  <a:pt x="401" y="4949"/>
                </a:lnTo>
                <a:lnTo>
                  <a:pt x="396" y="4947"/>
                </a:lnTo>
                <a:lnTo>
                  <a:pt x="391" y="4949"/>
                </a:lnTo>
                <a:lnTo>
                  <a:pt x="374" y="4959"/>
                </a:lnTo>
                <a:cubicBezTo>
                  <a:pt x="371" y="4961"/>
                  <a:pt x="366" y="4961"/>
                  <a:pt x="364" y="4958"/>
                </a:cubicBezTo>
                <a:cubicBezTo>
                  <a:pt x="361" y="4955"/>
                  <a:pt x="361" y="4950"/>
                  <a:pt x="364" y="4947"/>
                </a:cubicBezTo>
                <a:lnTo>
                  <a:pt x="377" y="4933"/>
                </a:lnTo>
                <a:cubicBezTo>
                  <a:pt x="377" y="4932"/>
                  <a:pt x="378" y="4931"/>
                  <a:pt x="379" y="4931"/>
                </a:cubicBezTo>
                <a:lnTo>
                  <a:pt x="384" y="4928"/>
                </a:lnTo>
                <a:lnTo>
                  <a:pt x="388" y="4923"/>
                </a:lnTo>
                <a:lnTo>
                  <a:pt x="387" y="4918"/>
                </a:lnTo>
                <a:lnTo>
                  <a:pt x="384" y="4912"/>
                </a:lnTo>
                <a:lnTo>
                  <a:pt x="380" y="4899"/>
                </a:lnTo>
                <a:lnTo>
                  <a:pt x="372" y="4900"/>
                </a:lnTo>
                <a:cubicBezTo>
                  <a:pt x="371" y="4900"/>
                  <a:pt x="370" y="4900"/>
                  <a:pt x="368" y="4899"/>
                </a:cubicBezTo>
                <a:lnTo>
                  <a:pt x="366" y="4898"/>
                </a:lnTo>
                <a:cubicBezTo>
                  <a:pt x="364" y="4898"/>
                  <a:pt x="362" y="4896"/>
                  <a:pt x="362" y="4894"/>
                </a:cubicBezTo>
                <a:lnTo>
                  <a:pt x="360" y="4892"/>
                </a:lnTo>
                <a:cubicBezTo>
                  <a:pt x="360" y="4891"/>
                  <a:pt x="360" y="4890"/>
                  <a:pt x="360" y="4889"/>
                </a:cubicBezTo>
                <a:lnTo>
                  <a:pt x="358" y="4878"/>
                </a:lnTo>
                <a:lnTo>
                  <a:pt x="351" y="4874"/>
                </a:lnTo>
                <a:lnTo>
                  <a:pt x="325" y="4872"/>
                </a:lnTo>
                <a:cubicBezTo>
                  <a:pt x="324" y="4871"/>
                  <a:pt x="323" y="4871"/>
                  <a:pt x="321" y="4870"/>
                </a:cubicBezTo>
                <a:lnTo>
                  <a:pt x="321" y="4871"/>
                </a:lnTo>
                <a:lnTo>
                  <a:pt x="317" y="4882"/>
                </a:lnTo>
                <a:lnTo>
                  <a:pt x="312" y="4890"/>
                </a:lnTo>
                <a:cubicBezTo>
                  <a:pt x="312" y="4891"/>
                  <a:pt x="311" y="4891"/>
                  <a:pt x="310" y="4892"/>
                </a:cubicBezTo>
                <a:lnTo>
                  <a:pt x="305" y="4895"/>
                </a:lnTo>
                <a:cubicBezTo>
                  <a:pt x="305" y="4896"/>
                  <a:pt x="304" y="4896"/>
                  <a:pt x="303" y="4896"/>
                </a:cubicBezTo>
                <a:lnTo>
                  <a:pt x="293" y="4898"/>
                </a:lnTo>
                <a:lnTo>
                  <a:pt x="289" y="4901"/>
                </a:lnTo>
                <a:lnTo>
                  <a:pt x="286" y="4905"/>
                </a:lnTo>
                <a:lnTo>
                  <a:pt x="279" y="4917"/>
                </a:lnTo>
                <a:lnTo>
                  <a:pt x="280" y="4921"/>
                </a:lnTo>
                <a:cubicBezTo>
                  <a:pt x="280" y="4926"/>
                  <a:pt x="277" y="4929"/>
                  <a:pt x="273" y="4930"/>
                </a:cubicBezTo>
                <a:lnTo>
                  <a:pt x="270" y="4931"/>
                </a:lnTo>
                <a:cubicBezTo>
                  <a:pt x="269" y="4931"/>
                  <a:pt x="268" y="4931"/>
                  <a:pt x="267" y="4931"/>
                </a:cubicBezTo>
                <a:lnTo>
                  <a:pt x="264" y="4930"/>
                </a:lnTo>
                <a:cubicBezTo>
                  <a:pt x="262" y="4930"/>
                  <a:pt x="260" y="4928"/>
                  <a:pt x="259" y="4927"/>
                </a:cubicBezTo>
                <a:cubicBezTo>
                  <a:pt x="257" y="4925"/>
                  <a:pt x="257" y="4922"/>
                  <a:pt x="257" y="4920"/>
                </a:cubicBezTo>
                <a:lnTo>
                  <a:pt x="259" y="4913"/>
                </a:lnTo>
                <a:lnTo>
                  <a:pt x="258" y="4914"/>
                </a:lnTo>
                <a:cubicBezTo>
                  <a:pt x="257" y="4915"/>
                  <a:pt x="255" y="4916"/>
                  <a:pt x="253" y="4916"/>
                </a:cubicBezTo>
                <a:lnTo>
                  <a:pt x="247" y="4916"/>
                </a:lnTo>
                <a:cubicBezTo>
                  <a:pt x="244" y="4917"/>
                  <a:pt x="241" y="4915"/>
                  <a:pt x="239" y="4912"/>
                </a:cubicBezTo>
                <a:cubicBezTo>
                  <a:pt x="238" y="4909"/>
                  <a:pt x="238" y="4905"/>
                  <a:pt x="241" y="4903"/>
                </a:cubicBezTo>
                <a:lnTo>
                  <a:pt x="243" y="4900"/>
                </a:lnTo>
                <a:lnTo>
                  <a:pt x="244" y="4897"/>
                </a:lnTo>
                <a:lnTo>
                  <a:pt x="243" y="4895"/>
                </a:lnTo>
                <a:lnTo>
                  <a:pt x="241" y="4894"/>
                </a:lnTo>
                <a:lnTo>
                  <a:pt x="236" y="4893"/>
                </a:lnTo>
                <a:lnTo>
                  <a:pt x="219" y="4886"/>
                </a:lnTo>
                <a:lnTo>
                  <a:pt x="207" y="4889"/>
                </a:lnTo>
                <a:cubicBezTo>
                  <a:pt x="206" y="4889"/>
                  <a:pt x="206" y="4889"/>
                  <a:pt x="205" y="4889"/>
                </a:cubicBezTo>
                <a:lnTo>
                  <a:pt x="201" y="4889"/>
                </a:lnTo>
                <a:cubicBezTo>
                  <a:pt x="200" y="4889"/>
                  <a:pt x="199" y="4889"/>
                  <a:pt x="199" y="4888"/>
                </a:cubicBezTo>
                <a:lnTo>
                  <a:pt x="193" y="4886"/>
                </a:lnTo>
                <a:lnTo>
                  <a:pt x="179" y="4886"/>
                </a:lnTo>
                <a:lnTo>
                  <a:pt x="176" y="4887"/>
                </a:lnTo>
                <a:cubicBezTo>
                  <a:pt x="177" y="4889"/>
                  <a:pt x="177" y="4891"/>
                  <a:pt x="176" y="4892"/>
                </a:cubicBezTo>
                <a:cubicBezTo>
                  <a:pt x="175" y="4895"/>
                  <a:pt x="173" y="4896"/>
                  <a:pt x="171" y="4897"/>
                </a:cubicBezTo>
                <a:lnTo>
                  <a:pt x="168" y="4898"/>
                </a:lnTo>
                <a:lnTo>
                  <a:pt x="162" y="4907"/>
                </a:lnTo>
                <a:cubicBezTo>
                  <a:pt x="160" y="4909"/>
                  <a:pt x="156" y="4910"/>
                  <a:pt x="153" y="4909"/>
                </a:cubicBezTo>
                <a:cubicBezTo>
                  <a:pt x="150" y="4907"/>
                  <a:pt x="148" y="4904"/>
                  <a:pt x="148" y="4901"/>
                </a:cubicBezTo>
                <a:lnTo>
                  <a:pt x="149" y="4891"/>
                </a:lnTo>
                <a:lnTo>
                  <a:pt x="145" y="4894"/>
                </a:lnTo>
                <a:lnTo>
                  <a:pt x="141" y="4897"/>
                </a:lnTo>
                <a:cubicBezTo>
                  <a:pt x="140" y="4899"/>
                  <a:pt x="138" y="4899"/>
                  <a:pt x="137" y="4900"/>
                </a:cubicBezTo>
                <a:lnTo>
                  <a:pt x="137" y="4900"/>
                </a:lnTo>
                <a:lnTo>
                  <a:pt x="137" y="4903"/>
                </a:lnTo>
                <a:cubicBezTo>
                  <a:pt x="137" y="4905"/>
                  <a:pt x="136" y="4908"/>
                  <a:pt x="134" y="4909"/>
                </a:cubicBezTo>
                <a:cubicBezTo>
                  <a:pt x="132" y="4911"/>
                  <a:pt x="130" y="4911"/>
                  <a:pt x="127" y="4911"/>
                </a:cubicBezTo>
                <a:lnTo>
                  <a:pt x="121" y="4910"/>
                </a:lnTo>
                <a:lnTo>
                  <a:pt x="109" y="4905"/>
                </a:lnTo>
                <a:lnTo>
                  <a:pt x="104" y="4909"/>
                </a:lnTo>
                <a:cubicBezTo>
                  <a:pt x="104" y="4910"/>
                  <a:pt x="103" y="4910"/>
                  <a:pt x="102" y="4911"/>
                </a:cubicBezTo>
                <a:lnTo>
                  <a:pt x="101" y="4911"/>
                </a:lnTo>
                <a:lnTo>
                  <a:pt x="100" y="4913"/>
                </a:lnTo>
                <a:lnTo>
                  <a:pt x="103" y="4923"/>
                </a:lnTo>
                <a:cubicBezTo>
                  <a:pt x="103" y="4924"/>
                  <a:pt x="103" y="4925"/>
                  <a:pt x="102" y="4927"/>
                </a:cubicBezTo>
                <a:lnTo>
                  <a:pt x="101" y="4930"/>
                </a:lnTo>
                <a:cubicBezTo>
                  <a:pt x="101" y="4932"/>
                  <a:pt x="100" y="4933"/>
                  <a:pt x="98" y="4934"/>
                </a:cubicBezTo>
                <a:lnTo>
                  <a:pt x="95" y="4936"/>
                </a:lnTo>
                <a:cubicBezTo>
                  <a:pt x="93" y="4937"/>
                  <a:pt x="91" y="4937"/>
                  <a:pt x="88" y="4937"/>
                </a:cubicBezTo>
                <a:cubicBezTo>
                  <a:pt x="86" y="4936"/>
                  <a:pt x="84" y="4934"/>
                  <a:pt x="83" y="4931"/>
                </a:cubicBezTo>
                <a:lnTo>
                  <a:pt x="82" y="4924"/>
                </a:lnTo>
                <a:lnTo>
                  <a:pt x="78" y="4924"/>
                </a:lnTo>
                <a:cubicBezTo>
                  <a:pt x="77" y="4925"/>
                  <a:pt x="76" y="4924"/>
                  <a:pt x="75" y="4924"/>
                </a:cubicBezTo>
                <a:lnTo>
                  <a:pt x="63" y="4922"/>
                </a:lnTo>
                <a:lnTo>
                  <a:pt x="55" y="4919"/>
                </a:lnTo>
                <a:lnTo>
                  <a:pt x="38" y="4908"/>
                </a:lnTo>
                <a:lnTo>
                  <a:pt x="29" y="4904"/>
                </a:lnTo>
                <a:lnTo>
                  <a:pt x="21" y="4905"/>
                </a:lnTo>
                <a:lnTo>
                  <a:pt x="14" y="4913"/>
                </a:lnTo>
                <a:lnTo>
                  <a:pt x="13" y="4916"/>
                </a:lnTo>
                <a:lnTo>
                  <a:pt x="12" y="4922"/>
                </a:lnTo>
                <a:lnTo>
                  <a:pt x="13" y="4929"/>
                </a:lnTo>
                <a:lnTo>
                  <a:pt x="18" y="4930"/>
                </a:lnTo>
                <a:lnTo>
                  <a:pt x="22" y="4927"/>
                </a:lnTo>
                <a:cubicBezTo>
                  <a:pt x="23" y="4927"/>
                  <a:pt x="23" y="4927"/>
                  <a:pt x="24" y="4927"/>
                </a:cubicBezTo>
                <a:cubicBezTo>
                  <a:pt x="24" y="4926"/>
                  <a:pt x="24" y="4926"/>
                  <a:pt x="24" y="4926"/>
                </a:cubicBezTo>
                <a:cubicBezTo>
                  <a:pt x="26" y="4924"/>
                  <a:pt x="30" y="4923"/>
                  <a:pt x="33" y="4924"/>
                </a:cubicBezTo>
                <a:cubicBezTo>
                  <a:pt x="36" y="4925"/>
                  <a:pt x="39" y="4927"/>
                  <a:pt x="39" y="4930"/>
                </a:cubicBezTo>
                <a:lnTo>
                  <a:pt x="39" y="4938"/>
                </a:lnTo>
                <a:cubicBezTo>
                  <a:pt x="40" y="4940"/>
                  <a:pt x="39" y="4942"/>
                  <a:pt x="38" y="4944"/>
                </a:cubicBezTo>
                <a:lnTo>
                  <a:pt x="35" y="4946"/>
                </a:lnTo>
                <a:cubicBezTo>
                  <a:pt x="34" y="4947"/>
                  <a:pt x="33" y="4948"/>
                  <a:pt x="32" y="4948"/>
                </a:cubicBezTo>
                <a:lnTo>
                  <a:pt x="31" y="4950"/>
                </a:lnTo>
                <a:lnTo>
                  <a:pt x="30" y="4953"/>
                </a:lnTo>
                <a:lnTo>
                  <a:pt x="32" y="4970"/>
                </a:lnTo>
                <a:lnTo>
                  <a:pt x="31" y="4977"/>
                </a:lnTo>
                <a:cubicBezTo>
                  <a:pt x="31" y="4981"/>
                  <a:pt x="27" y="4984"/>
                  <a:pt x="23" y="4984"/>
                </a:cubicBezTo>
                <a:cubicBezTo>
                  <a:pt x="22" y="4984"/>
                  <a:pt x="21" y="4984"/>
                  <a:pt x="19" y="4984"/>
                </a:cubicBezTo>
                <a:lnTo>
                  <a:pt x="20" y="4985"/>
                </a:lnTo>
                <a:lnTo>
                  <a:pt x="25" y="4985"/>
                </a:lnTo>
                <a:cubicBezTo>
                  <a:pt x="26" y="4984"/>
                  <a:pt x="27" y="4984"/>
                  <a:pt x="28" y="4985"/>
                </a:cubicBezTo>
                <a:lnTo>
                  <a:pt x="28" y="4985"/>
                </a:lnTo>
                <a:cubicBezTo>
                  <a:pt x="29" y="4981"/>
                  <a:pt x="31" y="4978"/>
                  <a:pt x="35" y="4978"/>
                </a:cubicBezTo>
                <a:cubicBezTo>
                  <a:pt x="39" y="4977"/>
                  <a:pt x="43" y="4979"/>
                  <a:pt x="44" y="4983"/>
                </a:cubicBezTo>
                <a:lnTo>
                  <a:pt x="47" y="4991"/>
                </a:lnTo>
                <a:lnTo>
                  <a:pt x="51" y="4992"/>
                </a:lnTo>
                <a:lnTo>
                  <a:pt x="56" y="4991"/>
                </a:lnTo>
                <a:lnTo>
                  <a:pt x="58" y="4987"/>
                </a:lnTo>
                <a:lnTo>
                  <a:pt x="60" y="4979"/>
                </a:lnTo>
                <a:cubicBezTo>
                  <a:pt x="60" y="4977"/>
                  <a:pt x="61" y="4976"/>
                  <a:pt x="62" y="4974"/>
                </a:cubicBezTo>
                <a:lnTo>
                  <a:pt x="66" y="4971"/>
                </a:lnTo>
                <a:cubicBezTo>
                  <a:pt x="67" y="4970"/>
                  <a:pt x="69" y="4969"/>
                  <a:pt x="70" y="4969"/>
                </a:cubicBezTo>
                <a:lnTo>
                  <a:pt x="79" y="4967"/>
                </a:lnTo>
                <a:lnTo>
                  <a:pt x="91" y="4958"/>
                </a:lnTo>
                <a:cubicBezTo>
                  <a:pt x="92" y="4957"/>
                  <a:pt x="93" y="4957"/>
                  <a:pt x="94" y="4957"/>
                </a:cubicBezTo>
                <a:lnTo>
                  <a:pt x="99" y="4956"/>
                </a:lnTo>
                <a:cubicBezTo>
                  <a:pt x="102" y="4955"/>
                  <a:pt x="106" y="4957"/>
                  <a:pt x="107" y="4960"/>
                </a:cubicBezTo>
                <a:cubicBezTo>
                  <a:pt x="109" y="4962"/>
                  <a:pt x="109" y="4966"/>
                  <a:pt x="107" y="4969"/>
                </a:cubicBezTo>
                <a:lnTo>
                  <a:pt x="106" y="4969"/>
                </a:lnTo>
                <a:lnTo>
                  <a:pt x="109" y="4969"/>
                </a:lnTo>
                <a:cubicBezTo>
                  <a:pt x="113" y="4970"/>
                  <a:pt x="115" y="4972"/>
                  <a:pt x="116" y="4975"/>
                </a:cubicBezTo>
                <a:cubicBezTo>
                  <a:pt x="117" y="4978"/>
                  <a:pt x="116" y="4982"/>
                  <a:pt x="113" y="4984"/>
                </a:cubicBezTo>
                <a:lnTo>
                  <a:pt x="104" y="4990"/>
                </a:lnTo>
                <a:cubicBezTo>
                  <a:pt x="104" y="4990"/>
                  <a:pt x="103" y="4990"/>
                  <a:pt x="102" y="4990"/>
                </a:cubicBezTo>
                <a:lnTo>
                  <a:pt x="99" y="4991"/>
                </a:lnTo>
                <a:cubicBezTo>
                  <a:pt x="98" y="4991"/>
                  <a:pt x="97" y="4991"/>
                  <a:pt x="96" y="4991"/>
                </a:cubicBezTo>
                <a:lnTo>
                  <a:pt x="89" y="4988"/>
                </a:lnTo>
                <a:lnTo>
                  <a:pt x="78" y="4993"/>
                </a:lnTo>
                <a:lnTo>
                  <a:pt x="80" y="5001"/>
                </a:lnTo>
                <a:cubicBezTo>
                  <a:pt x="81" y="5004"/>
                  <a:pt x="80" y="5007"/>
                  <a:pt x="77" y="5009"/>
                </a:cubicBezTo>
                <a:lnTo>
                  <a:pt x="72" y="5012"/>
                </a:lnTo>
                <a:cubicBezTo>
                  <a:pt x="72" y="5012"/>
                  <a:pt x="71" y="5013"/>
                  <a:pt x="70" y="5013"/>
                </a:cubicBezTo>
                <a:lnTo>
                  <a:pt x="59" y="5018"/>
                </a:lnTo>
                <a:lnTo>
                  <a:pt x="63" y="5021"/>
                </a:lnTo>
                <a:lnTo>
                  <a:pt x="66" y="5022"/>
                </a:lnTo>
                <a:lnTo>
                  <a:pt x="73" y="5022"/>
                </a:lnTo>
                <a:lnTo>
                  <a:pt x="73" y="5022"/>
                </a:lnTo>
                <a:cubicBezTo>
                  <a:pt x="75" y="5022"/>
                  <a:pt x="77" y="5023"/>
                  <a:pt x="78" y="5024"/>
                </a:cubicBezTo>
                <a:cubicBezTo>
                  <a:pt x="80" y="5025"/>
                  <a:pt x="82" y="5028"/>
                  <a:pt x="82" y="5030"/>
                </a:cubicBezTo>
                <a:lnTo>
                  <a:pt x="83" y="5036"/>
                </a:lnTo>
                <a:lnTo>
                  <a:pt x="88" y="5039"/>
                </a:lnTo>
                <a:cubicBezTo>
                  <a:pt x="91" y="5041"/>
                  <a:pt x="93" y="5044"/>
                  <a:pt x="92" y="5047"/>
                </a:cubicBezTo>
                <a:lnTo>
                  <a:pt x="92" y="5051"/>
                </a:lnTo>
                <a:lnTo>
                  <a:pt x="94" y="5053"/>
                </a:lnTo>
                <a:cubicBezTo>
                  <a:pt x="95" y="5054"/>
                  <a:pt x="96" y="5056"/>
                  <a:pt x="96" y="5057"/>
                </a:cubicBezTo>
                <a:lnTo>
                  <a:pt x="96" y="5062"/>
                </a:lnTo>
                <a:cubicBezTo>
                  <a:pt x="97" y="5064"/>
                  <a:pt x="96" y="5066"/>
                  <a:pt x="94" y="5068"/>
                </a:cubicBezTo>
                <a:cubicBezTo>
                  <a:pt x="94" y="5068"/>
                  <a:pt x="94" y="5068"/>
                  <a:pt x="93" y="5069"/>
                </a:cubicBezTo>
                <a:lnTo>
                  <a:pt x="95" y="5071"/>
                </a:lnTo>
                <a:lnTo>
                  <a:pt x="100" y="5069"/>
                </a:lnTo>
                <a:lnTo>
                  <a:pt x="98" y="5054"/>
                </a:lnTo>
                <a:cubicBezTo>
                  <a:pt x="98" y="5053"/>
                  <a:pt x="98" y="5051"/>
                  <a:pt x="99" y="5050"/>
                </a:cubicBezTo>
                <a:lnTo>
                  <a:pt x="101" y="5045"/>
                </a:lnTo>
                <a:cubicBezTo>
                  <a:pt x="102" y="5042"/>
                  <a:pt x="105" y="5040"/>
                  <a:pt x="109" y="5041"/>
                </a:cubicBezTo>
                <a:lnTo>
                  <a:pt x="115" y="5041"/>
                </a:lnTo>
                <a:lnTo>
                  <a:pt x="118" y="5037"/>
                </a:lnTo>
                <a:cubicBezTo>
                  <a:pt x="119" y="5036"/>
                  <a:pt x="120" y="5035"/>
                  <a:pt x="121" y="5035"/>
                </a:cubicBezTo>
                <a:lnTo>
                  <a:pt x="123" y="5033"/>
                </a:lnTo>
                <a:lnTo>
                  <a:pt x="129" y="5021"/>
                </a:lnTo>
                <a:cubicBezTo>
                  <a:pt x="130" y="5019"/>
                  <a:pt x="131" y="5018"/>
                  <a:pt x="133" y="5017"/>
                </a:cubicBezTo>
                <a:cubicBezTo>
                  <a:pt x="136" y="5016"/>
                  <a:pt x="138" y="5017"/>
                  <a:pt x="140" y="5018"/>
                </a:cubicBezTo>
                <a:lnTo>
                  <a:pt x="143" y="5020"/>
                </a:lnTo>
                <a:cubicBezTo>
                  <a:pt x="147" y="5022"/>
                  <a:pt x="149" y="5027"/>
                  <a:pt x="146" y="5031"/>
                </a:cubicBezTo>
                <a:lnTo>
                  <a:pt x="144" y="5035"/>
                </a:lnTo>
                <a:lnTo>
                  <a:pt x="144" y="5035"/>
                </a:lnTo>
                <a:cubicBezTo>
                  <a:pt x="147" y="5032"/>
                  <a:pt x="151" y="5032"/>
                  <a:pt x="154" y="5034"/>
                </a:cubicBezTo>
                <a:cubicBezTo>
                  <a:pt x="158" y="5036"/>
                  <a:pt x="159" y="5040"/>
                  <a:pt x="158" y="5044"/>
                </a:cubicBezTo>
                <a:lnTo>
                  <a:pt x="153" y="5058"/>
                </a:lnTo>
                <a:lnTo>
                  <a:pt x="155" y="5060"/>
                </a:lnTo>
                <a:cubicBezTo>
                  <a:pt x="157" y="5062"/>
                  <a:pt x="157" y="5066"/>
                  <a:pt x="156" y="5069"/>
                </a:cubicBezTo>
                <a:lnTo>
                  <a:pt x="152" y="5075"/>
                </a:lnTo>
                <a:lnTo>
                  <a:pt x="150" y="5088"/>
                </a:lnTo>
                <a:lnTo>
                  <a:pt x="150" y="5103"/>
                </a:lnTo>
                <a:lnTo>
                  <a:pt x="151" y="5134"/>
                </a:lnTo>
                <a:lnTo>
                  <a:pt x="150" y="5141"/>
                </a:lnTo>
                <a:cubicBezTo>
                  <a:pt x="149" y="5142"/>
                  <a:pt x="149" y="5143"/>
                  <a:pt x="148" y="5144"/>
                </a:cubicBezTo>
                <a:lnTo>
                  <a:pt x="144" y="5148"/>
                </a:lnTo>
                <a:cubicBezTo>
                  <a:pt x="144" y="5149"/>
                  <a:pt x="143" y="5149"/>
                  <a:pt x="142" y="5150"/>
                </a:cubicBezTo>
                <a:lnTo>
                  <a:pt x="139" y="5151"/>
                </a:lnTo>
                <a:lnTo>
                  <a:pt x="139" y="5154"/>
                </a:lnTo>
                <a:cubicBezTo>
                  <a:pt x="140" y="5157"/>
                  <a:pt x="138" y="5159"/>
                  <a:pt x="136" y="5161"/>
                </a:cubicBezTo>
                <a:lnTo>
                  <a:pt x="129" y="5167"/>
                </a:lnTo>
                <a:cubicBezTo>
                  <a:pt x="128" y="5167"/>
                  <a:pt x="127" y="5168"/>
                  <a:pt x="125" y="5168"/>
                </a:cubicBezTo>
                <a:lnTo>
                  <a:pt x="116" y="5169"/>
                </a:lnTo>
                <a:cubicBezTo>
                  <a:pt x="115" y="5169"/>
                  <a:pt x="115" y="5169"/>
                  <a:pt x="114" y="5169"/>
                </a:cubicBezTo>
                <a:lnTo>
                  <a:pt x="105" y="5167"/>
                </a:lnTo>
                <a:cubicBezTo>
                  <a:pt x="104" y="5166"/>
                  <a:pt x="103" y="5166"/>
                  <a:pt x="103" y="5166"/>
                </a:cubicBezTo>
                <a:lnTo>
                  <a:pt x="93" y="5160"/>
                </a:lnTo>
                <a:lnTo>
                  <a:pt x="86" y="5155"/>
                </a:lnTo>
                <a:cubicBezTo>
                  <a:pt x="86" y="5154"/>
                  <a:pt x="85" y="5154"/>
                  <a:pt x="85" y="5153"/>
                </a:cubicBezTo>
                <a:lnTo>
                  <a:pt x="74" y="5140"/>
                </a:lnTo>
                <a:lnTo>
                  <a:pt x="69" y="5135"/>
                </a:lnTo>
                <a:lnTo>
                  <a:pt x="63" y="5126"/>
                </a:lnTo>
                <a:lnTo>
                  <a:pt x="58" y="5136"/>
                </a:lnTo>
                <a:lnTo>
                  <a:pt x="62" y="5143"/>
                </a:lnTo>
                <a:cubicBezTo>
                  <a:pt x="63" y="5145"/>
                  <a:pt x="63" y="5148"/>
                  <a:pt x="62" y="5151"/>
                </a:cubicBezTo>
                <a:lnTo>
                  <a:pt x="61" y="5154"/>
                </a:lnTo>
                <a:lnTo>
                  <a:pt x="66" y="5162"/>
                </a:lnTo>
                <a:cubicBezTo>
                  <a:pt x="69" y="5164"/>
                  <a:pt x="70" y="5166"/>
                  <a:pt x="70" y="5169"/>
                </a:cubicBezTo>
                <a:cubicBezTo>
                  <a:pt x="70" y="5172"/>
                  <a:pt x="68" y="5174"/>
                  <a:pt x="66" y="5175"/>
                </a:cubicBezTo>
                <a:lnTo>
                  <a:pt x="59" y="5179"/>
                </a:lnTo>
                <a:cubicBezTo>
                  <a:pt x="58" y="5180"/>
                  <a:pt x="57" y="5180"/>
                  <a:pt x="55" y="5180"/>
                </a:cubicBezTo>
                <a:lnTo>
                  <a:pt x="42" y="5180"/>
                </a:lnTo>
                <a:lnTo>
                  <a:pt x="40" y="5183"/>
                </a:lnTo>
                <a:lnTo>
                  <a:pt x="44" y="5183"/>
                </a:lnTo>
                <a:cubicBezTo>
                  <a:pt x="45" y="5184"/>
                  <a:pt x="46" y="5184"/>
                  <a:pt x="48" y="5185"/>
                </a:cubicBezTo>
                <a:lnTo>
                  <a:pt x="50" y="5187"/>
                </a:lnTo>
                <a:cubicBezTo>
                  <a:pt x="51" y="5188"/>
                  <a:pt x="51" y="5188"/>
                  <a:pt x="52" y="5189"/>
                </a:cubicBezTo>
                <a:lnTo>
                  <a:pt x="55" y="5194"/>
                </a:lnTo>
                <a:cubicBezTo>
                  <a:pt x="57" y="5196"/>
                  <a:pt x="57" y="5200"/>
                  <a:pt x="55" y="5202"/>
                </a:cubicBezTo>
                <a:cubicBezTo>
                  <a:pt x="53" y="5205"/>
                  <a:pt x="51" y="5207"/>
                  <a:pt x="47" y="5206"/>
                </a:cubicBezTo>
                <a:lnTo>
                  <a:pt x="44" y="5206"/>
                </a:lnTo>
                <a:lnTo>
                  <a:pt x="43" y="5208"/>
                </a:lnTo>
                <a:lnTo>
                  <a:pt x="59" y="5212"/>
                </a:lnTo>
                <a:lnTo>
                  <a:pt x="64" y="5212"/>
                </a:lnTo>
                <a:cubicBezTo>
                  <a:pt x="66" y="5212"/>
                  <a:pt x="69" y="5213"/>
                  <a:pt x="71" y="5215"/>
                </a:cubicBezTo>
                <a:cubicBezTo>
                  <a:pt x="72" y="5217"/>
                  <a:pt x="73" y="5220"/>
                  <a:pt x="72" y="5223"/>
                </a:cubicBezTo>
                <a:lnTo>
                  <a:pt x="69" y="5229"/>
                </a:lnTo>
                <a:lnTo>
                  <a:pt x="69" y="5230"/>
                </a:lnTo>
                <a:lnTo>
                  <a:pt x="75" y="5231"/>
                </a:lnTo>
                <a:cubicBezTo>
                  <a:pt x="78" y="5232"/>
                  <a:pt x="80" y="5235"/>
                  <a:pt x="80" y="5239"/>
                </a:cubicBezTo>
                <a:lnTo>
                  <a:pt x="80" y="5241"/>
                </a:lnTo>
                <a:cubicBezTo>
                  <a:pt x="80" y="5244"/>
                  <a:pt x="79" y="5247"/>
                  <a:pt x="76" y="5249"/>
                </a:cubicBezTo>
                <a:lnTo>
                  <a:pt x="80" y="5250"/>
                </a:lnTo>
                <a:cubicBezTo>
                  <a:pt x="81" y="5251"/>
                  <a:pt x="82" y="5251"/>
                  <a:pt x="83" y="5252"/>
                </a:cubicBezTo>
                <a:lnTo>
                  <a:pt x="84" y="5251"/>
                </a:lnTo>
                <a:lnTo>
                  <a:pt x="91" y="5245"/>
                </a:lnTo>
                <a:lnTo>
                  <a:pt x="99" y="5233"/>
                </a:lnTo>
                <a:lnTo>
                  <a:pt x="109" y="5208"/>
                </a:lnTo>
                <a:lnTo>
                  <a:pt x="110" y="5201"/>
                </a:lnTo>
                <a:lnTo>
                  <a:pt x="113" y="5191"/>
                </a:lnTo>
                <a:lnTo>
                  <a:pt x="120" y="5176"/>
                </a:lnTo>
                <a:cubicBezTo>
                  <a:pt x="122" y="5173"/>
                  <a:pt x="126" y="5171"/>
                  <a:pt x="129" y="5172"/>
                </a:cubicBezTo>
                <a:cubicBezTo>
                  <a:pt x="129" y="5172"/>
                  <a:pt x="129" y="5172"/>
                  <a:pt x="130" y="5172"/>
                </a:cubicBezTo>
                <a:cubicBezTo>
                  <a:pt x="130" y="5171"/>
                  <a:pt x="132" y="5170"/>
                  <a:pt x="133" y="5170"/>
                </a:cubicBezTo>
                <a:lnTo>
                  <a:pt x="133" y="5170"/>
                </a:lnTo>
                <a:cubicBezTo>
                  <a:pt x="134" y="5169"/>
                  <a:pt x="134" y="5169"/>
                  <a:pt x="135" y="5168"/>
                </a:cubicBezTo>
                <a:lnTo>
                  <a:pt x="139" y="5165"/>
                </a:lnTo>
                <a:cubicBezTo>
                  <a:pt x="140" y="5164"/>
                  <a:pt x="141" y="5164"/>
                  <a:pt x="142" y="5163"/>
                </a:cubicBezTo>
                <a:lnTo>
                  <a:pt x="145" y="5162"/>
                </a:lnTo>
                <a:cubicBezTo>
                  <a:pt x="148" y="5162"/>
                  <a:pt x="151" y="5162"/>
                  <a:pt x="153" y="5164"/>
                </a:cubicBezTo>
                <a:cubicBezTo>
                  <a:pt x="155" y="5166"/>
                  <a:pt x="156" y="5169"/>
                  <a:pt x="156" y="5171"/>
                </a:cubicBezTo>
                <a:lnTo>
                  <a:pt x="155" y="5177"/>
                </a:lnTo>
                <a:cubicBezTo>
                  <a:pt x="155" y="5178"/>
                  <a:pt x="154" y="5179"/>
                  <a:pt x="153" y="5180"/>
                </a:cubicBezTo>
                <a:lnTo>
                  <a:pt x="151" y="5184"/>
                </a:lnTo>
                <a:cubicBezTo>
                  <a:pt x="150" y="5185"/>
                  <a:pt x="149" y="5185"/>
                  <a:pt x="148" y="5186"/>
                </a:cubicBezTo>
                <a:lnTo>
                  <a:pt x="140" y="5191"/>
                </a:lnTo>
                <a:lnTo>
                  <a:pt x="138" y="5199"/>
                </a:lnTo>
                <a:cubicBezTo>
                  <a:pt x="138" y="5200"/>
                  <a:pt x="137" y="5201"/>
                  <a:pt x="137" y="5202"/>
                </a:cubicBezTo>
                <a:lnTo>
                  <a:pt x="133" y="5211"/>
                </a:lnTo>
                <a:cubicBezTo>
                  <a:pt x="134" y="5212"/>
                  <a:pt x="135" y="5213"/>
                  <a:pt x="135" y="5215"/>
                </a:cubicBezTo>
                <a:lnTo>
                  <a:pt x="136" y="5218"/>
                </a:lnTo>
                <a:cubicBezTo>
                  <a:pt x="137" y="5220"/>
                  <a:pt x="137" y="5221"/>
                  <a:pt x="136" y="5223"/>
                </a:cubicBezTo>
                <a:lnTo>
                  <a:pt x="142" y="5223"/>
                </a:lnTo>
                <a:cubicBezTo>
                  <a:pt x="144" y="5223"/>
                  <a:pt x="146" y="5223"/>
                  <a:pt x="148" y="5225"/>
                </a:cubicBezTo>
                <a:cubicBezTo>
                  <a:pt x="149" y="5226"/>
                  <a:pt x="150" y="5229"/>
                  <a:pt x="150" y="5231"/>
                </a:cubicBezTo>
                <a:lnTo>
                  <a:pt x="150" y="5233"/>
                </a:lnTo>
                <a:lnTo>
                  <a:pt x="150" y="5234"/>
                </a:lnTo>
                <a:cubicBezTo>
                  <a:pt x="151" y="5234"/>
                  <a:pt x="151" y="5234"/>
                  <a:pt x="151" y="5234"/>
                </a:cubicBezTo>
                <a:lnTo>
                  <a:pt x="158" y="5233"/>
                </a:lnTo>
                <a:cubicBezTo>
                  <a:pt x="160" y="5233"/>
                  <a:pt x="162" y="5234"/>
                  <a:pt x="164" y="5236"/>
                </a:cubicBezTo>
                <a:cubicBezTo>
                  <a:pt x="165" y="5237"/>
                  <a:pt x="166" y="5239"/>
                  <a:pt x="166" y="5241"/>
                </a:cubicBezTo>
                <a:lnTo>
                  <a:pt x="166" y="5244"/>
                </a:lnTo>
                <a:cubicBezTo>
                  <a:pt x="166" y="5247"/>
                  <a:pt x="165" y="5250"/>
                  <a:pt x="162" y="5251"/>
                </a:cubicBezTo>
                <a:lnTo>
                  <a:pt x="150" y="5258"/>
                </a:lnTo>
                <a:lnTo>
                  <a:pt x="150" y="5260"/>
                </a:lnTo>
                <a:lnTo>
                  <a:pt x="154" y="5269"/>
                </a:lnTo>
                <a:cubicBezTo>
                  <a:pt x="154" y="5271"/>
                  <a:pt x="154" y="5272"/>
                  <a:pt x="154" y="5273"/>
                </a:cubicBezTo>
                <a:lnTo>
                  <a:pt x="154" y="5279"/>
                </a:lnTo>
                <a:cubicBezTo>
                  <a:pt x="154" y="5279"/>
                  <a:pt x="154" y="5279"/>
                  <a:pt x="153" y="5279"/>
                </a:cubicBezTo>
                <a:lnTo>
                  <a:pt x="160" y="5279"/>
                </a:lnTo>
                <a:cubicBezTo>
                  <a:pt x="161" y="5279"/>
                  <a:pt x="163" y="5280"/>
                  <a:pt x="165" y="5281"/>
                </a:cubicBezTo>
                <a:lnTo>
                  <a:pt x="162" y="5266"/>
                </a:lnTo>
                <a:cubicBezTo>
                  <a:pt x="162" y="5265"/>
                  <a:pt x="162" y="5264"/>
                  <a:pt x="163" y="5263"/>
                </a:cubicBezTo>
                <a:lnTo>
                  <a:pt x="164" y="5258"/>
                </a:lnTo>
                <a:cubicBezTo>
                  <a:pt x="165" y="5255"/>
                  <a:pt x="168" y="5252"/>
                  <a:pt x="172" y="5252"/>
                </a:cubicBezTo>
                <a:lnTo>
                  <a:pt x="174" y="5252"/>
                </a:lnTo>
                <a:cubicBezTo>
                  <a:pt x="175" y="5252"/>
                  <a:pt x="176" y="5252"/>
                  <a:pt x="176" y="5252"/>
                </a:cubicBezTo>
                <a:lnTo>
                  <a:pt x="179" y="5246"/>
                </a:lnTo>
                <a:lnTo>
                  <a:pt x="186" y="5236"/>
                </a:lnTo>
                <a:lnTo>
                  <a:pt x="191" y="5217"/>
                </a:lnTo>
                <a:cubicBezTo>
                  <a:pt x="192" y="5216"/>
                  <a:pt x="193" y="5215"/>
                  <a:pt x="194" y="5214"/>
                </a:cubicBezTo>
                <a:lnTo>
                  <a:pt x="198" y="5211"/>
                </a:lnTo>
                <a:cubicBezTo>
                  <a:pt x="200" y="5209"/>
                  <a:pt x="202" y="5209"/>
                  <a:pt x="205" y="5210"/>
                </a:cubicBezTo>
                <a:lnTo>
                  <a:pt x="209" y="5211"/>
                </a:lnTo>
                <a:cubicBezTo>
                  <a:pt x="210" y="5211"/>
                  <a:pt x="211" y="5212"/>
                  <a:pt x="212" y="5212"/>
                </a:cubicBezTo>
                <a:lnTo>
                  <a:pt x="220" y="5219"/>
                </a:lnTo>
                <a:lnTo>
                  <a:pt x="222" y="5214"/>
                </a:lnTo>
                <a:lnTo>
                  <a:pt x="219" y="5207"/>
                </a:lnTo>
                <a:cubicBezTo>
                  <a:pt x="219" y="5205"/>
                  <a:pt x="219" y="5203"/>
                  <a:pt x="219" y="5201"/>
                </a:cubicBezTo>
                <a:lnTo>
                  <a:pt x="221" y="5196"/>
                </a:lnTo>
                <a:cubicBezTo>
                  <a:pt x="222" y="5195"/>
                  <a:pt x="222" y="5194"/>
                  <a:pt x="222" y="5193"/>
                </a:cubicBezTo>
                <a:lnTo>
                  <a:pt x="225" y="5190"/>
                </a:lnTo>
                <a:lnTo>
                  <a:pt x="224" y="5190"/>
                </a:lnTo>
                <a:cubicBezTo>
                  <a:pt x="222" y="5190"/>
                  <a:pt x="221" y="5189"/>
                  <a:pt x="221" y="5188"/>
                </a:cubicBezTo>
                <a:lnTo>
                  <a:pt x="218" y="5186"/>
                </a:lnTo>
                <a:cubicBezTo>
                  <a:pt x="216" y="5184"/>
                  <a:pt x="215" y="5181"/>
                  <a:pt x="215" y="5179"/>
                </a:cubicBezTo>
                <a:cubicBezTo>
                  <a:pt x="215" y="5176"/>
                  <a:pt x="216" y="5175"/>
                  <a:pt x="218" y="5173"/>
                </a:cubicBezTo>
                <a:lnTo>
                  <a:pt x="221" y="5171"/>
                </a:lnTo>
                <a:cubicBezTo>
                  <a:pt x="222" y="5170"/>
                  <a:pt x="224" y="5170"/>
                  <a:pt x="225" y="5170"/>
                </a:cubicBezTo>
                <a:lnTo>
                  <a:pt x="229" y="5170"/>
                </a:lnTo>
                <a:lnTo>
                  <a:pt x="232" y="5167"/>
                </a:lnTo>
                <a:lnTo>
                  <a:pt x="233" y="5167"/>
                </a:lnTo>
                <a:lnTo>
                  <a:pt x="227" y="5150"/>
                </a:lnTo>
                <a:lnTo>
                  <a:pt x="226" y="5144"/>
                </a:lnTo>
                <a:lnTo>
                  <a:pt x="226" y="5138"/>
                </a:lnTo>
                <a:cubicBezTo>
                  <a:pt x="227" y="5134"/>
                  <a:pt x="230" y="5131"/>
                  <a:pt x="234" y="5131"/>
                </a:cubicBezTo>
                <a:lnTo>
                  <a:pt x="236" y="5131"/>
                </a:lnTo>
                <a:cubicBezTo>
                  <a:pt x="240" y="5131"/>
                  <a:pt x="242" y="5133"/>
                  <a:pt x="243" y="5135"/>
                </a:cubicBezTo>
                <a:lnTo>
                  <a:pt x="245" y="5138"/>
                </a:lnTo>
                <a:cubicBezTo>
                  <a:pt x="245" y="5139"/>
                  <a:pt x="245" y="5139"/>
                  <a:pt x="245" y="5140"/>
                </a:cubicBezTo>
                <a:lnTo>
                  <a:pt x="248" y="5153"/>
                </a:lnTo>
                <a:lnTo>
                  <a:pt x="253" y="5162"/>
                </a:lnTo>
                <a:lnTo>
                  <a:pt x="255" y="5163"/>
                </a:lnTo>
                <a:lnTo>
                  <a:pt x="257" y="5162"/>
                </a:lnTo>
                <a:lnTo>
                  <a:pt x="266" y="5152"/>
                </a:lnTo>
                <a:cubicBezTo>
                  <a:pt x="267" y="5151"/>
                  <a:pt x="268" y="5151"/>
                  <a:pt x="268" y="5150"/>
                </a:cubicBezTo>
                <a:lnTo>
                  <a:pt x="274" y="5148"/>
                </a:lnTo>
                <a:lnTo>
                  <a:pt x="280" y="5146"/>
                </a:lnTo>
                <a:lnTo>
                  <a:pt x="290" y="5141"/>
                </a:lnTo>
                <a:cubicBezTo>
                  <a:pt x="291" y="5141"/>
                  <a:pt x="292" y="5141"/>
                  <a:pt x="292" y="5140"/>
                </a:cubicBezTo>
                <a:lnTo>
                  <a:pt x="297" y="5139"/>
                </a:lnTo>
                <a:lnTo>
                  <a:pt x="304" y="5136"/>
                </a:lnTo>
                <a:lnTo>
                  <a:pt x="320" y="5117"/>
                </a:lnTo>
                <a:cubicBezTo>
                  <a:pt x="321" y="5116"/>
                  <a:pt x="322" y="5115"/>
                  <a:pt x="324" y="5115"/>
                </a:cubicBezTo>
                <a:lnTo>
                  <a:pt x="333" y="5112"/>
                </a:lnTo>
                <a:cubicBezTo>
                  <a:pt x="337" y="5111"/>
                  <a:pt x="340" y="5113"/>
                  <a:pt x="342" y="5115"/>
                </a:cubicBezTo>
                <a:cubicBezTo>
                  <a:pt x="344" y="5118"/>
                  <a:pt x="344" y="5121"/>
                  <a:pt x="342" y="5124"/>
                </a:cubicBezTo>
                <a:lnTo>
                  <a:pt x="338" y="5131"/>
                </a:lnTo>
                <a:cubicBezTo>
                  <a:pt x="338" y="5132"/>
                  <a:pt x="337" y="5132"/>
                  <a:pt x="337" y="5133"/>
                </a:cubicBezTo>
                <a:lnTo>
                  <a:pt x="324" y="5147"/>
                </a:lnTo>
                <a:lnTo>
                  <a:pt x="327" y="5146"/>
                </a:lnTo>
                <a:lnTo>
                  <a:pt x="337" y="5134"/>
                </a:lnTo>
                <a:lnTo>
                  <a:pt x="345" y="5127"/>
                </a:lnTo>
                <a:cubicBezTo>
                  <a:pt x="346" y="5127"/>
                  <a:pt x="347" y="5126"/>
                  <a:pt x="348" y="5126"/>
                </a:cubicBezTo>
                <a:lnTo>
                  <a:pt x="360" y="5121"/>
                </a:lnTo>
                <a:lnTo>
                  <a:pt x="371" y="5102"/>
                </a:lnTo>
                <a:lnTo>
                  <a:pt x="379" y="5093"/>
                </a:lnTo>
                <a:lnTo>
                  <a:pt x="388" y="5086"/>
                </a:lnTo>
                <a:cubicBezTo>
                  <a:pt x="389" y="5084"/>
                  <a:pt x="391" y="5084"/>
                  <a:pt x="394" y="5084"/>
                </a:cubicBezTo>
                <a:lnTo>
                  <a:pt x="399" y="5085"/>
                </a:lnTo>
                <a:cubicBezTo>
                  <a:pt x="402" y="5085"/>
                  <a:pt x="403" y="5087"/>
                  <a:pt x="405" y="5089"/>
                </a:cubicBezTo>
                <a:cubicBezTo>
                  <a:pt x="406" y="5091"/>
                  <a:pt x="407" y="5094"/>
                  <a:pt x="405" y="5097"/>
                </a:cubicBezTo>
                <a:lnTo>
                  <a:pt x="395" y="5116"/>
                </a:lnTo>
                <a:cubicBezTo>
                  <a:pt x="394" y="5116"/>
                  <a:pt x="394" y="5117"/>
                  <a:pt x="394" y="5117"/>
                </a:cubicBezTo>
                <a:lnTo>
                  <a:pt x="416" y="5117"/>
                </a:lnTo>
                <a:cubicBezTo>
                  <a:pt x="418" y="5117"/>
                  <a:pt x="421" y="5119"/>
                  <a:pt x="422" y="5121"/>
                </a:cubicBezTo>
                <a:cubicBezTo>
                  <a:pt x="424" y="5123"/>
                  <a:pt x="424" y="5126"/>
                  <a:pt x="423" y="5129"/>
                </a:cubicBezTo>
                <a:lnTo>
                  <a:pt x="417" y="5139"/>
                </a:lnTo>
                <a:cubicBezTo>
                  <a:pt x="416" y="5142"/>
                  <a:pt x="414" y="5143"/>
                  <a:pt x="411" y="5144"/>
                </a:cubicBezTo>
                <a:lnTo>
                  <a:pt x="402" y="5144"/>
                </a:lnTo>
                <a:cubicBezTo>
                  <a:pt x="401" y="5144"/>
                  <a:pt x="400" y="5144"/>
                  <a:pt x="399" y="5144"/>
                </a:cubicBezTo>
                <a:lnTo>
                  <a:pt x="384" y="5139"/>
                </a:lnTo>
                <a:lnTo>
                  <a:pt x="357" y="5147"/>
                </a:lnTo>
                <a:lnTo>
                  <a:pt x="352" y="5153"/>
                </a:lnTo>
                <a:lnTo>
                  <a:pt x="347" y="5166"/>
                </a:lnTo>
                <a:lnTo>
                  <a:pt x="343" y="5172"/>
                </a:lnTo>
                <a:cubicBezTo>
                  <a:pt x="343" y="5173"/>
                  <a:pt x="342" y="5174"/>
                  <a:pt x="341" y="5174"/>
                </a:cubicBezTo>
                <a:lnTo>
                  <a:pt x="334" y="5178"/>
                </a:lnTo>
                <a:lnTo>
                  <a:pt x="330" y="5187"/>
                </a:lnTo>
                <a:lnTo>
                  <a:pt x="324" y="5211"/>
                </a:lnTo>
                <a:lnTo>
                  <a:pt x="320" y="5219"/>
                </a:lnTo>
                <a:lnTo>
                  <a:pt x="321" y="5231"/>
                </a:lnTo>
                <a:lnTo>
                  <a:pt x="321" y="5237"/>
                </a:lnTo>
                <a:lnTo>
                  <a:pt x="311" y="5262"/>
                </a:lnTo>
                <a:lnTo>
                  <a:pt x="310" y="5272"/>
                </a:lnTo>
                <a:lnTo>
                  <a:pt x="310" y="5293"/>
                </a:lnTo>
                <a:cubicBezTo>
                  <a:pt x="310" y="5297"/>
                  <a:pt x="306" y="5301"/>
                  <a:pt x="302" y="5301"/>
                </a:cubicBezTo>
                <a:cubicBezTo>
                  <a:pt x="298" y="5301"/>
                  <a:pt x="293" y="5298"/>
                  <a:pt x="293" y="5293"/>
                </a:cubicBezTo>
                <a:lnTo>
                  <a:pt x="291" y="5282"/>
                </a:lnTo>
                <a:lnTo>
                  <a:pt x="291" y="5271"/>
                </a:lnTo>
                <a:lnTo>
                  <a:pt x="295" y="5221"/>
                </a:lnTo>
                <a:cubicBezTo>
                  <a:pt x="295" y="5220"/>
                  <a:pt x="295" y="5220"/>
                  <a:pt x="296" y="5219"/>
                </a:cubicBezTo>
                <a:lnTo>
                  <a:pt x="297" y="5215"/>
                </a:lnTo>
                <a:cubicBezTo>
                  <a:pt x="297" y="5214"/>
                  <a:pt x="298" y="5213"/>
                  <a:pt x="298" y="5213"/>
                </a:cubicBezTo>
                <a:lnTo>
                  <a:pt x="304" y="5203"/>
                </a:lnTo>
                <a:lnTo>
                  <a:pt x="303" y="5195"/>
                </a:lnTo>
                <a:cubicBezTo>
                  <a:pt x="303" y="5194"/>
                  <a:pt x="303" y="5193"/>
                  <a:pt x="304" y="5192"/>
                </a:cubicBezTo>
                <a:lnTo>
                  <a:pt x="308" y="5179"/>
                </a:lnTo>
                <a:lnTo>
                  <a:pt x="314" y="5164"/>
                </a:lnTo>
                <a:lnTo>
                  <a:pt x="310" y="5162"/>
                </a:lnTo>
                <a:lnTo>
                  <a:pt x="305" y="5162"/>
                </a:lnTo>
                <a:lnTo>
                  <a:pt x="302" y="5162"/>
                </a:lnTo>
                <a:lnTo>
                  <a:pt x="299" y="5164"/>
                </a:lnTo>
                <a:lnTo>
                  <a:pt x="293" y="5175"/>
                </a:lnTo>
                <a:cubicBezTo>
                  <a:pt x="292" y="5177"/>
                  <a:pt x="291" y="5178"/>
                  <a:pt x="290" y="5178"/>
                </a:cubicBezTo>
                <a:lnTo>
                  <a:pt x="285" y="5181"/>
                </a:lnTo>
                <a:lnTo>
                  <a:pt x="274" y="5186"/>
                </a:lnTo>
                <a:lnTo>
                  <a:pt x="273" y="5187"/>
                </a:lnTo>
                <a:lnTo>
                  <a:pt x="273" y="5188"/>
                </a:lnTo>
                <a:cubicBezTo>
                  <a:pt x="273" y="5189"/>
                  <a:pt x="273" y="5191"/>
                  <a:pt x="273" y="5191"/>
                </a:cubicBezTo>
                <a:cubicBezTo>
                  <a:pt x="272" y="5194"/>
                  <a:pt x="269" y="5197"/>
                  <a:pt x="266" y="5197"/>
                </a:cubicBezTo>
                <a:lnTo>
                  <a:pt x="266" y="5198"/>
                </a:lnTo>
                <a:lnTo>
                  <a:pt x="260" y="5206"/>
                </a:lnTo>
                <a:cubicBezTo>
                  <a:pt x="259" y="5207"/>
                  <a:pt x="259" y="5207"/>
                  <a:pt x="258" y="5208"/>
                </a:cubicBezTo>
                <a:lnTo>
                  <a:pt x="254" y="5210"/>
                </a:lnTo>
                <a:lnTo>
                  <a:pt x="249" y="5212"/>
                </a:lnTo>
                <a:lnTo>
                  <a:pt x="249" y="5213"/>
                </a:lnTo>
                <a:lnTo>
                  <a:pt x="248" y="5217"/>
                </a:lnTo>
                <a:cubicBezTo>
                  <a:pt x="248" y="5218"/>
                  <a:pt x="247" y="5219"/>
                  <a:pt x="247" y="5220"/>
                </a:cubicBezTo>
                <a:lnTo>
                  <a:pt x="241" y="5227"/>
                </a:lnTo>
                <a:lnTo>
                  <a:pt x="238" y="5238"/>
                </a:lnTo>
                <a:lnTo>
                  <a:pt x="234" y="5244"/>
                </a:lnTo>
                <a:cubicBezTo>
                  <a:pt x="233" y="5245"/>
                  <a:pt x="232" y="5246"/>
                  <a:pt x="231" y="5247"/>
                </a:cubicBezTo>
                <a:lnTo>
                  <a:pt x="223" y="5251"/>
                </a:lnTo>
                <a:lnTo>
                  <a:pt x="224" y="5257"/>
                </a:lnTo>
                <a:lnTo>
                  <a:pt x="228" y="5269"/>
                </a:lnTo>
                <a:cubicBezTo>
                  <a:pt x="228" y="5270"/>
                  <a:pt x="229" y="5271"/>
                  <a:pt x="229" y="5272"/>
                </a:cubicBezTo>
                <a:lnTo>
                  <a:pt x="233" y="5269"/>
                </a:lnTo>
                <a:lnTo>
                  <a:pt x="235" y="5264"/>
                </a:lnTo>
                <a:cubicBezTo>
                  <a:pt x="235" y="5263"/>
                  <a:pt x="236" y="5263"/>
                  <a:pt x="236" y="5262"/>
                </a:cubicBezTo>
                <a:lnTo>
                  <a:pt x="242" y="5255"/>
                </a:lnTo>
                <a:cubicBezTo>
                  <a:pt x="243" y="5254"/>
                  <a:pt x="244" y="5254"/>
                  <a:pt x="246" y="5253"/>
                </a:cubicBezTo>
                <a:cubicBezTo>
                  <a:pt x="248" y="5253"/>
                  <a:pt x="251" y="5253"/>
                  <a:pt x="253" y="5254"/>
                </a:cubicBezTo>
                <a:cubicBezTo>
                  <a:pt x="255" y="5255"/>
                  <a:pt x="257" y="5256"/>
                  <a:pt x="257" y="5258"/>
                </a:cubicBezTo>
                <a:lnTo>
                  <a:pt x="259" y="5262"/>
                </a:lnTo>
                <a:cubicBezTo>
                  <a:pt x="259" y="5263"/>
                  <a:pt x="259" y="5264"/>
                  <a:pt x="259" y="5265"/>
                </a:cubicBezTo>
                <a:lnTo>
                  <a:pt x="259" y="5266"/>
                </a:lnTo>
                <a:cubicBezTo>
                  <a:pt x="260" y="5266"/>
                  <a:pt x="261" y="5267"/>
                  <a:pt x="262" y="5268"/>
                </a:cubicBezTo>
                <a:cubicBezTo>
                  <a:pt x="263" y="5269"/>
                  <a:pt x="264" y="5271"/>
                  <a:pt x="264" y="5274"/>
                </a:cubicBezTo>
                <a:lnTo>
                  <a:pt x="264" y="5277"/>
                </a:lnTo>
                <a:cubicBezTo>
                  <a:pt x="264" y="5280"/>
                  <a:pt x="262" y="5283"/>
                  <a:pt x="259" y="5284"/>
                </a:cubicBezTo>
                <a:lnTo>
                  <a:pt x="223" y="5295"/>
                </a:lnTo>
                <a:lnTo>
                  <a:pt x="208" y="5307"/>
                </a:lnTo>
                <a:lnTo>
                  <a:pt x="199" y="5323"/>
                </a:lnTo>
                <a:lnTo>
                  <a:pt x="200" y="5324"/>
                </a:lnTo>
                <a:cubicBezTo>
                  <a:pt x="201" y="5324"/>
                  <a:pt x="202" y="5325"/>
                  <a:pt x="202" y="5326"/>
                </a:cubicBezTo>
                <a:cubicBezTo>
                  <a:pt x="203" y="5327"/>
                  <a:pt x="204" y="5331"/>
                  <a:pt x="204" y="5332"/>
                </a:cubicBezTo>
                <a:lnTo>
                  <a:pt x="203" y="5339"/>
                </a:lnTo>
                <a:lnTo>
                  <a:pt x="201" y="5343"/>
                </a:lnTo>
                <a:cubicBezTo>
                  <a:pt x="201" y="5344"/>
                  <a:pt x="200" y="5345"/>
                  <a:pt x="199" y="5346"/>
                </a:cubicBezTo>
                <a:cubicBezTo>
                  <a:pt x="198" y="5347"/>
                  <a:pt x="195" y="5349"/>
                  <a:pt x="194" y="5349"/>
                </a:cubicBezTo>
                <a:lnTo>
                  <a:pt x="173" y="5351"/>
                </a:lnTo>
                <a:lnTo>
                  <a:pt x="166" y="5353"/>
                </a:lnTo>
                <a:lnTo>
                  <a:pt x="160" y="5357"/>
                </a:lnTo>
                <a:lnTo>
                  <a:pt x="157" y="5361"/>
                </a:lnTo>
                <a:lnTo>
                  <a:pt x="157" y="5369"/>
                </a:lnTo>
                <a:cubicBezTo>
                  <a:pt x="157" y="5372"/>
                  <a:pt x="156" y="5374"/>
                  <a:pt x="154" y="5376"/>
                </a:cubicBezTo>
                <a:lnTo>
                  <a:pt x="153" y="5377"/>
                </a:lnTo>
                <a:cubicBezTo>
                  <a:pt x="153" y="5378"/>
                  <a:pt x="153" y="5379"/>
                  <a:pt x="152" y="5380"/>
                </a:cubicBezTo>
                <a:lnTo>
                  <a:pt x="151" y="5383"/>
                </a:lnTo>
                <a:cubicBezTo>
                  <a:pt x="152" y="5384"/>
                  <a:pt x="153" y="5384"/>
                  <a:pt x="153" y="5385"/>
                </a:cubicBezTo>
                <a:lnTo>
                  <a:pt x="158" y="5389"/>
                </a:lnTo>
                <a:cubicBezTo>
                  <a:pt x="158" y="5390"/>
                  <a:pt x="159" y="5391"/>
                  <a:pt x="159" y="5391"/>
                </a:cubicBezTo>
                <a:lnTo>
                  <a:pt x="168" y="5404"/>
                </a:lnTo>
                <a:lnTo>
                  <a:pt x="169" y="5404"/>
                </a:lnTo>
                <a:lnTo>
                  <a:pt x="177" y="5398"/>
                </a:lnTo>
                <a:lnTo>
                  <a:pt x="178" y="5384"/>
                </a:lnTo>
                <a:cubicBezTo>
                  <a:pt x="179" y="5384"/>
                  <a:pt x="179" y="5383"/>
                  <a:pt x="179" y="5382"/>
                </a:cubicBezTo>
                <a:lnTo>
                  <a:pt x="181" y="5377"/>
                </a:lnTo>
                <a:cubicBezTo>
                  <a:pt x="182" y="5375"/>
                  <a:pt x="184" y="5374"/>
                  <a:pt x="185" y="5373"/>
                </a:cubicBezTo>
                <a:lnTo>
                  <a:pt x="190" y="5371"/>
                </a:lnTo>
                <a:cubicBezTo>
                  <a:pt x="193" y="5369"/>
                  <a:pt x="196" y="5370"/>
                  <a:pt x="199" y="5372"/>
                </a:cubicBezTo>
                <a:cubicBezTo>
                  <a:pt x="201" y="5375"/>
                  <a:pt x="202" y="5378"/>
                  <a:pt x="200" y="5381"/>
                </a:cubicBezTo>
                <a:lnTo>
                  <a:pt x="199" y="5386"/>
                </a:lnTo>
                <a:lnTo>
                  <a:pt x="200" y="5395"/>
                </a:lnTo>
                <a:cubicBezTo>
                  <a:pt x="200" y="5395"/>
                  <a:pt x="200" y="5396"/>
                  <a:pt x="199" y="5397"/>
                </a:cubicBezTo>
                <a:lnTo>
                  <a:pt x="198" y="5401"/>
                </a:lnTo>
                <a:cubicBezTo>
                  <a:pt x="198" y="5403"/>
                  <a:pt x="197" y="5404"/>
                  <a:pt x="196" y="5405"/>
                </a:cubicBezTo>
                <a:lnTo>
                  <a:pt x="194" y="5406"/>
                </a:lnTo>
                <a:lnTo>
                  <a:pt x="194" y="5408"/>
                </a:lnTo>
                <a:lnTo>
                  <a:pt x="195" y="5409"/>
                </a:lnTo>
                <a:lnTo>
                  <a:pt x="200" y="5410"/>
                </a:lnTo>
                <a:lnTo>
                  <a:pt x="203" y="5408"/>
                </a:lnTo>
                <a:lnTo>
                  <a:pt x="218" y="5394"/>
                </a:lnTo>
                <a:lnTo>
                  <a:pt x="243" y="5378"/>
                </a:lnTo>
                <a:cubicBezTo>
                  <a:pt x="243" y="5378"/>
                  <a:pt x="244" y="5377"/>
                  <a:pt x="245" y="5377"/>
                </a:cubicBezTo>
                <a:lnTo>
                  <a:pt x="258" y="5373"/>
                </a:lnTo>
                <a:cubicBezTo>
                  <a:pt x="261" y="5372"/>
                  <a:pt x="265" y="5373"/>
                  <a:pt x="267" y="5376"/>
                </a:cubicBezTo>
                <a:cubicBezTo>
                  <a:pt x="269" y="5379"/>
                  <a:pt x="269" y="5382"/>
                  <a:pt x="267" y="5385"/>
                </a:cubicBezTo>
                <a:lnTo>
                  <a:pt x="263" y="5391"/>
                </a:lnTo>
                <a:cubicBezTo>
                  <a:pt x="262" y="5392"/>
                  <a:pt x="260" y="5393"/>
                  <a:pt x="259" y="5394"/>
                </a:cubicBezTo>
                <a:lnTo>
                  <a:pt x="247" y="5398"/>
                </a:lnTo>
                <a:lnTo>
                  <a:pt x="245" y="5401"/>
                </a:lnTo>
                <a:cubicBezTo>
                  <a:pt x="245" y="5402"/>
                  <a:pt x="244" y="5403"/>
                  <a:pt x="244" y="5404"/>
                </a:cubicBezTo>
                <a:cubicBezTo>
                  <a:pt x="242" y="5405"/>
                  <a:pt x="240" y="5407"/>
                  <a:pt x="238" y="5407"/>
                </a:cubicBezTo>
                <a:lnTo>
                  <a:pt x="237" y="5408"/>
                </a:lnTo>
                <a:lnTo>
                  <a:pt x="212" y="5429"/>
                </a:lnTo>
                <a:cubicBezTo>
                  <a:pt x="211" y="5430"/>
                  <a:pt x="210" y="5430"/>
                  <a:pt x="209" y="5430"/>
                </a:cubicBezTo>
                <a:lnTo>
                  <a:pt x="199" y="5434"/>
                </a:lnTo>
                <a:cubicBezTo>
                  <a:pt x="197" y="5435"/>
                  <a:pt x="195" y="5435"/>
                  <a:pt x="194" y="5434"/>
                </a:cubicBezTo>
                <a:lnTo>
                  <a:pt x="184" y="5431"/>
                </a:lnTo>
                <a:lnTo>
                  <a:pt x="183" y="5430"/>
                </a:lnTo>
                <a:cubicBezTo>
                  <a:pt x="183" y="5431"/>
                  <a:pt x="182" y="5432"/>
                  <a:pt x="180" y="5433"/>
                </a:cubicBezTo>
                <a:lnTo>
                  <a:pt x="178" y="5434"/>
                </a:lnTo>
                <a:lnTo>
                  <a:pt x="168" y="5436"/>
                </a:lnTo>
                <a:lnTo>
                  <a:pt x="167" y="5440"/>
                </a:lnTo>
                <a:cubicBezTo>
                  <a:pt x="166" y="5441"/>
                  <a:pt x="166" y="5441"/>
                  <a:pt x="165" y="5442"/>
                </a:cubicBezTo>
                <a:lnTo>
                  <a:pt x="161" y="5446"/>
                </a:lnTo>
                <a:lnTo>
                  <a:pt x="173" y="5442"/>
                </a:lnTo>
                <a:cubicBezTo>
                  <a:pt x="175" y="5441"/>
                  <a:pt x="178" y="5441"/>
                  <a:pt x="180" y="5443"/>
                </a:cubicBezTo>
                <a:cubicBezTo>
                  <a:pt x="182" y="5444"/>
                  <a:pt x="184" y="5447"/>
                  <a:pt x="184" y="5449"/>
                </a:cubicBezTo>
                <a:lnTo>
                  <a:pt x="184" y="5458"/>
                </a:lnTo>
                <a:cubicBezTo>
                  <a:pt x="184" y="5460"/>
                  <a:pt x="183" y="5462"/>
                  <a:pt x="181" y="5464"/>
                </a:cubicBezTo>
                <a:cubicBezTo>
                  <a:pt x="179" y="5465"/>
                  <a:pt x="177" y="5466"/>
                  <a:pt x="175" y="5466"/>
                </a:cubicBezTo>
                <a:lnTo>
                  <a:pt x="164" y="5464"/>
                </a:lnTo>
                <a:lnTo>
                  <a:pt x="161" y="5466"/>
                </a:lnTo>
                <a:lnTo>
                  <a:pt x="161" y="5471"/>
                </a:lnTo>
                <a:lnTo>
                  <a:pt x="161" y="5475"/>
                </a:lnTo>
                <a:cubicBezTo>
                  <a:pt x="160" y="5476"/>
                  <a:pt x="160" y="5478"/>
                  <a:pt x="159" y="5479"/>
                </a:cubicBezTo>
                <a:lnTo>
                  <a:pt x="157" y="5481"/>
                </a:lnTo>
                <a:cubicBezTo>
                  <a:pt x="156" y="5482"/>
                  <a:pt x="155" y="5482"/>
                  <a:pt x="154" y="5483"/>
                </a:cubicBezTo>
                <a:lnTo>
                  <a:pt x="152" y="5483"/>
                </a:lnTo>
                <a:cubicBezTo>
                  <a:pt x="151" y="5484"/>
                  <a:pt x="150" y="5484"/>
                  <a:pt x="149" y="5484"/>
                </a:cubicBezTo>
                <a:lnTo>
                  <a:pt x="144" y="5484"/>
                </a:lnTo>
                <a:cubicBezTo>
                  <a:pt x="142" y="5484"/>
                  <a:pt x="139" y="5483"/>
                  <a:pt x="137" y="5481"/>
                </a:cubicBezTo>
                <a:cubicBezTo>
                  <a:pt x="136" y="5479"/>
                  <a:pt x="135" y="5476"/>
                  <a:pt x="136" y="5474"/>
                </a:cubicBezTo>
                <a:lnTo>
                  <a:pt x="138" y="5461"/>
                </a:lnTo>
                <a:lnTo>
                  <a:pt x="138" y="5460"/>
                </a:lnTo>
                <a:lnTo>
                  <a:pt x="126" y="5460"/>
                </a:lnTo>
                <a:lnTo>
                  <a:pt x="118" y="5458"/>
                </a:lnTo>
                <a:lnTo>
                  <a:pt x="118" y="5458"/>
                </a:lnTo>
                <a:lnTo>
                  <a:pt x="114" y="5472"/>
                </a:lnTo>
                <a:lnTo>
                  <a:pt x="114" y="5473"/>
                </a:lnTo>
                <a:lnTo>
                  <a:pt x="116" y="5475"/>
                </a:lnTo>
                <a:cubicBezTo>
                  <a:pt x="117" y="5476"/>
                  <a:pt x="117" y="5478"/>
                  <a:pt x="117" y="5480"/>
                </a:cubicBezTo>
                <a:lnTo>
                  <a:pt x="117" y="5488"/>
                </a:lnTo>
                <a:lnTo>
                  <a:pt x="115" y="5497"/>
                </a:lnTo>
                <a:cubicBezTo>
                  <a:pt x="115" y="5497"/>
                  <a:pt x="114" y="5499"/>
                  <a:pt x="114" y="5500"/>
                </a:cubicBezTo>
                <a:lnTo>
                  <a:pt x="112" y="5505"/>
                </a:lnTo>
                <a:cubicBezTo>
                  <a:pt x="112" y="5506"/>
                  <a:pt x="111" y="5507"/>
                  <a:pt x="111" y="5508"/>
                </a:cubicBezTo>
                <a:lnTo>
                  <a:pt x="109" y="5510"/>
                </a:lnTo>
                <a:cubicBezTo>
                  <a:pt x="108" y="5511"/>
                  <a:pt x="107" y="5511"/>
                  <a:pt x="106" y="5512"/>
                </a:cubicBezTo>
                <a:lnTo>
                  <a:pt x="95" y="5517"/>
                </a:lnTo>
                <a:lnTo>
                  <a:pt x="93" y="5519"/>
                </a:lnTo>
                <a:cubicBezTo>
                  <a:pt x="92" y="5520"/>
                  <a:pt x="91" y="5521"/>
                  <a:pt x="90" y="5522"/>
                </a:cubicBezTo>
                <a:cubicBezTo>
                  <a:pt x="87" y="5524"/>
                  <a:pt x="82" y="5524"/>
                  <a:pt x="79" y="5521"/>
                </a:cubicBezTo>
                <a:lnTo>
                  <a:pt x="77" y="5519"/>
                </a:lnTo>
                <a:cubicBezTo>
                  <a:pt x="76" y="5517"/>
                  <a:pt x="75" y="5516"/>
                  <a:pt x="75" y="5514"/>
                </a:cubicBezTo>
                <a:lnTo>
                  <a:pt x="75" y="5509"/>
                </a:lnTo>
                <a:lnTo>
                  <a:pt x="78" y="5499"/>
                </a:lnTo>
                <a:cubicBezTo>
                  <a:pt x="78" y="5497"/>
                  <a:pt x="79" y="5496"/>
                  <a:pt x="80" y="5495"/>
                </a:cubicBezTo>
                <a:cubicBezTo>
                  <a:pt x="81" y="5494"/>
                  <a:pt x="84" y="5492"/>
                  <a:pt x="85" y="5492"/>
                </a:cubicBezTo>
                <a:lnTo>
                  <a:pt x="86" y="5492"/>
                </a:lnTo>
                <a:cubicBezTo>
                  <a:pt x="87" y="5491"/>
                  <a:pt x="88" y="5489"/>
                  <a:pt x="89" y="5488"/>
                </a:cubicBezTo>
                <a:lnTo>
                  <a:pt x="90" y="5487"/>
                </a:lnTo>
                <a:cubicBezTo>
                  <a:pt x="89" y="5488"/>
                  <a:pt x="88" y="5489"/>
                  <a:pt x="86" y="5489"/>
                </a:cubicBezTo>
                <a:cubicBezTo>
                  <a:pt x="83" y="5489"/>
                  <a:pt x="79" y="5488"/>
                  <a:pt x="77" y="5485"/>
                </a:cubicBezTo>
                <a:lnTo>
                  <a:pt x="75" y="5481"/>
                </a:lnTo>
                <a:cubicBezTo>
                  <a:pt x="75" y="5480"/>
                  <a:pt x="74" y="5479"/>
                  <a:pt x="74" y="5478"/>
                </a:cubicBezTo>
                <a:lnTo>
                  <a:pt x="73" y="5469"/>
                </a:lnTo>
                <a:lnTo>
                  <a:pt x="70" y="5472"/>
                </a:lnTo>
                <a:lnTo>
                  <a:pt x="68" y="5481"/>
                </a:lnTo>
                <a:cubicBezTo>
                  <a:pt x="68" y="5481"/>
                  <a:pt x="68" y="5482"/>
                  <a:pt x="67" y="5483"/>
                </a:cubicBezTo>
                <a:lnTo>
                  <a:pt x="56" y="5499"/>
                </a:lnTo>
                <a:cubicBezTo>
                  <a:pt x="58" y="5501"/>
                  <a:pt x="59" y="5503"/>
                  <a:pt x="59" y="5505"/>
                </a:cubicBezTo>
                <a:lnTo>
                  <a:pt x="59" y="5508"/>
                </a:lnTo>
                <a:cubicBezTo>
                  <a:pt x="59" y="5510"/>
                  <a:pt x="58" y="5512"/>
                  <a:pt x="57" y="5513"/>
                </a:cubicBezTo>
                <a:cubicBezTo>
                  <a:pt x="55" y="5515"/>
                  <a:pt x="53" y="5516"/>
                  <a:pt x="51" y="5516"/>
                </a:cubicBezTo>
                <a:lnTo>
                  <a:pt x="48" y="5515"/>
                </a:lnTo>
                <a:cubicBezTo>
                  <a:pt x="48" y="5516"/>
                  <a:pt x="48" y="5518"/>
                  <a:pt x="48" y="5518"/>
                </a:cubicBezTo>
                <a:lnTo>
                  <a:pt x="50" y="5538"/>
                </a:lnTo>
                <a:lnTo>
                  <a:pt x="52" y="5539"/>
                </a:lnTo>
                <a:cubicBezTo>
                  <a:pt x="54" y="5540"/>
                  <a:pt x="55" y="5541"/>
                  <a:pt x="56" y="5543"/>
                </a:cubicBezTo>
                <a:lnTo>
                  <a:pt x="61" y="5554"/>
                </a:lnTo>
                <a:lnTo>
                  <a:pt x="61" y="5551"/>
                </a:lnTo>
                <a:cubicBezTo>
                  <a:pt x="61" y="5550"/>
                  <a:pt x="61" y="5549"/>
                  <a:pt x="62" y="5548"/>
                </a:cubicBezTo>
                <a:cubicBezTo>
                  <a:pt x="63" y="5545"/>
                  <a:pt x="66" y="5542"/>
                  <a:pt x="68" y="5542"/>
                </a:cubicBezTo>
                <a:lnTo>
                  <a:pt x="71" y="5542"/>
                </a:lnTo>
                <a:cubicBezTo>
                  <a:pt x="74" y="5541"/>
                  <a:pt x="77" y="5543"/>
                  <a:pt x="79" y="5546"/>
                </a:cubicBezTo>
                <a:lnTo>
                  <a:pt x="80" y="5548"/>
                </a:lnTo>
                <a:cubicBezTo>
                  <a:pt x="80" y="5548"/>
                  <a:pt x="81" y="5549"/>
                  <a:pt x="81" y="5550"/>
                </a:cubicBezTo>
                <a:lnTo>
                  <a:pt x="83" y="5548"/>
                </a:lnTo>
                <a:cubicBezTo>
                  <a:pt x="85" y="5546"/>
                  <a:pt x="88" y="5545"/>
                  <a:pt x="90" y="5546"/>
                </a:cubicBezTo>
                <a:cubicBezTo>
                  <a:pt x="93" y="5547"/>
                  <a:pt x="95" y="5549"/>
                  <a:pt x="96" y="5551"/>
                </a:cubicBezTo>
                <a:lnTo>
                  <a:pt x="98" y="5556"/>
                </a:lnTo>
                <a:cubicBezTo>
                  <a:pt x="98" y="5557"/>
                  <a:pt x="98" y="5558"/>
                  <a:pt x="98" y="5559"/>
                </a:cubicBezTo>
                <a:lnTo>
                  <a:pt x="98" y="5568"/>
                </a:lnTo>
                <a:lnTo>
                  <a:pt x="95" y="5582"/>
                </a:lnTo>
                <a:lnTo>
                  <a:pt x="97" y="5589"/>
                </a:lnTo>
                <a:lnTo>
                  <a:pt x="100" y="5594"/>
                </a:lnTo>
                <a:lnTo>
                  <a:pt x="102" y="5594"/>
                </a:lnTo>
                <a:lnTo>
                  <a:pt x="107" y="5585"/>
                </a:lnTo>
                <a:lnTo>
                  <a:pt x="109" y="5579"/>
                </a:lnTo>
                <a:lnTo>
                  <a:pt x="109" y="5565"/>
                </a:lnTo>
                <a:lnTo>
                  <a:pt x="110" y="5559"/>
                </a:lnTo>
                <a:cubicBezTo>
                  <a:pt x="108" y="5557"/>
                  <a:pt x="106" y="5555"/>
                  <a:pt x="106" y="5553"/>
                </a:cubicBezTo>
                <a:cubicBezTo>
                  <a:pt x="106" y="5550"/>
                  <a:pt x="107" y="5547"/>
                  <a:pt x="109" y="5545"/>
                </a:cubicBezTo>
                <a:lnTo>
                  <a:pt x="115" y="5542"/>
                </a:lnTo>
                <a:cubicBezTo>
                  <a:pt x="117" y="5541"/>
                  <a:pt x="119" y="5541"/>
                  <a:pt x="121" y="5542"/>
                </a:cubicBezTo>
                <a:cubicBezTo>
                  <a:pt x="123" y="5543"/>
                  <a:pt x="125" y="5544"/>
                  <a:pt x="125" y="5546"/>
                </a:cubicBezTo>
                <a:lnTo>
                  <a:pt x="133" y="5539"/>
                </a:lnTo>
                <a:lnTo>
                  <a:pt x="135" y="5536"/>
                </a:lnTo>
                <a:lnTo>
                  <a:pt x="134" y="5530"/>
                </a:lnTo>
                <a:cubicBezTo>
                  <a:pt x="134" y="5526"/>
                  <a:pt x="136" y="5522"/>
                  <a:pt x="140" y="5521"/>
                </a:cubicBezTo>
                <a:cubicBezTo>
                  <a:pt x="144" y="5520"/>
                  <a:pt x="148" y="5522"/>
                  <a:pt x="150" y="5526"/>
                </a:cubicBezTo>
                <a:lnTo>
                  <a:pt x="151" y="5529"/>
                </a:lnTo>
                <a:lnTo>
                  <a:pt x="152" y="5528"/>
                </a:lnTo>
                <a:lnTo>
                  <a:pt x="153" y="5524"/>
                </a:lnTo>
                <a:lnTo>
                  <a:pt x="153" y="5522"/>
                </a:lnTo>
                <a:lnTo>
                  <a:pt x="148" y="5511"/>
                </a:lnTo>
                <a:cubicBezTo>
                  <a:pt x="146" y="5507"/>
                  <a:pt x="148" y="5502"/>
                  <a:pt x="152" y="5500"/>
                </a:cubicBezTo>
                <a:lnTo>
                  <a:pt x="153" y="5500"/>
                </a:lnTo>
                <a:lnTo>
                  <a:pt x="155" y="5497"/>
                </a:lnTo>
                <a:cubicBezTo>
                  <a:pt x="157" y="5495"/>
                  <a:pt x="159" y="5494"/>
                  <a:pt x="161" y="5494"/>
                </a:cubicBezTo>
                <a:lnTo>
                  <a:pt x="163" y="5494"/>
                </a:lnTo>
                <a:lnTo>
                  <a:pt x="164" y="5494"/>
                </a:lnTo>
                <a:cubicBezTo>
                  <a:pt x="167" y="5494"/>
                  <a:pt x="169" y="5496"/>
                  <a:pt x="171" y="5499"/>
                </a:cubicBezTo>
                <a:lnTo>
                  <a:pt x="174" y="5507"/>
                </a:lnTo>
                <a:cubicBezTo>
                  <a:pt x="175" y="5508"/>
                  <a:pt x="176" y="5509"/>
                  <a:pt x="177" y="5510"/>
                </a:cubicBezTo>
                <a:lnTo>
                  <a:pt x="180" y="5516"/>
                </a:lnTo>
                <a:lnTo>
                  <a:pt x="182" y="5518"/>
                </a:lnTo>
                <a:lnTo>
                  <a:pt x="202" y="5519"/>
                </a:lnTo>
                <a:lnTo>
                  <a:pt x="210" y="5515"/>
                </a:lnTo>
                <a:cubicBezTo>
                  <a:pt x="210" y="5514"/>
                  <a:pt x="211" y="5514"/>
                  <a:pt x="212" y="5514"/>
                </a:cubicBezTo>
                <a:lnTo>
                  <a:pt x="218" y="5512"/>
                </a:lnTo>
                <a:cubicBezTo>
                  <a:pt x="219" y="5512"/>
                  <a:pt x="220" y="5512"/>
                  <a:pt x="221" y="5512"/>
                </a:cubicBezTo>
                <a:lnTo>
                  <a:pt x="227" y="5513"/>
                </a:lnTo>
                <a:cubicBezTo>
                  <a:pt x="228" y="5514"/>
                  <a:pt x="228" y="5514"/>
                  <a:pt x="229" y="5514"/>
                </a:cubicBezTo>
                <a:lnTo>
                  <a:pt x="231" y="5510"/>
                </a:lnTo>
                <a:lnTo>
                  <a:pt x="240" y="5489"/>
                </a:lnTo>
                <a:lnTo>
                  <a:pt x="241" y="5480"/>
                </a:lnTo>
                <a:lnTo>
                  <a:pt x="244" y="5467"/>
                </a:lnTo>
                <a:lnTo>
                  <a:pt x="248" y="5457"/>
                </a:lnTo>
                <a:cubicBezTo>
                  <a:pt x="249" y="5455"/>
                  <a:pt x="250" y="5454"/>
                  <a:pt x="252" y="5453"/>
                </a:cubicBezTo>
                <a:lnTo>
                  <a:pt x="257" y="5450"/>
                </a:lnTo>
                <a:cubicBezTo>
                  <a:pt x="260" y="5449"/>
                  <a:pt x="264" y="5449"/>
                  <a:pt x="266" y="5452"/>
                </a:cubicBezTo>
                <a:cubicBezTo>
                  <a:pt x="268" y="5455"/>
                  <a:pt x="269" y="5459"/>
                  <a:pt x="267" y="5462"/>
                </a:cubicBezTo>
                <a:lnTo>
                  <a:pt x="265" y="5465"/>
                </a:lnTo>
                <a:lnTo>
                  <a:pt x="263" y="5470"/>
                </a:lnTo>
                <a:lnTo>
                  <a:pt x="262" y="5489"/>
                </a:lnTo>
                <a:lnTo>
                  <a:pt x="263" y="5489"/>
                </a:lnTo>
                <a:lnTo>
                  <a:pt x="296" y="5482"/>
                </a:lnTo>
                <a:cubicBezTo>
                  <a:pt x="298" y="5482"/>
                  <a:pt x="300" y="5482"/>
                  <a:pt x="302" y="5483"/>
                </a:cubicBezTo>
                <a:lnTo>
                  <a:pt x="310" y="5487"/>
                </a:lnTo>
                <a:cubicBezTo>
                  <a:pt x="313" y="5489"/>
                  <a:pt x="314" y="5492"/>
                  <a:pt x="313" y="5496"/>
                </a:cubicBezTo>
                <a:cubicBezTo>
                  <a:pt x="313" y="5499"/>
                  <a:pt x="310" y="5502"/>
                  <a:pt x="307" y="5502"/>
                </a:cubicBezTo>
                <a:lnTo>
                  <a:pt x="285" y="5505"/>
                </a:lnTo>
                <a:lnTo>
                  <a:pt x="252" y="5520"/>
                </a:lnTo>
                <a:lnTo>
                  <a:pt x="250" y="5524"/>
                </a:lnTo>
                <a:lnTo>
                  <a:pt x="250" y="5530"/>
                </a:lnTo>
                <a:lnTo>
                  <a:pt x="248" y="5535"/>
                </a:lnTo>
                <a:lnTo>
                  <a:pt x="244" y="5546"/>
                </a:lnTo>
                <a:cubicBezTo>
                  <a:pt x="243" y="5550"/>
                  <a:pt x="240" y="5552"/>
                  <a:pt x="237" y="5552"/>
                </a:cubicBezTo>
                <a:cubicBezTo>
                  <a:pt x="236" y="5553"/>
                  <a:pt x="235" y="5552"/>
                  <a:pt x="234" y="5552"/>
                </a:cubicBezTo>
                <a:lnTo>
                  <a:pt x="230" y="5555"/>
                </a:lnTo>
                <a:lnTo>
                  <a:pt x="219" y="5562"/>
                </a:lnTo>
                <a:lnTo>
                  <a:pt x="214" y="5566"/>
                </a:lnTo>
                <a:cubicBezTo>
                  <a:pt x="216" y="5567"/>
                  <a:pt x="218" y="5569"/>
                  <a:pt x="218" y="5572"/>
                </a:cubicBezTo>
                <a:lnTo>
                  <a:pt x="220" y="5577"/>
                </a:lnTo>
                <a:lnTo>
                  <a:pt x="220" y="5576"/>
                </a:lnTo>
                <a:cubicBezTo>
                  <a:pt x="220" y="5576"/>
                  <a:pt x="221" y="5575"/>
                  <a:pt x="221" y="5574"/>
                </a:cubicBezTo>
                <a:cubicBezTo>
                  <a:pt x="223" y="5571"/>
                  <a:pt x="227" y="5570"/>
                  <a:pt x="231" y="5571"/>
                </a:cubicBezTo>
                <a:cubicBezTo>
                  <a:pt x="232" y="5569"/>
                  <a:pt x="234" y="5567"/>
                  <a:pt x="236" y="5567"/>
                </a:cubicBezTo>
                <a:cubicBezTo>
                  <a:pt x="239" y="5566"/>
                  <a:pt x="243" y="5567"/>
                  <a:pt x="245" y="5571"/>
                </a:cubicBezTo>
                <a:lnTo>
                  <a:pt x="252" y="5582"/>
                </a:lnTo>
                <a:lnTo>
                  <a:pt x="256" y="5579"/>
                </a:lnTo>
                <a:cubicBezTo>
                  <a:pt x="257" y="5578"/>
                  <a:pt x="257" y="5578"/>
                  <a:pt x="259" y="5578"/>
                </a:cubicBezTo>
                <a:lnTo>
                  <a:pt x="263" y="5576"/>
                </a:lnTo>
                <a:cubicBezTo>
                  <a:pt x="264" y="5576"/>
                  <a:pt x="265" y="5576"/>
                  <a:pt x="266" y="5576"/>
                </a:cubicBezTo>
                <a:lnTo>
                  <a:pt x="290" y="5576"/>
                </a:lnTo>
                <a:cubicBezTo>
                  <a:pt x="294" y="5576"/>
                  <a:pt x="298" y="5580"/>
                  <a:pt x="298" y="5584"/>
                </a:cubicBezTo>
                <a:lnTo>
                  <a:pt x="298" y="5587"/>
                </a:lnTo>
                <a:cubicBezTo>
                  <a:pt x="298" y="5589"/>
                  <a:pt x="297" y="5591"/>
                  <a:pt x="295" y="5592"/>
                </a:cubicBezTo>
                <a:cubicBezTo>
                  <a:pt x="294" y="5594"/>
                  <a:pt x="292" y="5595"/>
                  <a:pt x="289" y="5595"/>
                </a:cubicBezTo>
                <a:lnTo>
                  <a:pt x="272" y="5594"/>
                </a:lnTo>
                <a:lnTo>
                  <a:pt x="267" y="5596"/>
                </a:lnTo>
                <a:lnTo>
                  <a:pt x="254" y="5608"/>
                </a:lnTo>
                <a:cubicBezTo>
                  <a:pt x="254" y="5609"/>
                  <a:pt x="253" y="5610"/>
                  <a:pt x="251" y="5610"/>
                </a:cubicBezTo>
                <a:lnTo>
                  <a:pt x="238" y="5616"/>
                </a:lnTo>
                <a:lnTo>
                  <a:pt x="230" y="5625"/>
                </a:lnTo>
                <a:lnTo>
                  <a:pt x="218" y="5634"/>
                </a:lnTo>
                <a:lnTo>
                  <a:pt x="214" y="5643"/>
                </a:lnTo>
                <a:lnTo>
                  <a:pt x="215" y="5642"/>
                </a:lnTo>
                <a:cubicBezTo>
                  <a:pt x="216" y="5642"/>
                  <a:pt x="217" y="5642"/>
                  <a:pt x="219" y="5642"/>
                </a:cubicBezTo>
                <a:lnTo>
                  <a:pt x="226" y="5644"/>
                </a:lnTo>
                <a:cubicBezTo>
                  <a:pt x="229" y="5645"/>
                  <a:pt x="231" y="5647"/>
                  <a:pt x="232" y="5651"/>
                </a:cubicBezTo>
                <a:cubicBezTo>
                  <a:pt x="232" y="5654"/>
                  <a:pt x="231" y="5657"/>
                  <a:pt x="228" y="5659"/>
                </a:cubicBezTo>
                <a:lnTo>
                  <a:pt x="225" y="5661"/>
                </a:lnTo>
                <a:cubicBezTo>
                  <a:pt x="224" y="5661"/>
                  <a:pt x="223" y="5662"/>
                  <a:pt x="223" y="5662"/>
                </a:cubicBezTo>
                <a:lnTo>
                  <a:pt x="212" y="5665"/>
                </a:lnTo>
                <a:lnTo>
                  <a:pt x="208" y="5667"/>
                </a:lnTo>
                <a:cubicBezTo>
                  <a:pt x="207" y="5668"/>
                  <a:pt x="206" y="5668"/>
                  <a:pt x="206" y="5668"/>
                </a:cubicBezTo>
                <a:lnTo>
                  <a:pt x="187" y="5673"/>
                </a:lnTo>
                <a:lnTo>
                  <a:pt x="184" y="5675"/>
                </a:lnTo>
                <a:lnTo>
                  <a:pt x="182" y="5677"/>
                </a:lnTo>
                <a:lnTo>
                  <a:pt x="183" y="5681"/>
                </a:lnTo>
                <a:lnTo>
                  <a:pt x="185" y="5688"/>
                </a:lnTo>
                <a:lnTo>
                  <a:pt x="189" y="5694"/>
                </a:lnTo>
                <a:lnTo>
                  <a:pt x="194" y="5692"/>
                </a:lnTo>
                <a:cubicBezTo>
                  <a:pt x="195" y="5691"/>
                  <a:pt x="196" y="5691"/>
                  <a:pt x="197" y="5691"/>
                </a:cubicBezTo>
                <a:lnTo>
                  <a:pt x="201" y="5691"/>
                </a:lnTo>
                <a:cubicBezTo>
                  <a:pt x="203" y="5691"/>
                  <a:pt x="205" y="5691"/>
                  <a:pt x="207" y="5693"/>
                </a:cubicBezTo>
                <a:lnTo>
                  <a:pt x="209" y="5695"/>
                </a:lnTo>
                <a:cubicBezTo>
                  <a:pt x="209" y="5696"/>
                  <a:pt x="210" y="5696"/>
                  <a:pt x="210" y="5697"/>
                </a:cubicBezTo>
                <a:lnTo>
                  <a:pt x="214" y="5702"/>
                </a:lnTo>
                <a:cubicBezTo>
                  <a:pt x="216" y="5704"/>
                  <a:pt x="217" y="5707"/>
                  <a:pt x="217" y="5709"/>
                </a:cubicBezTo>
                <a:cubicBezTo>
                  <a:pt x="217" y="5710"/>
                  <a:pt x="217" y="5710"/>
                  <a:pt x="217" y="5711"/>
                </a:cubicBezTo>
                <a:lnTo>
                  <a:pt x="217" y="5710"/>
                </a:lnTo>
                <a:cubicBezTo>
                  <a:pt x="218" y="5710"/>
                  <a:pt x="218" y="5709"/>
                  <a:pt x="219" y="5708"/>
                </a:cubicBezTo>
                <a:lnTo>
                  <a:pt x="225" y="5703"/>
                </a:lnTo>
                <a:cubicBezTo>
                  <a:pt x="226" y="5702"/>
                  <a:pt x="227" y="5702"/>
                  <a:pt x="229" y="5701"/>
                </a:cubicBezTo>
                <a:lnTo>
                  <a:pt x="254" y="5695"/>
                </a:lnTo>
                <a:lnTo>
                  <a:pt x="264" y="5689"/>
                </a:lnTo>
                <a:cubicBezTo>
                  <a:pt x="265" y="5689"/>
                  <a:pt x="266" y="5688"/>
                  <a:pt x="267" y="5688"/>
                </a:cubicBezTo>
                <a:lnTo>
                  <a:pt x="320" y="5678"/>
                </a:lnTo>
                <a:cubicBezTo>
                  <a:pt x="322" y="5677"/>
                  <a:pt x="325" y="5678"/>
                  <a:pt x="327" y="5680"/>
                </a:cubicBezTo>
                <a:cubicBezTo>
                  <a:pt x="329" y="5681"/>
                  <a:pt x="330" y="5683"/>
                  <a:pt x="330" y="5686"/>
                </a:cubicBezTo>
                <a:lnTo>
                  <a:pt x="330" y="5688"/>
                </a:lnTo>
                <a:cubicBezTo>
                  <a:pt x="330" y="5692"/>
                  <a:pt x="327" y="5695"/>
                  <a:pt x="324" y="5696"/>
                </a:cubicBezTo>
                <a:lnTo>
                  <a:pt x="241" y="5722"/>
                </a:lnTo>
                <a:lnTo>
                  <a:pt x="229" y="5729"/>
                </a:lnTo>
                <a:lnTo>
                  <a:pt x="226" y="5733"/>
                </a:lnTo>
                <a:lnTo>
                  <a:pt x="219" y="5745"/>
                </a:lnTo>
                <a:lnTo>
                  <a:pt x="219" y="5749"/>
                </a:lnTo>
                <a:lnTo>
                  <a:pt x="222" y="5753"/>
                </a:lnTo>
                <a:lnTo>
                  <a:pt x="225" y="5756"/>
                </a:lnTo>
                <a:lnTo>
                  <a:pt x="240" y="5758"/>
                </a:lnTo>
                <a:cubicBezTo>
                  <a:pt x="242" y="5758"/>
                  <a:pt x="243" y="5758"/>
                  <a:pt x="244" y="5759"/>
                </a:cubicBezTo>
                <a:lnTo>
                  <a:pt x="249" y="5763"/>
                </a:lnTo>
                <a:cubicBezTo>
                  <a:pt x="252" y="5765"/>
                  <a:pt x="253" y="5768"/>
                  <a:pt x="252" y="5772"/>
                </a:cubicBezTo>
                <a:cubicBezTo>
                  <a:pt x="250" y="5775"/>
                  <a:pt x="247" y="5777"/>
                  <a:pt x="244" y="5777"/>
                </a:cubicBezTo>
                <a:lnTo>
                  <a:pt x="226" y="5777"/>
                </a:lnTo>
                <a:cubicBezTo>
                  <a:pt x="225" y="5777"/>
                  <a:pt x="224" y="5777"/>
                  <a:pt x="223" y="5777"/>
                </a:cubicBezTo>
                <a:lnTo>
                  <a:pt x="215" y="5774"/>
                </a:lnTo>
                <a:cubicBezTo>
                  <a:pt x="214" y="5773"/>
                  <a:pt x="213" y="5773"/>
                  <a:pt x="212" y="5772"/>
                </a:cubicBezTo>
                <a:lnTo>
                  <a:pt x="188" y="5751"/>
                </a:lnTo>
                <a:cubicBezTo>
                  <a:pt x="187" y="5750"/>
                  <a:pt x="187" y="5750"/>
                  <a:pt x="187" y="5749"/>
                </a:cubicBezTo>
                <a:lnTo>
                  <a:pt x="177" y="5734"/>
                </a:lnTo>
                <a:lnTo>
                  <a:pt x="172" y="5730"/>
                </a:lnTo>
                <a:lnTo>
                  <a:pt x="172" y="5733"/>
                </a:lnTo>
                <a:cubicBezTo>
                  <a:pt x="171" y="5736"/>
                  <a:pt x="170" y="5739"/>
                  <a:pt x="167" y="5740"/>
                </a:cubicBezTo>
                <a:lnTo>
                  <a:pt x="164" y="5741"/>
                </a:lnTo>
                <a:cubicBezTo>
                  <a:pt x="162" y="5742"/>
                  <a:pt x="161" y="5742"/>
                  <a:pt x="160" y="5742"/>
                </a:cubicBezTo>
                <a:lnTo>
                  <a:pt x="154" y="5742"/>
                </a:lnTo>
                <a:lnTo>
                  <a:pt x="151" y="5760"/>
                </a:lnTo>
                <a:cubicBezTo>
                  <a:pt x="151" y="5764"/>
                  <a:pt x="148" y="5766"/>
                  <a:pt x="144" y="5767"/>
                </a:cubicBezTo>
                <a:cubicBezTo>
                  <a:pt x="141" y="5767"/>
                  <a:pt x="137" y="5765"/>
                  <a:pt x="136" y="5761"/>
                </a:cubicBezTo>
                <a:lnTo>
                  <a:pt x="133" y="5753"/>
                </a:lnTo>
                <a:cubicBezTo>
                  <a:pt x="133" y="5753"/>
                  <a:pt x="133" y="5752"/>
                  <a:pt x="133" y="5751"/>
                </a:cubicBezTo>
                <a:lnTo>
                  <a:pt x="133" y="5743"/>
                </a:lnTo>
                <a:lnTo>
                  <a:pt x="132" y="5745"/>
                </a:lnTo>
                <a:cubicBezTo>
                  <a:pt x="131" y="5748"/>
                  <a:pt x="129" y="5750"/>
                  <a:pt x="127" y="5751"/>
                </a:cubicBezTo>
                <a:cubicBezTo>
                  <a:pt x="126" y="5752"/>
                  <a:pt x="124" y="5752"/>
                  <a:pt x="123" y="5751"/>
                </a:cubicBezTo>
                <a:lnTo>
                  <a:pt x="121" y="5756"/>
                </a:lnTo>
                <a:cubicBezTo>
                  <a:pt x="121" y="5757"/>
                  <a:pt x="120" y="5759"/>
                  <a:pt x="119" y="5760"/>
                </a:cubicBezTo>
                <a:lnTo>
                  <a:pt x="117" y="5761"/>
                </a:lnTo>
                <a:cubicBezTo>
                  <a:pt x="116" y="5761"/>
                  <a:pt x="116" y="5761"/>
                  <a:pt x="116" y="5761"/>
                </a:cubicBezTo>
                <a:lnTo>
                  <a:pt x="116" y="5762"/>
                </a:lnTo>
                <a:lnTo>
                  <a:pt x="117" y="5778"/>
                </a:lnTo>
                <a:lnTo>
                  <a:pt x="116" y="5785"/>
                </a:lnTo>
                <a:lnTo>
                  <a:pt x="114" y="5792"/>
                </a:lnTo>
                <a:cubicBezTo>
                  <a:pt x="114" y="5793"/>
                  <a:pt x="113" y="5794"/>
                  <a:pt x="112" y="5795"/>
                </a:cubicBezTo>
                <a:lnTo>
                  <a:pt x="107" y="5802"/>
                </a:lnTo>
                <a:lnTo>
                  <a:pt x="110" y="5806"/>
                </a:lnTo>
                <a:lnTo>
                  <a:pt x="112" y="5814"/>
                </a:lnTo>
                <a:lnTo>
                  <a:pt x="114" y="5822"/>
                </a:lnTo>
                <a:lnTo>
                  <a:pt x="118" y="5831"/>
                </a:lnTo>
                <a:lnTo>
                  <a:pt x="123" y="5845"/>
                </a:lnTo>
                <a:lnTo>
                  <a:pt x="138" y="5869"/>
                </a:lnTo>
                <a:cubicBezTo>
                  <a:pt x="139" y="5871"/>
                  <a:pt x="139" y="5873"/>
                  <a:pt x="139" y="5875"/>
                </a:cubicBezTo>
                <a:lnTo>
                  <a:pt x="139" y="5876"/>
                </a:lnTo>
                <a:lnTo>
                  <a:pt x="143" y="5880"/>
                </a:lnTo>
                <a:lnTo>
                  <a:pt x="146" y="5879"/>
                </a:lnTo>
                <a:cubicBezTo>
                  <a:pt x="148" y="5878"/>
                  <a:pt x="149" y="5878"/>
                  <a:pt x="151" y="5879"/>
                </a:cubicBezTo>
                <a:lnTo>
                  <a:pt x="158" y="5881"/>
                </a:lnTo>
                <a:cubicBezTo>
                  <a:pt x="161" y="5882"/>
                  <a:pt x="163" y="5884"/>
                  <a:pt x="163" y="5886"/>
                </a:cubicBezTo>
                <a:lnTo>
                  <a:pt x="166" y="5894"/>
                </a:lnTo>
                <a:lnTo>
                  <a:pt x="169" y="5895"/>
                </a:lnTo>
                <a:lnTo>
                  <a:pt x="185" y="5895"/>
                </a:lnTo>
                <a:cubicBezTo>
                  <a:pt x="186" y="5895"/>
                  <a:pt x="187" y="5895"/>
                  <a:pt x="188" y="5895"/>
                </a:cubicBezTo>
                <a:lnTo>
                  <a:pt x="193" y="5898"/>
                </a:lnTo>
                <a:cubicBezTo>
                  <a:pt x="195" y="5898"/>
                  <a:pt x="196" y="5900"/>
                  <a:pt x="197" y="5901"/>
                </a:cubicBezTo>
                <a:lnTo>
                  <a:pt x="199" y="5905"/>
                </a:lnTo>
                <a:cubicBezTo>
                  <a:pt x="200" y="5905"/>
                  <a:pt x="200" y="5906"/>
                  <a:pt x="200" y="5907"/>
                </a:cubicBezTo>
                <a:lnTo>
                  <a:pt x="203" y="5929"/>
                </a:lnTo>
                <a:lnTo>
                  <a:pt x="206" y="5933"/>
                </a:lnTo>
                <a:lnTo>
                  <a:pt x="210" y="5934"/>
                </a:lnTo>
                <a:cubicBezTo>
                  <a:pt x="212" y="5934"/>
                  <a:pt x="213" y="5934"/>
                  <a:pt x="214" y="5935"/>
                </a:cubicBezTo>
                <a:lnTo>
                  <a:pt x="216" y="5937"/>
                </a:lnTo>
                <a:lnTo>
                  <a:pt x="221" y="5943"/>
                </a:lnTo>
                <a:lnTo>
                  <a:pt x="229" y="5949"/>
                </a:lnTo>
                <a:lnTo>
                  <a:pt x="240" y="5950"/>
                </a:lnTo>
                <a:cubicBezTo>
                  <a:pt x="241" y="5950"/>
                  <a:pt x="242" y="5950"/>
                  <a:pt x="243" y="5951"/>
                </a:cubicBezTo>
                <a:lnTo>
                  <a:pt x="255" y="5958"/>
                </a:lnTo>
                <a:cubicBezTo>
                  <a:pt x="257" y="5958"/>
                  <a:pt x="258" y="5959"/>
                  <a:pt x="259" y="5960"/>
                </a:cubicBezTo>
                <a:lnTo>
                  <a:pt x="272" y="5970"/>
                </a:lnTo>
                <a:lnTo>
                  <a:pt x="280" y="5974"/>
                </a:lnTo>
                <a:lnTo>
                  <a:pt x="298" y="5977"/>
                </a:lnTo>
                <a:cubicBezTo>
                  <a:pt x="299" y="5977"/>
                  <a:pt x="300" y="5977"/>
                  <a:pt x="301" y="5978"/>
                </a:cubicBezTo>
                <a:lnTo>
                  <a:pt x="311" y="5984"/>
                </a:lnTo>
                <a:lnTo>
                  <a:pt x="312" y="5984"/>
                </a:lnTo>
                <a:lnTo>
                  <a:pt x="312" y="5964"/>
                </a:lnTo>
                <a:cubicBezTo>
                  <a:pt x="312" y="5961"/>
                  <a:pt x="313" y="5959"/>
                  <a:pt x="315" y="5958"/>
                </a:cubicBezTo>
                <a:cubicBezTo>
                  <a:pt x="317" y="5956"/>
                  <a:pt x="320" y="5955"/>
                  <a:pt x="322" y="5956"/>
                </a:cubicBezTo>
                <a:lnTo>
                  <a:pt x="323" y="5956"/>
                </a:lnTo>
                <a:lnTo>
                  <a:pt x="325" y="5955"/>
                </a:lnTo>
                <a:cubicBezTo>
                  <a:pt x="325" y="5955"/>
                  <a:pt x="326" y="5955"/>
                  <a:pt x="327" y="5954"/>
                </a:cubicBezTo>
                <a:lnTo>
                  <a:pt x="331" y="5953"/>
                </a:lnTo>
                <a:cubicBezTo>
                  <a:pt x="334" y="5952"/>
                  <a:pt x="338" y="5953"/>
                  <a:pt x="340" y="5956"/>
                </a:cubicBezTo>
                <a:lnTo>
                  <a:pt x="344" y="5961"/>
                </a:lnTo>
                <a:cubicBezTo>
                  <a:pt x="346" y="5963"/>
                  <a:pt x="346" y="5966"/>
                  <a:pt x="345" y="5969"/>
                </a:cubicBezTo>
                <a:lnTo>
                  <a:pt x="342" y="5977"/>
                </a:lnTo>
                <a:cubicBezTo>
                  <a:pt x="342" y="5979"/>
                  <a:pt x="339" y="5981"/>
                  <a:pt x="337" y="5982"/>
                </a:cubicBezTo>
                <a:cubicBezTo>
                  <a:pt x="335" y="5982"/>
                  <a:pt x="333" y="5982"/>
                  <a:pt x="331" y="5981"/>
                </a:cubicBezTo>
                <a:lnTo>
                  <a:pt x="332" y="5982"/>
                </a:lnTo>
                <a:lnTo>
                  <a:pt x="335" y="5989"/>
                </a:lnTo>
                <a:lnTo>
                  <a:pt x="341" y="5982"/>
                </a:lnTo>
                <a:lnTo>
                  <a:pt x="351" y="5975"/>
                </a:lnTo>
                <a:cubicBezTo>
                  <a:pt x="352" y="5975"/>
                  <a:pt x="353" y="5975"/>
                  <a:pt x="353" y="5974"/>
                </a:cubicBezTo>
                <a:lnTo>
                  <a:pt x="358" y="5973"/>
                </a:lnTo>
                <a:cubicBezTo>
                  <a:pt x="360" y="5972"/>
                  <a:pt x="362" y="5972"/>
                  <a:pt x="364" y="5973"/>
                </a:cubicBezTo>
                <a:lnTo>
                  <a:pt x="367" y="5974"/>
                </a:lnTo>
                <a:cubicBezTo>
                  <a:pt x="370" y="5975"/>
                  <a:pt x="372" y="5978"/>
                  <a:pt x="372" y="5981"/>
                </a:cubicBezTo>
                <a:cubicBezTo>
                  <a:pt x="373" y="5984"/>
                  <a:pt x="371" y="5987"/>
                  <a:pt x="368" y="5988"/>
                </a:cubicBezTo>
                <a:lnTo>
                  <a:pt x="354" y="5997"/>
                </a:lnTo>
                <a:lnTo>
                  <a:pt x="347" y="6005"/>
                </a:lnTo>
                <a:cubicBezTo>
                  <a:pt x="346" y="6006"/>
                  <a:pt x="346" y="6006"/>
                  <a:pt x="346" y="6006"/>
                </a:cubicBezTo>
                <a:cubicBezTo>
                  <a:pt x="346" y="6007"/>
                  <a:pt x="347" y="6007"/>
                  <a:pt x="347" y="6008"/>
                </a:cubicBezTo>
                <a:cubicBezTo>
                  <a:pt x="349" y="6007"/>
                  <a:pt x="351" y="6007"/>
                  <a:pt x="353" y="6007"/>
                </a:cubicBezTo>
                <a:lnTo>
                  <a:pt x="357" y="6008"/>
                </a:lnTo>
                <a:cubicBezTo>
                  <a:pt x="359" y="6008"/>
                  <a:pt x="361" y="6009"/>
                  <a:pt x="362" y="6011"/>
                </a:cubicBezTo>
                <a:lnTo>
                  <a:pt x="374" y="6025"/>
                </a:lnTo>
                <a:lnTo>
                  <a:pt x="375" y="6025"/>
                </a:lnTo>
                <a:lnTo>
                  <a:pt x="384" y="6023"/>
                </a:lnTo>
                <a:lnTo>
                  <a:pt x="392" y="6022"/>
                </a:lnTo>
                <a:cubicBezTo>
                  <a:pt x="395" y="6022"/>
                  <a:pt x="398" y="6023"/>
                  <a:pt x="399" y="6026"/>
                </a:cubicBezTo>
                <a:cubicBezTo>
                  <a:pt x="401" y="6028"/>
                  <a:pt x="401" y="6031"/>
                  <a:pt x="399" y="6034"/>
                </a:cubicBezTo>
                <a:lnTo>
                  <a:pt x="397" y="6038"/>
                </a:lnTo>
                <a:lnTo>
                  <a:pt x="398" y="6038"/>
                </a:lnTo>
                <a:cubicBezTo>
                  <a:pt x="400" y="6040"/>
                  <a:pt x="401" y="6042"/>
                  <a:pt x="402" y="6044"/>
                </a:cubicBezTo>
                <a:cubicBezTo>
                  <a:pt x="402" y="6045"/>
                  <a:pt x="402" y="6047"/>
                  <a:pt x="401" y="6048"/>
                </a:cubicBezTo>
                <a:cubicBezTo>
                  <a:pt x="402" y="6047"/>
                  <a:pt x="402" y="6047"/>
                  <a:pt x="403" y="6046"/>
                </a:cubicBezTo>
                <a:lnTo>
                  <a:pt x="415" y="6039"/>
                </a:lnTo>
                <a:cubicBezTo>
                  <a:pt x="416" y="6039"/>
                  <a:pt x="417" y="6038"/>
                  <a:pt x="418" y="6038"/>
                </a:cubicBezTo>
                <a:lnTo>
                  <a:pt x="421" y="6037"/>
                </a:lnTo>
                <a:cubicBezTo>
                  <a:pt x="424" y="6037"/>
                  <a:pt x="426" y="6037"/>
                  <a:pt x="428" y="6039"/>
                </a:cubicBezTo>
                <a:cubicBezTo>
                  <a:pt x="430" y="6040"/>
                  <a:pt x="431" y="6043"/>
                  <a:pt x="431" y="6045"/>
                </a:cubicBezTo>
                <a:lnTo>
                  <a:pt x="431" y="6048"/>
                </a:lnTo>
                <a:cubicBezTo>
                  <a:pt x="431" y="6049"/>
                  <a:pt x="431" y="6050"/>
                  <a:pt x="430" y="6052"/>
                </a:cubicBezTo>
                <a:lnTo>
                  <a:pt x="428" y="6056"/>
                </a:lnTo>
                <a:cubicBezTo>
                  <a:pt x="429" y="6056"/>
                  <a:pt x="429" y="6057"/>
                  <a:pt x="430" y="6057"/>
                </a:cubicBezTo>
                <a:lnTo>
                  <a:pt x="431" y="6058"/>
                </a:lnTo>
                <a:lnTo>
                  <a:pt x="440" y="6053"/>
                </a:lnTo>
                <a:cubicBezTo>
                  <a:pt x="442" y="6052"/>
                  <a:pt x="445" y="6051"/>
                  <a:pt x="447" y="6053"/>
                </a:cubicBezTo>
                <a:cubicBezTo>
                  <a:pt x="449" y="6054"/>
                  <a:pt x="451" y="6057"/>
                  <a:pt x="451" y="6059"/>
                </a:cubicBezTo>
                <a:lnTo>
                  <a:pt x="452" y="6062"/>
                </a:lnTo>
                <a:lnTo>
                  <a:pt x="472" y="6068"/>
                </a:lnTo>
                <a:lnTo>
                  <a:pt x="499" y="6068"/>
                </a:lnTo>
                <a:lnTo>
                  <a:pt x="500" y="6064"/>
                </a:lnTo>
                <a:cubicBezTo>
                  <a:pt x="500" y="6061"/>
                  <a:pt x="503" y="6058"/>
                  <a:pt x="507" y="6057"/>
                </a:cubicBezTo>
                <a:cubicBezTo>
                  <a:pt x="508" y="6057"/>
                  <a:pt x="510" y="6057"/>
                  <a:pt x="511" y="6058"/>
                </a:cubicBezTo>
                <a:cubicBezTo>
                  <a:pt x="512" y="6057"/>
                  <a:pt x="513" y="6056"/>
                  <a:pt x="514" y="6055"/>
                </a:cubicBezTo>
                <a:lnTo>
                  <a:pt x="515" y="6055"/>
                </a:lnTo>
                <a:cubicBezTo>
                  <a:pt x="516" y="6053"/>
                  <a:pt x="517" y="6052"/>
                  <a:pt x="519" y="6051"/>
                </a:cubicBezTo>
                <a:lnTo>
                  <a:pt x="521" y="6050"/>
                </a:lnTo>
                <a:cubicBezTo>
                  <a:pt x="523" y="6049"/>
                  <a:pt x="526" y="6049"/>
                  <a:pt x="528" y="6050"/>
                </a:cubicBezTo>
                <a:lnTo>
                  <a:pt x="532" y="6052"/>
                </a:lnTo>
                <a:lnTo>
                  <a:pt x="533" y="6052"/>
                </a:lnTo>
                <a:lnTo>
                  <a:pt x="539" y="6049"/>
                </a:lnTo>
                <a:cubicBezTo>
                  <a:pt x="540" y="6049"/>
                  <a:pt x="540" y="6048"/>
                  <a:pt x="541" y="6048"/>
                </a:cubicBezTo>
                <a:lnTo>
                  <a:pt x="570" y="6044"/>
                </a:lnTo>
                <a:cubicBezTo>
                  <a:pt x="569" y="6042"/>
                  <a:pt x="569" y="6039"/>
                  <a:pt x="571" y="6037"/>
                </a:cubicBezTo>
                <a:lnTo>
                  <a:pt x="574" y="6032"/>
                </a:lnTo>
                <a:cubicBezTo>
                  <a:pt x="575" y="6031"/>
                  <a:pt x="576" y="6030"/>
                  <a:pt x="576" y="6029"/>
                </a:cubicBezTo>
                <a:lnTo>
                  <a:pt x="585" y="6024"/>
                </a:lnTo>
                <a:lnTo>
                  <a:pt x="587" y="6019"/>
                </a:lnTo>
                <a:lnTo>
                  <a:pt x="588" y="6015"/>
                </a:lnTo>
                <a:lnTo>
                  <a:pt x="587" y="6009"/>
                </a:lnTo>
                <a:lnTo>
                  <a:pt x="584" y="6003"/>
                </a:lnTo>
                <a:cubicBezTo>
                  <a:pt x="583" y="6001"/>
                  <a:pt x="583" y="5998"/>
                  <a:pt x="584" y="5996"/>
                </a:cubicBezTo>
                <a:cubicBezTo>
                  <a:pt x="585" y="5994"/>
                  <a:pt x="587" y="5992"/>
                  <a:pt x="590" y="5992"/>
                </a:cubicBezTo>
                <a:lnTo>
                  <a:pt x="595" y="5991"/>
                </a:lnTo>
                <a:cubicBezTo>
                  <a:pt x="598" y="5990"/>
                  <a:pt x="602" y="5993"/>
                  <a:pt x="603" y="5996"/>
                </a:cubicBezTo>
                <a:lnTo>
                  <a:pt x="607" y="6004"/>
                </a:lnTo>
                <a:lnTo>
                  <a:pt x="609" y="6013"/>
                </a:lnTo>
                <a:lnTo>
                  <a:pt x="612" y="6018"/>
                </a:lnTo>
                <a:cubicBezTo>
                  <a:pt x="614" y="6021"/>
                  <a:pt x="614" y="6024"/>
                  <a:pt x="612" y="6027"/>
                </a:cubicBezTo>
                <a:lnTo>
                  <a:pt x="610" y="6030"/>
                </a:lnTo>
                <a:cubicBezTo>
                  <a:pt x="609" y="6031"/>
                  <a:pt x="609" y="6031"/>
                  <a:pt x="608" y="6032"/>
                </a:cubicBezTo>
                <a:lnTo>
                  <a:pt x="606" y="6034"/>
                </a:lnTo>
                <a:lnTo>
                  <a:pt x="606" y="6034"/>
                </a:lnTo>
                <a:lnTo>
                  <a:pt x="610" y="6034"/>
                </a:lnTo>
                <a:lnTo>
                  <a:pt x="610" y="6034"/>
                </a:lnTo>
                <a:lnTo>
                  <a:pt x="614" y="6026"/>
                </a:lnTo>
                <a:cubicBezTo>
                  <a:pt x="614" y="6023"/>
                  <a:pt x="617" y="6021"/>
                  <a:pt x="619" y="6021"/>
                </a:cubicBezTo>
                <a:lnTo>
                  <a:pt x="622" y="6020"/>
                </a:lnTo>
                <a:cubicBezTo>
                  <a:pt x="624" y="6020"/>
                  <a:pt x="625" y="6020"/>
                  <a:pt x="627" y="6021"/>
                </a:cubicBezTo>
                <a:lnTo>
                  <a:pt x="627" y="6020"/>
                </a:lnTo>
                <a:cubicBezTo>
                  <a:pt x="627" y="6018"/>
                  <a:pt x="628" y="6016"/>
                  <a:pt x="630" y="6015"/>
                </a:cubicBezTo>
                <a:lnTo>
                  <a:pt x="633" y="6013"/>
                </a:lnTo>
                <a:cubicBezTo>
                  <a:pt x="632" y="6012"/>
                  <a:pt x="631" y="6010"/>
                  <a:pt x="631" y="6008"/>
                </a:cubicBezTo>
                <a:cubicBezTo>
                  <a:pt x="630" y="6005"/>
                  <a:pt x="631" y="6002"/>
                  <a:pt x="634" y="6000"/>
                </a:cubicBezTo>
                <a:lnTo>
                  <a:pt x="637" y="5998"/>
                </a:lnTo>
                <a:lnTo>
                  <a:pt x="646" y="5994"/>
                </a:lnTo>
                <a:lnTo>
                  <a:pt x="655" y="5985"/>
                </a:lnTo>
                <a:cubicBezTo>
                  <a:pt x="656" y="5984"/>
                  <a:pt x="658" y="5983"/>
                  <a:pt x="660" y="5984"/>
                </a:cubicBezTo>
                <a:cubicBezTo>
                  <a:pt x="660" y="5982"/>
                  <a:pt x="661" y="5980"/>
                  <a:pt x="662" y="5979"/>
                </a:cubicBezTo>
                <a:lnTo>
                  <a:pt x="664" y="5977"/>
                </a:lnTo>
                <a:cubicBezTo>
                  <a:pt x="666" y="5974"/>
                  <a:pt x="669" y="5973"/>
                  <a:pt x="672" y="5974"/>
                </a:cubicBezTo>
                <a:lnTo>
                  <a:pt x="675" y="5974"/>
                </a:lnTo>
                <a:cubicBezTo>
                  <a:pt x="676" y="5975"/>
                  <a:pt x="678" y="5975"/>
                  <a:pt x="679" y="5976"/>
                </a:cubicBezTo>
                <a:cubicBezTo>
                  <a:pt x="679" y="5976"/>
                  <a:pt x="680" y="5976"/>
                  <a:pt x="681" y="5977"/>
                </a:cubicBezTo>
                <a:cubicBezTo>
                  <a:pt x="681" y="5976"/>
                  <a:pt x="681" y="5975"/>
                  <a:pt x="682" y="5975"/>
                </a:cubicBezTo>
                <a:lnTo>
                  <a:pt x="683" y="5971"/>
                </a:lnTo>
                <a:cubicBezTo>
                  <a:pt x="683" y="5970"/>
                  <a:pt x="684" y="5969"/>
                  <a:pt x="685" y="5968"/>
                </a:cubicBezTo>
                <a:lnTo>
                  <a:pt x="691" y="5961"/>
                </a:lnTo>
                <a:lnTo>
                  <a:pt x="696" y="5950"/>
                </a:lnTo>
                <a:cubicBezTo>
                  <a:pt x="698" y="5947"/>
                  <a:pt x="700" y="5946"/>
                  <a:pt x="703" y="5945"/>
                </a:cubicBezTo>
                <a:cubicBezTo>
                  <a:pt x="704" y="5945"/>
                  <a:pt x="706" y="5946"/>
                  <a:pt x="707" y="5946"/>
                </a:cubicBezTo>
                <a:lnTo>
                  <a:pt x="709" y="5943"/>
                </a:lnTo>
                <a:cubicBezTo>
                  <a:pt x="710" y="5942"/>
                  <a:pt x="711" y="5941"/>
                  <a:pt x="713" y="5940"/>
                </a:cubicBezTo>
                <a:lnTo>
                  <a:pt x="722" y="5937"/>
                </a:lnTo>
                <a:lnTo>
                  <a:pt x="722" y="5935"/>
                </a:lnTo>
                <a:cubicBezTo>
                  <a:pt x="722" y="5934"/>
                  <a:pt x="723" y="5933"/>
                  <a:pt x="724" y="5932"/>
                </a:cubicBezTo>
                <a:lnTo>
                  <a:pt x="726" y="5928"/>
                </a:lnTo>
                <a:lnTo>
                  <a:pt x="727" y="5925"/>
                </a:lnTo>
                <a:lnTo>
                  <a:pt x="731" y="5919"/>
                </a:lnTo>
                <a:cubicBezTo>
                  <a:pt x="732" y="5918"/>
                  <a:pt x="733" y="5917"/>
                  <a:pt x="734" y="5916"/>
                </a:cubicBezTo>
                <a:lnTo>
                  <a:pt x="741" y="5912"/>
                </a:lnTo>
                <a:lnTo>
                  <a:pt x="746" y="5908"/>
                </a:lnTo>
                <a:lnTo>
                  <a:pt x="750" y="5903"/>
                </a:lnTo>
                <a:lnTo>
                  <a:pt x="767" y="5884"/>
                </a:lnTo>
                <a:lnTo>
                  <a:pt x="768" y="5878"/>
                </a:lnTo>
                <a:lnTo>
                  <a:pt x="767" y="5871"/>
                </a:lnTo>
                <a:lnTo>
                  <a:pt x="768" y="5869"/>
                </a:lnTo>
                <a:lnTo>
                  <a:pt x="765" y="5866"/>
                </a:lnTo>
                <a:cubicBezTo>
                  <a:pt x="763" y="5865"/>
                  <a:pt x="763" y="5864"/>
                  <a:pt x="762" y="5862"/>
                </a:cubicBezTo>
                <a:lnTo>
                  <a:pt x="761" y="5859"/>
                </a:lnTo>
                <a:cubicBezTo>
                  <a:pt x="760" y="5856"/>
                  <a:pt x="761" y="5854"/>
                  <a:pt x="762" y="5852"/>
                </a:cubicBezTo>
                <a:cubicBezTo>
                  <a:pt x="764" y="5850"/>
                  <a:pt x="766" y="5849"/>
                  <a:pt x="769" y="5849"/>
                </a:cubicBezTo>
                <a:lnTo>
                  <a:pt x="771" y="5848"/>
                </a:lnTo>
                <a:cubicBezTo>
                  <a:pt x="772" y="5848"/>
                  <a:pt x="774" y="5849"/>
                  <a:pt x="775" y="5849"/>
                </a:cubicBezTo>
                <a:lnTo>
                  <a:pt x="780" y="5852"/>
                </a:lnTo>
                <a:lnTo>
                  <a:pt x="780" y="5852"/>
                </a:lnTo>
                <a:cubicBezTo>
                  <a:pt x="782" y="5851"/>
                  <a:pt x="784" y="5851"/>
                  <a:pt x="786" y="5851"/>
                </a:cubicBezTo>
                <a:lnTo>
                  <a:pt x="791" y="5852"/>
                </a:lnTo>
                <a:lnTo>
                  <a:pt x="799" y="5847"/>
                </a:lnTo>
                <a:lnTo>
                  <a:pt x="812" y="5835"/>
                </a:lnTo>
                <a:lnTo>
                  <a:pt x="798" y="5836"/>
                </a:lnTo>
                <a:lnTo>
                  <a:pt x="797" y="5836"/>
                </a:lnTo>
                <a:cubicBezTo>
                  <a:pt x="794" y="5836"/>
                  <a:pt x="790" y="5833"/>
                  <a:pt x="790" y="5830"/>
                </a:cubicBezTo>
                <a:cubicBezTo>
                  <a:pt x="789" y="5826"/>
                  <a:pt x="791" y="5822"/>
                  <a:pt x="794" y="5821"/>
                </a:cubicBezTo>
                <a:lnTo>
                  <a:pt x="795" y="5820"/>
                </a:lnTo>
                <a:cubicBezTo>
                  <a:pt x="794" y="5820"/>
                  <a:pt x="793" y="5819"/>
                  <a:pt x="792" y="5817"/>
                </a:cubicBezTo>
                <a:cubicBezTo>
                  <a:pt x="790" y="5815"/>
                  <a:pt x="789" y="5812"/>
                  <a:pt x="790" y="5809"/>
                </a:cubicBezTo>
                <a:lnTo>
                  <a:pt x="790" y="5806"/>
                </a:lnTo>
                <a:cubicBezTo>
                  <a:pt x="791" y="5806"/>
                  <a:pt x="791" y="5805"/>
                  <a:pt x="791" y="5804"/>
                </a:cubicBezTo>
                <a:lnTo>
                  <a:pt x="793" y="5802"/>
                </a:lnTo>
                <a:cubicBezTo>
                  <a:pt x="794" y="5801"/>
                  <a:pt x="794" y="5800"/>
                  <a:pt x="795" y="5799"/>
                </a:cubicBezTo>
                <a:lnTo>
                  <a:pt x="797" y="5798"/>
                </a:lnTo>
                <a:cubicBezTo>
                  <a:pt x="799" y="5797"/>
                  <a:pt x="800" y="5797"/>
                  <a:pt x="802" y="5797"/>
                </a:cubicBezTo>
                <a:lnTo>
                  <a:pt x="834" y="5801"/>
                </a:lnTo>
                <a:lnTo>
                  <a:pt x="843" y="5799"/>
                </a:lnTo>
                <a:lnTo>
                  <a:pt x="846" y="5797"/>
                </a:lnTo>
                <a:lnTo>
                  <a:pt x="847" y="5794"/>
                </a:lnTo>
                <a:cubicBezTo>
                  <a:pt x="847" y="5793"/>
                  <a:pt x="848" y="5793"/>
                  <a:pt x="848" y="5792"/>
                </a:cubicBezTo>
                <a:lnTo>
                  <a:pt x="850" y="5790"/>
                </a:lnTo>
                <a:cubicBezTo>
                  <a:pt x="849" y="5787"/>
                  <a:pt x="850" y="5784"/>
                  <a:pt x="852" y="5781"/>
                </a:cubicBezTo>
                <a:lnTo>
                  <a:pt x="853" y="5780"/>
                </a:lnTo>
                <a:lnTo>
                  <a:pt x="850" y="5781"/>
                </a:lnTo>
                <a:cubicBezTo>
                  <a:pt x="848" y="5782"/>
                  <a:pt x="847" y="5782"/>
                  <a:pt x="845" y="5782"/>
                </a:cubicBezTo>
                <a:cubicBezTo>
                  <a:pt x="845" y="5782"/>
                  <a:pt x="842" y="5781"/>
                  <a:pt x="841" y="5781"/>
                </a:cubicBezTo>
                <a:lnTo>
                  <a:pt x="839" y="5780"/>
                </a:lnTo>
                <a:cubicBezTo>
                  <a:pt x="836" y="5779"/>
                  <a:pt x="833" y="5778"/>
                  <a:pt x="832" y="5776"/>
                </a:cubicBezTo>
                <a:cubicBezTo>
                  <a:pt x="830" y="5774"/>
                  <a:pt x="830" y="5771"/>
                  <a:pt x="831" y="5769"/>
                </a:cubicBezTo>
                <a:lnTo>
                  <a:pt x="836" y="5752"/>
                </a:lnTo>
                <a:cubicBezTo>
                  <a:pt x="837" y="5749"/>
                  <a:pt x="839" y="5746"/>
                  <a:pt x="843" y="5745"/>
                </a:cubicBezTo>
                <a:cubicBezTo>
                  <a:pt x="845" y="5745"/>
                  <a:pt x="848" y="5746"/>
                  <a:pt x="850" y="5748"/>
                </a:cubicBezTo>
                <a:lnTo>
                  <a:pt x="852" y="5744"/>
                </a:lnTo>
                <a:cubicBezTo>
                  <a:pt x="853" y="5742"/>
                  <a:pt x="855" y="5741"/>
                  <a:pt x="857" y="5740"/>
                </a:cubicBezTo>
                <a:lnTo>
                  <a:pt x="862" y="5739"/>
                </a:lnTo>
                <a:cubicBezTo>
                  <a:pt x="864" y="5739"/>
                  <a:pt x="865" y="5739"/>
                  <a:pt x="867" y="5739"/>
                </a:cubicBezTo>
                <a:lnTo>
                  <a:pt x="870" y="5741"/>
                </a:lnTo>
                <a:cubicBezTo>
                  <a:pt x="871" y="5740"/>
                  <a:pt x="871" y="5740"/>
                  <a:pt x="871" y="5740"/>
                </a:cubicBezTo>
                <a:cubicBezTo>
                  <a:pt x="869" y="5738"/>
                  <a:pt x="869" y="5735"/>
                  <a:pt x="870" y="5732"/>
                </a:cubicBezTo>
                <a:cubicBezTo>
                  <a:pt x="872" y="5729"/>
                  <a:pt x="875" y="5727"/>
                  <a:pt x="879" y="5728"/>
                </a:cubicBezTo>
                <a:lnTo>
                  <a:pt x="894" y="5730"/>
                </a:lnTo>
                <a:cubicBezTo>
                  <a:pt x="894" y="5727"/>
                  <a:pt x="896" y="5724"/>
                  <a:pt x="899" y="5723"/>
                </a:cubicBezTo>
                <a:lnTo>
                  <a:pt x="906" y="5719"/>
                </a:lnTo>
                <a:cubicBezTo>
                  <a:pt x="906" y="5719"/>
                  <a:pt x="906" y="5718"/>
                  <a:pt x="906" y="5717"/>
                </a:cubicBezTo>
                <a:lnTo>
                  <a:pt x="906" y="5714"/>
                </a:lnTo>
                <a:cubicBezTo>
                  <a:pt x="906" y="5712"/>
                  <a:pt x="907" y="5710"/>
                  <a:pt x="908" y="5709"/>
                </a:cubicBezTo>
                <a:cubicBezTo>
                  <a:pt x="910" y="5707"/>
                  <a:pt x="912" y="5707"/>
                  <a:pt x="914" y="5706"/>
                </a:cubicBezTo>
                <a:lnTo>
                  <a:pt x="916" y="5707"/>
                </a:lnTo>
                <a:lnTo>
                  <a:pt x="916" y="5706"/>
                </a:lnTo>
                <a:cubicBezTo>
                  <a:pt x="916" y="5705"/>
                  <a:pt x="916" y="5705"/>
                  <a:pt x="917" y="5704"/>
                </a:cubicBezTo>
                <a:lnTo>
                  <a:pt x="911" y="5702"/>
                </a:lnTo>
                <a:cubicBezTo>
                  <a:pt x="910" y="5701"/>
                  <a:pt x="908" y="5700"/>
                  <a:pt x="908" y="5699"/>
                </a:cubicBezTo>
                <a:lnTo>
                  <a:pt x="904" y="5695"/>
                </a:lnTo>
                <a:cubicBezTo>
                  <a:pt x="903" y="5694"/>
                  <a:pt x="902" y="5693"/>
                  <a:pt x="902" y="5692"/>
                </a:cubicBezTo>
                <a:lnTo>
                  <a:pt x="900" y="5684"/>
                </a:lnTo>
                <a:lnTo>
                  <a:pt x="890" y="5676"/>
                </a:lnTo>
                <a:cubicBezTo>
                  <a:pt x="889" y="5675"/>
                  <a:pt x="889" y="5674"/>
                  <a:pt x="888" y="5673"/>
                </a:cubicBezTo>
                <a:lnTo>
                  <a:pt x="884" y="5667"/>
                </a:lnTo>
                <a:cubicBezTo>
                  <a:pt x="883" y="5664"/>
                  <a:pt x="883" y="5661"/>
                  <a:pt x="885" y="5658"/>
                </a:cubicBezTo>
                <a:cubicBezTo>
                  <a:pt x="886" y="5656"/>
                  <a:pt x="889" y="5654"/>
                  <a:pt x="892" y="5655"/>
                </a:cubicBezTo>
                <a:lnTo>
                  <a:pt x="900" y="5656"/>
                </a:lnTo>
                <a:lnTo>
                  <a:pt x="903" y="5653"/>
                </a:lnTo>
                <a:cubicBezTo>
                  <a:pt x="906" y="5650"/>
                  <a:pt x="911" y="5650"/>
                  <a:pt x="914" y="5652"/>
                </a:cubicBezTo>
                <a:lnTo>
                  <a:pt x="916" y="5654"/>
                </a:lnTo>
                <a:cubicBezTo>
                  <a:pt x="918" y="5656"/>
                  <a:pt x="919" y="5658"/>
                  <a:pt x="919" y="5660"/>
                </a:cubicBezTo>
                <a:lnTo>
                  <a:pt x="919" y="5664"/>
                </a:lnTo>
                <a:cubicBezTo>
                  <a:pt x="919" y="5664"/>
                  <a:pt x="919" y="5665"/>
                  <a:pt x="919" y="5666"/>
                </a:cubicBezTo>
                <a:cubicBezTo>
                  <a:pt x="920" y="5666"/>
                  <a:pt x="922" y="5666"/>
                  <a:pt x="924" y="5667"/>
                </a:cubicBezTo>
                <a:lnTo>
                  <a:pt x="927" y="5668"/>
                </a:lnTo>
                <a:cubicBezTo>
                  <a:pt x="929" y="5669"/>
                  <a:pt x="931" y="5672"/>
                  <a:pt x="931" y="5674"/>
                </a:cubicBezTo>
                <a:cubicBezTo>
                  <a:pt x="931" y="5675"/>
                  <a:pt x="931" y="5676"/>
                  <a:pt x="931" y="5677"/>
                </a:cubicBezTo>
                <a:lnTo>
                  <a:pt x="931" y="5679"/>
                </a:lnTo>
                <a:cubicBezTo>
                  <a:pt x="932" y="5679"/>
                  <a:pt x="933" y="5680"/>
                  <a:pt x="933" y="5681"/>
                </a:cubicBezTo>
                <a:cubicBezTo>
                  <a:pt x="935" y="5681"/>
                  <a:pt x="936" y="5680"/>
                  <a:pt x="937" y="5681"/>
                </a:cubicBezTo>
                <a:lnTo>
                  <a:pt x="940" y="5681"/>
                </a:lnTo>
                <a:cubicBezTo>
                  <a:pt x="942" y="5681"/>
                  <a:pt x="944" y="5683"/>
                  <a:pt x="945" y="5684"/>
                </a:cubicBezTo>
                <a:lnTo>
                  <a:pt x="952" y="5694"/>
                </a:lnTo>
                <a:lnTo>
                  <a:pt x="956" y="5701"/>
                </a:lnTo>
                <a:cubicBezTo>
                  <a:pt x="957" y="5702"/>
                  <a:pt x="957" y="5702"/>
                  <a:pt x="957" y="5703"/>
                </a:cubicBezTo>
                <a:lnTo>
                  <a:pt x="959" y="5711"/>
                </a:lnTo>
                <a:cubicBezTo>
                  <a:pt x="959" y="5712"/>
                  <a:pt x="959" y="5713"/>
                  <a:pt x="959" y="5714"/>
                </a:cubicBezTo>
                <a:lnTo>
                  <a:pt x="958" y="5717"/>
                </a:lnTo>
                <a:lnTo>
                  <a:pt x="974" y="5716"/>
                </a:lnTo>
                <a:lnTo>
                  <a:pt x="978" y="5713"/>
                </a:lnTo>
                <a:lnTo>
                  <a:pt x="979" y="5710"/>
                </a:lnTo>
                <a:lnTo>
                  <a:pt x="977" y="5697"/>
                </a:lnTo>
                <a:cubicBezTo>
                  <a:pt x="976" y="5695"/>
                  <a:pt x="977" y="5692"/>
                  <a:pt x="979" y="5690"/>
                </a:cubicBezTo>
                <a:cubicBezTo>
                  <a:pt x="981" y="5688"/>
                  <a:pt x="984" y="5687"/>
                  <a:pt x="987" y="5688"/>
                </a:cubicBezTo>
                <a:lnTo>
                  <a:pt x="990" y="5689"/>
                </a:lnTo>
                <a:cubicBezTo>
                  <a:pt x="991" y="5689"/>
                  <a:pt x="992" y="5690"/>
                  <a:pt x="993" y="5690"/>
                </a:cubicBezTo>
                <a:lnTo>
                  <a:pt x="994" y="5691"/>
                </a:lnTo>
                <a:lnTo>
                  <a:pt x="996" y="5689"/>
                </a:lnTo>
                <a:cubicBezTo>
                  <a:pt x="997" y="5689"/>
                  <a:pt x="997" y="5688"/>
                  <a:pt x="998" y="5688"/>
                </a:cubicBezTo>
                <a:lnTo>
                  <a:pt x="1000" y="5687"/>
                </a:lnTo>
                <a:lnTo>
                  <a:pt x="1005" y="5683"/>
                </a:lnTo>
                <a:cubicBezTo>
                  <a:pt x="1006" y="5682"/>
                  <a:pt x="1008" y="5681"/>
                  <a:pt x="1010" y="5681"/>
                </a:cubicBezTo>
                <a:lnTo>
                  <a:pt x="1012" y="5681"/>
                </a:lnTo>
                <a:cubicBezTo>
                  <a:pt x="1013" y="5681"/>
                  <a:pt x="1014" y="5681"/>
                  <a:pt x="1015" y="5681"/>
                </a:cubicBezTo>
                <a:lnTo>
                  <a:pt x="1015" y="5678"/>
                </a:lnTo>
                <a:lnTo>
                  <a:pt x="1017" y="5664"/>
                </a:lnTo>
                <a:cubicBezTo>
                  <a:pt x="1018" y="5659"/>
                  <a:pt x="1024" y="5655"/>
                  <a:pt x="1030" y="5658"/>
                </a:cubicBezTo>
                <a:lnTo>
                  <a:pt x="1030" y="5657"/>
                </a:lnTo>
                <a:cubicBezTo>
                  <a:pt x="1030" y="5654"/>
                  <a:pt x="1032" y="5652"/>
                  <a:pt x="1034" y="5650"/>
                </a:cubicBezTo>
                <a:lnTo>
                  <a:pt x="1034" y="5650"/>
                </a:lnTo>
                <a:lnTo>
                  <a:pt x="1035" y="5639"/>
                </a:lnTo>
                <a:lnTo>
                  <a:pt x="1038" y="5628"/>
                </a:lnTo>
                <a:cubicBezTo>
                  <a:pt x="1038" y="5627"/>
                  <a:pt x="1038" y="5626"/>
                  <a:pt x="1039" y="5625"/>
                </a:cubicBezTo>
                <a:lnTo>
                  <a:pt x="1039" y="5623"/>
                </a:lnTo>
                <a:cubicBezTo>
                  <a:pt x="1040" y="5621"/>
                  <a:pt x="1042" y="5620"/>
                  <a:pt x="1044" y="5619"/>
                </a:cubicBezTo>
                <a:lnTo>
                  <a:pt x="1043" y="5608"/>
                </a:lnTo>
                <a:lnTo>
                  <a:pt x="1044" y="5604"/>
                </a:lnTo>
                <a:cubicBezTo>
                  <a:pt x="1044" y="5601"/>
                  <a:pt x="1046" y="5599"/>
                  <a:pt x="1049" y="5598"/>
                </a:cubicBezTo>
                <a:lnTo>
                  <a:pt x="1051" y="5597"/>
                </a:lnTo>
                <a:cubicBezTo>
                  <a:pt x="1053" y="5596"/>
                  <a:pt x="1055" y="5596"/>
                  <a:pt x="1057" y="5597"/>
                </a:cubicBezTo>
                <a:lnTo>
                  <a:pt x="1066" y="5600"/>
                </a:lnTo>
                <a:cubicBezTo>
                  <a:pt x="1066" y="5600"/>
                  <a:pt x="1067" y="5601"/>
                  <a:pt x="1068" y="5601"/>
                </a:cubicBezTo>
                <a:lnTo>
                  <a:pt x="1069" y="5598"/>
                </a:lnTo>
                <a:cubicBezTo>
                  <a:pt x="1069" y="5597"/>
                  <a:pt x="1070" y="5596"/>
                  <a:pt x="1071" y="5595"/>
                </a:cubicBezTo>
                <a:lnTo>
                  <a:pt x="1073" y="5593"/>
                </a:lnTo>
                <a:lnTo>
                  <a:pt x="1072" y="5592"/>
                </a:lnTo>
                <a:lnTo>
                  <a:pt x="1066" y="5587"/>
                </a:lnTo>
                <a:cubicBezTo>
                  <a:pt x="1066" y="5586"/>
                  <a:pt x="1065" y="5586"/>
                  <a:pt x="1065" y="5585"/>
                </a:cubicBezTo>
                <a:lnTo>
                  <a:pt x="1062" y="5580"/>
                </a:lnTo>
                <a:cubicBezTo>
                  <a:pt x="1061" y="5578"/>
                  <a:pt x="1060" y="5577"/>
                  <a:pt x="1060" y="5575"/>
                </a:cubicBezTo>
                <a:lnTo>
                  <a:pt x="1061" y="5569"/>
                </a:lnTo>
                <a:cubicBezTo>
                  <a:pt x="1061" y="5568"/>
                  <a:pt x="1061" y="5567"/>
                  <a:pt x="1061" y="5566"/>
                </a:cubicBezTo>
                <a:lnTo>
                  <a:pt x="1067" y="5551"/>
                </a:lnTo>
                <a:lnTo>
                  <a:pt x="1066" y="5547"/>
                </a:lnTo>
                <a:lnTo>
                  <a:pt x="1051" y="5542"/>
                </a:lnTo>
                <a:cubicBezTo>
                  <a:pt x="1049" y="5542"/>
                  <a:pt x="1047" y="5540"/>
                  <a:pt x="1046" y="5538"/>
                </a:cubicBezTo>
                <a:lnTo>
                  <a:pt x="1040" y="5524"/>
                </a:lnTo>
                <a:lnTo>
                  <a:pt x="1034" y="5520"/>
                </a:lnTo>
                <a:cubicBezTo>
                  <a:pt x="1033" y="5520"/>
                  <a:pt x="1033" y="5519"/>
                  <a:pt x="1032" y="5518"/>
                </a:cubicBezTo>
                <a:lnTo>
                  <a:pt x="1027" y="5513"/>
                </a:lnTo>
                <a:lnTo>
                  <a:pt x="1023" y="5505"/>
                </a:lnTo>
                <a:lnTo>
                  <a:pt x="1020" y="5497"/>
                </a:lnTo>
                <a:cubicBezTo>
                  <a:pt x="1019" y="5494"/>
                  <a:pt x="1020" y="5492"/>
                  <a:pt x="1021" y="5489"/>
                </a:cubicBezTo>
                <a:cubicBezTo>
                  <a:pt x="1023" y="5487"/>
                  <a:pt x="1026" y="5487"/>
                  <a:pt x="1028" y="5486"/>
                </a:cubicBezTo>
                <a:lnTo>
                  <a:pt x="1034" y="5487"/>
                </a:lnTo>
                <a:cubicBezTo>
                  <a:pt x="1036" y="5487"/>
                  <a:pt x="1038" y="5488"/>
                  <a:pt x="1039" y="5489"/>
                </a:cubicBezTo>
                <a:lnTo>
                  <a:pt x="1049" y="5497"/>
                </a:lnTo>
                <a:lnTo>
                  <a:pt x="1050" y="5494"/>
                </a:lnTo>
                <a:lnTo>
                  <a:pt x="1050" y="5475"/>
                </a:lnTo>
                <a:lnTo>
                  <a:pt x="1050" y="5465"/>
                </a:lnTo>
                <a:lnTo>
                  <a:pt x="1048" y="5460"/>
                </a:lnTo>
                <a:lnTo>
                  <a:pt x="1046" y="5457"/>
                </a:lnTo>
                <a:lnTo>
                  <a:pt x="1032" y="5449"/>
                </a:lnTo>
                <a:cubicBezTo>
                  <a:pt x="1031" y="5449"/>
                  <a:pt x="1030" y="5449"/>
                  <a:pt x="1029" y="5448"/>
                </a:cubicBezTo>
                <a:lnTo>
                  <a:pt x="1027" y="5447"/>
                </a:lnTo>
                <a:cubicBezTo>
                  <a:pt x="1026" y="5446"/>
                  <a:pt x="1025" y="5445"/>
                  <a:pt x="1024" y="5444"/>
                </a:cubicBezTo>
                <a:lnTo>
                  <a:pt x="1020" y="5438"/>
                </a:lnTo>
                <a:cubicBezTo>
                  <a:pt x="1017" y="5435"/>
                  <a:pt x="1016" y="5431"/>
                  <a:pt x="1018" y="5428"/>
                </a:cubicBezTo>
                <a:lnTo>
                  <a:pt x="1021" y="5422"/>
                </a:lnTo>
                <a:cubicBezTo>
                  <a:pt x="1022" y="5419"/>
                  <a:pt x="1025" y="5418"/>
                  <a:pt x="1027" y="5417"/>
                </a:cubicBezTo>
                <a:lnTo>
                  <a:pt x="1033" y="5417"/>
                </a:lnTo>
                <a:cubicBezTo>
                  <a:pt x="1034" y="5417"/>
                  <a:pt x="1036" y="5417"/>
                  <a:pt x="1037" y="5418"/>
                </a:cubicBezTo>
                <a:lnTo>
                  <a:pt x="1043" y="5421"/>
                </a:lnTo>
                <a:cubicBezTo>
                  <a:pt x="1044" y="5421"/>
                  <a:pt x="1045" y="5422"/>
                  <a:pt x="1045" y="5423"/>
                </a:cubicBezTo>
                <a:lnTo>
                  <a:pt x="1050" y="5428"/>
                </a:lnTo>
                <a:cubicBezTo>
                  <a:pt x="1052" y="5428"/>
                  <a:pt x="1055" y="5428"/>
                  <a:pt x="1057" y="5430"/>
                </a:cubicBezTo>
                <a:lnTo>
                  <a:pt x="1059" y="5431"/>
                </a:lnTo>
                <a:cubicBezTo>
                  <a:pt x="1059" y="5432"/>
                  <a:pt x="1060" y="5432"/>
                  <a:pt x="1060" y="5433"/>
                </a:cubicBezTo>
                <a:lnTo>
                  <a:pt x="1067" y="5443"/>
                </a:lnTo>
                <a:lnTo>
                  <a:pt x="1070" y="5454"/>
                </a:lnTo>
                <a:lnTo>
                  <a:pt x="1073" y="5479"/>
                </a:lnTo>
                <a:lnTo>
                  <a:pt x="1072" y="5497"/>
                </a:lnTo>
                <a:lnTo>
                  <a:pt x="1072" y="5503"/>
                </a:lnTo>
                <a:lnTo>
                  <a:pt x="1074" y="5503"/>
                </a:lnTo>
                <a:lnTo>
                  <a:pt x="1082" y="5498"/>
                </a:lnTo>
                <a:lnTo>
                  <a:pt x="1090" y="5487"/>
                </a:lnTo>
                <a:lnTo>
                  <a:pt x="1093" y="5475"/>
                </a:lnTo>
                <a:lnTo>
                  <a:pt x="1093" y="5471"/>
                </a:lnTo>
                <a:lnTo>
                  <a:pt x="1089" y="5460"/>
                </a:lnTo>
                <a:lnTo>
                  <a:pt x="1087" y="5459"/>
                </a:lnTo>
                <a:lnTo>
                  <a:pt x="1083" y="5457"/>
                </a:lnTo>
                <a:cubicBezTo>
                  <a:pt x="1082" y="5457"/>
                  <a:pt x="1081" y="5456"/>
                  <a:pt x="1080" y="5455"/>
                </a:cubicBezTo>
                <a:lnTo>
                  <a:pt x="1076" y="5449"/>
                </a:lnTo>
                <a:lnTo>
                  <a:pt x="1072" y="5440"/>
                </a:lnTo>
                <a:lnTo>
                  <a:pt x="1069" y="5430"/>
                </a:lnTo>
                <a:lnTo>
                  <a:pt x="1068" y="5419"/>
                </a:lnTo>
                <a:lnTo>
                  <a:pt x="1068" y="5406"/>
                </a:lnTo>
                <a:lnTo>
                  <a:pt x="1069" y="5392"/>
                </a:lnTo>
                <a:cubicBezTo>
                  <a:pt x="1067" y="5390"/>
                  <a:pt x="1066" y="5388"/>
                  <a:pt x="1066" y="5385"/>
                </a:cubicBezTo>
                <a:lnTo>
                  <a:pt x="1066" y="5381"/>
                </a:lnTo>
                <a:cubicBezTo>
                  <a:pt x="1066" y="5380"/>
                  <a:pt x="1067" y="5378"/>
                  <a:pt x="1068" y="5377"/>
                </a:cubicBezTo>
                <a:lnTo>
                  <a:pt x="1079" y="5364"/>
                </a:lnTo>
                <a:cubicBezTo>
                  <a:pt x="1080" y="5363"/>
                  <a:pt x="1082" y="5362"/>
                  <a:pt x="1084" y="5362"/>
                </a:cubicBezTo>
                <a:lnTo>
                  <a:pt x="1088" y="5361"/>
                </a:lnTo>
                <a:lnTo>
                  <a:pt x="1094" y="5361"/>
                </a:lnTo>
                <a:lnTo>
                  <a:pt x="1095" y="5360"/>
                </a:lnTo>
                <a:cubicBezTo>
                  <a:pt x="1096" y="5359"/>
                  <a:pt x="1097" y="5358"/>
                  <a:pt x="1098" y="5358"/>
                </a:cubicBezTo>
                <a:cubicBezTo>
                  <a:pt x="1100" y="5357"/>
                  <a:pt x="1103" y="5356"/>
                  <a:pt x="1105" y="5356"/>
                </a:cubicBezTo>
                <a:lnTo>
                  <a:pt x="1107" y="5357"/>
                </a:lnTo>
                <a:lnTo>
                  <a:pt x="1109" y="5354"/>
                </a:lnTo>
                <a:cubicBezTo>
                  <a:pt x="1110" y="5352"/>
                  <a:pt x="1112" y="5350"/>
                  <a:pt x="1115" y="5350"/>
                </a:cubicBezTo>
                <a:cubicBezTo>
                  <a:pt x="1117" y="5350"/>
                  <a:pt x="1120" y="5351"/>
                  <a:pt x="1121" y="5352"/>
                </a:cubicBezTo>
                <a:lnTo>
                  <a:pt x="1125" y="5355"/>
                </a:lnTo>
                <a:lnTo>
                  <a:pt x="1129" y="5357"/>
                </a:lnTo>
                <a:cubicBezTo>
                  <a:pt x="1130" y="5357"/>
                  <a:pt x="1131" y="5358"/>
                  <a:pt x="1132" y="5359"/>
                </a:cubicBezTo>
                <a:lnTo>
                  <a:pt x="1134" y="5361"/>
                </a:lnTo>
                <a:cubicBezTo>
                  <a:pt x="1137" y="5364"/>
                  <a:pt x="1137" y="5368"/>
                  <a:pt x="1135" y="5371"/>
                </a:cubicBezTo>
                <a:lnTo>
                  <a:pt x="1135" y="5371"/>
                </a:lnTo>
                <a:lnTo>
                  <a:pt x="1137" y="5380"/>
                </a:lnTo>
                <a:cubicBezTo>
                  <a:pt x="1138" y="5381"/>
                  <a:pt x="1138" y="5382"/>
                  <a:pt x="1137" y="5383"/>
                </a:cubicBezTo>
                <a:lnTo>
                  <a:pt x="1135" y="5397"/>
                </a:lnTo>
                <a:lnTo>
                  <a:pt x="1131" y="5413"/>
                </a:lnTo>
                <a:lnTo>
                  <a:pt x="1130" y="5427"/>
                </a:lnTo>
                <a:cubicBezTo>
                  <a:pt x="1129" y="5430"/>
                  <a:pt x="1126" y="5433"/>
                  <a:pt x="1122" y="5433"/>
                </a:cubicBezTo>
                <a:cubicBezTo>
                  <a:pt x="1118" y="5434"/>
                  <a:pt x="1115" y="5431"/>
                  <a:pt x="1114" y="5427"/>
                </a:cubicBezTo>
                <a:lnTo>
                  <a:pt x="1110" y="5412"/>
                </a:lnTo>
                <a:lnTo>
                  <a:pt x="1107" y="5397"/>
                </a:lnTo>
                <a:lnTo>
                  <a:pt x="1107" y="5399"/>
                </a:lnTo>
                <a:lnTo>
                  <a:pt x="1099" y="5423"/>
                </a:lnTo>
                <a:lnTo>
                  <a:pt x="1099" y="5429"/>
                </a:lnTo>
                <a:lnTo>
                  <a:pt x="1100" y="5433"/>
                </a:lnTo>
                <a:cubicBezTo>
                  <a:pt x="1101" y="5433"/>
                  <a:pt x="1102" y="5433"/>
                  <a:pt x="1104" y="5434"/>
                </a:cubicBezTo>
                <a:cubicBezTo>
                  <a:pt x="1107" y="5435"/>
                  <a:pt x="1109" y="5438"/>
                  <a:pt x="1109" y="5441"/>
                </a:cubicBezTo>
                <a:lnTo>
                  <a:pt x="1110" y="5454"/>
                </a:lnTo>
                <a:lnTo>
                  <a:pt x="1112" y="5463"/>
                </a:lnTo>
                <a:lnTo>
                  <a:pt x="1117" y="5478"/>
                </a:lnTo>
                <a:cubicBezTo>
                  <a:pt x="1118" y="5479"/>
                  <a:pt x="1118" y="5481"/>
                  <a:pt x="1117" y="5483"/>
                </a:cubicBezTo>
                <a:lnTo>
                  <a:pt x="1116" y="5491"/>
                </a:lnTo>
                <a:lnTo>
                  <a:pt x="1115" y="5499"/>
                </a:lnTo>
                <a:lnTo>
                  <a:pt x="1116" y="5506"/>
                </a:lnTo>
                <a:lnTo>
                  <a:pt x="1121" y="5516"/>
                </a:lnTo>
                <a:cubicBezTo>
                  <a:pt x="1122" y="5517"/>
                  <a:pt x="1122" y="5518"/>
                  <a:pt x="1122" y="5519"/>
                </a:cubicBezTo>
                <a:lnTo>
                  <a:pt x="1124" y="5522"/>
                </a:lnTo>
                <a:cubicBezTo>
                  <a:pt x="1124" y="5523"/>
                  <a:pt x="1124" y="5524"/>
                  <a:pt x="1124" y="5525"/>
                </a:cubicBezTo>
                <a:lnTo>
                  <a:pt x="1124" y="5532"/>
                </a:lnTo>
                <a:lnTo>
                  <a:pt x="1123" y="5538"/>
                </a:lnTo>
                <a:cubicBezTo>
                  <a:pt x="1123" y="5539"/>
                  <a:pt x="1123" y="5540"/>
                  <a:pt x="1122" y="5540"/>
                </a:cubicBezTo>
                <a:lnTo>
                  <a:pt x="1120" y="5544"/>
                </a:lnTo>
                <a:cubicBezTo>
                  <a:pt x="1120" y="5545"/>
                  <a:pt x="1118" y="5547"/>
                  <a:pt x="1117" y="5547"/>
                </a:cubicBezTo>
                <a:lnTo>
                  <a:pt x="1115" y="5548"/>
                </a:lnTo>
                <a:cubicBezTo>
                  <a:pt x="1116" y="5548"/>
                  <a:pt x="1116" y="5549"/>
                  <a:pt x="1116" y="5550"/>
                </a:cubicBezTo>
                <a:lnTo>
                  <a:pt x="1118" y="5553"/>
                </a:lnTo>
                <a:cubicBezTo>
                  <a:pt x="1118" y="5554"/>
                  <a:pt x="1118" y="5556"/>
                  <a:pt x="1118" y="5557"/>
                </a:cubicBezTo>
                <a:lnTo>
                  <a:pt x="1118" y="5561"/>
                </a:lnTo>
                <a:cubicBezTo>
                  <a:pt x="1117" y="5562"/>
                  <a:pt x="1117" y="5562"/>
                  <a:pt x="1117" y="5563"/>
                </a:cubicBezTo>
                <a:lnTo>
                  <a:pt x="1116" y="5565"/>
                </a:lnTo>
                <a:lnTo>
                  <a:pt x="1117" y="5567"/>
                </a:lnTo>
                <a:cubicBezTo>
                  <a:pt x="1118" y="5568"/>
                  <a:pt x="1118" y="5569"/>
                  <a:pt x="1118" y="5570"/>
                </a:cubicBezTo>
                <a:lnTo>
                  <a:pt x="1119" y="5576"/>
                </a:lnTo>
                <a:lnTo>
                  <a:pt x="1120" y="5575"/>
                </a:lnTo>
                <a:cubicBezTo>
                  <a:pt x="1123" y="5573"/>
                  <a:pt x="1127" y="5572"/>
                  <a:pt x="1130" y="5575"/>
                </a:cubicBezTo>
                <a:lnTo>
                  <a:pt x="1132" y="5576"/>
                </a:lnTo>
                <a:cubicBezTo>
                  <a:pt x="1133" y="5577"/>
                  <a:pt x="1133" y="5578"/>
                  <a:pt x="1134" y="5578"/>
                </a:cubicBezTo>
                <a:lnTo>
                  <a:pt x="1136" y="5581"/>
                </a:lnTo>
                <a:cubicBezTo>
                  <a:pt x="1138" y="5582"/>
                  <a:pt x="1140" y="5584"/>
                  <a:pt x="1141" y="5586"/>
                </a:cubicBezTo>
                <a:cubicBezTo>
                  <a:pt x="1142" y="5588"/>
                  <a:pt x="1142" y="5590"/>
                  <a:pt x="1141" y="5592"/>
                </a:cubicBezTo>
                <a:lnTo>
                  <a:pt x="1136" y="5605"/>
                </a:lnTo>
                <a:lnTo>
                  <a:pt x="1136" y="5605"/>
                </a:lnTo>
                <a:cubicBezTo>
                  <a:pt x="1139" y="5606"/>
                  <a:pt x="1141" y="5610"/>
                  <a:pt x="1140" y="5614"/>
                </a:cubicBezTo>
                <a:lnTo>
                  <a:pt x="1139" y="5619"/>
                </a:lnTo>
                <a:lnTo>
                  <a:pt x="1142" y="5627"/>
                </a:lnTo>
                <a:cubicBezTo>
                  <a:pt x="1143" y="5628"/>
                  <a:pt x="1143" y="5629"/>
                  <a:pt x="1143" y="5630"/>
                </a:cubicBezTo>
                <a:cubicBezTo>
                  <a:pt x="1144" y="5630"/>
                  <a:pt x="1144" y="5631"/>
                  <a:pt x="1145" y="5632"/>
                </a:cubicBezTo>
                <a:lnTo>
                  <a:pt x="1150" y="5630"/>
                </a:lnTo>
                <a:lnTo>
                  <a:pt x="1152" y="5628"/>
                </a:lnTo>
                <a:cubicBezTo>
                  <a:pt x="1155" y="5625"/>
                  <a:pt x="1159" y="5625"/>
                  <a:pt x="1162" y="5626"/>
                </a:cubicBezTo>
                <a:cubicBezTo>
                  <a:pt x="1163" y="5627"/>
                  <a:pt x="1165" y="5629"/>
                  <a:pt x="1165" y="5631"/>
                </a:cubicBezTo>
                <a:lnTo>
                  <a:pt x="1167" y="5631"/>
                </a:lnTo>
                <a:cubicBezTo>
                  <a:pt x="1168" y="5631"/>
                  <a:pt x="1169" y="5631"/>
                  <a:pt x="1170" y="5631"/>
                </a:cubicBezTo>
                <a:lnTo>
                  <a:pt x="1178" y="5634"/>
                </a:lnTo>
                <a:cubicBezTo>
                  <a:pt x="1178" y="5634"/>
                  <a:pt x="1179" y="5635"/>
                  <a:pt x="1180" y="5635"/>
                </a:cubicBezTo>
                <a:lnTo>
                  <a:pt x="1181" y="5636"/>
                </a:lnTo>
                <a:cubicBezTo>
                  <a:pt x="1183" y="5637"/>
                  <a:pt x="1184" y="5639"/>
                  <a:pt x="1184" y="5640"/>
                </a:cubicBezTo>
                <a:lnTo>
                  <a:pt x="1186" y="5644"/>
                </a:lnTo>
                <a:lnTo>
                  <a:pt x="1186" y="5643"/>
                </a:lnTo>
                <a:cubicBezTo>
                  <a:pt x="1185" y="5639"/>
                  <a:pt x="1188" y="5635"/>
                  <a:pt x="1192" y="5634"/>
                </a:cubicBezTo>
                <a:cubicBezTo>
                  <a:pt x="1194" y="5633"/>
                  <a:pt x="1195" y="5633"/>
                  <a:pt x="1197" y="5634"/>
                </a:cubicBezTo>
                <a:cubicBezTo>
                  <a:pt x="1198" y="5633"/>
                  <a:pt x="1198" y="5632"/>
                  <a:pt x="1199" y="5632"/>
                </a:cubicBezTo>
                <a:lnTo>
                  <a:pt x="1206" y="5628"/>
                </a:lnTo>
                <a:cubicBezTo>
                  <a:pt x="1208" y="5626"/>
                  <a:pt x="1211" y="5625"/>
                  <a:pt x="1214" y="5626"/>
                </a:cubicBezTo>
                <a:cubicBezTo>
                  <a:pt x="1216" y="5626"/>
                  <a:pt x="1218" y="5629"/>
                  <a:pt x="1219" y="5631"/>
                </a:cubicBezTo>
                <a:lnTo>
                  <a:pt x="1220" y="5635"/>
                </a:lnTo>
                <a:cubicBezTo>
                  <a:pt x="1220" y="5636"/>
                  <a:pt x="1220" y="5636"/>
                  <a:pt x="1220" y="5637"/>
                </a:cubicBezTo>
                <a:cubicBezTo>
                  <a:pt x="1220" y="5638"/>
                  <a:pt x="1220" y="5640"/>
                  <a:pt x="1220" y="5641"/>
                </a:cubicBezTo>
                <a:lnTo>
                  <a:pt x="1220" y="5642"/>
                </a:lnTo>
                <a:lnTo>
                  <a:pt x="1221" y="5643"/>
                </a:lnTo>
                <a:lnTo>
                  <a:pt x="1223" y="5645"/>
                </a:lnTo>
                <a:cubicBezTo>
                  <a:pt x="1223" y="5646"/>
                  <a:pt x="1224" y="5647"/>
                  <a:pt x="1224" y="5647"/>
                </a:cubicBezTo>
                <a:lnTo>
                  <a:pt x="1225" y="5650"/>
                </a:lnTo>
                <a:cubicBezTo>
                  <a:pt x="1226" y="5653"/>
                  <a:pt x="1225" y="5656"/>
                  <a:pt x="1224" y="5658"/>
                </a:cubicBezTo>
                <a:lnTo>
                  <a:pt x="1238" y="5657"/>
                </a:lnTo>
                <a:cubicBezTo>
                  <a:pt x="1238" y="5656"/>
                  <a:pt x="1239" y="5657"/>
                  <a:pt x="1240" y="5657"/>
                </a:cubicBezTo>
                <a:lnTo>
                  <a:pt x="1246" y="5658"/>
                </a:lnTo>
                <a:cubicBezTo>
                  <a:pt x="1247" y="5658"/>
                  <a:pt x="1248" y="5659"/>
                  <a:pt x="1249" y="5660"/>
                </a:cubicBezTo>
                <a:lnTo>
                  <a:pt x="1254" y="5664"/>
                </a:lnTo>
                <a:cubicBezTo>
                  <a:pt x="1255" y="5665"/>
                  <a:pt x="1256" y="5666"/>
                  <a:pt x="1257" y="5667"/>
                </a:cubicBezTo>
                <a:lnTo>
                  <a:pt x="1260" y="5674"/>
                </a:lnTo>
                <a:lnTo>
                  <a:pt x="1262" y="5680"/>
                </a:lnTo>
                <a:lnTo>
                  <a:pt x="1264" y="5692"/>
                </a:lnTo>
                <a:lnTo>
                  <a:pt x="1270" y="5706"/>
                </a:lnTo>
                <a:cubicBezTo>
                  <a:pt x="1270" y="5707"/>
                  <a:pt x="1271" y="5708"/>
                  <a:pt x="1271" y="5709"/>
                </a:cubicBezTo>
                <a:lnTo>
                  <a:pt x="1271" y="5710"/>
                </a:lnTo>
                <a:lnTo>
                  <a:pt x="1273" y="5721"/>
                </a:lnTo>
                <a:cubicBezTo>
                  <a:pt x="1274" y="5722"/>
                  <a:pt x="1274" y="5723"/>
                  <a:pt x="1274" y="5723"/>
                </a:cubicBezTo>
                <a:lnTo>
                  <a:pt x="1273" y="5743"/>
                </a:lnTo>
                <a:lnTo>
                  <a:pt x="1274" y="5743"/>
                </a:lnTo>
                <a:lnTo>
                  <a:pt x="1283" y="5744"/>
                </a:lnTo>
                <a:lnTo>
                  <a:pt x="1293" y="5742"/>
                </a:lnTo>
                <a:lnTo>
                  <a:pt x="1300" y="5734"/>
                </a:lnTo>
                <a:lnTo>
                  <a:pt x="1305" y="5716"/>
                </a:lnTo>
                <a:lnTo>
                  <a:pt x="1308" y="5699"/>
                </a:lnTo>
                <a:lnTo>
                  <a:pt x="1315" y="5672"/>
                </a:lnTo>
                <a:lnTo>
                  <a:pt x="1315" y="5655"/>
                </a:lnTo>
                <a:lnTo>
                  <a:pt x="1323" y="5623"/>
                </a:lnTo>
                <a:lnTo>
                  <a:pt x="1328" y="5612"/>
                </a:lnTo>
                <a:lnTo>
                  <a:pt x="1327" y="5597"/>
                </a:lnTo>
                <a:lnTo>
                  <a:pt x="1323" y="5572"/>
                </a:lnTo>
                <a:lnTo>
                  <a:pt x="1302" y="5497"/>
                </a:lnTo>
                <a:lnTo>
                  <a:pt x="1300" y="5488"/>
                </a:lnTo>
                <a:lnTo>
                  <a:pt x="1301" y="5476"/>
                </a:lnTo>
                <a:cubicBezTo>
                  <a:pt x="1301" y="5474"/>
                  <a:pt x="1302" y="5473"/>
                  <a:pt x="1302" y="5472"/>
                </a:cubicBezTo>
                <a:lnTo>
                  <a:pt x="1306" y="5466"/>
                </a:lnTo>
                <a:cubicBezTo>
                  <a:pt x="1307" y="5465"/>
                  <a:pt x="1308" y="5464"/>
                  <a:pt x="1309" y="5463"/>
                </a:cubicBezTo>
                <a:lnTo>
                  <a:pt x="1334" y="5449"/>
                </a:lnTo>
                <a:lnTo>
                  <a:pt x="1338" y="5445"/>
                </a:lnTo>
                <a:lnTo>
                  <a:pt x="1345" y="5434"/>
                </a:lnTo>
                <a:lnTo>
                  <a:pt x="1345" y="5428"/>
                </a:lnTo>
                <a:lnTo>
                  <a:pt x="1346" y="5412"/>
                </a:lnTo>
                <a:lnTo>
                  <a:pt x="1346" y="5409"/>
                </a:lnTo>
                <a:lnTo>
                  <a:pt x="1344" y="5405"/>
                </a:lnTo>
                <a:lnTo>
                  <a:pt x="1338" y="5397"/>
                </a:lnTo>
                <a:cubicBezTo>
                  <a:pt x="1337" y="5396"/>
                  <a:pt x="1337" y="5396"/>
                  <a:pt x="1337" y="5395"/>
                </a:cubicBezTo>
                <a:lnTo>
                  <a:pt x="1335" y="5390"/>
                </a:lnTo>
                <a:cubicBezTo>
                  <a:pt x="1334" y="5388"/>
                  <a:pt x="1334" y="5387"/>
                  <a:pt x="1334" y="5386"/>
                </a:cubicBezTo>
                <a:lnTo>
                  <a:pt x="1335" y="5373"/>
                </a:lnTo>
                <a:cubicBezTo>
                  <a:pt x="1335" y="5371"/>
                  <a:pt x="1336" y="5369"/>
                  <a:pt x="1338" y="5368"/>
                </a:cubicBezTo>
                <a:lnTo>
                  <a:pt x="1345" y="5360"/>
                </a:lnTo>
                <a:cubicBezTo>
                  <a:pt x="1346" y="5359"/>
                  <a:pt x="1347" y="5358"/>
                  <a:pt x="1348" y="5358"/>
                </a:cubicBezTo>
                <a:lnTo>
                  <a:pt x="1359" y="5354"/>
                </a:lnTo>
                <a:cubicBezTo>
                  <a:pt x="1360" y="5354"/>
                  <a:pt x="1361" y="5354"/>
                  <a:pt x="1362" y="5354"/>
                </a:cubicBezTo>
                <a:lnTo>
                  <a:pt x="1392" y="5357"/>
                </a:lnTo>
                <a:lnTo>
                  <a:pt x="1397" y="5356"/>
                </a:lnTo>
                <a:lnTo>
                  <a:pt x="1424" y="5334"/>
                </a:lnTo>
                <a:lnTo>
                  <a:pt x="1454" y="5298"/>
                </a:lnTo>
                <a:lnTo>
                  <a:pt x="1460" y="5288"/>
                </a:lnTo>
                <a:lnTo>
                  <a:pt x="1465" y="5275"/>
                </a:lnTo>
                <a:lnTo>
                  <a:pt x="1467" y="5259"/>
                </a:lnTo>
                <a:lnTo>
                  <a:pt x="1467" y="5247"/>
                </a:lnTo>
                <a:lnTo>
                  <a:pt x="1462" y="5222"/>
                </a:lnTo>
                <a:lnTo>
                  <a:pt x="1460" y="5209"/>
                </a:lnTo>
                <a:cubicBezTo>
                  <a:pt x="1460" y="5208"/>
                  <a:pt x="1460" y="5207"/>
                  <a:pt x="1460" y="5207"/>
                </a:cubicBezTo>
                <a:lnTo>
                  <a:pt x="1461" y="5200"/>
                </a:lnTo>
                <a:cubicBezTo>
                  <a:pt x="1461" y="5199"/>
                  <a:pt x="1461" y="5198"/>
                  <a:pt x="1462" y="5198"/>
                </a:cubicBezTo>
                <a:lnTo>
                  <a:pt x="1464" y="5192"/>
                </a:lnTo>
                <a:lnTo>
                  <a:pt x="1479" y="5172"/>
                </a:lnTo>
                <a:lnTo>
                  <a:pt x="1481" y="5165"/>
                </a:lnTo>
                <a:lnTo>
                  <a:pt x="1483" y="5157"/>
                </a:lnTo>
                <a:lnTo>
                  <a:pt x="1484" y="5144"/>
                </a:lnTo>
                <a:lnTo>
                  <a:pt x="1484" y="5133"/>
                </a:lnTo>
                <a:lnTo>
                  <a:pt x="1481" y="5123"/>
                </a:lnTo>
                <a:lnTo>
                  <a:pt x="1459" y="5067"/>
                </a:lnTo>
                <a:lnTo>
                  <a:pt x="1439" y="5029"/>
                </a:lnTo>
                <a:lnTo>
                  <a:pt x="1433" y="5012"/>
                </a:lnTo>
                <a:lnTo>
                  <a:pt x="1430" y="4997"/>
                </a:lnTo>
                <a:lnTo>
                  <a:pt x="1426" y="4968"/>
                </a:lnTo>
                <a:lnTo>
                  <a:pt x="1423" y="4955"/>
                </a:lnTo>
                <a:lnTo>
                  <a:pt x="1415" y="4938"/>
                </a:lnTo>
                <a:cubicBezTo>
                  <a:pt x="1415" y="4937"/>
                  <a:pt x="1415" y="4936"/>
                  <a:pt x="1415" y="4935"/>
                </a:cubicBezTo>
                <a:lnTo>
                  <a:pt x="1414" y="4927"/>
                </a:lnTo>
                <a:cubicBezTo>
                  <a:pt x="1414" y="4925"/>
                  <a:pt x="1415" y="4922"/>
                  <a:pt x="1416" y="4921"/>
                </a:cubicBezTo>
                <a:lnTo>
                  <a:pt x="1422" y="4915"/>
                </a:lnTo>
                <a:cubicBezTo>
                  <a:pt x="1422" y="4915"/>
                  <a:pt x="1422" y="4915"/>
                  <a:pt x="1423" y="4915"/>
                </a:cubicBezTo>
                <a:cubicBezTo>
                  <a:pt x="1424" y="4914"/>
                  <a:pt x="1424" y="4913"/>
                  <a:pt x="1425" y="4913"/>
                </a:cubicBezTo>
                <a:lnTo>
                  <a:pt x="1460" y="4903"/>
                </a:lnTo>
                <a:lnTo>
                  <a:pt x="1470" y="4900"/>
                </a:lnTo>
                <a:lnTo>
                  <a:pt x="1484" y="4899"/>
                </a:lnTo>
                <a:lnTo>
                  <a:pt x="1504" y="4902"/>
                </a:lnTo>
                <a:lnTo>
                  <a:pt x="1504" y="4902"/>
                </a:lnTo>
                <a:lnTo>
                  <a:pt x="1509" y="4868"/>
                </a:lnTo>
                <a:lnTo>
                  <a:pt x="1511" y="4863"/>
                </a:lnTo>
                <a:lnTo>
                  <a:pt x="1526" y="4840"/>
                </a:lnTo>
                <a:lnTo>
                  <a:pt x="1529" y="4832"/>
                </a:lnTo>
                <a:lnTo>
                  <a:pt x="1532" y="4822"/>
                </a:lnTo>
                <a:lnTo>
                  <a:pt x="1538" y="4784"/>
                </a:lnTo>
                <a:lnTo>
                  <a:pt x="1538" y="4783"/>
                </a:lnTo>
                <a:lnTo>
                  <a:pt x="1537" y="4780"/>
                </a:lnTo>
                <a:lnTo>
                  <a:pt x="1482" y="4706"/>
                </a:lnTo>
                <a:lnTo>
                  <a:pt x="1479" y="4705"/>
                </a:lnTo>
                <a:lnTo>
                  <a:pt x="1466" y="4704"/>
                </a:lnTo>
                <a:lnTo>
                  <a:pt x="1458" y="4702"/>
                </a:lnTo>
                <a:cubicBezTo>
                  <a:pt x="1457" y="4702"/>
                  <a:pt x="1456" y="4701"/>
                  <a:pt x="1455" y="4701"/>
                </a:cubicBezTo>
                <a:lnTo>
                  <a:pt x="1450" y="4697"/>
                </a:lnTo>
                <a:cubicBezTo>
                  <a:pt x="1449" y="4697"/>
                  <a:pt x="1448" y="4696"/>
                  <a:pt x="1448" y="4695"/>
                </a:cubicBezTo>
                <a:lnTo>
                  <a:pt x="1432" y="4674"/>
                </a:lnTo>
                <a:lnTo>
                  <a:pt x="1424" y="4668"/>
                </a:lnTo>
                <a:lnTo>
                  <a:pt x="1401" y="4643"/>
                </a:lnTo>
                <a:cubicBezTo>
                  <a:pt x="1400" y="4642"/>
                  <a:pt x="1400" y="4642"/>
                  <a:pt x="1400" y="4641"/>
                </a:cubicBezTo>
                <a:lnTo>
                  <a:pt x="1397" y="4635"/>
                </a:lnTo>
                <a:cubicBezTo>
                  <a:pt x="1396" y="4634"/>
                  <a:pt x="1396" y="4632"/>
                  <a:pt x="1396" y="4631"/>
                </a:cubicBezTo>
                <a:lnTo>
                  <a:pt x="1427" y="4419"/>
                </a:lnTo>
                <a:lnTo>
                  <a:pt x="1426" y="4399"/>
                </a:lnTo>
                <a:lnTo>
                  <a:pt x="1420" y="4377"/>
                </a:lnTo>
                <a:lnTo>
                  <a:pt x="1383" y="4274"/>
                </a:lnTo>
                <a:cubicBezTo>
                  <a:pt x="1383" y="4274"/>
                  <a:pt x="1382" y="4273"/>
                  <a:pt x="1382" y="4272"/>
                </a:cubicBezTo>
                <a:lnTo>
                  <a:pt x="1382" y="4263"/>
                </a:lnTo>
                <a:lnTo>
                  <a:pt x="1385" y="4250"/>
                </a:lnTo>
                <a:lnTo>
                  <a:pt x="1395" y="4217"/>
                </a:lnTo>
                <a:lnTo>
                  <a:pt x="1395" y="4209"/>
                </a:lnTo>
                <a:lnTo>
                  <a:pt x="1383" y="4135"/>
                </a:lnTo>
                <a:cubicBezTo>
                  <a:pt x="1383" y="4134"/>
                  <a:pt x="1383" y="4133"/>
                  <a:pt x="1383" y="4132"/>
                </a:cubicBezTo>
                <a:lnTo>
                  <a:pt x="1385" y="4126"/>
                </a:lnTo>
                <a:cubicBezTo>
                  <a:pt x="1385" y="4125"/>
                  <a:pt x="1386" y="4124"/>
                  <a:pt x="1386" y="4123"/>
                </a:cubicBezTo>
                <a:lnTo>
                  <a:pt x="1407" y="4093"/>
                </a:lnTo>
                <a:lnTo>
                  <a:pt x="1363" y="3973"/>
                </a:lnTo>
                <a:cubicBezTo>
                  <a:pt x="1363" y="3971"/>
                  <a:pt x="1363" y="3968"/>
                  <a:pt x="1364" y="3966"/>
                </a:cubicBezTo>
                <a:lnTo>
                  <a:pt x="1406" y="3894"/>
                </a:lnTo>
                <a:lnTo>
                  <a:pt x="1407" y="3888"/>
                </a:lnTo>
                <a:lnTo>
                  <a:pt x="1407" y="3880"/>
                </a:lnTo>
                <a:lnTo>
                  <a:pt x="1398" y="3837"/>
                </a:lnTo>
                <a:cubicBezTo>
                  <a:pt x="1397" y="3834"/>
                  <a:pt x="1398" y="3832"/>
                  <a:pt x="1400" y="3830"/>
                </a:cubicBezTo>
                <a:lnTo>
                  <a:pt x="1424" y="3804"/>
                </a:lnTo>
                <a:lnTo>
                  <a:pt x="1460" y="3738"/>
                </a:lnTo>
                <a:lnTo>
                  <a:pt x="1499" y="3673"/>
                </a:lnTo>
                <a:lnTo>
                  <a:pt x="1514" y="3656"/>
                </a:lnTo>
                <a:lnTo>
                  <a:pt x="1560" y="3624"/>
                </a:lnTo>
                <a:cubicBezTo>
                  <a:pt x="1561" y="3624"/>
                  <a:pt x="1562" y="3624"/>
                  <a:pt x="1562" y="3623"/>
                </a:cubicBezTo>
                <a:lnTo>
                  <a:pt x="1612" y="3609"/>
                </a:lnTo>
                <a:cubicBezTo>
                  <a:pt x="1613" y="3609"/>
                  <a:pt x="1614" y="3609"/>
                  <a:pt x="1616" y="3609"/>
                </a:cubicBezTo>
                <a:lnTo>
                  <a:pt x="1753" y="3645"/>
                </a:lnTo>
                <a:lnTo>
                  <a:pt x="1754" y="3644"/>
                </a:lnTo>
                <a:lnTo>
                  <a:pt x="1785" y="3578"/>
                </a:lnTo>
                <a:lnTo>
                  <a:pt x="1787" y="3572"/>
                </a:lnTo>
                <a:lnTo>
                  <a:pt x="1787" y="3565"/>
                </a:lnTo>
                <a:lnTo>
                  <a:pt x="1778" y="3460"/>
                </a:lnTo>
                <a:lnTo>
                  <a:pt x="1776" y="3453"/>
                </a:lnTo>
                <a:lnTo>
                  <a:pt x="1772" y="3451"/>
                </a:lnTo>
                <a:lnTo>
                  <a:pt x="1758" y="3447"/>
                </a:lnTo>
                <a:lnTo>
                  <a:pt x="1749" y="3444"/>
                </a:lnTo>
                <a:cubicBezTo>
                  <a:pt x="1748" y="3444"/>
                  <a:pt x="1748" y="3443"/>
                  <a:pt x="1747" y="3443"/>
                </a:cubicBezTo>
                <a:lnTo>
                  <a:pt x="1689" y="3401"/>
                </a:lnTo>
                <a:cubicBezTo>
                  <a:pt x="1686" y="3399"/>
                  <a:pt x="1685" y="3394"/>
                  <a:pt x="1687" y="3391"/>
                </a:cubicBezTo>
                <a:lnTo>
                  <a:pt x="1790" y="3204"/>
                </a:lnTo>
                <a:lnTo>
                  <a:pt x="1817" y="3161"/>
                </a:lnTo>
                <a:lnTo>
                  <a:pt x="1822" y="3144"/>
                </a:lnTo>
                <a:lnTo>
                  <a:pt x="1827" y="3103"/>
                </a:lnTo>
                <a:lnTo>
                  <a:pt x="1830" y="3090"/>
                </a:lnTo>
                <a:cubicBezTo>
                  <a:pt x="1830" y="3090"/>
                  <a:pt x="1831" y="3089"/>
                  <a:pt x="1831" y="3088"/>
                </a:cubicBezTo>
                <a:lnTo>
                  <a:pt x="1835" y="3081"/>
                </a:lnTo>
                <a:cubicBezTo>
                  <a:pt x="1835" y="3080"/>
                  <a:pt x="1836" y="3080"/>
                  <a:pt x="1836" y="3079"/>
                </a:cubicBezTo>
                <a:lnTo>
                  <a:pt x="1851" y="3065"/>
                </a:lnTo>
                <a:lnTo>
                  <a:pt x="1856" y="3054"/>
                </a:lnTo>
                <a:lnTo>
                  <a:pt x="1857" y="3034"/>
                </a:lnTo>
                <a:lnTo>
                  <a:pt x="1856" y="3010"/>
                </a:lnTo>
                <a:lnTo>
                  <a:pt x="1855" y="2987"/>
                </a:lnTo>
                <a:lnTo>
                  <a:pt x="1865" y="2875"/>
                </a:lnTo>
                <a:lnTo>
                  <a:pt x="1867" y="2866"/>
                </a:lnTo>
                <a:lnTo>
                  <a:pt x="1881" y="2834"/>
                </a:lnTo>
                <a:lnTo>
                  <a:pt x="1882" y="2826"/>
                </a:lnTo>
                <a:lnTo>
                  <a:pt x="1882" y="2808"/>
                </a:lnTo>
                <a:lnTo>
                  <a:pt x="1861" y="2673"/>
                </a:lnTo>
                <a:cubicBezTo>
                  <a:pt x="1861" y="2671"/>
                  <a:pt x="1862" y="2669"/>
                  <a:pt x="1863" y="2667"/>
                </a:cubicBezTo>
                <a:cubicBezTo>
                  <a:pt x="1864" y="2666"/>
                  <a:pt x="1866" y="2665"/>
                  <a:pt x="1868" y="2664"/>
                </a:cubicBezTo>
                <a:lnTo>
                  <a:pt x="1967" y="2651"/>
                </a:lnTo>
                <a:lnTo>
                  <a:pt x="2046" y="2595"/>
                </a:lnTo>
                <a:lnTo>
                  <a:pt x="2046" y="2592"/>
                </a:lnTo>
                <a:lnTo>
                  <a:pt x="2043" y="2562"/>
                </a:lnTo>
                <a:lnTo>
                  <a:pt x="2034" y="2509"/>
                </a:lnTo>
                <a:lnTo>
                  <a:pt x="2033" y="2495"/>
                </a:lnTo>
                <a:cubicBezTo>
                  <a:pt x="2033" y="2493"/>
                  <a:pt x="2034" y="2491"/>
                  <a:pt x="2036" y="2489"/>
                </a:cubicBezTo>
                <a:lnTo>
                  <a:pt x="2082" y="2437"/>
                </a:lnTo>
                <a:lnTo>
                  <a:pt x="2154" y="2295"/>
                </a:lnTo>
                <a:lnTo>
                  <a:pt x="2172" y="2271"/>
                </a:lnTo>
                <a:lnTo>
                  <a:pt x="2209" y="2232"/>
                </a:lnTo>
                <a:lnTo>
                  <a:pt x="2222" y="2224"/>
                </a:lnTo>
                <a:lnTo>
                  <a:pt x="2225" y="2220"/>
                </a:lnTo>
                <a:lnTo>
                  <a:pt x="2227" y="2215"/>
                </a:lnTo>
                <a:lnTo>
                  <a:pt x="2233" y="2150"/>
                </a:lnTo>
                <a:lnTo>
                  <a:pt x="2232" y="2145"/>
                </a:lnTo>
                <a:lnTo>
                  <a:pt x="2172" y="2033"/>
                </a:lnTo>
                <a:cubicBezTo>
                  <a:pt x="2171" y="2031"/>
                  <a:pt x="2170" y="2029"/>
                  <a:pt x="2171" y="2027"/>
                </a:cubicBezTo>
                <a:lnTo>
                  <a:pt x="2181" y="1990"/>
                </a:lnTo>
                <a:cubicBezTo>
                  <a:pt x="2182" y="1989"/>
                  <a:pt x="2182" y="1988"/>
                  <a:pt x="2182" y="1988"/>
                </a:cubicBezTo>
                <a:lnTo>
                  <a:pt x="2186" y="1982"/>
                </a:lnTo>
                <a:cubicBezTo>
                  <a:pt x="2187" y="1980"/>
                  <a:pt x="2189" y="1979"/>
                  <a:pt x="2191" y="1978"/>
                </a:cubicBezTo>
                <a:lnTo>
                  <a:pt x="2223" y="1971"/>
                </a:lnTo>
                <a:lnTo>
                  <a:pt x="2233" y="1966"/>
                </a:lnTo>
                <a:lnTo>
                  <a:pt x="2242" y="1955"/>
                </a:lnTo>
                <a:lnTo>
                  <a:pt x="2262" y="1922"/>
                </a:lnTo>
                <a:lnTo>
                  <a:pt x="2265" y="1912"/>
                </a:lnTo>
                <a:lnTo>
                  <a:pt x="2295" y="1794"/>
                </a:lnTo>
                <a:lnTo>
                  <a:pt x="2299" y="1783"/>
                </a:lnTo>
                <a:lnTo>
                  <a:pt x="2305" y="1774"/>
                </a:lnTo>
                <a:cubicBezTo>
                  <a:pt x="2306" y="1774"/>
                  <a:pt x="2306" y="1773"/>
                  <a:pt x="2307" y="1773"/>
                </a:cubicBezTo>
                <a:lnTo>
                  <a:pt x="2386" y="1706"/>
                </a:lnTo>
                <a:lnTo>
                  <a:pt x="2401" y="1677"/>
                </a:lnTo>
                <a:cubicBezTo>
                  <a:pt x="2401" y="1676"/>
                  <a:pt x="2402" y="1676"/>
                  <a:pt x="2403" y="1675"/>
                </a:cubicBezTo>
                <a:lnTo>
                  <a:pt x="2407" y="1671"/>
                </a:lnTo>
                <a:cubicBezTo>
                  <a:pt x="2409" y="1669"/>
                  <a:pt x="2413" y="1668"/>
                  <a:pt x="2416" y="1670"/>
                </a:cubicBezTo>
                <a:lnTo>
                  <a:pt x="2525" y="1739"/>
                </a:lnTo>
                <a:lnTo>
                  <a:pt x="2528" y="1733"/>
                </a:lnTo>
                <a:lnTo>
                  <a:pt x="2534" y="1720"/>
                </a:lnTo>
                <a:lnTo>
                  <a:pt x="2570" y="1647"/>
                </a:lnTo>
                <a:lnTo>
                  <a:pt x="2574" y="1628"/>
                </a:lnTo>
                <a:lnTo>
                  <a:pt x="2563" y="1525"/>
                </a:lnTo>
                <a:lnTo>
                  <a:pt x="2564" y="1508"/>
                </a:lnTo>
                <a:lnTo>
                  <a:pt x="2569" y="1451"/>
                </a:lnTo>
                <a:cubicBezTo>
                  <a:pt x="2569" y="1450"/>
                  <a:pt x="2569" y="1449"/>
                  <a:pt x="2570" y="1448"/>
                </a:cubicBezTo>
                <a:lnTo>
                  <a:pt x="2572" y="1445"/>
                </a:lnTo>
                <a:cubicBezTo>
                  <a:pt x="2573" y="1444"/>
                  <a:pt x="2574" y="1442"/>
                  <a:pt x="2576" y="1442"/>
                </a:cubicBezTo>
                <a:lnTo>
                  <a:pt x="2627" y="1422"/>
                </a:lnTo>
                <a:cubicBezTo>
                  <a:pt x="2629" y="1421"/>
                  <a:pt x="2630" y="1421"/>
                  <a:pt x="2631" y="1421"/>
                </a:cubicBezTo>
                <a:cubicBezTo>
                  <a:pt x="2633" y="1421"/>
                  <a:pt x="2634" y="1422"/>
                  <a:pt x="2635" y="1423"/>
                </a:cubicBezTo>
                <a:lnTo>
                  <a:pt x="2644" y="1429"/>
                </a:lnTo>
                <a:lnTo>
                  <a:pt x="2675" y="1461"/>
                </a:lnTo>
                <a:lnTo>
                  <a:pt x="2683" y="1463"/>
                </a:lnTo>
                <a:lnTo>
                  <a:pt x="2747" y="1458"/>
                </a:lnTo>
                <a:cubicBezTo>
                  <a:pt x="2749" y="1457"/>
                  <a:pt x="2750" y="1458"/>
                  <a:pt x="2752" y="1458"/>
                </a:cubicBezTo>
                <a:lnTo>
                  <a:pt x="2838" y="1502"/>
                </a:lnTo>
                <a:lnTo>
                  <a:pt x="2924" y="1540"/>
                </a:lnTo>
                <a:lnTo>
                  <a:pt x="2927" y="1540"/>
                </a:lnTo>
                <a:lnTo>
                  <a:pt x="2933" y="1535"/>
                </a:lnTo>
                <a:lnTo>
                  <a:pt x="2972" y="1483"/>
                </a:lnTo>
                <a:lnTo>
                  <a:pt x="2924" y="1453"/>
                </a:lnTo>
                <a:cubicBezTo>
                  <a:pt x="2922" y="1452"/>
                  <a:pt x="2921" y="1450"/>
                  <a:pt x="2921" y="1447"/>
                </a:cubicBezTo>
                <a:cubicBezTo>
                  <a:pt x="2920" y="1445"/>
                  <a:pt x="2921" y="1442"/>
                  <a:pt x="2923" y="1441"/>
                </a:cubicBezTo>
                <a:lnTo>
                  <a:pt x="2959" y="1406"/>
                </a:lnTo>
                <a:lnTo>
                  <a:pt x="2975" y="1379"/>
                </a:lnTo>
                <a:lnTo>
                  <a:pt x="2995" y="1324"/>
                </a:lnTo>
                <a:lnTo>
                  <a:pt x="2997" y="1313"/>
                </a:lnTo>
                <a:lnTo>
                  <a:pt x="2998" y="1304"/>
                </a:lnTo>
                <a:lnTo>
                  <a:pt x="2995" y="1251"/>
                </a:lnTo>
                <a:lnTo>
                  <a:pt x="2950" y="1192"/>
                </a:lnTo>
                <a:cubicBezTo>
                  <a:pt x="2948" y="1189"/>
                  <a:pt x="2947" y="1186"/>
                  <a:pt x="2949" y="1184"/>
                </a:cubicBezTo>
                <a:cubicBezTo>
                  <a:pt x="2950" y="1181"/>
                  <a:pt x="2952" y="1179"/>
                  <a:pt x="2955" y="1179"/>
                </a:cubicBezTo>
                <a:lnTo>
                  <a:pt x="3053" y="1171"/>
                </a:lnTo>
                <a:lnTo>
                  <a:pt x="3069" y="1141"/>
                </a:lnTo>
                <a:cubicBezTo>
                  <a:pt x="3070" y="1140"/>
                  <a:pt x="3071" y="1139"/>
                  <a:pt x="3072" y="1138"/>
                </a:cubicBezTo>
                <a:lnTo>
                  <a:pt x="3078" y="1135"/>
                </a:lnTo>
                <a:cubicBezTo>
                  <a:pt x="3080" y="1134"/>
                  <a:pt x="3083" y="1134"/>
                  <a:pt x="3086" y="1135"/>
                </a:cubicBezTo>
                <a:lnTo>
                  <a:pt x="3144" y="1170"/>
                </a:lnTo>
                <a:lnTo>
                  <a:pt x="3144" y="1170"/>
                </a:lnTo>
                <a:lnTo>
                  <a:pt x="3153" y="1151"/>
                </a:lnTo>
                <a:lnTo>
                  <a:pt x="3131" y="1103"/>
                </a:lnTo>
                <a:cubicBezTo>
                  <a:pt x="3130" y="1101"/>
                  <a:pt x="3130" y="1099"/>
                  <a:pt x="3130" y="1097"/>
                </a:cubicBezTo>
                <a:lnTo>
                  <a:pt x="3140" y="1070"/>
                </a:lnTo>
                <a:lnTo>
                  <a:pt x="3144" y="1063"/>
                </a:lnTo>
                <a:cubicBezTo>
                  <a:pt x="3145" y="1062"/>
                  <a:pt x="3145" y="1062"/>
                  <a:pt x="3146" y="1061"/>
                </a:cubicBezTo>
                <a:lnTo>
                  <a:pt x="3188" y="1032"/>
                </a:lnTo>
                <a:cubicBezTo>
                  <a:pt x="3190" y="1031"/>
                  <a:pt x="3192" y="1031"/>
                  <a:pt x="3194" y="1031"/>
                </a:cubicBezTo>
                <a:lnTo>
                  <a:pt x="3258" y="1042"/>
                </a:lnTo>
                <a:cubicBezTo>
                  <a:pt x="3259" y="1043"/>
                  <a:pt x="3261" y="1043"/>
                  <a:pt x="3262" y="1044"/>
                </a:cubicBezTo>
                <a:lnTo>
                  <a:pt x="3267" y="1049"/>
                </a:lnTo>
                <a:cubicBezTo>
                  <a:pt x="3267" y="1049"/>
                  <a:pt x="3268" y="1050"/>
                  <a:pt x="3268" y="1051"/>
                </a:cubicBezTo>
                <a:lnTo>
                  <a:pt x="3339" y="1189"/>
                </a:lnTo>
                <a:lnTo>
                  <a:pt x="3364" y="1218"/>
                </a:lnTo>
                <a:cubicBezTo>
                  <a:pt x="3365" y="1218"/>
                  <a:pt x="3365" y="1219"/>
                  <a:pt x="3366" y="1220"/>
                </a:cubicBezTo>
                <a:lnTo>
                  <a:pt x="3369" y="1227"/>
                </a:lnTo>
                <a:lnTo>
                  <a:pt x="3374" y="1246"/>
                </a:lnTo>
                <a:lnTo>
                  <a:pt x="3388" y="1271"/>
                </a:lnTo>
                <a:lnTo>
                  <a:pt x="3402" y="1284"/>
                </a:lnTo>
                <a:cubicBezTo>
                  <a:pt x="3403" y="1284"/>
                  <a:pt x="3403" y="1285"/>
                  <a:pt x="3404" y="1286"/>
                </a:cubicBezTo>
                <a:lnTo>
                  <a:pt x="3407" y="1292"/>
                </a:lnTo>
                <a:cubicBezTo>
                  <a:pt x="3407" y="1292"/>
                  <a:pt x="3407" y="1293"/>
                  <a:pt x="3408" y="1294"/>
                </a:cubicBezTo>
                <a:lnTo>
                  <a:pt x="3413" y="1346"/>
                </a:lnTo>
                <a:lnTo>
                  <a:pt x="3430" y="1340"/>
                </a:lnTo>
                <a:cubicBezTo>
                  <a:pt x="3431" y="1340"/>
                  <a:pt x="3432" y="1339"/>
                  <a:pt x="3433" y="1339"/>
                </a:cubicBezTo>
                <a:lnTo>
                  <a:pt x="3438" y="1339"/>
                </a:lnTo>
                <a:cubicBezTo>
                  <a:pt x="3439" y="1339"/>
                  <a:pt x="3439" y="1339"/>
                  <a:pt x="3440" y="1339"/>
                </a:cubicBezTo>
                <a:lnTo>
                  <a:pt x="3445" y="1340"/>
                </a:lnTo>
                <a:cubicBezTo>
                  <a:pt x="3446" y="1340"/>
                  <a:pt x="3447" y="1341"/>
                  <a:pt x="3447" y="1341"/>
                </a:cubicBezTo>
                <a:lnTo>
                  <a:pt x="3495" y="1366"/>
                </a:lnTo>
                <a:lnTo>
                  <a:pt x="3525" y="1361"/>
                </a:lnTo>
                <a:cubicBezTo>
                  <a:pt x="3526" y="1360"/>
                  <a:pt x="3528" y="1360"/>
                  <a:pt x="3529" y="1361"/>
                </a:cubicBezTo>
                <a:lnTo>
                  <a:pt x="3539" y="1364"/>
                </a:lnTo>
                <a:cubicBezTo>
                  <a:pt x="3540" y="1364"/>
                  <a:pt x="3542" y="1365"/>
                  <a:pt x="3543" y="1366"/>
                </a:cubicBezTo>
                <a:lnTo>
                  <a:pt x="3548" y="1372"/>
                </a:lnTo>
                <a:lnTo>
                  <a:pt x="3562" y="1396"/>
                </a:lnTo>
                <a:lnTo>
                  <a:pt x="3612" y="1362"/>
                </a:lnTo>
                <a:cubicBezTo>
                  <a:pt x="3613" y="1362"/>
                  <a:pt x="3614" y="1361"/>
                  <a:pt x="3615" y="1361"/>
                </a:cubicBezTo>
                <a:lnTo>
                  <a:pt x="3645" y="1356"/>
                </a:lnTo>
                <a:lnTo>
                  <a:pt x="3660" y="1348"/>
                </a:lnTo>
                <a:lnTo>
                  <a:pt x="3665" y="1329"/>
                </a:lnTo>
                <a:lnTo>
                  <a:pt x="3669" y="1306"/>
                </a:lnTo>
                <a:cubicBezTo>
                  <a:pt x="3669" y="1304"/>
                  <a:pt x="3670" y="1302"/>
                  <a:pt x="3672" y="1301"/>
                </a:cubicBezTo>
                <a:lnTo>
                  <a:pt x="3685" y="1292"/>
                </a:lnTo>
                <a:cubicBezTo>
                  <a:pt x="3686" y="1291"/>
                  <a:pt x="3688" y="1291"/>
                  <a:pt x="3689" y="1290"/>
                </a:cubicBezTo>
                <a:lnTo>
                  <a:pt x="3704" y="1291"/>
                </a:lnTo>
                <a:cubicBezTo>
                  <a:pt x="3706" y="1291"/>
                  <a:pt x="3707" y="1291"/>
                  <a:pt x="3708" y="1292"/>
                </a:cubicBezTo>
                <a:lnTo>
                  <a:pt x="3748" y="1313"/>
                </a:lnTo>
                <a:cubicBezTo>
                  <a:pt x="3749" y="1314"/>
                  <a:pt x="3750" y="1315"/>
                  <a:pt x="3751" y="1316"/>
                </a:cubicBezTo>
                <a:lnTo>
                  <a:pt x="3760" y="1331"/>
                </a:lnTo>
                <a:lnTo>
                  <a:pt x="3787" y="1350"/>
                </a:lnTo>
                <a:lnTo>
                  <a:pt x="3850" y="1372"/>
                </a:lnTo>
                <a:cubicBezTo>
                  <a:pt x="3851" y="1372"/>
                  <a:pt x="3852" y="1373"/>
                  <a:pt x="3853" y="1373"/>
                </a:cubicBezTo>
                <a:lnTo>
                  <a:pt x="3871" y="1389"/>
                </a:lnTo>
                <a:lnTo>
                  <a:pt x="3872" y="1390"/>
                </a:lnTo>
                <a:lnTo>
                  <a:pt x="3887" y="1414"/>
                </a:lnTo>
                <a:lnTo>
                  <a:pt x="3892" y="1427"/>
                </a:lnTo>
                <a:lnTo>
                  <a:pt x="3897" y="1410"/>
                </a:lnTo>
                <a:cubicBezTo>
                  <a:pt x="3897" y="1409"/>
                  <a:pt x="3898" y="1407"/>
                  <a:pt x="3899" y="1406"/>
                </a:cubicBezTo>
                <a:lnTo>
                  <a:pt x="3905" y="1401"/>
                </a:lnTo>
                <a:cubicBezTo>
                  <a:pt x="3906" y="1400"/>
                  <a:pt x="3908" y="1399"/>
                  <a:pt x="3910" y="1399"/>
                </a:cubicBezTo>
                <a:lnTo>
                  <a:pt x="3913" y="1399"/>
                </a:lnTo>
                <a:lnTo>
                  <a:pt x="3923" y="1392"/>
                </a:lnTo>
                <a:cubicBezTo>
                  <a:pt x="3924" y="1391"/>
                  <a:pt x="3925" y="1391"/>
                  <a:pt x="3926" y="1390"/>
                </a:cubicBezTo>
                <a:lnTo>
                  <a:pt x="3931" y="1389"/>
                </a:lnTo>
                <a:lnTo>
                  <a:pt x="3932" y="1387"/>
                </a:lnTo>
                <a:lnTo>
                  <a:pt x="3933" y="1380"/>
                </a:lnTo>
                <a:lnTo>
                  <a:pt x="3932" y="1378"/>
                </a:lnTo>
                <a:cubicBezTo>
                  <a:pt x="3932" y="1376"/>
                  <a:pt x="3931" y="1375"/>
                  <a:pt x="3932" y="1374"/>
                </a:cubicBezTo>
                <a:lnTo>
                  <a:pt x="3932" y="1370"/>
                </a:lnTo>
                <a:cubicBezTo>
                  <a:pt x="3932" y="1369"/>
                  <a:pt x="3932" y="1369"/>
                  <a:pt x="3932" y="1368"/>
                </a:cubicBezTo>
                <a:lnTo>
                  <a:pt x="3934" y="1362"/>
                </a:lnTo>
                <a:lnTo>
                  <a:pt x="3935" y="1326"/>
                </a:lnTo>
                <a:lnTo>
                  <a:pt x="3938" y="1314"/>
                </a:lnTo>
                <a:lnTo>
                  <a:pt x="3946" y="1297"/>
                </a:lnTo>
                <a:cubicBezTo>
                  <a:pt x="3946" y="1296"/>
                  <a:pt x="3947" y="1295"/>
                  <a:pt x="3948" y="1295"/>
                </a:cubicBezTo>
                <a:lnTo>
                  <a:pt x="3984" y="1261"/>
                </a:lnTo>
                <a:lnTo>
                  <a:pt x="3995" y="1255"/>
                </a:lnTo>
                <a:cubicBezTo>
                  <a:pt x="3995" y="1255"/>
                  <a:pt x="3996" y="1254"/>
                  <a:pt x="3997" y="1254"/>
                </a:cubicBezTo>
                <a:lnTo>
                  <a:pt x="4006" y="1252"/>
                </a:lnTo>
                <a:cubicBezTo>
                  <a:pt x="4008" y="1252"/>
                  <a:pt x="4009" y="1252"/>
                  <a:pt x="4010" y="1252"/>
                </a:cubicBezTo>
                <a:lnTo>
                  <a:pt x="4032" y="1260"/>
                </a:lnTo>
                <a:lnTo>
                  <a:pt x="4032" y="1260"/>
                </a:lnTo>
                <a:lnTo>
                  <a:pt x="4034" y="1258"/>
                </a:lnTo>
                <a:lnTo>
                  <a:pt x="4042" y="1236"/>
                </a:lnTo>
                <a:lnTo>
                  <a:pt x="4049" y="1226"/>
                </a:lnTo>
                <a:lnTo>
                  <a:pt x="4051" y="1222"/>
                </a:lnTo>
                <a:lnTo>
                  <a:pt x="4051" y="1216"/>
                </a:lnTo>
                <a:lnTo>
                  <a:pt x="4054" y="1208"/>
                </a:lnTo>
                <a:cubicBezTo>
                  <a:pt x="4054" y="1207"/>
                  <a:pt x="4055" y="1206"/>
                  <a:pt x="4056" y="1205"/>
                </a:cubicBezTo>
                <a:lnTo>
                  <a:pt x="4062" y="1198"/>
                </a:lnTo>
                <a:lnTo>
                  <a:pt x="4063" y="1195"/>
                </a:lnTo>
                <a:lnTo>
                  <a:pt x="4062" y="1193"/>
                </a:lnTo>
                <a:lnTo>
                  <a:pt x="4059" y="1191"/>
                </a:lnTo>
                <a:cubicBezTo>
                  <a:pt x="4059" y="1190"/>
                  <a:pt x="4058" y="1190"/>
                  <a:pt x="4058" y="1189"/>
                </a:cubicBezTo>
                <a:lnTo>
                  <a:pt x="4056" y="1186"/>
                </a:lnTo>
                <a:cubicBezTo>
                  <a:pt x="4056" y="1185"/>
                  <a:pt x="4056" y="1184"/>
                  <a:pt x="4056" y="1183"/>
                </a:cubicBezTo>
                <a:lnTo>
                  <a:pt x="4055" y="1181"/>
                </a:lnTo>
                <a:lnTo>
                  <a:pt x="4055" y="1177"/>
                </a:lnTo>
                <a:lnTo>
                  <a:pt x="4053" y="1169"/>
                </a:lnTo>
                <a:cubicBezTo>
                  <a:pt x="4053" y="1168"/>
                  <a:pt x="4052" y="1168"/>
                  <a:pt x="4052" y="1167"/>
                </a:cubicBezTo>
                <a:lnTo>
                  <a:pt x="4052" y="1164"/>
                </a:lnTo>
                <a:cubicBezTo>
                  <a:pt x="4052" y="1163"/>
                  <a:pt x="4052" y="1162"/>
                  <a:pt x="4053" y="1161"/>
                </a:cubicBezTo>
                <a:lnTo>
                  <a:pt x="4054" y="1153"/>
                </a:lnTo>
                <a:lnTo>
                  <a:pt x="4055" y="1132"/>
                </a:lnTo>
                <a:lnTo>
                  <a:pt x="4057" y="1127"/>
                </a:lnTo>
                <a:lnTo>
                  <a:pt x="4056" y="1122"/>
                </a:lnTo>
                <a:lnTo>
                  <a:pt x="4049" y="1096"/>
                </a:lnTo>
                <a:cubicBezTo>
                  <a:pt x="4049" y="1095"/>
                  <a:pt x="4049" y="1095"/>
                  <a:pt x="4049" y="1094"/>
                </a:cubicBezTo>
                <a:lnTo>
                  <a:pt x="4050" y="1079"/>
                </a:lnTo>
                <a:lnTo>
                  <a:pt x="4057" y="1034"/>
                </a:lnTo>
                <a:lnTo>
                  <a:pt x="4060" y="1025"/>
                </a:lnTo>
                <a:lnTo>
                  <a:pt x="4077" y="994"/>
                </a:lnTo>
                <a:lnTo>
                  <a:pt x="4077" y="992"/>
                </a:lnTo>
                <a:lnTo>
                  <a:pt x="4071" y="971"/>
                </a:lnTo>
                <a:cubicBezTo>
                  <a:pt x="4070" y="969"/>
                  <a:pt x="4070" y="968"/>
                  <a:pt x="4071" y="966"/>
                </a:cubicBezTo>
                <a:lnTo>
                  <a:pt x="4076" y="953"/>
                </a:lnTo>
                <a:lnTo>
                  <a:pt x="4079" y="947"/>
                </a:lnTo>
                <a:lnTo>
                  <a:pt x="4079" y="935"/>
                </a:lnTo>
                <a:lnTo>
                  <a:pt x="4080" y="927"/>
                </a:lnTo>
                <a:lnTo>
                  <a:pt x="4083" y="921"/>
                </a:lnTo>
                <a:lnTo>
                  <a:pt x="4081" y="919"/>
                </a:lnTo>
                <a:cubicBezTo>
                  <a:pt x="4081" y="919"/>
                  <a:pt x="4080" y="918"/>
                  <a:pt x="4080" y="917"/>
                </a:cubicBezTo>
                <a:lnTo>
                  <a:pt x="4079" y="913"/>
                </a:lnTo>
                <a:cubicBezTo>
                  <a:pt x="4079" y="912"/>
                  <a:pt x="4079" y="910"/>
                  <a:pt x="4080" y="908"/>
                </a:cubicBezTo>
                <a:lnTo>
                  <a:pt x="4081" y="905"/>
                </a:lnTo>
                <a:lnTo>
                  <a:pt x="4082" y="902"/>
                </a:lnTo>
                <a:cubicBezTo>
                  <a:pt x="4083" y="901"/>
                  <a:pt x="4084" y="900"/>
                  <a:pt x="4085" y="899"/>
                </a:cubicBezTo>
                <a:lnTo>
                  <a:pt x="4095" y="891"/>
                </a:lnTo>
                <a:lnTo>
                  <a:pt x="4100" y="883"/>
                </a:lnTo>
                <a:lnTo>
                  <a:pt x="4102" y="873"/>
                </a:lnTo>
                <a:lnTo>
                  <a:pt x="4102" y="863"/>
                </a:lnTo>
                <a:lnTo>
                  <a:pt x="4098" y="851"/>
                </a:lnTo>
                <a:lnTo>
                  <a:pt x="4096" y="848"/>
                </a:lnTo>
                <a:cubicBezTo>
                  <a:pt x="4095" y="847"/>
                  <a:pt x="4095" y="845"/>
                  <a:pt x="4094" y="844"/>
                </a:cubicBezTo>
                <a:lnTo>
                  <a:pt x="4094" y="839"/>
                </a:lnTo>
                <a:cubicBezTo>
                  <a:pt x="4094" y="838"/>
                  <a:pt x="4094" y="837"/>
                  <a:pt x="4094" y="836"/>
                </a:cubicBezTo>
                <a:lnTo>
                  <a:pt x="4098" y="822"/>
                </a:lnTo>
                <a:lnTo>
                  <a:pt x="4103" y="813"/>
                </a:lnTo>
                <a:cubicBezTo>
                  <a:pt x="4104" y="812"/>
                  <a:pt x="4105" y="811"/>
                  <a:pt x="4105" y="811"/>
                </a:cubicBezTo>
                <a:lnTo>
                  <a:pt x="4111" y="807"/>
                </a:lnTo>
                <a:cubicBezTo>
                  <a:pt x="4112" y="806"/>
                  <a:pt x="4112" y="806"/>
                  <a:pt x="4113" y="805"/>
                </a:cubicBezTo>
                <a:lnTo>
                  <a:pt x="4142" y="797"/>
                </a:lnTo>
                <a:lnTo>
                  <a:pt x="4155" y="774"/>
                </a:lnTo>
                <a:lnTo>
                  <a:pt x="4164" y="754"/>
                </a:lnTo>
                <a:cubicBezTo>
                  <a:pt x="4164" y="754"/>
                  <a:pt x="4165" y="753"/>
                  <a:pt x="4165" y="752"/>
                </a:cubicBezTo>
                <a:lnTo>
                  <a:pt x="4185" y="730"/>
                </a:lnTo>
                <a:lnTo>
                  <a:pt x="4189" y="722"/>
                </a:lnTo>
                <a:lnTo>
                  <a:pt x="4187" y="714"/>
                </a:lnTo>
                <a:cubicBezTo>
                  <a:pt x="4186" y="713"/>
                  <a:pt x="4187" y="711"/>
                  <a:pt x="4187" y="709"/>
                </a:cubicBezTo>
                <a:lnTo>
                  <a:pt x="4189" y="705"/>
                </a:lnTo>
                <a:lnTo>
                  <a:pt x="4196" y="695"/>
                </a:lnTo>
                <a:lnTo>
                  <a:pt x="4200" y="685"/>
                </a:lnTo>
                <a:cubicBezTo>
                  <a:pt x="4200" y="683"/>
                  <a:pt x="4202" y="682"/>
                  <a:pt x="4203" y="681"/>
                </a:cubicBezTo>
                <a:lnTo>
                  <a:pt x="4210" y="677"/>
                </a:lnTo>
                <a:cubicBezTo>
                  <a:pt x="4210" y="676"/>
                  <a:pt x="4211" y="676"/>
                  <a:pt x="4212" y="676"/>
                </a:cubicBezTo>
                <a:lnTo>
                  <a:pt x="4246" y="670"/>
                </a:lnTo>
                <a:cubicBezTo>
                  <a:pt x="4247" y="670"/>
                  <a:pt x="4249" y="670"/>
                  <a:pt x="4250" y="670"/>
                </a:cubicBezTo>
                <a:lnTo>
                  <a:pt x="4260" y="673"/>
                </a:lnTo>
                <a:lnTo>
                  <a:pt x="4276" y="669"/>
                </a:lnTo>
                <a:cubicBezTo>
                  <a:pt x="4278" y="668"/>
                  <a:pt x="4279" y="668"/>
                  <a:pt x="4281" y="669"/>
                </a:cubicBezTo>
                <a:lnTo>
                  <a:pt x="4287" y="671"/>
                </a:lnTo>
                <a:cubicBezTo>
                  <a:pt x="4288" y="671"/>
                  <a:pt x="4289" y="671"/>
                  <a:pt x="4289" y="672"/>
                </a:cubicBezTo>
                <a:lnTo>
                  <a:pt x="4297" y="678"/>
                </a:lnTo>
                <a:lnTo>
                  <a:pt x="4299" y="677"/>
                </a:lnTo>
                <a:cubicBezTo>
                  <a:pt x="4300" y="677"/>
                  <a:pt x="4301" y="677"/>
                  <a:pt x="4302" y="677"/>
                </a:cubicBezTo>
                <a:lnTo>
                  <a:pt x="4307" y="677"/>
                </a:lnTo>
                <a:cubicBezTo>
                  <a:pt x="4309" y="677"/>
                  <a:pt x="4310" y="678"/>
                  <a:pt x="4311" y="679"/>
                </a:cubicBezTo>
                <a:lnTo>
                  <a:pt x="4324" y="689"/>
                </a:lnTo>
                <a:lnTo>
                  <a:pt x="4361" y="675"/>
                </a:lnTo>
                <a:lnTo>
                  <a:pt x="4364" y="671"/>
                </a:lnTo>
                <a:lnTo>
                  <a:pt x="4363" y="670"/>
                </a:lnTo>
                <a:cubicBezTo>
                  <a:pt x="4361" y="668"/>
                  <a:pt x="4359" y="664"/>
                  <a:pt x="4361" y="661"/>
                </a:cubicBezTo>
                <a:lnTo>
                  <a:pt x="4363" y="656"/>
                </a:lnTo>
                <a:cubicBezTo>
                  <a:pt x="4364" y="654"/>
                  <a:pt x="4365" y="653"/>
                  <a:pt x="4367" y="652"/>
                </a:cubicBezTo>
                <a:lnTo>
                  <a:pt x="4369" y="650"/>
                </a:lnTo>
                <a:cubicBezTo>
                  <a:pt x="4370" y="650"/>
                  <a:pt x="4371" y="649"/>
                  <a:pt x="4373" y="649"/>
                </a:cubicBezTo>
                <a:lnTo>
                  <a:pt x="4374" y="649"/>
                </a:lnTo>
                <a:lnTo>
                  <a:pt x="4386" y="634"/>
                </a:lnTo>
                <a:cubicBezTo>
                  <a:pt x="4386" y="633"/>
                  <a:pt x="4387" y="633"/>
                  <a:pt x="4388" y="632"/>
                </a:cubicBezTo>
                <a:lnTo>
                  <a:pt x="4408" y="622"/>
                </a:lnTo>
                <a:lnTo>
                  <a:pt x="4409" y="616"/>
                </a:lnTo>
                <a:cubicBezTo>
                  <a:pt x="4409" y="615"/>
                  <a:pt x="4409" y="614"/>
                  <a:pt x="4410" y="613"/>
                </a:cubicBezTo>
                <a:lnTo>
                  <a:pt x="4418" y="601"/>
                </a:lnTo>
                <a:cubicBezTo>
                  <a:pt x="4419" y="600"/>
                  <a:pt x="4420" y="598"/>
                  <a:pt x="4422" y="598"/>
                </a:cubicBezTo>
                <a:lnTo>
                  <a:pt x="4432" y="594"/>
                </a:lnTo>
                <a:cubicBezTo>
                  <a:pt x="4434" y="594"/>
                  <a:pt x="4435" y="594"/>
                  <a:pt x="4437" y="594"/>
                </a:cubicBezTo>
                <a:lnTo>
                  <a:pt x="4458" y="599"/>
                </a:lnTo>
                <a:lnTo>
                  <a:pt x="4470" y="591"/>
                </a:lnTo>
                <a:cubicBezTo>
                  <a:pt x="4471" y="590"/>
                  <a:pt x="4473" y="590"/>
                  <a:pt x="4474" y="590"/>
                </a:cubicBezTo>
                <a:cubicBezTo>
                  <a:pt x="4475" y="590"/>
                  <a:pt x="4477" y="590"/>
                  <a:pt x="4478" y="591"/>
                </a:cubicBezTo>
                <a:lnTo>
                  <a:pt x="4484" y="593"/>
                </a:lnTo>
                <a:cubicBezTo>
                  <a:pt x="4485" y="594"/>
                  <a:pt x="4487" y="595"/>
                  <a:pt x="4487" y="596"/>
                </a:cubicBezTo>
                <a:lnTo>
                  <a:pt x="4493" y="606"/>
                </a:lnTo>
                <a:lnTo>
                  <a:pt x="4504" y="632"/>
                </a:lnTo>
                <a:lnTo>
                  <a:pt x="4542" y="699"/>
                </a:lnTo>
                <a:lnTo>
                  <a:pt x="4578" y="715"/>
                </a:lnTo>
                <a:cubicBezTo>
                  <a:pt x="4581" y="717"/>
                  <a:pt x="4583" y="720"/>
                  <a:pt x="4583" y="723"/>
                </a:cubicBezTo>
                <a:lnTo>
                  <a:pt x="4583" y="740"/>
                </a:lnTo>
                <a:lnTo>
                  <a:pt x="4586" y="748"/>
                </a:lnTo>
                <a:lnTo>
                  <a:pt x="4591" y="753"/>
                </a:lnTo>
                <a:lnTo>
                  <a:pt x="4598" y="755"/>
                </a:lnTo>
                <a:lnTo>
                  <a:pt x="4725" y="818"/>
                </a:lnTo>
                <a:cubicBezTo>
                  <a:pt x="4727" y="819"/>
                  <a:pt x="4728" y="820"/>
                  <a:pt x="4729" y="822"/>
                </a:cubicBezTo>
                <a:lnTo>
                  <a:pt x="4732" y="828"/>
                </a:lnTo>
                <a:lnTo>
                  <a:pt x="4744" y="873"/>
                </a:lnTo>
                <a:lnTo>
                  <a:pt x="4771" y="940"/>
                </a:lnTo>
                <a:cubicBezTo>
                  <a:pt x="4772" y="942"/>
                  <a:pt x="4772" y="944"/>
                  <a:pt x="4771" y="946"/>
                </a:cubicBezTo>
                <a:lnTo>
                  <a:pt x="4748" y="995"/>
                </a:lnTo>
                <a:lnTo>
                  <a:pt x="4677" y="1084"/>
                </a:lnTo>
                <a:lnTo>
                  <a:pt x="4675" y="1090"/>
                </a:lnTo>
                <a:lnTo>
                  <a:pt x="4674" y="1101"/>
                </a:lnTo>
                <a:lnTo>
                  <a:pt x="4670" y="1141"/>
                </a:lnTo>
                <a:lnTo>
                  <a:pt x="4670" y="1148"/>
                </a:lnTo>
                <a:lnTo>
                  <a:pt x="4672" y="1151"/>
                </a:lnTo>
                <a:lnTo>
                  <a:pt x="4689" y="1173"/>
                </a:lnTo>
                <a:cubicBezTo>
                  <a:pt x="4689" y="1173"/>
                  <a:pt x="4689" y="1173"/>
                  <a:pt x="4689" y="1172"/>
                </a:cubicBezTo>
                <a:lnTo>
                  <a:pt x="4696" y="1171"/>
                </a:lnTo>
                <a:cubicBezTo>
                  <a:pt x="4697" y="1171"/>
                  <a:pt x="4698" y="1171"/>
                  <a:pt x="4699" y="1171"/>
                </a:cubicBezTo>
                <a:lnTo>
                  <a:pt x="4707" y="1172"/>
                </a:lnTo>
                <a:lnTo>
                  <a:pt x="4714" y="1167"/>
                </a:lnTo>
                <a:lnTo>
                  <a:pt x="4724" y="1156"/>
                </a:lnTo>
                <a:lnTo>
                  <a:pt x="4733" y="1141"/>
                </a:lnTo>
                <a:lnTo>
                  <a:pt x="4736" y="1133"/>
                </a:lnTo>
                <a:lnTo>
                  <a:pt x="4743" y="1100"/>
                </a:lnTo>
                <a:lnTo>
                  <a:pt x="4748" y="1087"/>
                </a:lnTo>
                <a:lnTo>
                  <a:pt x="4748" y="1083"/>
                </a:lnTo>
                <a:lnTo>
                  <a:pt x="4748" y="1079"/>
                </a:lnTo>
                <a:lnTo>
                  <a:pt x="4748" y="1074"/>
                </a:lnTo>
                <a:lnTo>
                  <a:pt x="4750" y="1068"/>
                </a:lnTo>
                <a:lnTo>
                  <a:pt x="4754" y="1045"/>
                </a:lnTo>
                <a:cubicBezTo>
                  <a:pt x="4754" y="1044"/>
                  <a:pt x="4754" y="1043"/>
                  <a:pt x="4755" y="1043"/>
                </a:cubicBezTo>
                <a:lnTo>
                  <a:pt x="4763" y="1029"/>
                </a:lnTo>
                <a:cubicBezTo>
                  <a:pt x="4764" y="1028"/>
                  <a:pt x="4765" y="1027"/>
                  <a:pt x="4766" y="1026"/>
                </a:cubicBezTo>
                <a:lnTo>
                  <a:pt x="4778" y="1021"/>
                </a:lnTo>
                <a:cubicBezTo>
                  <a:pt x="4779" y="1020"/>
                  <a:pt x="4780" y="1020"/>
                  <a:pt x="4781" y="1020"/>
                </a:cubicBezTo>
                <a:lnTo>
                  <a:pt x="4812" y="1018"/>
                </a:lnTo>
                <a:lnTo>
                  <a:pt x="4821" y="1014"/>
                </a:lnTo>
                <a:lnTo>
                  <a:pt x="4833" y="1000"/>
                </a:lnTo>
                <a:lnTo>
                  <a:pt x="4839" y="996"/>
                </a:lnTo>
                <a:cubicBezTo>
                  <a:pt x="4840" y="995"/>
                  <a:pt x="4841" y="995"/>
                  <a:pt x="4843" y="995"/>
                </a:cubicBezTo>
                <a:lnTo>
                  <a:pt x="4871" y="994"/>
                </a:lnTo>
                <a:lnTo>
                  <a:pt x="4877" y="991"/>
                </a:lnTo>
                <a:lnTo>
                  <a:pt x="4879" y="988"/>
                </a:lnTo>
                <a:lnTo>
                  <a:pt x="4885" y="978"/>
                </a:lnTo>
                <a:lnTo>
                  <a:pt x="4909" y="951"/>
                </a:lnTo>
                <a:lnTo>
                  <a:pt x="4911" y="947"/>
                </a:lnTo>
                <a:lnTo>
                  <a:pt x="4912" y="927"/>
                </a:lnTo>
                <a:lnTo>
                  <a:pt x="4914" y="918"/>
                </a:lnTo>
                <a:cubicBezTo>
                  <a:pt x="4914" y="917"/>
                  <a:pt x="4915" y="917"/>
                  <a:pt x="4915" y="916"/>
                </a:cubicBezTo>
                <a:lnTo>
                  <a:pt x="4917" y="913"/>
                </a:lnTo>
                <a:cubicBezTo>
                  <a:pt x="4917" y="912"/>
                  <a:pt x="4918" y="911"/>
                  <a:pt x="4919" y="910"/>
                </a:cubicBezTo>
                <a:lnTo>
                  <a:pt x="4924" y="907"/>
                </a:lnTo>
                <a:lnTo>
                  <a:pt x="4926" y="903"/>
                </a:lnTo>
                <a:lnTo>
                  <a:pt x="4928" y="898"/>
                </a:lnTo>
                <a:lnTo>
                  <a:pt x="4929" y="890"/>
                </a:lnTo>
                <a:lnTo>
                  <a:pt x="4927" y="868"/>
                </a:lnTo>
                <a:lnTo>
                  <a:pt x="4917" y="864"/>
                </a:lnTo>
                <a:cubicBezTo>
                  <a:pt x="4917" y="864"/>
                  <a:pt x="4916" y="863"/>
                  <a:pt x="4915" y="862"/>
                </a:cubicBezTo>
                <a:lnTo>
                  <a:pt x="4911" y="858"/>
                </a:lnTo>
                <a:cubicBezTo>
                  <a:pt x="4910" y="857"/>
                  <a:pt x="4909" y="856"/>
                  <a:pt x="4909" y="855"/>
                </a:cubicBezTo>
                <a:lnTo>
                  <a:pt x="4907" y="850"/>
                </a:lnTo>
                <a:cubicBezTo>
                  <a:pt x="4906" y="847"/>
                  <a:pt x="4908" y="843"/>
                  <a:pt x="4911" y="841"/>
                </a:cubicBezTo>
                <a:lnTo>
                  <a:pt x="4915" y="838"/>
                </a:lnTo>
                <a:cubicBezTo>
                  <a:pt x="4916" y="838"/>
                  <a:pt x="4917" y="837"/>
                  <a:pt x="4919" y="837"/>
                </a:cubicBezTo>
                <a:lnTo>
                  <a:pt x="4927" y="836"/>
                </a:lnTo>
                <a:cubicBezTo>
                  <a:pt x="4928" y="836"/>
                  <a:pt x="4929" y="836"/>
                  <a:pt x="4930" y="836"/>
                </a:cubicBezTo>
                <a:lnTo>
                  <a:pt x="4939" y="839"/>
                </a:lnTo>
                <a:cubicBezTo>
                  <a:pt x="4940" y="839"/>
                  <a:pt x="4941" y="839"/>
                  <a:pt x="4942" y="840"/>
                </a:cubicBezTo>
                <a:lnTo>
                  <a:pt x="4954" y="850"/>
                </a:lnTo>
                <a:lnTo>
                  <a:pt x="4995" y="895"/>
                </a:lnTo>
                <a:lnTo>
                  <a:pt x="5040" y="903"/>
                </a:lnTo>
                <a:lnTo>
                  <a:pt x="5055" y="901"/>
                </a:lnTo>
                <a:lnTo>
                  <a:pt x="5060" y="894"/>
                </a:lnTo>
                <a:lnTo>
                  <a:pt x="5065" y="877"/>
                </a:lnTo>
                <a:lnTo>
                  <a:pt x="5066" y="870"/>
                </a:lnTo>
                <a:lnTo>
                  <a:pt x="5065" y="829"/>
                </a:lnTo>
                <a:lnTo>
                  <a:pt x="5057" y="813"/>
                </a:lnTo>
                <a:cubicBezTo>
                  <a:pt x="5057" y="812"/>
                  <a:pt x="5057" y="812"/>
                  <a:pt x="5057" y="811"/>
                </a:cubicBezTo>
                <a:lnTo>
                  <a:pt x="5056" y="806"/>
                </a:lnTo>
                <a:lnTo>
                  <a:pt x="5056" y="800"/>
                </a:lnTo>
                <a:lnTo>
                  <a:pt x="5054" y="786"/>
                </a:lnTo>
                <a:lnTo>
                  <a:pt x="5050" y="777"/>
                </a:lnTo>
                <a:cubicBezTo>
                  <a:pt x="5049" y="776"/>
                  <a:pt x="5049" y="775"/>
                  <a:pt x="5049" y="774"/>
                </a:cubicBezTo>
                <a:lnTo>
                  <a:pt x="5049" y="768"/>
                </a:lnTo>
                <a:lnTo>
                  <a:pt x="5040" y="777"/>
                </a:lnTo>
                <a:cubicBezTo>
                  <a:pt x="5040" y="777"/>
                  <a:pt x="5039" y="778"/>
                  <a:pt x="5038" y="778"/>
                </a:cubicBezTo>
                <a:lnTo>
                  <a:pt x="5035" y="779"/>
                </a:lnTo>
                <a:cubicBezTo>
                  <a:pt x="5032" y="780"/>
                  <a:pt x="5029" y="779"/>
                  <a:pt x="5027" y="778"/>
                </a:cubicBezTo>
                <a:lnTo>
                  <a:pt x="5024" y="775"/>
                </a:lnTo>
                <a:cubicBezTo>
                  <a:pt x="5023" y="774"/>
                  <a:pt x="5022" y="772"/>
                  <a:pt x="5021" y="770"/>
                </a:cubicBezTo>
                <a:lnTo>
                  <a:pt x="5021" y="765"/>
                </a:lnTo>
                <a:cubicBezTo>
                  <a:pt x="5021" y="764"/>
                  <a:pt x="5021" y="763"/>
                  <a:pt x="5021" y="762"/>
                </a:cubicBezTo>
                <a:lnTo>
                  <a:pt x="5022" y="757"/>
                </a:lnTo>
                <a:lnTo>
                  <a:pt x="4989" y="753"/>
                </a:lnTo>
                <a:lnTo>
                  <a:pt x="4990" y="759"/>
                </a:lnTo>
                <a:cubicBezTo>
                  <a:pt x="4990" y="760"/>
                  <a:pt x="4990" y="761"/>
                  <a:pt x="4989" y="762"/>
                </a:cubicBezTo>
                <a:lnTo>
                  <a:pt x="4988" y="766"/>
                </a:lnTo>
                <a:lnTo>
                  <a:pt x="4991" y="785"/>
                </a:lnTo>
                <a:lnTo>
                  <a:pt x="4990" y="792"/>
                </a:lnTo>
                <a:cubicBezTo>
                  <a:pt x="4990" y="793"/>
                  <a:pt x="4989" y="795"/>
                  <a:pt x="4987" y="796"/>
                </a:cubicBezTo>
                <a:lnTo>
                  <a:pt x="4987" y="796"/>
                </a:lnTo>
                <a:lnTo>
                  <a:pt x="4988" y="802"/>
                </a:lnTo>
                <a:lnTo>
                  <a:pt x="4986" y="825"/>
                </a:lnTo>
                <a:cubicBezTo>
                  <a:pt x="4986" y="826"/>
                  <a:pt x="4985" y="828"/>
                  <a:pt x="4984" y="829"/>
                </a:cubicBezTo>
                <a:lnTo>
                  <a:pt x="4981" y="832"/>
                </a:lnTo>
                <a:cubicBezTo>
                  <a:pt x="4980" y="832"/>
                  <a:pt x="4979" y="833"/>
                  <a:pt x="4978" y="833"/>
                </a:cubicBezTo>
                <a:lnTo>
                  <a:pt x="4964" y="837"/>
                </a:lnTo>
                <a:cubicBezTo>
                  <a:pt x="4962" y="838"/>
                  <a:pt x="4959" y="837"/>
                  <a:pt x="4957" y="836"/>
                </a:cubicBezTo>
                <a:lnTo>
                  <a:pt x="4953" y="832"/>
                </a:lnTo>
                <a:cubicBezTo>
                  <a:pt x="4950" y="830"/>
                  <a:pt x="4949" y="827"/>
                  <a:pt x="4950" y="824"/>
                </a:cubicBezTo>
                <a:cubicBezTo>
                  <a:pt x="4950" y="821"/>
                  <a:pt x="4952" y="819"/>
                  <a:pt x="4955" y="818"/>
                </a:cubicBezTo>
                <a:lnTo>
                  <a:pt x="4961" y="816"/>
                </a:lnTo>
                <a:lnTo>
                  <a:pt x="4964" y="808"/>
                </a:lnTo>
                <a:lnTo>
                  <a:pt x="4965" y="790"/>
                </a:lnTo>
                <a:lnTo>
                  <a:pt x="4964" y="767"/>
                </a:lnTo>
                <a:cubicBezTo>
                  <a:pt x="4964" y="766"/>
                  <a:pt x="4964" y="766"/>
                  <a:pt x="4964" y="766"/>
                </a:cubicBezTo>
                <a:lnTo>
                  <a:pt x="4963" y="737"/>
                </a:lnTo>
                <a:lnTo>
                  <a:pt x="4953" y="740"/>
                </a:lnTo>
                <a:cubicBezTo>
                  <a:pt x="4951" y="741"/>
                  <a:pt x="4948" y="741"/>
                  <a:pt x="4946" y="740"/>
                </a:cubicBezTo>
                <a:lnTo>
                  <a:pt x="4940" y="735"/>
                </a:lnTo>
                <a:cubicBezTo>
                  <a:pt x="4938" y="734"/>
                  <a:pt x="4937" y="732"/>
                  <a:pt x="4936" y="729"/>
                </a:cubicBezTo>
                <a:cubicBezTo>
                  <a:pt x="4936" y="727"/>
                  <a:pt x="4937" y="724"/>
                  <a:pt x="4939" y="723"/>
                </a:cubicBezTo>
                <a:lnTo>
                  <a:pt x="4947" y="717"/>
                </a:lnTo>
                <a:lnTo>
                  <a:pt x="4946" y="715"/>
                </a:lnTo>
                <a:lnTo>
                  <a:pt x="4942" y="717"/>
                </a:lnTo>
                <a:cubicBezTo>
                  <a:pt x="4941" y="717"/>
                  <a:pt x="4940" y="717"/>
                  <a:pt x="4939" y="717"/>
                </a:cubicBezTo>
                <a:lnTo>
                  <a:pt x="4933" y="717"/>
                </a:lnTo>
                <a:lnTo>
                  <a:pt x="4933" y="728"/>
                </a:lnTo>
                <a:lnTo>
                  <a:pt x="4931" y="747"/>
                </a:lnTo>
                <a:lnTo>
                  <a:pt x="4933" y="750"/>
                </a:lnTo>
                <a:lnTo>
                  <a:pt x="4936" y="753"/>
                </a:lnTo>
                <a:lnTo>
                  <a:pt x="4940" y="760"/>
                </a:lnTo>
                <a:cubicBezTo>
                  <a:pt x="4941" y="761"/>
                  <a:pt x="4941" y="762"/>
                  <a:pt x="4941" y="764"/>
                </a:cubicBezTo>
                <a:lnTo>
                  <a:pt x="4940" y="772"/>
                </a:lnTo>
                <a:cubicBezTo>
                  <a:pt x="4940" y="773"/>
                  <a:pt x="4940" y="775"/>
                  <a:pt x="4939" y="776"/>
                </a:cubicBezTo>
                <a:lnTo>
                  <a:pt x="4935" y="781"/>
                </a:lnTo>
                <a:cubicBezTo>
                  <a:pt x="4934" y="782"/>
                  <a:pt x="4932" y="783"/>
                  <a:pt x="4930" y="784"/>
                </a:cubicBezTo>
                <a:lnTo>
                  <a:pt x="4924" y="784"/>
                </a:lnTo>
                <a:lnTo>
                  <a:pt x="4936" y="810"/>
                </a:lnTo>
                <a:cubicBezTo>
                  <a:pt x="4937" y="811"/>
                  <a:pt x="4937" y="813"/>
                  <a:pt x="4937" y="814"/>
                </a:cubicBezTo>
                <a:lnTo>
                  <a:pt x="4936" y="818"/>
                </a:lnTo>
                <a:cubicBezTo>
                  <a:pt x="4936" y="822"/>
                  <a:pt x="4934" y="824"/>
                  <a:pt x="4931" y="825"/>
                </a:cubicBezTo>
                <a:lnTo>
                  <a:pt x="4929" y="826"/>
                </a:lnTo>
                <a:cubicBezTo>
                  <a:pt x="4926" y="827"/>
                  <a:pt x="4923" y="827"/>
                  <a:pt x="4921" y="824"/>
                </a:cubicBezTo>
                <a:lnTo>
                  <a:pt x="4909" y="813"/>
                </a:lnTo>
                <a:cubicBezTo>
                  <a:pt x="4908" y="812"/>
                  <a:pt x="4907" y="812"/>
                  <a:pt x="4907" y="811"/>
                </a:cubicBezTo>
                <a:lnTo>
                  <a:pt x="4904" y="803"/>
                </a:lnTo>
                <a:lnTo>
                  <a:pt x="4904" y="803"/>
                </a:lnTo>
                <a:cubicBezTo>
                  <a:pt x="4903" y="804"/>
                  <a:pt x="4902" y="805"/>
                  <a:pt x="4901" y="805"/>
                </a:cubicBezTo>
                <a:lnTo>
                  <a:pt x="4892" y="810"/>
                </a:lnTo>
                <a:lnTo>
                  <a:pt x="4890" y="812"/>
                </a:lnTo>
                <a:lnTo>
                  <a:pt x="4888" y="820"/>
                </a:lnTo>
                <a:cubicBezTo>
                  <a:pt x="4887" y="824"/>
                  <a:pt x="4883" y="826"/>
                  <a:pt x="4879" y="826"/>
                </a:cubicBezTo>
                <a:cubicBezTo>
                  <a:pt x="4875" y="825"/>
                  <a:pt x="4872" y="822"/>
                  <a:pt x="4872" y="818"/>
                </a:cubicBezTo>
                <a:lnTo>
                  <a:pt x="4871" y="808"/>
                </a:lnTo>
                <a:cubicBezTo>
                  <a:pt x="4871" y="806"/>
                  <a:pt x="4872" y="805"/>
                  <a:pt x="4873" y="803"/>
                </a:cubicBezTo>
                <a:lnTo>
                  <a:pt x="4876" y="798"/>
                </a:lnTo>
                <a:lnTo>
                  <a:pt x="4877" y="797"/>
                </a:lnTo>
                <a:cubicBezTo>
                  <a:pt x="4875" y="798"/>
                  <a:pt x="4872" y="799"/>
                  <a:pt x="4870" y="798"/>
                </a:cubicBezTo>
                <a:lnTo>
                  <a:pt x="4856" y="794"/>
                </a:lnTo>
                <a:lnTo>
                  <a:pt x="4838" y="795"/>
                </a:lnTo>
                <a:lnTo>
                  <a:pt x="4834" y="797"/>
                </a:lnTo>
                <a:lnTo>
                  <a:pt x="4814" y="818"/>
                </a:lnTo>
                <a:lnTo>
                  <a:pt x="4809" y="829"/>
                </a:lnTo>
                <a:lnTo>
                  <a:pt x="4804" y="834"/>
                </a:lnTo>
                <a:cubicBezTo>
                  <a:pt x="4804" y="834"/>
                  <a:pt x="4803" y="835"/>
                  <a:pt x="4802" y="835"/>
                </a:cubicBezTo>
                <a:lnTo>
                  <a:pt x="4796" y="839"/>
                </a:lnTo>
                <a:cubicBezTo>
                  <a:pt x="4793" y="841"/>
                  <a:pt x="4789" y="841"/>
                  <a:pt x="4786" y="839"/>
                </a:cubicBezTo>
                <a:cubicBezTo>
                  <a:pt x="4784" y="837"/>
                  <a:pt x="4783" y="833"/>
                  <a:pt x="4784" y="830"/>
                </a:cubicBezTo>
                <a:lnTo>
                  <a:pt x="4792" y="813"/>
                </a:lnTo>
                <a:cubicBezTo>
                  <a:pt x="4790" y="812"/>
                  <a:pt x="4788" y="810"/>
                  <a:pt x="4788" y="808"/>
                </a:cubicBezTo>
                <a:cubicBezTo>
                  <a:pt x="4787" y="804"/>
                  <a:pt x="4788" y="801"/>
                  <a:pt x="4792" y="799"/>
                </a:cubicBezTo>
                <a:lnTo>
                  <a:pt x="4795" y="797"/>
                </a:lnTo>
                <a:cubicBezTo>
                  <a:pt x="4796" y="796"/>
                  <a:pt x="4797" y="796"/>
                  <a:pt x="4798" y="796"/>
                </a:cubicBezTo>
                <a:lnTo>
                  <a:pt x="4805" y="793"/>
                </a:lnTo>
                <a:lnTo>
                  <a:pt x="4811" y="777"/>
                </a:lnTo>
                <a:cubicBezTo>
                  <a:pt x="4812" y="775"/>
                  <a:pt x="4813" y="774"/>
                  <a:pt x="4815" y="773"/>
                </a:cubicBezTo>
                <a:lnTo>
                  <a:pt x="4815" y="769"/>
                </a:lnTo>
                <a:cubicBezTo>
                  <a:pt x="4816" y="768"/>
                  <a:pt x="4816" y="766"/>
                  <a:pt x="4817" y="765"/>
                </a:cubicBezTo>
                <a:lnTo>
                  <a:pt x="4827" y="753"/>
                </a:lnTo>
                <a:lnTo>
                  <a:pt x="4828" y="752"/>
                </a:lnTo>
                <a:lnTo>
                  <a:pt x="4833" y="748"/>
                </a:lnTo>
                <a:lnTo>
                  <a:pt x="4836" y="736"/>
                </a:lnTo>
                <a:cubicBezTo>
                  <a:pt x="4837" y="735"/>
                  <a:pt x="4837" y="734"/>
                  <a:pt x="4838" y="733"/>
                </a:cubicBezTo>
                <a:lnTo>
                  <a:pt x="4839" y="732"/>
                </a:lnTo>
                <a:lnTo>
                  <a:pt x="4834" y="720"/>
                </a:lnTo>
                <a:cubicBezTo>
                  <a:pt x="4833" y="719"/>
                  <a:pt x="4833" y="717"/>
                  <a:pt x="4833" y="716"/>
                </a:cubicBezTo>
                <a:lnTo>
                  <a:pt x="4834" y="711"/>
                </a:lnTo>
                <a:lnTo>
                  <a:pt x="4832" y="703"/>
                </a:lnTo>
                <a:lnTo>
                  <a:pt x="4832" y="703"/>
                </a:lnTo>
                <a:cubicBezTo>
                  <a:pt x="4829" y="705"/>
                  <a:pt x="4826" y="705"/>
                  <a:pt x="4824" y="704"/>
                </a:cubicBezTo>
                <a:lnTo>
                  <a:pt x="4820" y="703"/>
                </a:lnTo>
                <a:lnTo>
                  <a:pt x="4819" y="704"/>
                </a:lnTo>
                <a:cubicBezTo>
                  <a:pt x="4816" y="705"/>
                  <a:pt x="4813" y="705"/>
                  <a:pt x="4810" y="704"/>
                </a:cubicBezTo>
                <a:lnTo>
                  <a:pt x="4808" y="702"/>
                </a:lnTo>
                <a:cubicBezTo>
                  <a:pt x="4807" y="702"/>
                  <a:pt x="4806" y="701"/>
                  <a:pt x="4806" y="701"/>
                </a:cubicBezTo>
                <a:lnTo>
                  <a:pt x="4803" y="698"/>
                </a:lnTo>
                <a:lnTo>
                  <a:pt x="4803" y="698"/>
                </a:lnTo>
                <a:lnTo>
                  <a:pt x="4795" y="709"/>
                </a:lnTo>
                <a:lnTo>
                  <a:pt x="4789" y="723"/>
                </a:lnTo>
                <a:cubicBezTo>
                  <a:pt x="4788" y="724"/>
                  <a:pt x="4787" y="725"/>
                  <a:pt x="4786" y="726"/>
                </a:cubicBezTo>
                <a:lnTo>
                  <a:pt x="4782" y="729"/>
                </a:lnTo>
                <a:cubicBezTo>
                  <a:pt x="4780" y="730"/>
                  <a:pt x="4778" y="730"/>
                  <a:pt x="4776" y="730"/>
                </a:cubicBezTo>
                <a:lnTo>
                  <a:pt x="4766" y="728"/>
                </a:lnTo>
                <a:cubicBezTo>
                  <a:pt x="4763" y="728"/>
                  <a:pt x="4760" y="725"/>
                  <a:pt x="4760" y="722"/>
                </a:cubicBezTo>
                <a:cubicBezTo>
                  <a:pt x="4759" y="719"/>
                  <a:pt x="4760" y="716"/>
                  <a:pt x="4763" y="714"/>
                </a:cubicBezTo>
                <a:lnTo>
                  <a:pt x="4768" y="710"/>
                </a:lnTo>
                <a:lnTo>
                  <a:pt x="4776" y="693"/>
                </a:lnTo>
                <a:cubicBezTo>
                  <a:pt x="4776" y="692"/>
                  <a:pt x="4777" y="691"/>
                  <a:pt x="4778" y="690"/>
                </a:cubicBezTo>
                <a:lnTo>
                  <a:pt x="4787" y="685"/>
                </a:lnTo>
                <a:lnTo>
                  <a:pt x="4794" y="678"/>
                </a:lnTo>
                <a:lnTo>
                  <a:pt x="4804" y="671"/>
                </a:lnTo>
                <a:lnTo>
                  <a:pt x="4814" y="661"/>
                </a:lnTo>
                <a:lnTo>
                  <a:pt x="4770" y="645"/>
                </a:lnTo>
                <a:cubicBezTo>
                  <a:pt x="4769" y="645"/>
                  <a:pt x="4768" y="645"/>
                  <a:pt x="4768" y="644"/>
                </a:cubicBezTo>
                <a:lnTo>
                  <a:pt x="4761" y="639"/>
                </a:lnTo>
                <a:lnTo>
                  <a:pt x="4728" y="643"/>
                </a:lnTo>
                <a:cubicBezTo>
                  <a:pt x="4726" y="643"/>
                  <a:pt x="4724" y="643"/>
                  <a:pt x="4722" y="642"/>
                </a:cubicBezTo>
                <a:lnTo>
                  <a:pt x="4717" y="637"/>
                </a:lnTo>
                <a:cubicBezTo>
                  <a:pt x="4715" y="636"/>
                  <a:pt x="4714" y="634"/>
                  <a:pt x="4714" y="631"/>
                </a:cubicBezTo>
                <a:cubicBezTo>
                  <a:pt x="4714" y="629"/>
                  <a:pt x="4715" y="627"/>
                  <a:pt x="4717" y="625"/>
                </a:cubicBezTo>
                <a:lnTo>
                  <a:pt x="4719" y="623"/>
                </a:lnTo>
                <a:cubicBezTo>
                  <a:pt x="4717" y="623"/>
                  <a:pt x="4715" y="622"/>
                  <a:pt x="4714" y="620"/>
                </a:cubicBezTo>
                <a:cubicBezTo>
                  <a:pt x="4713" y="619"/>
                  <a:pt x="4713" y="618"/>
                  <a:pt x="4713" y="616"/>
                </a:cubicBezTo>
                <a:lnTo>
                  <a:pt x="4695" y="617"/>
                </a:lnTo>
                <a:cubicBezTo>
                  <a:pt x="4694" y="617"/>
                  <a:pt x="4692" y="616"/>
                  <a:pt x="4690" y="615"/>
                </a:cubicBezTo>
                <a:lnTo>
                  <a:pt x="4678" y="606"/>
                </a:lnTo>
                <a:lnTo>
                  <a:pt x="4643" y="599"/>
                </a:lnTo>
                <a:cubicBezTo>
                  <a:pt x="4640" y="599"/>
                  <a:pt x="4637" y="597"/>
                  <a:pt x="4636" y="594"/>
                </a:cubicBezTo>
                <a:cubicBezTo>
                  <a:pt x="4636" y="593"/>
                  <a:pt x="4636" y="592"/>
                  <a:pt x="4636" y="592"/>
                </a:cubicBezTo>
                <a:lnTo>
                  <a:pt x="4630" y="591"/>
                </a:lnTo>
                <a:cubicBezTo>
                  <a:pt x="4629" y="591"/>
                  <a:pt x="4628" y="591"/>
                  <a:pt x="4627" y="590"/>
                </a:cubicBezTo>
                <a:lnTo>
                  <a:pt x="4620" y="586"/>
                </a:lnTo>
                <a:cubicBezTo>
                  <a:pt x="4618" y="585"/>
                  <a:pt x="4617" y="584"/>
                  <a:pt x="4617" y="583"/>
                </a:cubicBezTo>
                <a:lnTo>
                  <a:pt x="4613" y="575"/>
                </a:lnTo>
                <a:cubicBezTo>
                  <a:pt x="4612" y="573"/>
                  <a:pt x="4612" y="570"/>
                  <a:pt x="4613" y="568"/>
                </a:cubicBezTo>
                <a:cubicBezTo>
                  <a:pt x="4614" y="565"/>
                  <a:pt x="4616" y="565"/>
                  <a:pt x="4618" y="564"/>
                </a:cubicBezTo>
                <a:lnTo>
                  <a:pt x="4623" y="562"/>
                </a:lnTo>
                <a:lnTo>
                  <a:pt x="4634" y="554"/>
                </a:lnTo>
                <a:lnTo>
                  <a:pt x="4618" y="556"/>
                </a:lnTo>
                <a:cubicBezTo>
                  <a:pt x="4615" y="556"/>
                  <a:pt x="4613" y="555"/>
                  <a:pt x="4611" y="553"/>
                </a:cubicBezTo>
                <a:cubicBezTo>
                  <a:pt x="4609" y="551"/>
                  <a:pt x="4609" y="547"/>
                  <a:pt x="4610" y="545"/>
                </a:cubicBezTo>
                <a:lnTo>
                  <a:pt x="4614" y="536"/>
                </a:lnTo>
                <a:cubicBezTo>
                  <a:pt x="4615" y="534"/>
                  <a:pt x="4616" y="533"/>
                  <a:pt x="4618" y="532"/>
                </a:cubicBezTo>
                <a:lnTo>
                  <a:pt x="4625" y="529"/>
                </a:lnTo>
                <a:cubicBezTo>
                  <a:pt x="4627" y="528"/>
                  <a:pt x="4629" y="528"/>
                  <a:pt x="4631" y="528"/>
                </a:cubicBezTo>
                <a:lnTo>
                  <a:pt x="4743" y="564"/>
                </a:lnTo>
                <a:lnTo>
                  <a:pt x="4743" y="564"/>
                </a:lnTo>
                <a:lnTo>
                  <a:pt x="4908" y="589"/>
                </a:lnTo>
                <a:cubicBezTo>
                  <a:pt x="4908" y="588"/>
                  <a:pt x="4909" y="587"/>
                  <a:pt x="4910" y="586"/>
                </a:cubicBezTo>
                <a:lnTo>
                  <a:pt x="4915" y="582"/>
                </a:lnTo>
                <a:cubicBezTo>
                  <a:pt x="4916" y="581"/>
                  <a:pt x="4916" y="581"/>
                  <a:pt x="4917" y="580"/>
                </a:cubicBezTo>
                <a:lnTo>
                  <a:pt x="4949" y="567"/>
                </a:lnTo>
                <a:lnTo>
                  <a:pt x="4955" y="562"/>
                </a:lnTo>
                <a:lnTo>
                  <a:pt x="4957" y="555"/>
                </a:lnTo>
                <a:lnTo>
                  <a:pt x="4957" y="554"/>
                </a:lnTo>
                <a:cubicBezTo>
                  <a:pt x="4955" y="553"/>
                  <a:pt x="4954" y="550"/>
                  <a:pt x="4954" y="548"/>
                </a:cubicBezTo>
                <a:lnTo>
                  <a:pt x="4954" y="541"/>
                </a:lnTo>
                <a:cubicBezTo>
                  <a:pt x="4954" y="540"/>
                  <a:pt x="4954" y="539"/>
                  <a:pt x="4955" y="538"/>
                </a:cubicBezTo>
                <a:lnTo>
                  <a:pt x="4958" y="531"/>
                </a:lnTo>
                <a:cubicBezTo>
                  <a:pt x="4958" y="530"/>
                  <a:pt x="4959" y="529"/>
                  <a:pt x="4959" y="529"/>
                </a:cubicBezTo>
                <a:lnTo>
                  <a:pt x="4964" y="523"/>
                </a:lnTo>
                <a:cubicBezTo>
                  <a:pt x="4965" y="522"/>
                  <a:pt x="4966" y="521"/>
                  <a:pt x="4968" y="521"/>
                </a:cubicBezTo>
                <a:lnTo>
                  <a:pt x="4983" y="517"/>
                </a:lnTo>
                <a:lnTo>
                  <a:pt x="4985" y="514"/>
                </a:lnTo>
                <a:lnTo>
                  <a:pt x="4985" y="503"/>
                </a:lnTo>
                <a:cubicBezTo>
                  <a:pt x="4985" y="501"/>
                  <a:pt x="4986" y="499"/>
                  <a:pt x="4987" y="497"/>
                </a:cubicBezTo>
                <a:lnTo>
                  <a:pt x="4994" y="492"/>
                </a:lnTo>
                <a:cubicBezTo>
                  <a:pt x="4995" y="491"/>
                  <a:pt x="4997" y="490"/>
                  <a:pt x="4998" y="490"/>
                </a:cubicBezTo>
                <a:lnTo>
                  <a:pt x="5072" y="481"/>
                </a:lnTo>
                <a:lnTo>
                  <a:pt x="5091" y="470"/>
                </a:lnTo>
                <a:cubicBezTo>
                  <a:pt x="5092" y="470"/>
                  <a:pt x="5092" y="470"/>
                  <a:pt x="5092" y="470"/>
                </a:cubicBezTo>
                <a:lnTo>
                  <a:pt x="5088" y="465"/>
                </a:lnTo>
                <a:cubicBezTo>
                  <a:pt x="5087" y="464"/>
                  <a:pt x="5087" y="463"/>
                  <a:pt x="5087" y="462"/>
                </a:cubicBezTo>
                <a:lnTo>
                  <a:pt x="5084" y="456"/>
                </a:lnTo>
                <a:cubicBezTo>
                  <a:pt x="5084" y="456"/>
                  <a:pt x="5084" y="455"/>
                  <a:pt x="5084" y="454"/>
                </a:cubicBezTo>
                <a:lnTo>
                  <a:pt x="5083" y="445"/>
                </a:lnTo>
                <a:cubicBezTo>
                  <a:pt x="5083" y="444"/>
                  <a:pt x="5083" y="443"/>
                  <a:pt x="5084" y="442"/>
                </a:cubicBezTo>
                <a:lnTo>
                  <a:pt x="5086" y="437"/>
                </a:lnTo>
                <a:cubicBezTo>
                  <a:pt x="5086" y="436"/>
                  <a:pt x="5086" y="435"/>
                  <a:pt x="5087" y="435"/>
                </a:cubicBezTo>
                <a:lnTo>
                  <a:pt x="5091" y="429"/>
                </a:lnTo>
                <a:lnTo>
                  <a:pt x="5082" y="410"/>
                </a:lnTo>
                <a:lnTo>
                  <a:pt x="5079" y="407"/>
                </a:lnTo>
                <a:lnTo>
                  <a:pt x="5076" y="402"/>
                </a:lnTo>
                <a:cubicBezTo>
                  <a:pt x="5075" y="402"/>
                  <a:pt x="5075" y="401"/>
                  <a:pt x="5074" y="400"/>
                </a:cubicBezTo>
                <a:lnTo>
                  <a:pt x="5071" y="389"/>
                </a:lnTo>
                <a:lnTo>
                  <a:pt x="5061" y="397"/>
                </a:lnTo>
                <a:lnTo>
                  <a:pt x="5059" y="400"/>
                </a:lnTo>
                <a:lnTo>
                  <a:pt x="5058" y="404"/>
                </a:lnTo>
                <a:cubicBezTo>
                  <a:pt x="5057" y="407"/>
                  <a:pt x="5055" y="408"/>
                  <a:pt x="5053" y="409"/>
                </a:cubicBezTo>
                <a:cubicBezTo>
                  <a:pt x="5051" y="410"/>
                  <a:pt x="5048" y="409"/>
                  <a:pt x="5046" y="408"/>
                </a:cubicBezTo>
                <a:lnTo>
                  <a:pt x="5041" y="404"/>
                </a:lnTo>
                <a:cubicBezTo>
                  <a:pt x="5040" y="404"/>
                  <a:pt x="5040" y="403"/>
                  <a:pt x="5039" y="403"/>
                </a:cubicBezTo>
                <a:lnTo>
                  <a:pt x="5030" y="390"/>
                </a:lnTo>
                <a:cubicBezTo>
                  <a:pt x="5029" y="389"/>
                  <a:pt x="5029" y="388"/>
                  <a:pt x="5029" y="387"/>
                </a:cubicBezTo>
                <a:lnTo>
                  <a:pt x="5027" y="374"/>
                </a:lnTo>
                <a:lnTo>
                  <a:pt x="4996" y="347"/>
                </a:lnTo>
                <a:cubicBezTo>
                  <a:pt x="4995" y="346"/>
                  <a:pt x="4994" y="344"/>
                  <a:pt x="4994" y="341"/>
                </a:cubicBezTo>
                <a:cubicBezTo>
                  <a:pt x="4994" y="339"/>
                  <a:pt x="4994" y="337"/>
                  <a:pt x="4996" y="336"/>
                </a:cubicBezTo>
                <a:lnTo>
                  <a:pt x="4999" y="332"/>
                </a:lnTo>
                <a:lnTo>
                  <a:pt x="4987" y="325"/>
                </a:lnTo>
                <a:lnTo>
                  <a:pt x="4982" y="324"/>
                </a:lnTo>
                <a:lnTo>
                  <a:pt x="4926" y="345"/>
                </a:lnTo>
                <a:cubicBezTo>
                  <a:pt x="4925" y="345"/>
                  <a:pt x="4923" y="345"/>
                  <a:pt x="4922" y="345"/>
                </a:cubicBezTo>
                <a:lnTo>
                  <a:pt x="4890" y="337"/>
                </a:lnTo>
                <a:cubicBezTo>
                  <a:pt x="4886" y="336"/>
                  <a:pt x="4884" y="333"/>
                  <a:pt x="4884" y="329"/>
                </a:cubicBezTo>
                <a:lnTo>
                  <a:pt x="4884" y="325"/>
                </a:lnTo>
                <a:cubicBezTo>
                  <a:pt x="4884" y="323"/>
                  <a:pt x="4885" y="321"/>
                  <a:pt x="4886" y="319"/>
                </a:cubicBezTo>
                <a:cubicBezTo>
                  <a:pt x="4888" y="318"/>
                  <a:pt x="4890" y="317"/>
                  <a:pt x="4892" y="317"/>
                </a:cubicBezTo>
                <a:lnTo>
                  <a:pt x="4900" y="318"/>
                </a:lnTo>
                <a:cubicBezTo>
                  <a:pt x="4901" y="318"/>
                  <a:pt x="4902" y="318"/>
                  <a:pt x="4903" y="318"/>
                </a:cubicBezTo>
                <a:lnTo>
                  <a:pt x="4908" y="321"/>
                </a:lnTo>
                <a:cubicBezTo>
                  <a:pt x="4908" y="318"/>
                  <a:pt x="4909" y="316"/>
                  <a:pt x="4911" y="315"/>
                </a:cubicBezTo>
                <a:lnTo>
                  <a:pt x="4917" y="311"/>
                </a:lnTo>
                <a:cubicBezTo>
                  <a:pt x="4917" y="310"/>
                  <a:pt x="4918" y="310"/>
                  <a:pt x="4919" y="310"/>
                </a:cubicBezTo>
                <a:lnTo>
                  <a:pt x="4940" y="303"/>
                </a:lnTo>
                <a:lnTo>
                  <a:pt x="4951" y="294"/>
                </a:lnTo>
                <a:lnTo>
                  <a:pt x="4950" y="294"/>
                </a:lnTo>
                <a:lnTo>
                  <a:pt x="4935" y="281"/>
                </a:lnTo>
                <a:lnTo>
                  <a:pt x="4916" y="278"/>
                </a:lnTo>
                <a:cubicBezTo>
                  <a:pt x="4914" y="278"/>
                  <a:pt x="4913" y="277"/>
                  <a:pt x="4912" y="276"/>
                </a:cubicBezTo>
                <a:lnTo>
                  <a:pt x="4905" y="271"/>
                </a:lnTo>
                <a:cubicBezTo>
                  <a:pt x="4903" y="269"/>
                  <a:pt x="4902" y="266"/>
                  <a:pt x="4902" y="263"/>
                </a:cubicBezTo>
                <a:cubicBezTo>
                  <a:pt x="4903" y="261"/>
                  <a:pt x="4905" y="258"/>
                  <a:pt x="4907" y="257"/>
                </a:cubicBezTo>
                <a:lnTo>
                  <a:pt x="4918" y="253"/>
                </a:lnTo>
                <a:lnTo>
                  <a:pt x="4921" y="250"/>
                </a:lnTo>
                <a:lnTo>
                  <a:pt x="4922" y="247"/>
                </a:lnTo>
                <a:lnTo>
                  <a:pt x="4908" y="234"/>
                </a:lnTo>
                <a:lnTo>
                  <a:pt x="4904" y="233"/>
                </a:lnTo>
                <a:lnTo>
                  <a:pt x="4893" y="234"/>
                </a:lnTo>
                <a:lnTo>
                  <a:pt x="4889" y="237"/>
                </a:lnTo>
                <a:lnTo>
                  <a:pt x="4871" y="263"/>
                </a:lnTo>
                <a:lnTo>
                  <a:pt x="4867" y="273"/>
                </a:lnTo>
                <a:cubicBezTo>
                  <a:pt x="4867" y="274"/>
                  <a:pt x="4866" y="274"/>
                  <a:pt x="4866" y="275"/>
                </a:cubicBezTo>
                <a:lnTo>
                  <a:pt x="4863" y="279"/>
                </a:lnTo>
                <a:cubicBezTo>
                  <a:pt x="4862" y="280"/>
                  <a:pt x="4860" y="280"/>
                  <a:pt x="4859" y="281"/>
                </a:cubicBezTo>
                <a:lnTo>
                  <a:pt x="4831" y="289"/>
                </a:lnTo>
                <a:cubicBezTo>
                  <a:pt x="4828" y="289"/>
                  <a:pt x="4825" y="289"/>
                  <a:pt x="4823" y="286"/>
                </a:cubicBezTo>
                <a:cubicBezTo>
                  <a:pt x="4821" y="284"/>
                  <a:pt x="4820" y="281"/>
                  <a:pt x="4821" y="278"/>
                </a:cubicBezTo>
                <a:lnTo>
                  <a:pt x="4826" y="267"/>
                </a:lnTo>
                <a:cubicBezTo>
                  <a:pt x="4826" y="266"/>
                  <a:pt x="4826" y="265"/>
                  <a:pt x="4827" y="264"/>
                </a:cubicBezTo>
                <a:lnTo>
                  <a:pt x="4838" y="251"/>
                </a:lnTo>
                <a:lnTo>
                  <a:pt x="4841" y="239"/>
                </a:lnTo>
                <a:lnTo>
                  <a:pt x="4840" y="221"/>
                </a:lnTo>
                <a:lnTo>
                  <a:pt x="4837" y="216"/>
                </a:lnTo>
                <a:lnTo>
                  <a:pt x="4835" y="216"/>
                </a:lnTo>
                <a:lnTo>
                  <a:pt x="4801" y="237"/>
                </a:lnTo>
                <a:cubicBezTo>
                  <a:pt x="4800" y="238"/>
                  <a:pt x="4800" y="238"/>
                  <a:pt x="4799" y="238"/>
                </a:cubicBezTo>
                <a:lnTo>
                  <a:pt x="4777" y="243"/>
                </a:lnTo>
                <a:lnTo>
                  <a:pt x="4775" y="245"/>
                </a:lnTo>
                <a:lnTo>
                  <a:pt x="4767" y="261"/>
                </a:lnTo>
                <a:cubicBezTo>
                  <a:pt x="4767" y="262"/>
                  <a:pt x="4766" y="263"/>
                  <a:pt x="4766" y="263"/>
                </a:cubicBezTo>
                <a:lnTo>
                  <a:pt x="4761" y="267"/>
                </a:lnTo>
                <a:cubicBezTo>
                  <a:pt x="4758" y="270"/>
                  <a:pt x="4753" y="270"/>
                  <a:pt x="4750" y="267"/>
                </a:cubicBezTo>
                <a:lnTo>
                  <a:pt x="4745" y="263"/>
                </a:lnTo>
                <a:cubicBezTo>
                  <a:pt x="4743" y="260"/>
                  <a:pt x="4742" y="257"/>
                  <a:pt x="4743" y="254"/>
                </a:cubicBezTo>
                <a:lnTo>
                  <a:pt x="4745" y="250"/>
                </a:lnTo>
                <a:cubicBezTo>
                  <a:pt x="4744" y="250"/>
                  <a:pt x="4744" y="250"/>
                  <a:pt x="4744" y="250"/>
                </a:cubicBezTo>
                <a:cubicBezTo>
                  <a:pt x="4743" y="246"/>
                  <a:pt x="4743" y="241"/>
                  <a:pt x="4746" y="239"/>
                </a:cubicBezTo>
                <a:lnTo>
                  <a:pt x="4750" y="235"/>
                </a:lnTo>
                <a:cubicBezTo>
                  <a:pt x="4751" y="234"/>
                  <a:pt x="4752" y="234"/>
                  <a:pt x="4753" y="233"/>
                </a:cubicBezTo>
                <a:lnTo>
                  <a:pt x="4755" y="233"/>
                </a:lnTo>
                <a:lnTo>
                  <a:pt x="4754" y="231"/>
                </a:lnTo>
                <a:cubicBezTo>
                  <a:pt x="4753" y="230"/>
                  <a:pt x="4752" y="229"/>
                  <a:pt x="4752" y="228"/>
                </a:cubicBezTo>
                <a:lnTo>
                  <a:pt x="4751" y="222"/>
                </a:lnTo>
                <a:cubicBezTo>
                  <a:pt x="4751" y="220"/>
                  <a:pt x="4751" y="218"/>
                  <a:pt x="4751" y="217"/>
                </a:cubicBezTo>
                <a:lnTo>
                  <a:pt x="4748" y="214"/>
                </a:lnTo>
                <a:cubicBezTo>
                  <a:pt x="4746" y="212"/>
                  <a:pt x="4745" y="210"/>
                  <a:pt x="4745" y="208"/>
                </a:cubicBezTo>
                <a:cubicBezTo>
                  <a:pt x="4746" y="206"/>
                  <a:pt x="4746" y="204"/>
                  <a:pt x="4748" y="202"/>
                </a:cubicBezTo>
                <a:lnTo>
                  <a:pt x="4765" y="186"/>
                </a:lnTo>
                <a:lnTo>
                  <a:pt x="4753" y="183"/>
                </a:lnTo>
                <a:cubicBezTo>
                  <a:pt x="4752" y="183"/>
                  <a:pt x="4750" y="182"/>
                  <a:pt x="4749" y="181"/>
                </a:cubicBezTo>
                <a:lnTo>
                  <a:pt x="4743" y="173"/>
                </a:lnTo>
                <a:lnTo>
                  <a:pt x="4740" y="169"/>
                </a:lnTo>
                <a:cubicBezTo>
                  <a:pt x="4740" y="168"/>
                  <a:pt x="4740" y="167"/>
                  <a:pt x="4740" y="167"/>
                </a:cubicBezTo>
                <a:lnTo>
                  <a:pt x="4739" y="163"/>
                </a:lnTo>
                <a:lnTo>
                  <a:pt x="4739" y="154"/>
                </a:lnTo>
                <a:lnTo>
                  <a:pt x="4735" y="149"/>
                </a:lnTo>
                <a:lnTo>
                  <a:pt x="4707" y="147"/>
                </a:lnTo>
                <a:cubicBezTo>
                  <a:pt x="4703" y="147"/>
                  <a:pt x="4700" y="143"/>
                  <a:pt x="4700" y="139"/>
                </a:cubicBezTo>
                <a:lnTo>
                  <a:pt x="4700" y="135"/>
                </a:lnTo>
                <a:cubicBezTo>
                  <a:pt x="4700" y="134"/>
                  <a:pt x="4700" y="134"/>
                  <a:pt x="4700" y="133"/>
                </a:cubicBezTo>
                <a:lnTo>
                  <a:pt x="4659" y="138"/>
                </a:lnTo>
                <a:lnTo>
                  <a:pt x="4654" y="142"/>
                </a:lnTo>
                <a:lnTo>
                  <a:pt x="4649" y="150"/>
                </a:lnTo>
                <a:lnTo>
                  <a:pt x="4643" y="161"/>
                </a:lnTo>
                <a:lnTo>
                  <a:pt x="4634" y="184"/>
                </a:lnTo>
                <a:cubicBezTo>
                  <a:pt x="4633" y="184"/>
                  <a:pt x="4633" y="185"/>
                  <a:pt x="4633" y="186"/>
                </a:cubicBezTo>
                <a:lnTo>
                  <a:pt x="4616" y="208"/>
                </a:lnTo>
                <a:lnTo>
                  <a:pt x="4612" y="221"/>
                </a:lnTo>
                <a:lnTo>
                  <a:pt x="4613" y="223"/>
                </a:lnTo>
                <a:lnTo>
                  <a:pt x="4617" y="226"/>
                </a:lnTo>
                <a:cubicBezTo>
                  <a:pt x="4618" y="226"/>
                  <a:pt x="4618" y="227"/>
                  <a:pt x="4619" y="227"/>
                </a:cubicBezTo>
                <a:lnTo>
                  <a:pt x="4626" y="235"/>
                </a:lnTo>
                <a:cubicBezTo>
                  <a:pt x="4626" y="236"/>
                  <a:pt x="4627" y="237"/>
                  <a:pt x="4627" y="238"/>
                </a:cubicBezTo>
                <a:lnTo>
                  <a:pt x="4629" y="244"/>
                </a:lnTo>
                <a:cubicBezTo>
                  <a:pt x="4630" y="246"/>
                  <a:pt x="4630" y="248"/>
                  <a:pt x="4629" y="250"/>
                </a:cubicBezTo>
                <a:lnTo>
                  <a:pt x="4627" y="253"/>
                </a:lnTo>
                <a:cubicBezTo>
                  <a:pt x="4626" y="256"/>
                  <a:pt x="4624" y="257"/>
                  <a:pt x="4620" y="257"/>
                </a:cubicBezTo>
                <a:lnTo>
                  <a:pt x="4612" y="257"/>
                </a:lnTo>
                <a:cubicBezTo>
                  <a:pt x="4612" y="257"/>
                  <a:pt x="4611" y="256"/>
                  <a:pt x="4610" y="256"/>
                </a:cubicBezTo>
                <a:lnTo>
                  <a:pt x="4606" y="255"/>
                </a:lnTo>
                <a:lnTo>
                  <a:pt x="4605" y="256"/>
                </a:lnTo>
                <a:lnTo>
                  <a:pt x="4602" y="279"/>
                </a:lnTo>
                <a:lnTo>
                  <a:pt x="4586" y="320"/>
                </a:lnTo>
                <a:lnTo>
                  <a:pt x="4597" y="336"/>
                </a:lnTo>
                <a:lnTo>
                  <a:pt x="4609" y="337"/>
                </a:lnTo>
                <a:cubicBezTo>
                  <a:pt x="4614" y="337"/>
                  <a:pt x="4617" y="341"/>
                  <a:pt x="4617" y="345"/>
                </a:cubicBezTo>
                <a:lnTo>
                  <a:pt x="4617" y="349"/>
                </a:lnTo>
                <a:cubicBezTo>
                  <a:pt x="4617" y="352"/>
                  <a:pt x="4615" y="355"/>
                  <a:pt x="4613" y="356"/>
                </a:cubicBezTo>
                <a:lnTo>
                  <a:pt x="4607" y="360"/>
                </a:lnTo>
                <a:lnTo>
                  <a:pt x="4606" y="365"/>
                </a:lnTo>
                <a:lnTo>
                  <a:pt x="4608" y="374"/>
                </a:lnTo>
                <a:cubicBezTo>
                  <a:pt x="4608" y="375"/>
                  <a:pt x="4609" y="376"/>
                  <a:pt x="4608" y="377"/>
                </a:cubicBezTo>
                <a:lnTo>
                  <a:pt x="4608" y="382"/>
                </a:lnTo>
                <a:cubicBezTo>
                  <a:pt x="4607" y="385"/>
                  <a:pt x="4606" y="387"/>
                  <a:pt x="4604" y="388"/>
                </a:cubicBezTo>
                <a:lnTo>
                  <a:pt x="4600" y="390"/>
                </a:lnTo>
                <a:cubicBezTo>
                  <a:pt x="4596" y="392"/>
                  <a:pt x="4592" y="391"/>
                  <a:pt x="4589" y="388"/>
                </a:cubicBezTo>
                <a:lnTo>
                  <a:pt x="4586" y="382"/>
                </a:lnTo>
                <a:cubicBezTo>
                  <a:pt x="4585" y="381"/>
                  <a:pt x="4585" y="380"/>
                  <a:pt x="4584" y="379"/>
                </a:cubicBezTo>
                <a:lnTo>
                  <a:pt x="4582" y="369"/>
                </a:lnTo>
                <a:cubicBezTo>
                  <a:pt x="4582" y="369"/>
                  <a:pt x="4582" y="368"/>
                  <a:pt x="4582" y="367"/>
                </a:cubicBezTo>
                <a:lnTo>
                  <a:pt x="4582" y="362"/>
                </a:lnTo>
                <a:lnTo>
                  <a:pt x="4580" y="362"/>
                </a:lnTo>
                <a:lnTo>
                  <a:pt x="4576" y="366"/>
                </a:lnTo>
                <a:lnTo>
                  <a:pt x="4572" y="371"/>
                </a:lnTo>
                <a:lnTo>
                  <a:pt x="4571" y="388"/>
                </a:lnTo>
                <a:cubicBezTo>
                  <a:pt x="4571" y="390"/>
                  <a:pt x="4569" y="392"/>
                  <a:pt x="4567" y="394"/>
                </a:cubicBezTo>
                <a:lnTo>
                  <a:pt x="4562" y="397"/>
                </a:lnTo>
                <a:lnTo>
                  <a:pt x="4555" y="405"/>
                </a:lnTo>
                <a:lnTo>
                  <a:pt x="4554" y="412"/>
                </a:lnTo>
                <a:lnTo>
                  <a:pt x="4553" y="420"/>
                </a:lnTo>
                <a:lnTo>
                  <a:pt x="4553" y="429"/>
                </a:lnTo>
                <a:lnTo>
                  <a:pt x="4552" y="442"/>
                </a:lnTo>
                <a:lnTo>
                  <a:pt x="4551" y="452"/>
                </a:lnTo>
                <a:lnTo>
                  <a:pt x="4546" y="469"/>
                </a:lnTo>
                <a:lnTo>
                  <a:pt x="4546" y="477"/>
                </a:lnTo>
                <a:lnTo>
                  <a:pt x="4548" y="498"/>
                </a:lnTo>
                <a:lnTo>
                  <a:pt x="4547" y="511"/>
                </a:lnTo>
                <a:lnTo>
                  <a:pt x="4547" y="516"/>
                </a:lnTo>
                <a:lnTo>
                  <a:pt x="4552" y="539"/>
                </a:lnTo>
                <a:cubicBezTo>
                  <a:pt x="4553" y="540"/>
                  <a:pt x="4553" y="541"/>
                  <a:pt x="4553" y="541"/>
                </a:cubicBezTo>
                <a:lnTo>
                  <a:pt x="4551" y="553"/>
                </a:lnTo>
                <a:lnTo>
                  <a:pt x="4544" y="577"/>
                </a:lnTo>
                <a:lnTo>
                  <a:pt x="4533" y="598"/>
                </a:lnTo>
                <a:cubicBezTo>
                  <a:pt x="4532" y="598"/>
                  <a:pt x="4532" y="599"/>
                  <a:pt x="4531" y="600"/>
                </a:cubicBezTo>
                <a:lnTo>
                  <a:pt x="4519" y="610"/>
                </a:lnTo>
                <a:cubicBezTo>
                  <a:pt x="4516" y="612"/>
                  <a:pt x="4513" y="613"/>
                  <a:pt x="4510" y="611"/>
                </a:cubicBezTo>
                <a:lnTo>
                  <a:pt x="4500" y="607"/>
                </a:lnTo>
                <a:cubicBezTo>
                  <a:pt x="4496" y="605"/>
                  <a:pt x="4495" y="602"/>
                  <a:pt x="4495" y="598"/>
                </a:cubicBezTo>
                <a:cubicBezTo>
                  <a:pt x="4496" y="594"/>
                  <a:pt x="4499" y="592"/>
                  <a:pt x="4503" y="592"/>
                </a:cubicBezTo>
                <a:lnTo>
                  <a:pt x="4503" y="592"/>
                </a:lnTo>
                <a:lnTo>
                  <a:pt x="4506" y="592"/>
                </a:lnTo>
                <a:lnTo>
                  <a:pt x="4509" y="590"/>
                </a:lnTo>
                <a:lnTo>
                  <a:pt x="4513" y="585"/>
                </a:lnTo>
                <a:lnTo>
                  <a:pt x="4526" y="560"/>
                </a:lnTo>
                <a:lnTo>
                  <a:pt x="4527" y="551"/>
                </a:lnTo>
                <a:lnTo>
                  <a:pt x="4527" y="536"/>
                </a:lnTo>
                <a:lnTo>
                  <a:pt x="4523" y="499"/>
                </a:lnTo>
                <a:lnTo>
                  <a:pt x="4523" y="477"/>
                </a:lnTo>
                <a:lnTo>
                  <a:pt x="4526" y="448"/>
                </a:lnTo>
                <a:lnTo>
                  <a:pt x="4523" y="430"/>
                </a:lnTo>
                <a:lnTo>
                  <a:pt x="4524" y="419"/>
                </a:lnTo>
                <a:lnTo>
                  <a:pt x="4527" y="410"/>
                </a:lnTo>
                <a:lnTo>
                  <a:pt x="4535" y="394"/>
                </a:lnTo>
                <a:lnTo>
                  <a:pt x="4548" y="360"/>
                </a:lnTo>
                <a:cubicBezTo>
                  <a:pt x="4549" y="359"/>
                  <a:pt x="4549" y="359"/>
                  <a:pt x="4550" y="358"/>
                </a:cubicBezTo>
                <a:lnTo>
                  <a:pt x="4555" y="352"/>
                </a:lnTo>
                <a:lnTo>
                  <a:pt x="4548" y="359"/>
                </a:lnTo>
                <a:lnTo>
                  <a:pt x="4542" y="369"/>
                </a:lnTo>
                <a:lnTo>
                  <a:pt x="4532" y="390"/>
                </a:lnTo>
                <a:cubicBezTo>
                  <a:pt x="4530" y="393"/>
                  <a:pt x="4525" y="394"/>
                  <a:pt x="4521" y="392"/>
                </a:cubicBezTo>
                <a:lnTo>
                  <a:pt x="4517" y="390"/>
                </a:lnTo>
                <a:lnTo>
                  <a:pt x="4517" y="390"/>
                </a:lnTo>
                <a:lnTo>
                  <a:pt x="4515" y="391"/>
                </a:lnTo>
                <a:cubicBezTo>
                  <a:pt x="4512" y="393"/>
                  <a:pt x="4508" y="393"/>
                  <a:pt x="4506" y="391"/>
                </a:cubicBezTo>
                <a:lnTo>
                  <a:pt x="4504" y="390"/>
                </a:lnTo>
                <a:cubicBezTo>
                  <a:pt x="4501" y="388"/>
                  <a:pt x="4500" y="385"/>
                  <a:pt x="4501" y="382"/>
                </a:cubicBezTo>
                <a:lnTo>
                  <a:pt x="4503" y="373"/>
                </a:lnTo>
                <a:cubicBezTo>
                  <a:pt x="4503" y="372"/>
                  <a:pt x="4503" y="372"/>
                  <a:pt x="4504" y="371"/>
                </a:cubicBezTo>
                <a:lnTo>
                  <a:pt x="4505" y="369"/>
                </a:lnTo>
                <a:lnTo>
                  <a:pt x="4492" y="376"/>
                </a:lnTo>
                <a:cubicBezTo>
                  <a:pt x="4492" y="376"/>
                  <a:pt x="4491" y="377"/>
                  <a:pt x="4490" y="377"/>
                </a:cubicBezTo>
                <a:lnTo>
                  <a:pt x="4485" y="396"/>
                </a:lnTo>
                <a:cubicBezTo>
                  <a:pt x="4484" y="399"/>
                  <a:pt x="4481" y="402"/>
                  <a:pt x="4477" y="401"/>
                </a:cubicBezTo>
                <a:cubicBezTo>
                  <a:pt x="4473" y="401"/>
                  <a:pt x="4470" y="398"/>
                  <a:pt x="4470" y="394"/>
                </a:cubicBezTo>
                <a:lnTo>
                  <a:pt x="4466" y="371"/>
                </a:lnTo>
                <a:lnTo>
                  <a:pt x="4463" y="364"/>
                </a:lnTo>
                <a:cubicBezTo>
                  <a:pt x="4463" y="362"/>
                  <a:pt x="4463" y="360"/>
                  <a:pt x="4464" y="358"/>
                </a:cubicBezTo>
                <a:lnTo>
                  <a:pt x="4469" y="348"/>
                </a:lnTo>
                <a:lnTo>
                  <a:pt x="4470" y="347"/>
                </a:lnTo>
                <a:lnTo>
                  <a:pt x="4478" y="339"/>
                </a:lnTo>
                <a:cubicBezTo>
                  <a:pt x="4478" y="338"/>
                  <a:pt x="4479" y="338"/>
                  <a:pt x="4479" y="337"/>
                </a:cubicBezTo>
                <a:lnTo>
                  <a:pt x="4494" y="330"/>
                </a:lnTo>
                <a:lnTo>
                  <a:pt x="4501" y="322"/>
                </a:lnTo>
                <a:lnTo>
                  <a:pt x="4505" y="315"/>
                </a:lnTo>
                <a:cubicBezTo>
                  <a:pt x="4505" y="314"/>
                  <a:pt x="4506" y="314"/>
                  <a:pt x="4507" y="313"/>
                </a:cubicBezTo>
                <a:lnTo>
                  <a:pt x="4528" y="294"/>
                </a:lnTo>
                <a:lnTo>
                  <a:pt x="4540" y="279"/>
                </a:lnTo>
                <a:lnTo>
                  <a:pt x="4549" y="259"/>
                </a:lnTo>
                <a:lnTo>
                  <a:pt x="4551" y="235"/>
                </a:lnTo>
                <a:lnTo>
                  <a:pt x="4537" y="252"/>
                </a:lnTo>
                <a:cubicBezTo>
                  <a:pt x="4536" y="253"/>
                  <a:pt x="4535" y="254"/>
                  <a:pt x="4534" y="254"/>
                </a:cubicBezTo>
                <a:lnTo>
                  <a:pt x="4464" y="292"/>
                </a:lnTo>
                <a:cubicBezTo>
                  <a:pt x="4463" y="292"/>
                  <a:pt x="4462" y="293"/>
                  <a:pt x="4462" y="293"/>
                </a:cubicBezTo>
                <a:lnTo>
                  <a:pt x="4433" y="297"/>
                </a:lnTo>
                <a:cubicBezTo>
                  <a:pt x="4430" y="297"/>
                  <a:pt x="4427" y="296"/>
                  <a:pt x="4425" y="293"/>
                </a:cubicBezTo>
                <a:cubicBezTo>
                  <a:pt x="4423" y="290"/>
                  <a:pt x="4424" y="286"/>
                  <a:pt x="4426" y="284"/>
                </a:cubicBezTo>
                <a:lnTo>
                  <a:pt x="4431" y="278"/>
                </a:lnTo>
                <a:cubicBezTo>
                  <a:pt x="4432" y="277"/>
                  <a:pt x="4433" y="277"/>
                  <a:pt x="4434" y="276"/>
                </a:cubicBezTo>
                <a:lnTo>
                  <a:pt x="4442" y="273"/>
                </a:lnTo>
                <a:lnTo>
                  <a:pt x="4447" y="268"/>
                </a:lnTo>
                <a:cubicBezTo>
                  <a:pt x="4447" y="268"/>
                  <a:pt x="4448" y="267"/>
                  <a:pt x="4449" y="267"/>
                </a:cubicBezTo>
                <a:lnTo>
                  <a:pt x="4456" y="264"/>
                </a:lnTo>
                <a:lnTo>
                  <a:pt x="4468" y="254"/>
                </a:lnTo>
                <a:cubicBezTo>
                  <a:pt x="4467" y="251"/>
                  <a:pt x="4468" y="249"/>
                  <a:pt x="4470" y="247"/>
                </a:cubicBezTo>
                <a:lnTo>
                  <a:pt x="4482" y="236"/>
                </a:lnTo>
                <a:cubicBezTo>
                  <a:pt x="4483" y="235"/>
                  <a:pt x="4484" y="234"/>
                  <a:pt x="4485" y="234"/>
                </a:cubicBezTo>
                <a:lnTo>
                  <a:pt x="4509" y="225"/>
                </a:lnTo>
                <a:lnTo>
                  <a:pt x="4515" y="215"/>
                </a:lnTo>
                <a:lnTo>
                  <a:pt x="4503" y="217"/>
                </a:lnTo>
                <a:cubicBezTo>
                  <a:pt x="4500" y="217"/>
                  <a:pt x="4498" y="216"/>
                  <a:pt x="4496" y="214"/>
                </a:cubicBezTo>
                <a:lnTo>
                  <a:pt x="4495" y="213"/>
                </a:lnTo>
                <a:cubicBezTo>
                  <a:pt x="4493" y="211"/>
                  <a:pt x="4492" y="210"/>
                  <a:pt x="4492" y="208"/>
                </a:cubicBezTo>
                <a:lnTo>
                  <a:pt x="4492" y="206"/>
                </a:lnTo>
                <a:lnTo>
                  <a:pt x="4481" y="202"/>
                </a:lnTo>
                <a:lnTo>
                  <a:pt x="4476" y="204"/>
                </a:lnTo>
                <a:lnTo>
                  <a:pt x="4461" y="215"/>
                </a:lnTo>
                <a:cubicBezTo>
                  <a:pt x="4458" y="217"/>
                  <a:pt x="4454" y="217"/>
                  <a:pt x="4452" y="215"/>
                </a:cubicBezTo>
                <a:cubicBezTo>
                  <a:pt x="4449" y="213"/>
                  <a:pt x="4448" y="209"/>
                  <a:pt x="4448" y="206"/>
                </a:cubicBezTo>
                <a:lnTo>
                  <a:pt x="4450" y="199"/>
                </a:lnTo>
                <a:cubicBezTo>
                  <a:pt x="4451" y="198"/>
                  <a:pt x="4451" y="197"/>
                  <a:pt x="4452" y="196"/>
                </a:cubicBezTo>
                <a:lnTo>
                  <a:pt x="4454" y="193"/>
                </a:lnTo>
                <a:lnTo>
                  <a:pt x="4454" y="193"/>
                </a:lnTo>
                <a:cubicBezTo>
                  <a:pt x="4452" y="192"/>
                  <a:pt x="4451" y="191"/>
                  <a:pt x="4450" y="190"/>
                </a:cubicBezTo>
                <a:lnTo>
                  <a:pt x="4447" y="184"/>
                </a:lnTo>
                <a:cubicBezTo>
                  <a:pt x="4445" y="181"/>
                  <a:pt x="4446" y="178"/>
                  <a:pt x="4447" y="176"/>
                </a:cubicBezTo>
                <a:cubicBezTo>
                  <a:pt x="4449" y="174"/>
                  <a:pt x="4450" y="172"/>
                  <a:pt x="4453" y="172"/>
                </a:cubicBezTo>
                <a:lnTo>
                  <a:pt x="4454" y="172"/>
                </a:lnTo>
                <a:lnTo>
                  <a:pt x="4457" y="170"/>
                </a:lnTo>
                <a:cubicBezTo>
                  <a:pt x="4459" y="169"/>
                  <a:pt x="4462" y="168"/>
                  <a:pt x="4465" y="169"/>
                </a:cubicBezTo>
                <a:lnTo>
                  <a:pt x="4466" y="170"/>
                </a:lnTo>
                <a:cubicBezTo>
                  <a:pt x="4467" y="171"/>
                  <a:pt x="4468" y="171"/>
                  <a:pt x="4468" y="171"/>
                </a:cubicBezTo>
                <a:lnTo>
                  <a:pt x="4485" y="169"/>
                </a:lnTo>
                <a:cubicBezTo>
                  <a:pt x="4486" y="167"/>
                  <a:pt x="4487" y="166"/>
                  <a:pt x="4488" y="165"/>
                </a:cubicBezTo>
                <a:lnTo>
                  <a:pt x="4492" y="162"/>
                </a:lnTo>
                <a:cubicBezTo>
                  <a:pt x="4492" y="161"/>
                  <a:pt x="4493" y="161"/>
                  <a:pt x="4494" y="160"/>
                </a:cubicBezTo>
                <a:lnTo>
                  <a:pt x="4496" y="158"/>
                </a:lnTo>
                <a:cubicBezTo>
                  <a:pt x="4499" y="157"/>
                  <a:pt x="4502" y="157"/>
                  <a:pt x="4505" y="159"/>
                </a:cubicBezTo>
                <a:lnTo>
                  <a:pt x="4508" y="160"/>
                </a:lnTo>
                <a:cubicBezTo>
                  <a:pt x="4510" y="162"/>
                  <a:pt x="4511" y="165"/>
                  <a:pt x="4511" y="167"/>
                </a:cubicBezTo>
                <a:cubicBezTo>
                  <a:pt x="4512" y="167"/>
                  <a:pt x="4514" y="167"/>
                  <a:pt x="4515" y="167"/>
                </a:cubicBezTo>
                <a:lnTo>
                  <a:pt x="4518" y="168"/>
                </a:lnTo>
                <a:cubicBezTo>
                  <a:pt x="4519" y="169"/>
                  <a:pt x="4520" y="169"/>
                  <a:pt x="4521" y="170"/>
                </a:cubicBezTo>
                <a:lnTo>
                  <a:pt x="4530" y="176"/>
                </a:lnTo>
                <a:lnTo>
                  <a:pt x="4535" y="177"/>
                </a:lnTo>
                <a:lnTo>
                  <a:pt x="4541" y="175"/>
                </a:lnTo>
                <a:lnTo>
                  <a:pt x="4548" y="170"/>
                </a:lnTo>
                <a:lnTo>
                  <a:pt x="4543" y="166"/>
                </a:lnTo>
                <a:lnTo>
                  <a:pt x="4538" y="160"/>
                </a:lnTo>
                <a:cubicBezTo>
                  <a:pt x="4536" y="158"/>
                  <a:pt x="4537" y="153"/>
                  <a:pt x="4538" y="151"/>
                </a:cubicBezTo>
                <a:cubicBezTo>
                  <a:pt x="4540" y="148"/>
                  <a:pt x="4543" y="147"/>
                  <a:pt x="4546" y="147"/>
                </a:cubicBezTo>
                <a:lnTo>
                  <a:pt x="4560" y="150"/>
                </a:lnTo>
                <a:lnTo>
                  <a:pt x="4560" y="147"/>
                </a:lnTo>
                <a:cubicBezTo>
                  <a:pt x="4560" y="143"/>
                  <a:pt x="4563" y="140"/>
                  <a:pt x="4567" y="139"/>
                </a:cubicBezTo>
                <a:lnTo>
                  <a:pt x="4576" y="139"/>
                </a:lnTo>
                <a:lnTo>
                  <a:pt x="4573" y="137"/>
                </a:lnTo>
                <a:cubicBezTo>
                  <a:pt x="4571" y="137"/>
                  <a:pt x="4569" y="135"/>
                  <a:pt x="4568" y="133"/>
                </a:cubicBezTo>
                <a:lnTo>
                  <a:pt x="4565" y="126"/>
                </a:lnTo>
                <a:cubicBezTo>
                  <a:pt x="4564" y="123"/>
                  <a:pt x="4566" y="120"/>
                  <a:pt x="4567" y="118"/>
                </a:cubicBezTo>
                <a:cubicBezTo>
                  <a:pt x="4569" y="116"/>
                  <a:pt x="4571" y="114"/>
                  <a:pt x="4574" y="115"/>
                </a:cubicBezTo>
                <a:lnTo>
                  <a:pt x="4586" y="116"/>
                </a:lnTo>
                <a:lnTo>
                  <a:pt x="4588" y="115"/>
                </a:lnTo>
                <a:lnTo>
                  <a:pt x="4592" y="102"/>
                </a:lnTo>
                <a:lnTo>
                  <a:pt x="4597" y="89"/>
                </a:lnTo>
                <a:lnTo>
                  <a:pt x="4598" y="79"/>
                </a:lnTo>
                <a:lnTo>
                  <a:pt x="4600" y="72"/>
                </a:lnTo>
                <a:lnTo>
                  <a:pt x="4600" y="71"/>
                </a:lnTo>
                <a:cubicBezTo>
                  <a:pt x="4599" y="71"/>
                  <a:pt x="4599" y="70"/>
                  <a:pt x="4598" y="70"/>
                </a:cubicBezTo>
                <a:lnTo>
                  <a:pt x="4593" y="63"/>
                </a:lnTo>
                <a:lnTo>
                  <a:pt x="4570" y="61"/>
                </a:lnTo>
                <a:lnTo>
                  <a:pt x="4551" y="75"/>
                </a:lnTo>
                <a:cubicBezTo>
                  <a:pt x="4548" y="77"/>
                  <a:pt x="4545" y="78"/>
                  <a:pt x="4542" y="76"/>
                </a:cubicBezTo>
                <a:lnTo>
                  <a:pt x="4536" y="72"/>
                </a:lnTo>
                <a:cubicBezTo>
                  <a:pt x="4534" y="71"/>
                  <a:pt x="4533" y="69"/>
                  <a:pt x="4533" y="66"/>
                </a:cubicBezTo>
                <a:cubicBezTo>
                  <a:pt x="4533" y="65"/>
                  <a:pt x="4533" y="65"/>
                  <a:pt x="4533" y="64"/>
                </a:cubicBezTo>
                <a:cubicBezTo>
                  <a:pt x="4532" y="64"/>
                  <a:pt x="4532" y="63"/>
                  <a:pt x="4532" y="63"/>
                </a:cubicBezTo>
                <a:cubicBezTo>
                  <a:pt x="4529" y="61"/>
                  <a:pt x="4528" y="58"/>
                  <a:pt x="4529" y="55"/>
                </a:cubicBezTo>
                <a:lnTo>
                  <a:pt x="4532" y="47"/>
                </a:lnTo>
                <a:cubicBezTo>
                  <a:pt x="4531" y="45"/>
                  <a:pt x="4531" y="43"/>
                  <a:pt x="4532" y="42"/>
                </a:cubicBezTo>
                <a:lnTo>
                  <a:pt x="4535" y="35"/>
                </a:lnTo>
                <a:cubicBezTo>
                  <a:pt x="4535" y="34"/>
                  <a:pt x="4536" y="33"/>
                  <a:pt x="4537" y="32"/>
                </a:cubicBezTo>
                <a:lnTo>
                  <a:pt x="4543" y="28"/>
                </a:lnTo>
                <a:lnTo>
                  <a:pt x="4544" y="22"/>
                </a:lnTo>
                <a:lnTo>
                  <a:pt x="4543" y="17"/>
                </a:lnTo>
                <a:lnTo>
                  <a:pt x="4538" y="12"/>
                </a:lnTo>
                <a:lnTo>
                  <a:pt x="4535" y="16"/>
                </a:lnTo>
                <a:lnTo>
                  <a:pt x="4525" y="34"/>
                </a:lnTo>
                <a:cubicBezTo>
                  <a:pt x="4524" y="36"/>
                  <a:pt x="4522" y="37"/>
                  <a:pt x="4520" y="38"/>
                </a:cubicBezTo>
                <a:cubicBezTo>
                  <a:pt x="4517" y="39"/>
                  <a:pt x="4513" y="38"/>
                  <a:pt x="4511" y="36"/>
                </a:cubicBezTo>
                <a:lnTo>
                  <a:pt x="4508" y="33"/>
                </a:lnTo>
                <a:cubicBezTo>
                  <a:pt x="4508" y="33"/>
                  <a:pt x="4507" y="32"/>
                  <a:pt x="4507" y="31"/>
                </a:cubicBezTo>
                <a:lnTo>
                  <a:pt x="4506" y="28"/>
                </a:lnTo>
                <a:cubicBezTo>
                  <a:pt x="4505" y="27"/>
                  <a:pt x="4505" y="26"/>
                  <a:pt x="4505" y="25"/>
                </a:cubicBezTo>
                <a:lnTo>
                  <a:pt x="4505" y="24"/>
                </a:lnTo>
                <a:lnTo>
                  <a:pt x="4500" y="32"/>
                </a:lnTo>
                <a:cubicBezTo>
                  <a:pt x="4499" y="33"/>
                  <a:pt x="4498" y="34"/>
                  <a:pt x="4496" y="35"/>
                </a:cubicBezTo>
                <a:lnTo>
                  <a:pt x="4479" y="40"/>
                </a:lnTo>
                <a:cubicBezTo>
                  <a:pt x="4477" y="41"/>
                  <a:pt x="4475" y="41"/>
                  <a:pt x="4473" y="40"/>
                </a:cubicBezTo>
                <a:lnTo>
                  <a:pt x="4469" y="38"/>
                </a:lnTo>
                <a:cubicBezTo>
                  <a:pt x="4468" y="37"/>
                  <a:pt x="4467" y="37"/>
                  <a:pt x="4467" y="36"/>
                </a:cubicBezTo>
                <a:lnTo>
                  <a:pt x="4457" y="27"/>
                </a:lnTo>
                <a:lnTo>
                  <a:pt x="4446" y="27"/>
                </a:lnTo>
                <a:cubicBezTo>
                  <a:pt x="4444" y="27"/>
                  <a:pt x="4443" y="26"/>
                  <a:pt x="4441" y="25"/>
                </a:cubicBezTo>
                <a:lnTo>
                  <a:pt x="4437" y="22"/>
                </a:lnTo>
                <a:cubicBezTo>
                  <a:pt x="4434" y="20"/>
                  <a:pt x="4433" y="16"/>
                  <a:pt x="4434" y="13"/>
                </a:cubicBezTo>
                <a:lnTo>
                  <a:pt x="4439" y="0"/>
                </a:lnTo>
                <a:lnTo>
                  <a:pt x="4438" y="0"/>
                </a:lnTo>
                <a:cubicBezTo>
                  <a:pt x="4438" y="2"/>
                  <a:pt x="4435" y="5"/>
                  <a:pt x="4433" y="5"/>
                </a:cubicBezTo>
                <a:lnTo>
                  <a:pt x="4426" y="7"/>
                </a:lnTo>
                <a:cubicBezTo>
                  <a:pt x="4425" y="7"/>
                  <a:pt x="4423" y="7"/>
                  <a:pt x="4422" y="7"/>
                </a:cubicBezTo>
                <a:lnTo>
                  <a:pt x="4419" y="6"/>
                </a:lnTo>
                <a:lnTo>
                  <a:pt x="4417" y="7"/>
                </a:lnTo>
                <a:lnTo>
                  <a:pt x="4415" y="15"/>
                </a:lnTo>
                <a:lnTo>
                  <a:pt x="4417" y="35"/>
                </a:lnTo>
                <a:lnTo>
                  <a:pt x="4422" y="37"/>
                </a:lnTo>
                <a:cubicBezTo>
                  <a:pt x="4426" y="39"/>
                  <a:pt x="4428" y="44"/>
                  <a:pt x="4426" y="47"/>
                </a:cubicBezTo>
                <a:lnTo>
                  <a:pt x="4424" y="54"/>
                </a:lnTo>
                <a:lnTo>
                  <a:pt x="4423" y="59"/>
                </a:lnTo>
                <a:lnTo>
                  <a:pt x="4424" y="66"/>
                </a:lnTo>
                <a:lnTo>
                  <a:pt x="4426" y="72"/>
                </a:lnTo>
                <a:cubicBezTo>
                  <a:pt x="4426" y="74"/>
                  <a:pt x="4426" y="76"/>
                  <a:pt x="4425" y="77"/>
                </a:cubicBezTo>
                <a:lnTo>
                  <a:pt x="4421" y="85"/>
                </a:lnTo>
                <a:cubicBezTo>
                  <a:pt x="4419" y="88"/>
                  <a:pt x="4416" y="89"/>
                  <a:pt x="4413" y="90"/>
                </a:cubicBezTo>
                <a:lnTo>
                  <a:pt x="4408" y="90"/>
                </a:lnTo>
                <a:cubicBezTo>
                  <a:pt x="4406" y="90"/>
                  <a:pt x="4403" y="88"/>
                  <a:pt x="4402" y="85"/>
                </a:cubicBezTo>
                <a:lnTo>
                  <a:pt x="4398" y="77"/>
                </a:lnTo>
                <a:cubicBezTo>
                  <a:pt x="4397" y="77"/>
                  <a:pt x="4397" y="76"/>
                  <a:pt x="4397" y="75"/>
                </a:cubicBezTo>
                <a:lnTo>
                  <a:pt x="4395" y="61"/>
                </a:lnTo>
                <a:lnTo>
                  <a:pt x="4393" y="58"/>
                </a:lnTo>
                <a:lnTo>
                  <a:pt x="4357" y="48"/>
                </a:lnTo>
                <a:lnTo>
                  <a:pt x="4360" y="56"/>
                </a:lnTo>
                <a:lnTo>
                  <a:pt x="4367" y="61"/>
                </a:lnTo>
                <a:lnTo>
                  <a:pt x="4371" y="66"/>
                </a:lnTo>
                <a:lnTo>
                  <a:pt x="4377" y="74"/>
                </a:lnTo>
                <a:lnTo>
                  <a:pt x="4379" y="80"/>
                </a:lnTo>
                <a:lnTo>
                  <a:pt x="4381" y="88"/>
                </a:lnTo>
                <a:cubicBezTo>
                  <a:pt x="4382" y="91"/>
                  <a:pt x="4381" y="94"/>
                  <a:pt x="4378" y="96"/>
                </a:cubicBezTo>
                <a:cubicBezTo>
                  <a:pt x="4376" y="98"/>
                  <a:pt x="4373" y="98"/>
                  <a:pt x="4370" y="97"/>
                </a:cubicBezTo>
                <a:lnTo>
                  <a:pt x="4340" y="84"/>
                </a:lnTo>
                <a:lnTo>
                  <a:pt x="4339" y="88"/>
                </a:lnTo>
                <a:lnTo>
                  <a:pt x="4337" y="100"/>
                </a:lnTo>
                <a:lnTo>
                  <a:pt x="4341" y="106"/>
                </a:lnTo>
                <a:lnTo>
                  <a:pt x="4346" y="110"/>
                </a:lnTo>
                <a:lnTo>
                  <a:pt x="4370" y="116"/>
                </a:lnTo>
                <a:lnTo>
                  <a:pt x="4371" y="114"/>
                </a:lnTo>
                <a:lnTo>
                  <a:pt x="4375" y="105"/>
                </a:lnTo>
                <a:cubicBezTo>
                  <a:pt x="4376" y="104"/>
                  <a:pt x="4376" y="104"/>
                  <a:pt x="4377" y="103"/>
                </a:cubicBezTo>
                <a:lnTo>
                  <a:pt x="4380" y="100"/>
                </a:lnTo>
                <a:cubicBezTo>
                  <a:pt x="4383" y="98"/>
                  <a:pt x="4387" y="98"/>
                  <a:pt x="4390" y="99"/>
                </a:cubicBezTo>
                <a:cubicBezTo>
                  <a:pt x="4393" y="101"/>
                  <a:pt x="4394" y="105"/>
                  <a:pt x="4393" y="108"/>
                </a:cubicBezTo>
                <a:lnTo>
                  <a:pt x="4390" y="119"/>
                </a:lnTo>
                <a:cubicBezTo>
                  <a:pt x="4392" y="118"/>
                  <a:pt x="4394" y="118"/>
                  <a:pt x="4395" y="119"/>
                </a:cubicBezTo>
                <a:cubicBezTo>
                  <a:pt x="4397" y="120"/>
                  <a:pt x="4399" y="121"/>
                  <a:pt x="4400" y="122"/>
                </a:cubicBezTo>
                <a:cubicBezTo>
                  <a:pt x="4401" y="123"/>
                  <a:pt x="4402" y="125"/>
                  <a:pt x="4402" y="126"/>
                </a:cubicBezTo>
                <a:lnTo>
                  <a:pt x="4402" y="126"/>
                </a:lnTo>
                <a:cubicBezTo>
                  <a:pt x="4403" y="126"/>
                  <a:pt x="4403" y="127"/>
                  <a:pt x="4403" y="127"/>
                </a:cubicBezTo>
                <a:cubicBezTo>
                  <a:pt x="4405" y="127"/>
                  <a:pt x="4408" y="129"/>
                  <a:pt x="4410" y="130"/>
                </a:cubicBezTo>
                <a:lnTo>
                  <a:pt x="4411" y="133"/>
                </a:lnTo>
                <a:lnTo>
                  <a:pt x="4416" y="142"/>
                </a:lnTo>
                <a:cubicBezTo>
                  <a:pt x="4418" y="146"/>
                  <a:pt x="4418" y="150"/>
                  <a:pt x="4415" y="153"/>
                </a:cubicBezTo>
                <a:lnTo>
                  <a:pt x="4412" y="156"/>
                </a:lnTo>
                <a:lnTo>
                  <a:pt x="4431" y="164"/>
                </a:lnTo>
                <a:cubicBezTo>
                  <a:pt x="4435" y="166"/>
                  <a:pt x="4437" y="170"/>
                  <a:pt x="4436" y="174"/>
                </a:cubicBezTo>
                <a:cubicBezTo>
                  <a:pt x="4435" y="178"/>
                  <a:pt x="4431" y="180"/>
                  <a:pt x="4427" y="179"/>
                </a:cubicBezTo>
                <a:lnTo>
                  <a:pt x="4373" y="167"/>
                </a:lnTo>
                <a:lnTo>
                  <a:pt x="4373" y="167"/>
                </a:lnTo>
                <a:lnTo>
                  <a:pt x="4370" y="179"/>
                </a:lnTo>
                <a:lnTo>
                  <a:pt x="4368" y="188"/>
                </a:lnTo>
                <a:lnTo>
                  <a:pt x="4370" y="191"/>
                </a:lnTo>
                <a:lnTo>
                  <a:pt x="4374" y="191"/>
                </a:lnTo>
                <a:cubicBezTo>
                  <a:pt x="4376" y="192"/>
                  <a:pt x="4378" y="193"/>
                  <a:pt x="4379" y="195"/>
                </a:cubicBezTo>
                <a:cubicBezTo>
                  <a:pt x="4380" y="197"/>
                  <a:pt x="4380" y="199"/>
                  <a:pt x="4380" y="202"/>
                </a:cubicBezTo>
                <a:lnTo>
                  <a:pt x="4377" y="210"/>
                </a:lnTo>
                <a:cubicBezTo>
                  <a:pt x="4377" y="211"/>
                  <a:pt x="4376" y="213"/>
                  <a:pt x="4375" y="213"/>
                </a:cubicBezTo>
                <a:lnTo>
                  <a:pt x="4373" y="216"/>
                </a:lnTo>
                <a:cubicBezTo>
                  <a:pt x="4370" y="219"/>
                  <a:pt x="4367" y="219"/>
                  <a:pt x="4364" y="218"/>
                </a:cubicBezTo>
                <a:lnTo>
                  <a:pt x="4360" y="216"/>
                </a:lnTo>
                <a:lnTo>
                  <a:pt x="4336" y="217"/>
                </a:lnTo>
                <a:lnTo>
                  <a:pt x="4334" y="221"/>
                </a:lnTo>
                <a:lnTo>
                  <a:pt x="4330" y="230"/>
                </a:lnTo>
                <a:lnTo>
                  <a:pt x="4336" y="233"/>
                </a:lnTo>
                <a:cubicBezTo>
                  <a:pt x="4337" y="234"/>
                  <a:pt x="4338" y="234"/>
                  <a:pt x="4339" y="235"/>
                </a:cubicBezTo>
                <a:lnTo>
                  <a:pt x="4342" y="240"/>
                </a:lnTo>
                <a:cubicBezTo>
                  <a:pt x="4344" y="242"/>
                  <a:pt x="4344" y="246"/>
                  <a:pt x="4342" y="249"/>
                </a:cubicBezTo>
                <a:lnTo>
                  <a:pt x="4333" y="263"/>
                </a:lnTo>
                <a:lnTo>
                  <a:pt x="4333" y="266"/>
                </a:lnTo>
                <a:lnTo>
                  <a:pt x="4336" y="271"/>
                </a:lnTo>
                <a:lnTo>
                  <a:pt x="4356" y="285"/>
                </a:lnTo>
                <a:cubicBezTo>
                  <a:pt x="4357" y="286"/>
                  <a:pt x="4357" y="286"/>
                  <a:pt x="4358" y="287"/>
                </a:cubicBezTo>
                <a:lnTo>
                  <a:pt x="4364" y="297"/>
                </a:lnTo>
                <a:cubicBezTo>
                  <a:pt x="4366" y="299"/>
                  <a:pt x="4366" y="303"/>
                  <a:pt x="4364" y="305"/>
                </a:cubicBezTo>
                <a:cubicBezTo>
                  <a:pt x="4363" y="308"/>
                  <a:pt x="4360" y="309"/>
                  <a:pt x="4357" y="309"/>
                </a:cubicBezTo>
                <a:lnTo>
                  <a:pt x="4352" y="309"/>
                </a:lnTo>
                <a:cubicBezTo>
                  <a:pt x="4351" y="309"/>
                  <a:pt x="4350" y="309"/>
                  <a:pt x="4348" y="308"/>
                </a:cubicBezTo>
                <a:lnTo>
                  <a:pt x="4337" y="301"/>
                </a:lnTo>
                <a:lnTo>
                  <a:pt x="4331" y="302"/>
                </a:lnTo>
                <a:cubicBezTo>
                  <a:pt x="4330" y="302"/>
                  <a:pt x="4329" y="302"/>
                  <a:pt x="4328" y="301"/>
                </a:cubicBezTo>
                <a:lnTo>
                  <a:pt x="4326" y="301"/>
                </a:lnTo>
                <a:cubicBezTo>
                  <a:pt x="4324" y="300"/>
                  <a:pt x="4323" y="300"/>
                  <a:pt x="4322" y="299"/>
                </a:cubicBezTo>
                <a:lnTo>
                  <a:pt x="4319" y="295"/>
                </a:lnTo>
                <a:lnTo>
                  <a:pt x="4315" y="299"/>
                </a:lnTo>
                <a:lnTo>
                  <a:pt x="4310" y="309"/>
                </a:lnTo>
                <a:lnTo>
                  <a:pt x="4311" y="310"/>
                </a:lnTo>
                <a:cubicBezTo>
                  <a:pt x="4314" y="312"/>
                  <a:pt x="4315" y="316"/>
                  <a:pt x="4314" y="319"/>
                </a:cubicBezTo>
                <a:lnTo>
                  <a:pt x="4313" y="324"/>
                </a:lnTo>
                <a:cubicBezTo>
                  <a:pt x="4313" y="325"/>
                  <a:pt x="4312" y="326"/>
                  <a:pt x="4312" y="327"/>
                </a:cubicBezTo>
                <a:lnTo>
                  <a:pt x="4310" y="330"/>
                </a:lnTo>
                <a:cubicBezTo>
                  <a:pt x="4310" y="331"/>
                  <a:pt x="4309" y="331"/>
                  <a:pt x="4308" y="332"/>
                </a:cubicBezTo>
                <a:lnTo>
                  <a:pt x="4317" y="345"/>
                </a:lnTo>
                <a:lnTo>
                  <a:pt x="4321" y="355"/>
                </a:lnTo>
                <a:lnTo>
                  <a:pt x="4327" y="360"/>
                </a:lnTo>
                <a:cubicBezTo>
                  <a:pt x="4328" y="360"/>
                  <a:pt x="4329" y="360"/>
                  <a:pt x="4329" y="361"/>
                </a:cubicBezTo>
                <a:lnTo>
                  <a:pt x="4331" y="364"/>
                </a:lnTo>
                <a:cubicBezTo>
                  <a:pt x="4334" y="367"/>
                  <a:pt x="4334" y="371"/>
                  <a:pt x="4331" y="374"/>
                </a:cubicBezTo>
                <a:cubicBezTo>
                  <a:pt x="4329" y="377"/>
                  <a:pt x="4325" y="378"/>
                  <a:pt x="4321" y="376"/>
                </a:cubicBezTo>
                <a:lnTo>
                  <a:pt x="4316" y="374"/>
                </a:lnTo>
                <a:lnTo>
                  <a:pt x="4298" y="381"/>
                </a:lnTo>
                <a:cubicBezTo>
                  <a:pt x="4295" y="382"/>
                  <a:pt x="4293" y="381"/>
                  <a:pt x="4290" y="380"/>
                </a:cubicBezTo>
                <a:lnTo>
                  <a:pt x="4287" y="377"/>
                </a:lnTo>
                <a:cubicBezTo>
                  <a:pt x="4285" y="376"/>
                  <a:pt x="4283" y="373"/>
                  <a:pt x="4284" y="370"/>
                </a:cubicBezTo>
                <a:lnTo>
                  <a:pt x="4275" y="371"/>
                </a:lnTo>
                <a:lnTo>
                  <a:pt x="4274" y="379"/>
                </a:lnTo>
                <a:cubicBezTo>
                  <a:pt x="4274" y="379"/>
                  <a:pt x="4274" y="380"/>
                  <a:pt x="4273" y="381"/>
                </a:cubicBezTo>
                <a:lnTo>
                  <a:pt x="4270" y="390"/>
                </a:lnTo>
                <a:cubicBezTo>
                  <a:pt x="4269" y="391"/>
                  <a:pt x="4269" y="392"/>
                  <a:pt x="4268" y="392"/>
                </a:cubicBezTo>
                <a:lnTo>
                  <a:pt x="4263" y="399"/>
                </a:lnTo>
                <a:cubicBezTo>
                  <a:pt x="4263" y="399"/>
                  <a:pt x="4262" y="400"/>
                  <a:pt x="4261" y="400"/>
                </a:cubicBezTo>
                <a:lnTo>
                  <a:pt x="4255" y="404"/>
                </a:lnTo>
                <a:cubicBezTo>
                  <a:pt x="4254" y="405"/>
                  <a:pt x="4253" y="405"/>
                  <a:pt x="4252" y="405"/>
                </a:cubicBezTo>
                <a:lnTo>
                  <a:pt x="4246" y="406"/>
                </a:lnTo>
                <a:cubicBezTo>
                  <a:pt x="4244" y="406"/>
                  <a:pt x="4243" y="406"/>
                  <a:pt x="4241" y="405"/>
                </a:cubicBezTo>
                <a:lnTo>
                  <a:pt x="4241" y="406"/>
                </a:lnTo>
                <a:lnTo>
                  <a:pt x="4241" y="408"/>
                </a:lnTo>
                <a:lnTo>
                  <a:pt x="4244" y="419"/>
                </a:lnTo>
                <a:cubicBezTo>
                  <a:pt x="4245" y="422"/>
                  <a:pt x="4244" y="426"/>
                  <a:pt x="4241" y="428"/>
                </a:cubicBezTo>
                <a:lnTo>
                  <a:pt x="4238" y="430"/>
                </a:lnTo>
                <a:cubicBezTo>
                  <a:pt x="4236" y="431"/>
                  <a:pt x="4233" y="432"/>
                  <a:pt x="4230" y="430"/>
                </a:cubicBezTo>
                <a:lnTo>
                  <a:pt x="4230" y="433"/>
                </a:lnTo>
                <a:lnTo>
                  <a:pt x="4228" y="438"/>
                </a:lnTo>
                <a:cubicBezTo>
                  <a:pt x="4227" y="440"/>
                  <a:pt x="4226" y="441"/>
                  <a:pt x="4225" y="442"/>
                </a:cubicBezTo>
                <a:lnTo>
                  <a:pt x="4222" y="444"/>
                </a:lnTo>
                <a:cubicBezTo>
                  <a:pt x="4220" y="445"/>
                  <a:pt x="4217" y="445"/>
                  <a:pt x="4214" y="444"/>
                </a:cubicBezTo>
                <a:lnTo>
                  <a:pt x="4207" y="441"/>
                </a:lnTo>
                <a:cubicBezTo>
                  <a:pt x="4206" y="440"/>
                  <a:pt x="4205" y="440"/>
                  <a:pt x="4205" y="439"/>
                </a:cubicBezTo>
                <a:lnTo>
                  <a:pt x="4203" y="437"/>
                </a:lnTo>
                <a:cubicBezTo>
                  <a:pt x="4201" y="435"/>
                  <a:pt x="4201" y="433"/>
                  <a:pt x="4201" y="431"/>
                </a:cubicBezTo>
                <a:lnTo>
                  <a:pt x="4202" y="421"/>
                </a:lnTo>
                <a:cubicBezTo>
                  <a:pt x="4202" y="421"/>
                  <a:pt x="4202" y="420"/>
                  <a:pt x="4202" y="419"/>
                </a:cubicBezTo>
                <a:lnTo>
                  <a:pt x="4205" y="404"/>
                </a:lnTo>
                <a:lnTo>
                  <a:pt x="4202" y="392"/>
                </a:lnTo>
                <a:cubicBezTo>
                  <a:pt x="4202" y="391"/>
                  <a:pt x="4202" y="391"/>
                  <a:pt x="4202" y="390"/>
                </a:cubicBezTo>
                <a:lnTo>
                  <a:pt x="4204" y="380"/>
                </a:lnTo>
                <a:cubicBezTo>
                  <a:pt x="4204" y="379"/>
                  <a:pt x="4204" y="379"/>
                  <a:pt x="4204" y="378"/>
                </a:cubicBezTo>
                <a:lnTo>
                  <a:pt x="4208" y="370"/>
                </a:lnTo>
                <a:cubicBezTo>
                  <a:pt x="4209" y="370"/>
                  <a:pt x="4209" y="369"/>
                  <a:pt x="4210" y="368"/>
                </a:cubicBezTo>
                <a:lnTo>
                  <a:pt x="4215" y="363"/>
                </a:lnTo>
                <a:lnTo>
                  <a:pt x="4211" y="351"/>
                </a:lnTo>
                <a:cubicBezTo>
                  <a:pt x="4211" y="350"/>
                  <a:pt x="4211" y="349"/>
                  <a:pt x="4211" y="348"/>
                </a:cubicBezTo>
                <a:lnTo>
                  <a:pt x="4211" y="341"/>
                </a:lnTo>
                <a:cubicBezTo>
                  <a:pt x="4211" y="340"/>
                  <a:pt x="4212" y="339"/>
                  <a:pt x="4212" y="338"/>
                </a:cubicBezTo>
                <a:lnTo>
                  <a:pt x="4215" y="332"/>
                </a:lnTo>
                <a:cubicBezTo>
                  <a:pt x="4215" y="331"/>
                  <a:pt x="4215" y="330"/>
                  <a:pt x="4216" y="329"/>
                </a:cubicBezTo>
                <a:lnTo>
                  <a:pt x="4220" y="324"/>
                </a:lnTo>
                <a:lnTo>
                  <a:pt x="4219" y="318"/>
                </a:lnTo>
                <a:cubicBezTo>
                  <a:pt x="4219" y="317"/>
                  <a:pt x="4219" y="316"/>
                  <a:pt x="4220" y="315"/>
                </a:cubicBezTo>
                <a:lnTo>
                  <a:pt x="4229" y="271"/>
                </a:lnTo>
                <a:lnTo>
                  <a:pt x="4227" y="269"/>
                </a:lnTo>
                <a:lnTo>
                  <a:pt x="4214" y="264"/>
                </a:lnTo>
                <a:lnTo>
                  <a:pt x="4210" y="265"/>
                </a:lnTo>
                <a:lnTo>
                  <a:pt x="4187" y="277"/>
                </a:lnTo>
                <a:cubicBezTo>
                  <a:pt x="4184" y="279"/>
                  <a:pt x="4180" y="278"/>
                  <a:pt x="4178" y="276"/>
                </a:cubicBezTo>
                <a:lnTo>
                  <a:pt x="4171" y="270"/>
                </a:lnTo>
                <a:cubicBezTo>
                  <a:pt x="4169" y="269"/>
                  <a:pt x="4168" y="266"/>
                  <a:pt x="4169" y="264"/>
                </a:cubicBezTo>
                <a:cubicBezTo>
                  <a:pt x="4169" y="261"/>
                  <a:pt x="4170" y="259"/>
                  <a:pt x="4172" y="257"/>
                </a:cubicBezTo>
                <a:lnTo>
                  <a:pt x="4229" y="224"/>
                </a:lnTo>
                <a:lnTo>
                  <a:pt x="4237" y="211"/>
                </a:lnTo>
                <a:lnTo>
                  <a:pt x="4236" y="202"/>
                </a:lnTo>
                <a:lnTo>
                  <a:pt x="4237" y="190"/>
                </a:lnTo>
                <a:lnTo>
                  <a:pt x="4244" y="167"/>
                </a:lnTo>
                <a:cubicBezTo>
                  <a:pt x="4243" y="167"/>
                  <a:pt x="4243" y="167"/>
                  <a:pt x="4242" y="167"/>
                </a:cubicBezTo>
                <a:lnTo>
                  <a:pt x="4240" y="166"/>
                </a:lnTo>
                <a:cubicBezTo>
                  <a:pt x="4239" y="166"/>
                  <a:pt x="4237" y="165"/>
                  <a:pt x="4236" y="163"/>
                </a:cubicBezTo>
                <a:lnTo>
                  <a:pt x="4234" y="161"/>
                </a:lnTo>
                <a:cubicBezTo>
                  <a:pt x="4234" y="160"/>
                  <a:pt x="4233" y="159"/>
                  <a:pt x="4233" y="158"/>
                </a:cubicBezTo>
                <a:lnTo>
                  <a:pt x="4232" y="154"/>
                </a:lnTo>
                <a:lnTo>
                  <a:pt x="4232" y="146"/>
                </a:lnTo>
                <a:lnTo>
                  <a:pt x="4233" y="138"/>
                </a:lnTo>
                <a:cubicBezTo>
                  <a:pt x="4233" y="136"/>
                  <a:pt x="4234" y="134"/>
                  <a:pt x="4236" y="133"/>
                </a:cubicBezTo>
                <a:lnTo>
                  <a:pt x="4238" y="131"/>
                </a:lnTo>
                <a:cubicBezTo>
                  <a:pt x="4239" y="130"/>
                  <a:pt x="4240" y="130"/>
                  <a:pt x="4241" y="129"/>
                </a:cubicBezTo>
                <a:lnTo>
                  <a:pt x="4242" y="128"/>
                </a:lnTo>
                <a:lnTo>
                  <a:pt x="4245" y="120"/>
                </a:lnTo>
                <a:lnTo>
                  <a:pt x="4245" y="115"/>
                </a:lnTo>
                <a:lnTo>
                  <a:pt x="4243" y="107"/>
                </a:lnTo>
                <a:cubicBezTo>
                  <a:pt x="4242" y="106"/>
                  <a:pt x="4242" y="105"/>
                  <a:pt x="4243" y="104"/>
                </a:cubicBezTo>
                <a:lnTo>
                  <a:pt x="4243" y="101"/>
                </a:lnTo>
                <a:lnTo>
                  <a:pt x="4237" y="96"/>
                </a:lnTo>
                <a:cubicBezTo>
                  <a:pt x="4236" y="95"/>
                  <a:pt x="4235" y="94"/>
                  <a:pt x="4235" y="92"/>
                </a:cubicBezTo>
                <a:lnTo>
                  <a:pt x="4234" y="93"/>
                </a:lnTo>
                <a:lnTo>
                  <a:pt x="4189" y="139"/>
                </a:lnTo>
                <a:lnTo>
                  <a:pt x="4177" y="159"/>
                </a:lnTo>
                <a:lnTo>
                  <a:pt x="4167" y="179"/>
                </a:lnTo>
                <a:cubicBezTo>
                  <a:pt x="4167" y="180"/>
                  <a:pt x="4166" y="181"/>
                  <a:pt x="4166" y="181"/>
                </a:cubicBezTo>
                <a:lnTo>
                  <a:pt x="4153" y="195"/>
                </a:lnTo>
                <a:lnTo>
                  <a:pt x="4148" y="206"/>
                </a:lnTo>
                <a:lnTo>
                  <a:pt x="4144" y="223"/>
                </a:lnTo>
                <a:cubicBezTo>
                  <a:pt x="4144" y="224"/>
                  <a:pt x="4143" y="225"/>
                  <a:pt x="4142" y="226"/>
                </a:cubicBezTo>
                <a:lnTo>
                  <a:pt x="4139" y="229"/>
                </a:lnTo>
                <a:cubicBezTo>
                  <a:pt x="4137" y="230"/>
                  <a:pt x="4136" y="231"/>
                  <a:pt x="4134" y="231"/>
                </a:cubicBezTo>
                <a:lnTo>
                  <a:pt x="4130" y="232"/>
                </a:lnTo>
                <a:lnTo>
                  <a:pt x="4128" y="240"/>
                </a:lnTo>
                <a:lnTo>
                  <a:pt x="4120" y="279"/>
                </a:lnTo>
                <a:lnTo>
                  <a:pt x="4116" y="292"/>
                </a:lnTo>
                <a:lnTo>
                  <a:pt x="4109" y="303"/>
                </a:lnTo>
                <a:lnTo>
                  <a:pt x="4102" y="312"/>
                </a:lnTo>
                <a:cubicBezTo>
                  <a:pt x="4101" y="313"/>
                  <a:pt x="4100" y="313"/>
                  <a:pt x="4099" y="314"/>
                </a:cubicBezTo>
                <a:lnTo>
                  <a:pt x="4091" y="319"/>
                </a:lnTo>
                <a:lnTo>
                  <a:pt x="4050" y="390"/>
                </a:lnTo>
                <a:lnTo>
                  <a:pt x="4007" y="449"/>
                </a:lnTo>
                <a:lnTo>
                  <a:pt x="4019" y="454"/>
                </a:lnTo>
                <a:cubicBezTo>
                  <a:pt x="4020" y="455"/>
                  <a:pt x="4022" y="456"/>
                  <a:pt x="4022" y="457"/>
                </a:cubicBezTo>
                <a:lnTo>
                  <a:pt x="4027" y="465"/>
                </a:lnTo>
                <a:cubicBezTo>
                  <a:pt x="4028" y="467"/>
                  <a:pt x="4028" y="470"/>
                  <a:pt x="4027" y="472"/>
                </a:cubicBezTo>
                <a:lnTo>
                  <a:pt x="4023" y="483"/>
                </a:lnTo>
                <a:cubicBezTo>
                  <a:pt x="4023" y="484"/>
                  <a:pt x="4022" y="485"/>
                  <a:pt x="4022" y="486"/>
                </a:cubicBezTo>
                <a:lnTo>
                  <a:pt x="4010" y="501"/>
                </a:lnTo>
                <a:lnTo>
                  <a:pt x="4006" y="515"/>
                </a:lnTo>
                <a:lnTo>
                  <a:pt x="4002" y="523"/>
                </a:lnTo>
                <a:lnTo>
                  <a:pt x="3998" y="530"/>
                </a:lnTo>
                <a:lnTo>
                  <a:pt x="3995" y="534"/>
                </a:lnTo>
                <a:cubicBezTo>
                  <a:pt x="3994" y="535"/>
                  <a:pt x="3992" y="536"/>
                  <a:pt x="3991" y="536"/>
                </a:cubicBezTo>
                <a:lnTo>
                  <a:pt x="3987" y="537"/>
                </a:lnTo>
                <a:lnTo>
                  <a:pt x="3985" y="540"/>
                </a:lnTo>
                <a:lnTo>
                  <a:pt x="3982" y="545"/>
                </a:lnTo>
                <a:lnTo>
                  <a:pt x="3976" y="572"/>
                </a:lnTo>
                <a:lnTo>
                  <a:pt x="3971" y="585"/>
                </a:lnTo>
                <a:cubicBezTo>
                  <a:pt x="3971" y="586"/>
                  <a:pt x="3970" y="587"/>
                  <a:pt x="3970" y="588"/>
                </a:cubicBezTo>
                <a:lnTo>
                  <a:pt x="3965" y="593"/>
                </a:lnTo>
                <a:cubicBezTo>
                  <a:pt x="3964" y="594"/>
                  <a:pt x="3963" y="595"/>
                  <a:pt x="3961" y="595"/>
                </a:cubicBezTo>
                <a:lnTo>
                  <a:pt x="3958" y="596"/>
                </a:lnTo>
                <a:lnTo>
                  <a:pt x="3950" y="601"/>
                </a:lnTo>
                <a:cubicBezTo>
                  <a:pt x="3949" y="601"/>
                  <a:pt x="3948" y="602"/>
                  <a:pt x="3948" y="602"/>
                </a:cubicBezTo>
                <a:lnTo>
                  <a:pt x="3943" y="603"/>
                </a:lnTo>
                <a:cubicBezTo>
                  <a:pt x="3941" y="604"/>
                  <a:pt x="3939" y="603"/>
                  <a:pt x="3937" y="603"/>
                </a:cubicBezTo>
                <a:lnTo>
                  <a:pt x="3933" y="600"/>
                </a:lnTo>
                <a:cubicBezTo>
                  <a:pt x="3931" y="600"/>
                  <a:pt x="3930" y="598"/>
                  <a:pt x="3929" y="597"/>
                </a:cubicBezTo>
                <a:lnTo>
                  <a:pt x="3929" y="596"/>
                </a:lnTo>
                <a:lnTo>
                  <a:pt x="3930" y="603"/>
                </a:lnTo>
                <a:cubicBezTo>
                  <a:pt x="3930" y="605"/>
                  <a:pt x="3929" y="607"/>
                  <a:pt x="3927" y="609"/>
                </a:cubicBezTo>
                <a:cubicBezTo>
                  <a:pt x="3926" y="611"/>
                  <a:pt x="3924" y="612"/>
                  <a:pt x="3922" y="612"/>
                </a:cubicBezTo>
                <a:lnTo>
                  <a:pt x="3915" y="612"/>
                </a:lnTo>
                <a:cubicBezTo>
                  <a:pt x="3913" y="612"/>
                  <a:pt x="3910" y="611"/>
                  <a:pt x="3909" y="609"/>
                </a:cubicBezTo>
                <a:lnTo>
                  <a:pt x="3901" y="600"/>
                </a:lnTo>
                <a:cubicBezTo>
                  <a:pt x="3900" y="599"/>
                  <a:pt x="3899" y="598"/>
                  <a:pt x="3899" y="597"/>
                </a:cubicBezTo>
                <a:lnTo>
                  <a:pt x="3895" y="584"/>
                </a:lnTo>
                <a:cubicBezTo>
                  <a:pt x="3895" y="584"/>
                  <a:pt x="3895" y="583"/>
                  <a:pt x="3895" y="582"/>
                </a:cubicBezTo>
                <a:lnTo>
                  <a:pt x="3895" y="550"/>
                </a:lnTo>
                <a:cubicBezTo>
                  <a:pt x="3895" y="549"/>
                  <a:pt x="3896" y="548"/>
                  <a:pt x="3896" y="547"/>
                </a:cubicBezTo>
                <a:lnTo>
                  <a:pt x="3900" y="539"/>
                </a:lnTo>
                <a:lnTo>
                  <a:pt x="3899" y="532"/>
                </a:lnTo>
                <a:lnTo>
                  <a:pt x="3900" y="521"/>
                </a:lnTo>
                <a:lnTo>
                  <a:pt x="3902" y="515"/>
                </a:lnTo>
                <a:lnTo>
                  <a:pt x="3902" y="511"/>
                </a:lnTo>
                <a:lnTo>
                  <a:pt x="3902" y="508"/>
                </a:lnTo>
                <a:cubicBezTo>
                  <a:pt x="3902" y="505"/>
                  <a:pt x="3904" y="503"/>
                  <a:pt x="3906" y="502"/>
                </a:cubicBezTo>
                <a:lnTo>
                  <a:pt x="3910" y="495"/>
                </a:lnTo>
                <a:lnTo>
                  <a:pt x="3913" y="492"/>
                </a:lnTo>
                <a:cubicBezTo>
                  <a:pt x="3914" y="491"/>
                  <a:pt x="3914" y="491"/>
                  <a:pt x="3915" y="491"/>
                </a:cubicBezTo>
                <a:lnTo>
                  <a:pt x="3920" y="488"/>
                </a:lnTo>
                <a:lnTo>
                  <a:pt x="3942" y="464"/>
                </a:lnTo>
                <a:cubicBezTo>
                  <a:pt x="3939" y="466"/>
                  <a:pt x="3934" y="466"/>
                  <a:pt x="3932" y="462"/>
                </a:cubicBezTo>
                <a:lnTo>
                  <a:pt x="3928" y="458"/>
                </a:lnTo>
                <a:cubicBezTo>
                  <a:pt x="3927" y="457"/>
                  <a:pt x="3926" y="455"/>
                  <a:pt x="3926" y="453"/>
                </a:cubicBezTo>
                <a:lnTo>
                  <a:pt x="3926" y="447"/>
                </a:lnTo>
                <a:cubicBezTo>
                  <a:pt x="3927" y="446"/>
                  <a:pt x="3927" y="445"/>
                  <a:pt x="3927" y="444"/>
                </a:cubicBezTo>
                <a:lnTo>
                  <a:pt x="3928" y="443"/>
                </a:lnTo>
                <a:cubicBezTo>
                  <a:pt x="3927" y="442"/>
                  <a:pt x="3927" y="442"/>
                  <a:pt x="3927" y="442"/>
                </a:cubicBezTo>
                <a:lnTo>
                  <a:pt x="3924" y="439"/>
                </a:lnTo>
                <a:cubicBezTo>
                  <a:pt x="3921" y="436"/>
                  <a:pt x="3921" y="432"/>
                  <a:pt x="3923" y="429"/>
                </a:cubicBezTo>
                <a:lnTo>
                  <a:pt x="3938" y="409"/>
                </a:lnTo>
                <a:cubicBezTo>
                  <a:pt x="3939" y="407"/>
                  <a:pt x="3940" y="407"/>
                  <a:pt x="3941" y="406"/>
                </a:cubicBezTo>
                <a:lnTo>
                  <a:pt x="3949" y="402"/>
                </a:lnTo>
                <a:cubicBezTo>
                  <a:pt x="3952" y="401"/>
                  <a:pt x="3954" y="401"/>
                  <a:pt x="3957" y="403"/>
                </a:cubicBezTo>
                <a:lnTo>
                  <a:pt x="3954" y="391"/>
                </a:lnTo>
                <a:cubicBezTo>
                  <a:pt x="3954" y="390"/>
                  <a:pt x="3954" y="389"/>
                  <a:pt x="3954" y="388"/>
                </a:cubicBezTo>
                <a:lnTo>
                  <a:pt x="3955" y="381"/>
                </a:lnTo>
                <a:cubicBezTo>
                  <a:pt x="3955" y="379"/>
                  <a:pt x="3956" y="378"/>
                  <a:pt x="3956" y="377"/>
                </a:cubicBezTo>
                <a:lnTo>
                  <a:pt x="3959" y="374"/>
                </a:lnTo>
                <a:lnTo>
                  <a:pt x="3958" y="373"/>
                </a:lnTo>
                <a:lnTo>
                  <a:pt x="3934" y="376"/>
                </a:lnTo>
                <a:cubicBezTo>
                  <a:pt x="3931" y="377"/>
                  <a:pt x="3928" y="375"/>
                  <a:pt x="3926" y="373"/>
                </a:cubicBezTo>
                <a:lnTo>
                  <a:pt x="3919" y="362"/>
                </a:lnTo>
                <a:cubicBezTo>
                  <a:pt x="3917" y="359"/>
                  <a:pt x="3917" y="356"/>
                  <a:pt x="3919" y="354"/>
                </a:cubicBezTo>
                <a:cubicBezTo>
                  <a:pt x="3919" y="353"/>
                  <a:pt x="3920" y="352"/>
                  <a:pt x="3920" y="351"/>
                </a:cubicBezTo>
                <a:cubicBezTo>
                  <a:pt x="3920" y="350"/>
                  <a:pt x="3920" y="348"/>
                  <a:pt x="3921" y="346"/>
                </a:cubicBezTo>
                <a:lnTo>
                  <a:pt x="3926" y="334"/>
                </a:lnTo>
                <a:cubicBezTo>
                  <a:pt x="3927" y="334"/>
                  <a:pt x="3927" y="333"/>
                  <a:pt x="3928" y="332"/>
                </a:cubicBezTo>
                <a:lnTo>
                  <a:pt x="3955" y="307"/>
                </a:lnTo>
                <a:lnTo>
                  <a:pt x="3963" y="293"/>
                </a:lnTo>
                <a:cubicBezTo>
                  <a:pt x="3963" y="293"/>
                  <a:pt x="3964" y="292"/>
                  <a:pt x="3964" y="291"/>
                </a:cubicBezTo>
                <a:lnTo>
                  <a:pt x="3968" y="287"/>
                </a:lnTo>
                <a:cubicBezTo>
                  <a:pt x="3969" y="287"/>
                  <a:pt x="3970" y="286"/>
                  <a:pt x="3970" y="286"/>
                </a:cubicBezTo>
                <a:lnTo>
                  <a:pt x="3978" y="282"/>
                </a:lnTo>
                <a:lnTo>
                  <a:pt x="3990" y="264"/>
                </a:lnTo>
                <a:lnTo>
                  <a:pt x="3994" y="254"/>
                </a:lnTo>
                <a:cubicBezTo>
                  <a:pt x="3994" y="252"/>
                  <a:pt x="3996" y="250"/>
                  <a:pt x="3998" y="249"/>
                </a:cubicBezTo>
                <a:lnTo>
                  <a:pt x="4008" y="244"/>
                </a:lnTo>
                <a:lnTo>
                  <a:pt x="4016" y="230"/>
                </a:lnTo>
                <a:cubicBezTo>
                  <a:pt x="4017" y="229"/>
                  <a:pt x="4018" y="228"/>
                  <a:pt x="4020" y="227"/>
                </a:cubicBezTo>
                <a:lnTo>
                  <a:pt x="4026" y="224"/>
                </a:lnTo>
                <a:lnTo>
                  <a:pt x="4030" y="221"/>
                </a:lnTo>
                <a:lnTo>
                  <a:pt x="4034" y="213"/>
                </a:lnTo>
                <a:lnTo>
                  <a:pt x="4030" y="203"/>
                </a:lnTo>
                <a:lnTo>
                  <a:pt x="4029" y="197"/>
                </a:lnTo>
                <a:cubicBezTo>
                  <a:pt x="4028" y="194"/>
                  <a:pt x="4030" y="190"/>
                  <a:pt x="4034" y="188"/>
                </a:cubicBezTo>
                <a:lnTo>
                  <a:pt x="4051" y="182"/>
                </a:lnTo>
                <a:lnTo>
                  <a:pt x="4055" y="179"/>
                </a:lnTo>
                <a:lnTo>
                  <a:pt x="4063" y="162"/>
                </a:lnTo>
                <a:lnTo>
                  <a:pt x="4069" y="154"/>
                </a:lnTo>
                <a:cubicBezTo>
                  <a:pt x="4069" y="153"/>
                  <a:pt x="4070" y="152"/>
                  <a:pt x="4071" y="151"/>
                </a:cubicBezTo>
                <a:lnTo>
                  <a:pt x="4078" y="147"/>
                </a:lnTo>
                <a:lnTo>
                  <a:pt x="4082" y="141"/>
                </a:lnTo>
                <a:cubicBezTo>
                  <a:pt x="4083" y="140"/>
                  <a:pt x="4084" y="139"/>
                  <a:pt x="4085" y="138"/>
                </a:cubicBezTo>
                <a:lnTo>
                  <a:pt x="4087" y="137"/>
                </a:lnTo>
                <a:lnTo>
                  <a:pt x="4083" y="127"/>
                </a:lnTo>
                <a:lnTo>
                  <a:pt x="4080" y="130"/>
                </a:lnTo>
                <a:cubicBezTo>
                  <a:pt x="4079" y="130"/>
                  <a:pt x="4079" y="130"/>
                  <a:pt x="4078" y="131"/>
                </a:cubicBezTo>
                <a:lnTo>
                  <a:pt x="4074" y="133"/>
                </a:lnTo>
                <a:lnTo>
                  <a:pt x="4071" y="140"/>
                </a:lnTo>
                <a:cubicBezTo>
                  <a:pt x="4071" y="142"/>
                  <a:pt x="4070" y="143"/>
                  <a:pt x="4069" y="143"/>
                </a:cubicBezTo>
                <a:lnTo>
                  <a:pt x="4067" y="145"/>
                </a:lnTo>
                <a:cubicBezTo>
                  <a:pt x="4064" y="148"/>
                  <a:pt x="4059" y="148"/>
                  <a:pt x="4056" y="145"/>
                </a:cubicBezTo>
                <a:lnTo>
                  <a:pt x="4054" y="143"/>
                </a:lnTo>
                <a:cubicBezTo>
                  <a:pt x="4054" y="142"/>
                  <a:pt x="4053" y="142"/>
                  <a:pt x="4053" y="141"/>
                </a:cubicBezTo>
                <a:lnTo>
                  <a:pt x="4047" y="126"/>
                </a:lnTo>
                <a:lnTo>
                  <a:pt x="4045" y="126"/>
                </a:lnTo>
                <a:lnTo>
                  <a:pt x="4039" y="129"/>
                </a:lnTo>
                <a:lnTo>
                  <a:pt x="4036" y="131"/>
                </a:lnTo>
                <a:lnTo>
                  <a:pt x="4029" y="147"/>
                </a:lnTo>
                <a:cubicBezTo>
                  <a:pt x="4027" y="150"/>
                  <a:pt x="4023" y="152"/>
                  <a:pt x="4020" y="151"/>
                </a:cubicBezTo>
                <a:lnTo>
                  <a:pt x="4017" y="150"/>
                </a:lnTo>
                <a:cubicBezTo>
                  <a:pt x="4016" y="149"/>
                  <a:pt x="4015" y="149"/>
                  <a:pt x="4014" y="148"/>
                </a:cubicBezTo>
                <a:lnTo>
                  <a:pt x="4012" y="152"/>
                </a:lnTo>
                <a:cubicBezTo>
                  <a:pt x="4011" y="154"/>
                  <a:pt x="4009" y="155"/>
                  <a:pt x="4007" y="156"/>
                </a:cubicBezTo>
                <a:lnTo>
                  <a:pt x="4003" y="157"/>
                </a:lnTo>
                <a:cubicBezTo>
                  <a:pt x="3999" y="159"/>
                  <a:pt x="3994" y="157"/>
                  <a:pt x="3993" y="153"/>
                </a:cubicBezTo>
                <a:lnTo>
                  <a:pt x="3988" y="170"/>
                </a:lnTo>
                <a:cubicBezTo>
                  <a:pt x="3987" y="174"/>
                  <a:pt x="3983" y="176"/>
                  <a:pt x="3979" y="175"/>
                </a:cubicBezTo>
                <a:lnTo>
                  <a:pt x="3976" y="174"/>
                </a:lnTo>
                <a:lnTo>
                  <a:pt x="3973" y="181"/>
                </a:lnTo>
                <a:cubicBezTo>
                  <a:pt x="3973" y="182"/>
                  <a:pt x="3973" y="183"/>
                  <a:pt x="3972" y="183"/>
                </a:cubicBezTo>
                <a:lnTo>
                  <a:pt x="3970" y="185"/>
                </a:lnTo>
                <a:cubicBezTo>
                  <a:pt x="3968" y="187"/>
                  <a:pt x="3966" y="188"/>
                  <a:pt x="3963" y="188"/>
                </a:cubicBezTo>
                <a:lnTo>
                  <a:pt x="3961" y="188"/>
                </a:lnTo>
                <a:cubicBezTo>
                  <a:pt x="3959" y="187"/>
                  <a:pt x="3957" y="186"/>
                  <a:pt x="3955" y="184"/>
                </a:cubicBezTo>
                <a:cubicBezTo>
                  <a:pt x="3954" y="183"/>
                  <a:pt x="3954" y="180"/>
                  <a:pt x="3954" y="178"/>
                </a:cubicBezTo>
                <a:lnTo>
                  <a:pt x="3958" y="160"/>
                </a:lnTo>
                <a:lnTo>
                  <a:pt x="3952" y="133"/>
                </a:lnTo>
                <a:lnTo>
                  <a:pt x="3941" y="116"/>
                </a:lnTo>
                <a:lnTo>
                  <a:pt x="3935" y="132"/>
                </a:lnTo>
                <a:lnTo>
                  <a:pt x="3935" y="143"/>
                </a:lnTo>
                <a:cubicBezTo>
                  <a:pt x="3935" y="146"/>
                  <a:pt x="3933" y="149"/>
                  <a:pt x="3930" y="150"/>
                </a:cubicBezTo>
                <a:cubicBezTo>
                  <a:pt x="3928" y="152"/>
                  <a:pt x="3924" y="151"/>
                  <a:pt x="3922" y="149"/>
                </a:cubicBezTo>
                <a:lnTo>
                  <a:pt x="3920" y="147"/>
                </a:lnTo>
                <a:lnTo>
                  <a:pt x="3913" y="146"/>
                </a:lnTo>
                <a:cubicBezTo>
                  <a:pt x="3911" y="145"/>
                  <a:pt x="3909" y="144"/>
                  <a:pt x="3908" y="142"/>
                </a:cubicBezTo>
                <a:lnTo>
                  <a:pt x="3907" y="140"/>
                </a:lnTo>
                <a:lnTo>
                  <a:pt x="3905" y="141"/>
                </a:lnTo>
                <a:cubicBezTo>
                  <a:pt x="3902" y="143"/>
                  <a:pt x="3898" y="143"/>
                  <a:pt x="3895" y="140"/>
                </a:cubicBezTo>
                <a:lnTo>
                  <a:pt x="3892" y="137"/>
                </a:lnTo>
                <a:cubicBezTo>
                  <a:pt x="3890" y="135"/>
                  <a:pt x="3889" y="132"/>
                  <a:pt x="3890" y="130"/>
                </a:cubicBezTo>
                <a:cubicBezTo>
                  <a:pt x="3890" y="127"/>
                  <a:pt x="3892" y="125"/>
                  <a:pt x="3894" y="124"/>
                </a:cubicBezTo>
                <a:lnTo>
                  <a:pt x="3899" y="121"/>
                </a:lnTo>
                <a:lnTo>
                  <a:pt x="3905" y="115"/>
                </a:lnTo>
                <a:lnTo>
                  <a:pt x="3880" y="118"/>
                </a:lnTo>
                <a:cubicBezTo>
                  <a:pt x="3877" y="118"/>
                  <a:pt x="3873" y="117"/>
                  <a:pt x="3872" y="114"/>
                </a:cubicBezTo>
                <a:cubicBezTo>
                  <a:pt x="3870" y="112"/>
                  <a:pt x="3870" y="108"/>
                  <a:pt x="3872" y="106"/>
                </a:cubicBezTo>
                <a:lnTo>
                  <a:pt x="3878" y="98"/>
                </a:lnTo>
                <a:lnTo>
                  <a:pt x="3877" y="96"/>
                </a:lnTo>
                <a:lnTo>
                  <a:pt x="3873" y="94"/>
                </a:lnTo>
                <a:cubicBezTo>
                  <a:pt x="3871" y="93"/>
                  <a:pt x="3870" y="92"/>
                  <a:pt x="3869" y="91"/>
                </a:cubicBezTo>
                <a:lnTo>
                  <a:pt x="3867" y="88"/>
                </a:lnTo>
                <a:cubicBezTo>
                  <a:pt x="3867" y="87"/>
                  <a:pt x="3867" y="86"/>
                  <a:pt x="3867" y="86"/>
                </a:cubicBezTo>
                <a:lnTo>
                  <a:pt x="3865" y="81"/>
                </a:lnTo>
                <a:lnTo>
                  <a:pt x="3850" y="77"/>
                </a:lnTo>
                <a:lnTo>
                  <a:pt x="3852" y="80"/>
                </a:lnTo>
                <a:cubicBezTo>
                  <a:pt x="3855" y="82"/>
                  <a:pt x="3855" y="86"/>
                  <a:pt x="3854" y="89"/>
                </a:cubicBezTo>
                <a:cubicBezTo>
                  <a:pt x="3853" y="92"/>
                  <a:pt x="3849" y="94"/>
                  <a:pt x="3846" y="93"/>
                </a:cubicBezTo>
                <a:lnTo>
                  <a:pt x="3844" y="93"/>
                </a:lnTo>
                <a:lnTo>
                  <a:pt x="3839" y="96"/>
                </a:lnTo>
                <a:lnTo>
                  <a:pt x="3841" y="99"/>
                </a:lnTo>
                <a:lnTo>
                  <a:pt x="3847" y="104"/>
                </a:lnTo>
                <a:cubicBezTo>
                  <a:pt x="3849" y="106"/>
                  <a:pt x="3850" y="110"/>
                  <a:pt x="3849" y="113"/>
                </a:cubicBezTo>
                <a:lnTo>
                  <a:pt x="3865" y="124"/>
                </a:lnTo>
                <a:cubicBezTo>
                  <a:pt x="3868" y="127"/>
                  <a:pt x="3869" y="130"/>
                  <a:pt x="3868" y="133"/>
                </a:cubicBezTo>
                <a:lnTo>
                  <a:pt x="3865" y="142"/>
                </a:lnTo>
                <a:cubicBezTo>
                  <a:pt x="3864" y="145"/>
                  <a:pt x="3861" y="148"/>
                  <a:pt x="3857" y="147"/>
                </a:cubicBezTo>
                <a:lnTo>
                  <a:pt x="3851" y="147"/>
                </a:lnTo>
                <a:cubicBezTo>
                  <a:pt x="3850" y="147"/>
                  <a:pt x="3849" y="146"/>
                  <a:pt x="3848" y="146"/>
                </a:cubicBezTo>
                <a:lnTo>
                  <a:pt x="3846" y="144"/>
                </a:lnTo>
                <a:lnTo>
                  <a:pt x="3845" y="157"/>
                </a:lnTo>
                <a:lnTo>
                  <a:pt x="3847" y="160"/>
                </a:lnTo>
                <a:cubicBezTo>
                  <a:pt x="3848" y="160"/>
                  <a:pt x="3848" y="161"/>
                  <a:pt x="3849" y="161"/>
                </a:cubicBezTo>
                <a:lnTo>
                  <a:pt x="3851" y="166"/>
                </a:lnTo>
                <a:lnTo>
                  <a:pt x="3853" y="173"/>
                </a:lnTo>
                <a:cubicBezTo>
                  <a:pt x="3854" y="174"/>
                  <a:pt x="3854" y="176"/>
                  <a:pt x="3853" y="177"/>
                </a:cubicBezTo>
                <a:lnTo>
                  <a:pt x="3850" y="188"/>
                </a:lnTo>
                <a:cubicBezTo>
                  <a:pt x="3850" y="192"/>
                  <a:pt x="3846" y="194"/>
                  <a:pt x="3843" y="195"/>
                </a:cubicBezTo>
                <a:lnTo>
                  <a:pt x="3839" y="195"/>
                </a:lnTo>
                <a:cubicBezTo>
                  <a:pt x="3837" y="194"/>
                  <a:pt x="3834" y="193"/>
                  <a:pt x="3832" y="191"/>
                </a:cubicBezTo>
                <a:lnTo>
                  <a:pt x="3825" y="181"/>
                </a:lnTo>
                <a:lnTo>
                  <a:pt x="3816" y="175"/>
                </a:lnTo>
                <a:lnTo>
                  <a:pt x="3807" y="171"/>
                </a:lnTo>
                <a:cubicBezTo>
                  <a:pt x="3803" y="170"/>
                  <a:pt x="3801" y="167"/>
                  <a:pt x="3801" y="164"/>
                </a:cubicBezTo>
                <a:lnTo>
                  <a:pt x="3801" y="157"/>
                </a:lnTo>
                <a:lnTo>
                  <a:pt x="3796" y="155"/>
                </a:lnTo>
                <a:cubicBezTo>
                  <a:pt x="3794" y="154"/>
                  <a:pt x="3792" y="153"/>
                  <a:pt x="3791" y="151"/>
                </a:cubicBezTo>
                <a:cubicBezTo>
                  <a:pt x="3791" y="149"/>
                  <a:pt x="3790" y="148"/>
                  <a:pt x="3790" y="147"/>
                </a:cubicBezTo>
                <a:lnTo>
                  <a:pt x="3779" y="156"/>
                </a:lnTo>
                <a:lnTo>
                  <a:pt x="3779" y="162"/>
                </a:lnTo>
                <a:lnTo>
                  <a:pt x="3779" y="174"/>
                </a:lnTo>
                <a:cubicBezTo>
                  <a:pt x="3779" y="175"/>
                  <a:pt x="3779" y="177"/>
                  <a:pt x="3778" y="178"/>
                </a:cubicBezTo>
                <a:lnTo>
                  <a:pt x="3775" y="184"/>
                </a:lnTo>
                <a:lnTo>
                  <a:pt x="3778" y="188"/>
                </a:lnTo>
                <a:lnTo>
                  <a:pt x="3787" y="188"/>
                </a:lnTo>
                <a:cubicBezTo>
                  <a:pt x="3787" y="188"/>
                  <a:pt x="3788" y="188"/>
                  <a:pt x="3789" y="188"/>
                </a:cubicBezTo>
                <a:lnTo>
                  <a:pt x="3810" y="196"/>
                </a:lnTo>
                <a:lnTo>
                  <a:pt x="3819" y="195"/>
                </a:lnTo>
                <a:cubicBezTo>
                  <a:pt x="3820" y="195"/>
                  <a:pt x="3821" y="195"/>
                  <a:pt x="3822" y="195"/>
                </a:cubicBezTo>
                <a:lnTo>
                  <a:pt x="3825" y="196"/>
                </a:lnTo>
                <a:cubicBezTo>
                  <a:pt x="3826" y="197"/>
                  <a:pt x="3828" y="198"/>
                  <a:pt x="3828" y="199"/>
                </a:cubicBezTo>
                <a:lnTo>
                  <a:pt x="3831" y="201"/>
                </a:lnTo>
                <a:cubicBezTo>
                  <a:pt x="3831" y="202"/>
                  <a:pt x="3832" y="202"/>
                  <a:pt x="3832" y="203"/>
                </a:cubicBezTo>
                <a:lnTo>
                  <a:pt x="3836" y="212"/>
                </a:lnTo>
                <a:lnTo>
                  <a:pt x="3839" y="215"/>
                </a:lnTo>
                <a:lnTo>
                  <a:pt x="3851" y="221"/>
                </a:lnTo>
                <a:cubicBezTo>
                  <a:pt x="3855" y="223"/>
                  <a:pt x="3856" y="228"/>
                  <a:pt x="3854" y="232"/>
                </a:cubicBezTo>
                <a:lnTo>
                  <a:pt x="3853" y="233"/>
                </a:lnTo>
                <a:lnTo>
                  <a:pt x="3855" y="236"/>
                </a:lnTo>
                <a:lnTo>
                  <a:pt x="3866" y="249"/>
                </a:lnTo>
                <a:cubicBezTo>
                  <a:pt x="3867" y="250"/>
                  <a:pt x="3868" y="251"/>
                  <a:pt x="3868" y="253"/>
                </a:cubicBezTo>
                <a:lnTo>
                  <a:pt x="3871" y="265"/>
                </a:lnTo>
                <a:cubicBezTo>
                  <a:pt x="3871" y="266"/>
                  <a:pt x="3871" y="267"/>
                  <a:pt x="3871" y="268"/>
                </a:cubicBezTo>
                <a:lnTo>
                  <a:pt x="3868" y="282"/>
                </a:lnTo>
                <a:cubicBezTo>
                  <a:pt x="3867" y="284"/>
                  <a:pt x="3866" y="286"/>
                  <a:pt x="3864" y="287"/>
                </a:cubicBezTo>
                <a:lnTo>
                  <a:pt x="3857" y="291"/>
                </a:lnTo>
                <a:cubicBezTo>
                  <a:pt x="3855" y="292"/>
                  <a:pt x="3853" y="293"/>
                  <a:pt x="3851" y="292"/>
                </a:cubicBezTo>
                <a:lnTo>
                  <a:pt x="3843" y="290"/>
                </a:lnTo>
                <a:cubicBezTo>
                  <a:pt x="3842" y="290"/>
                  <a:pt x="3841" y="289"/>
                  <a:pt x="3840" y="289"/>
                </a:cubicBezTo>
                <a:lnTo>
                  <a:pt x="3834" y="284"/>
                </a:lnTo>
                <a:cubicBezTo>
                  <a:pt x="3833" y="283"/>
                  <a:pt x="3833" y="283"/>
                  <a:pt x="3832" y="282"/>
                </a:cubicBezTo>
                <a:lnTo>
                  <a:pt x="3809" y="252"/>
                </a:lnTo>
                <a:lnTo>
                  <a:pt x="3799" y="253"/>
                </a:lnTo>
                <a:cubicBezTo>
                  <a:pt x="3797" y="253"/>
                  <a:pt x="3796" y="252"/>
                  <a:pt x="3794" y="251"/>
                </a:cubicBezTo>
                <a:lnTo>
                  <a:pt x="3789" y="248"/>
                </a:lnTo>
                <a:lnTo>
                  <a:pt x="3781" y="262"/>
                </a:lnTo>
                <a:lnTo>
                  <a:pt x="3780" y="266"/>
                </a:lnTo>
                <a:lnTo>
                  <a:pt x="3780" y="286"/>
                </a:lnTo>
                <a:cubicBezTo>
                  <a:pt x="3780" y="287"/>
                  <a:pt x="3779" y="287"/>
                  <a:pt x="3779" y="288"/>
                </a:cubicBezTo>
                <a:lnTo>
                  <a:pt x="3778" y="292"/>
                </a:lnTo>
                <a:cubicBezTo>
                  <a:pt x="3777" y="293"/>
                  <a:pt x="3777" y="294"/>
                  <a:pt x="3776" y="295"/>
                </a:cubicBezTo>
                <a:lnTo>
                  <a:pt x="3774" y="296"/>
                </a:lnTo>
                <a:cubicBezTo>
                  <a:pt x="3773" y="297"/>
                  <a:pt x="3773" y="298"/>
                  <a:pt x="3772" y="298"/>
                </a:cubicBezTo>
                <a:lnTo>
                  <a:pt x="3771" y="299"/>
                </a:lnTo>
                <a:lnTo>
                  <a:pt x="3766" y="306"/>
                </a:lnTo>
                <a:lnTo>
                  <a:pt x="3750" y="324"/>
                </a:lnTo>
                <a:lnTo>
                  <a:pt x="3766" y="330"/>
                </a:lnTo>
                <a:cubicBezTo>
                  <a:pt x="3768" y="330"/>
                  <a:pt x="3769" y="331"/>
                  <a:pt x="3770" y="332"/>
                </a:cubicBezTo>
                <a:lnTo>
                  <a:pt x="3775" y="338"/>
                </a:lnTo>
                <a:lnTo>
                  <a:pt x="3786" y="356"/>
                </a:lnTo>
                <a:lnTo>
                  <a:pt x="3790" y="358"/>
                </a:lnTo>
                <a:cubicBezTo>
                  <a:pt x="3791" y="359"/>
                  <a:pt x="3791" y="360"/>
                  <a:pt x="3792" y="360"/>
                </a:cubicBezTo>
                <a:lnTo>
                  <a:pt x="3794" y="363"/>
                </a:lnTo>
                <a:cubicBezTo>
                  <a:pt x="3795" y="364"/>
                  <a:pt x="3796" y="366"/>
                  <a:pt x="3796" y="367"/>
                </a:cubicBezTo>
                <a:lnTo>
                  <a:pt x="3796" y="373"/>
                </a:lnTo>
                <a:cubicBezTo>
                  <a:pt x="3796" y="374"/>
                  <a:pt x="3796" y="375"/>
                  <a:pt x="3796" y="376"/>
                </a:cubicBezTo>
                <a:lnTo>
                  <a:pt x="3794" y="380"/>
                </a:lnTo>
                <a:cubicBezTo>
                  <a:pt x="3794" y="382"/>
                  <a:pt x="3792" y="384"/>
                  <a:pt x="3789" y="385"/>
                </a:cubicBezTo>
                <a:cubicBezTo>
                  <a:pt x="3787" y="385"/>
                  <a:pt x="3785" y="385"/>
                  <a:pt x="3783" y="384"/>
                </a:cubicBezTo>
                <a:lnTo>
                  <a:pt x="3779" y="382"/>
                </a:lnTo>
                <a:cubicBezTo>
                  <a:pt x="3779" y="381"/>
                  <a:pt x="3778" y="381"/>
                  <a:pt x="3777" y="380"/>
                </a:cubicBezTo>
                <a:lnTo>
                  <a:pt x="3772" y="373"/>
                </a:lnTo>
                <a:lnTo>
                  <a:pt x="3752" y="363"/>
                </a:lnTo>
                <a:lnTo>
                  <a:pt x="3703" y="354"/>
                </a:lnTo>
                <a:lnTo>
                  <a:pt x="3692" y="360"/>
                </a:lnTo>
                <a:lnTo>
                  <a:pt x="3688" y="364"/>
                </a:lnTo>
                <a:lnTo>
                  <a:pt x="3677" y="385"/>
                </a:lnTo>
                <a:cubicBezTo>
                  <a:pt x="3676" y="386"/>
                  <a:pt x="3676" y="387"/>
                  <a:pt x="3675" y="387"/>
                </a:cubicBezTo>
                <a:lnTo>
                  <a:pt x="3654" y="409"/>
                </a:lnTo>
                <a:lnTo>
                  <a:pt x="3645" y="422"/>
                </a:lnTo>
                <a:lnTo>
                  <a:pt x="3638" y="429"/>
                </a:lnTo>
                <a:cubicBezTo>
                  <a:pt x="3638" y="430"/>
                  <a:pt x="3637" y="430"/>
                  <a:pt x="3636" y="431"/>
                </a:cubicBezTo>
                <a:lnTo>
                  <a:pt x="3630" y="434"/>
                </a:lnTo>
                <a:lnTo>
                  <a:pt x="3627" y="446"/>
                </a:lnTo>
                <a:lnTo>
                  <a:pt x="3628" y="446"/>
                </a:lnTo>
                <a:cubicBezTo>
                  <a:pt x="3631" y="445"/>
                  <a:pt x="3634" y="446"/>
                  <a:pt x="3636" y="449"/>
                </a:cubicBezTo>
                <a:cubicBezTo>
                  <a:pt x="3638" y="451"/>
                  <a:pt x="3638" y="454"/>
                  <a:pt x="3637" y="457"/>
                </a:cubicBezTo>
                <a:lnTo>
                  <a:pt x="3636" y="459"/>
                </a:lnTo>
                <a:lnTo>
                  <a:pt x="3641" y="457"/>
                </a:lnTo>
                <a:cubicBezTo>
                  <a:pt x="3645" y="457"/>
                  <a:pt x="3648" y="458"/>
                  <a:pt x="3650" y="462"/>
                </a:cubicBezTo>
                <a:cubicBezTo>
                  <a:pt x="3652" y="465"/>
                  <a:pt x="3651" y="469"/>
                  <a:pt x="3648" y="471"/>
                </a:cubicBezTo>
                <a:lnTo>
                  <a:pt x="3640" y="479"/>
                </a:lnTo>
                <a:cubicBezTo>
                  <a:pt x="3639" y="480"/>
                  <a:pt x="3637" y="481"/>
                  <a:pt x="3636" y="481"/>
                </a:cubicBezTo>
                <a:lnTo>
                  <a:pt x="3615" y="485"/>
                </a:lnTo>
                <a:cubicBezTo>
                  <a:pt x="3616" y="486"/>
                  <a:pt x="3616" y="486"/>
                  <a:pt x="3617" y="486"/>
                </a:cubicBezTo>
                <a:lnTo>
                  <a:pt x="3623" y="487"/>
                </a:lnTo>
                <a:cubicBezTo>
                  <a:pt x="3624" y="488"/>
                  <a:pt x="3626" y="488"/>
                  <a:pt x="3627" y="489"/>
                </a:cubicBezTo>
                <a:lnTo>
                  <a:pt x="3632" y="495"/>
                </a:lnTo>
                <a:cubicBezTo>
                  <a:pt x="3635" y="497"/>
                  <a:pt x="3635" y="501"/>
                  <a:pt x="3634" y="504"/>
                </a:cubicBezTo>
                <a:cubicBezTo>
                  <a:pt x="3633" y="506"/>
                  <a:pt x="3631" y="508"/>
                  <a:pt x="3628" y="508"/>
                </a:cubicBezTo>
                <a:cubicBezTo>
                  <a:pt x="3627" y="510"/>
                  <a:pt x="3626" y="511"/>
                  <a:pt x="3624" y="512"/>
                </a:cubicBezTo>
                <a:lnTo>
                  <a:pt x="3621" y="513"/>
                </a:lnTo>
                <a:cubicBezTo>
                  <a:pt x="3620" y="513"/>
                  <a:pt x="3619" y="513"/>
                  <a:pt x="3618" y="513"/>
                </a:cubicBezTo>
                <a:lnTo>
                  <a:pt x="3606" y="514"/>
                </a:lnTo>
                <a:lnTo>
                  <a:pt x="3602" y="516"/>
                </a:lnTo>
                <a:cubicBezTo>
                  <a:pt x="3601" y="516"/>
                  <a:pt x="3600" y="517"/>
                  <a:pt x="3599" y="517"/>
                </a:cubicBezTo>
                <a:lnTo>
                  <a:pt x="3582" y="519"/>
                </a:lnTo>
                <a:lnTo>
                  <a:pt x="3582" y="520"/>
                </a:lnTo>
                <a:lnTo>
                  <a:pt x="3588" y="522"/>
                </a:lnTo>
                <a:lnTo>
                  <a:pt x="3605" y="520"/>
                </a:lnTo>
                <a:cubicBezTo>
                  <a:pt x="3607" y="520"/>
                  <a:pt x="3610" y="522"/>
                  <a:pt x="3612" y="524"/>
                </a:cubicBezTo>
                <a:cubicBezTo>
                  <a:pt x="3613" y="526"/>
                  <a:pt x="3614" y="529"/>
                  <a:pt x="3612" y="532"/>
                </a:cubicBezTo>
                <a:lnTo>
                  <a:pt x="3609" y="540"/>
                </a:lnTo>
                <a:cubicBezTo>
                  <a:pt x="3608" y="542"/>
                  <a:pt x="3606" y="544"/>
                  <a:pt x="3603" y="545"/>
                </a:cubicBezTo>
                <a:lnTo>
                  <a:pt x="3597" y="546"/>
                </a:lnTo>
                <a:lnTo>
                  <a:pt x="3600" y="548"/>
                </a:lnTo>
                <a:cubicBezTo>
                  <a:pt x="3601" y="548"/>
                  <a:pt x="3602" y="549"/>
                  <a:pt x="3603" y="550"/>
                </a:cubicBezTo>
                <a:lnTo>
                  <a:pt x="3607" y="555"/>
                </a:lnTo>
                <a:cubicBezTo>
                  <a:pt x="3609" y="557"/>
                  <a:pt x="3610" y="561"/>
                  <a:pt x="3608" y="564"/>
                </a:cubicBezTo>
                <a:lnTo>
                  <a:pt x="3604" y="573"/>
                </a:lnTo>
                <a:cubicBezTo>
                  <a:pt x="3604" y="574"/>
                  <a:pt x="3603" y="575"/>
                  <a:pt x="3603" y="575"/>
                </a:cubicBezTo>
                <a:lnTo>
                  <a:pt x="3598" y="580"/>
                </a:lnTo>
                <a:cubicBezTo>
                  <a:pt x="3597" y="581"/>
                  <a:pt x="3595" y="582"/>
                  <a:pt x="3594" y="583"/>
                </a:cubicBezTo>
                <a:lnTo>
                  <a:pt x="3579" y="585"/>
                </a:lnTo>
                <a:lnTo>
                  <a:pt x="3572" y="591"/>
                </a:lnTo>
                <a:cubicBezTo>
                  <a:pt x="3572" y="591"/>
                  <a:pt x="3571" y="592"/>
                  <a:pt x="3570" y="592"/>
                </a:cubicBezTo>
                <a:lnTo>
                  <a:pt x="3584" y="610"/>
                </a:lnTo>
                <a:lnTo>
                  <a:pt x="3619" y="613"/>
                </a:lnTo>
                <a:cubicBezTo>
                  <a:pt x="3620" y="613"/>
                  <a:pt x="3621" y="614"/>
                  <a:pt x="3622" y="614"/>
                </a:cubicBezTo>
                <a:lnTo>
                  <a:pt x="3632" y="620"/>
                </a:lnTo>
                <a:cubicBezTo>
                  <a:pt x="3634" y="621"/>
                  <a:pt x="3635" y="623"/>
                  <a:pt x="3636" y="625"/>
                </a:cubicBezTo>
                <a:cubicBezTo>
                  <a:pt x="3636" y="627"/>
                  <a:pt x="3636" y="629"/>
                  <a:pt x="3635" y="631"/>
                </a:cubicBezTo>
                <a:lnTo>
                  <a:pt x="3632" y="636"/>
                </a:lnTo>
                <a:cubicBezTo>
                  <a:pt x="3631" y="638"/>
                  <a:pt x="3630" y="639"/>
                  <a:pt x="3628" y="639"/>
                </a:cubicBezTo>
                <a:lnTo>
                  <a:pt x="3625" y="641"/>
                </a:lnTo>
                <a:lnTo>
                  <a:pt x="3624" y="646"/>
                </a:lnTo>
                <a:cubicBezTo>
                  <a:pt x="3624" y="647"/>
                  <a:pt x="3623" y="648"/>
                  <a:pt x="3623" y="648"/>
                </a:cubicBezTo>
                <a:lnTo>
                  <a:pt x="3621" y="652"/>
                </a:lnTo>
                <a:cubicBezTo>
                  <a:pt x="3620" y="654"/>
                  <a:pt x="3619" y="655"/>
                  <a:pt x="3617" y="656"/>
                </a:cubicBezTo>
                <a:lnTo>
                  <a:pt x="3609" y="660"/>
                </a:lnTo>
                <a:lnTo>
                  <a:pt x="3593" y="676"/>
                </a:lnTo>
                <a:cubicBezTo>
                  <a:pt x="3591" y="678"/>
                  <a:pt x="3588" y="678"/>
                  <a:pt x="3586" y="678"/>
                </a:cubicBezTo>
                <a:lnTo>
                  <a:pt x="3582" y="677"/>
                </a:lnTo>
                <a:cubicBezTo>
                  <a:pt x="3578" y="676"/>
                  <a:pt x="3575" y="673"/>
                  <a:pt x="3575" y="669"/>
                </a:cubicBezTo>
                <a:lnTo>
                  <a:pt x="3575" y="667"/>
                </a:lnTo>
                <a:cubicBezTo>
                  <a:pt x="3575" y="666"/>
                  <a:pt x="3575" y="664"/>
                  <a:pt x="3576" y="663"/>
                </a:cubicBezTo>
                <a:lnTo>
                  <a:pt x="3580" y="655"/>
                </a:lnTo>
                <a:lnTo>
                  <a:pt x="3580" y="654"/>
                </a:lnTo>
                <a:lnTo>
                  <a:pt x="3559" y="674"/>
                </a:lnTo>
                <a:cubicBezTo>
                  <a:pt x="3559" y="675"/>
                  <a:pt x="3558" y="675"/>
                  <a:pt x="3558" y="676"/>
                </a:cubicBezTo>
                <a:lnTo>
                  <a:pt x="3551" y="679"/>
                </a:lnTo>
                <a:cubicBezTo>
                  <a:pt x="3548" y="681"/>
                  <a:pt x="3544" y="681"/>
                  <a:pt x="3541" y="678"/>
                </a:cubicBezTo>
                <a:lnTo>
                  <a:pt x="3535" y="672"/>
                </a:lnTo>
                <a:cubicBezTo>
                  <a:pt x="3533" y="670"/>
                  <a:pt x="3533" y="667"/>
                  <a:pt x="3533" y="665"/>
                </a:cubicBezTo>
                <a:cubicBezTo>
                  <a:pt x="3534" y="662"/>
                  <a:pt x="3536" y="660"/>
                  <a:pt x="3538" y="659"/>
                </a:cubicBezTo>
                <a:lnTo>
                  <a:pt x="3541" y="658"/>
                </a:lnTo>
                <a:lnTo>
                  <a:pt x="3543" y="655"/>
                </a:lnTo>
                <a:lnTo>
                  <a:pt x="3540" y="652"/>
                </a:lnTo>
                <a:cubicBezTo>
                  <a:pt x="3540" y="651"/>
                  <a:pt x="3539" y="650"/>
                  <a:pt x="3539" y="649"/>
                </a:cubicBezTo>
                <a:lnTo>
                  <a:pt x="3538" y="643"/>
                </a:lnTo>
                <a:cubicBezTo>
                  <a:pt x="3538" y="642"/>
                  <a:pt x="3538" y="641"/>
                  <a:pt x="3538" y="641"/>
                </a:cubicBezTo>
                <a:lnTo>
                  <a:pt x="3539" y="628"/>
                </a:lnTo>
                <a:lnTo>
                  <a:pt x="3537" y="629"/>
                </a:lnTo>
                <a:cubicBezTo>
                  <a:pt x="3537" y="629"/>
                  <a:pt x="3536" y="630"/>
                  <a:pt x="3535" y="630"/>
                </a:cubicBezTo>
                <a:lnTo>
                  <a:pt x="3531" y="631"/>
                </a:lnTo>
                <a:cubicBezTo>
                  <a:pt x="3527" y="632"/>
                  <a:pt x="3524" y="631"/>
                  <a:pt x="3522" y="627"/>
                </a:cubicBezTo>
                <a:lnTo>
                  <a:pt x="3520" y="623"/>
                </a:lnTo>
                <a:lnTo>
                  <a:pt x="3517" y="614"/>
                </a:lnTo>
                <a:lnTo>
                  <a:pt x="3515" y="605"/>
                </a:lnTo>
                <a:lnTo>
                  <a:pt x="3514" y="594"/>
                </a:lnTo>
                <a:lnTo>
                  <a:pt x="3516" y="572"/>
                </a:lnTo>
                <a:lnTo>
                  <a:pt x="3502" y="586"/>
                </a:lnTo>
                <a:cubicBezTo>
                  <a:pt x="3501" y="587"/>
                  <a:pt x="3500" y="588"/>
                  <a:pt x="3498" y="588"/>
                </a:cubicBezTo>
                <a:lnTo>
                  <a:pt x="3470" y="594"/>
                </a:lnTo>
                <a:lnTo>
                  <a:pt x="3459" y="604"/>
                </a:lnTo>
                <a:cubicBezTo>
                  <a:pt x="3458" y="605"/>
                  <a:pt x="3457" y="605"/>
                  <a:pt x="3455" y="605"/>
                </a:cubicBezTo>
                <a:lnTo>
                  <a:pt x="3409" y="613"/>
                </a:lnTo>
                <a:lnTo>
                  <a:pt x="3404" y="620"/>
                </a:lnTo>
                <a:cubicBezTo>
                  <a:pt x="3403" y="620"/>
                  <a:pt x="3402" y="621"/>
                  <a:pt x="3401" y="621"/>
                </a:cubicBezTo>
                <a:lnTo>
                  <a:pt x="3396" y="625"/>
                </a:lnTo>
                <a:cubicBezTo>
                  <a:pt x="3395" y="625"/>
                  <a:pt x="3394" y="625"/>
                  <a:pt x="3393" y="626"/>
                </a:cubicBezTo>
                <a:lnTo>
                  <a:pt x="3388" y="626"/>
                </a:lnTo>
                <a:cubicBezTo>
                  <a:pt x="3386" y="627"/>
                  <a:pt x="3384" y="626"/>
                  <a:pt x="3382" y="625"/>
                </a:cubicBezTo>
                <a:lnTo>
                  <a:pt x="3378" y="622"/>
                </a:lnTo>
                <a:cubicBezTo>
                  <a:pt x="3376" y="620"/>
                  <a:pt x="3375" y="617"/>
                  <a:pt x="3375" y="615"/>
                </a:cubicBezTo>
                <a:cubicBezTo>
                  <a:pt x="3375" y="612"/>
                  <a:pt x="3376" y="610"/>
                  <a:pt x="3379" y="609"/>
                </a:cubicBezTo>
                <a:lnTo>
                  <a:pt x="3398" y="596"/>
                </a:lnTo>
                <a:lnTo>
                  <a:pt x="3406" y="585"/>
                </a:lnTo>
                <a:cubicBezTo>
                  <a:pt x="3407" y="583"/>
                  <a:pt x="3409" y="582"/>
                  <a:pt x="3411" y="582"/>
                </a:cubicBezTo>
                <a:lnTo>
                  <a:pt x="3419" y="581"/>
                </a:lnTo>
                <a:cubicBezTo>
                  <a:pt x="3420" y="581"/>
                  <a:pt x="3421" y="581"/>
                  <a:pt x="3422" y="581"/>
                </a:cubicBezTo>
                <a:lnTo>
                  <a:pt x="3435" y="584"/>
                </a:lnTo>
                <a:lnTo>
                  <a:pt x="3468" y="575"/>
                </a:lnTo>
                <a:lnTo>
                  <a:pt x="3480" y="567"/>
                </a:lnTo>
                <a:cubicBezTo>
                  <a:pt x="3481" y="567"/>
                  <a:pt x="3481" y="566"/>
                  <a:pt x="3482" y="566"/>
                </a:cubicBezTo>
                <a:lnTo>
                  <a:pt x="3489" y="563"/>
                </a:lnTo>
                <a:lnTo>
                  <a:pt x="3510" y="529"/>
                </a:lnTo>
                <a:lnTo>
                  <a:pt x="3459" y="521"/>
                </a:lnTo>
                <a:lnTo>
                  <a:pt x="3447" y="523"/>
                </a:lnTo>
                <a:cubicBezTo>
                  <a:pt x="3444" y="524"/>
                  <a:pt x="3441" y="523"/>
                  <a:pt x="3439" y="521"/>
                </a:cubicBezTo>
                <a:lnTo>
                  <a:pt x="3437" y="519"/>
                </a:lnTo>
                <a:cubicBezTo>
                  <a:pt x="3436" y="517"/>
                  <a:pt x="3435" y="514"/>
                  <a:pt x="3436" y="512"/>
                </a:cubicBezTo>
                <a:lnTo>
                  <a:pt x="3436" y="512"/>
                </a:lnTo>
                <a:lnTo>
                  <a:pt x="3434" y="511"/>
                </a:lnTo>
                <a:cubicBezTo>
                  <a:pt x="3432" y="511"/>
                  <a:pt x="3431" y="510"/>
                  <a:pt x="3430" y="509"/>
                </a:cubicBezTo>
                <a:lnTo>
                  <a:pt x="3423" y="501"/>
                </a:lnTo>
                <a:lnTo>
                  <a:pt x="3417" y="499"/>
                </a:lnTo>
                <a:lnTo>
                  <a:pt x="3413" y="499"/>
                </a:lnTo>
                <a:lnTo>
                  <a:pt x="3408" y="501"/>
                </a:lnTo>
                <a:lnTo>
                  <a:pt x="3406" y="518"/>
                </a:lnTo>
                <a:lnTo>
                  <a:pt x="3400" y="539"/>
                </a:lnTo>
                <a:lnTo>
                  <a:pt x="3429" y="549"/>
                </a:lnTo>
                <a:cubicBezTo>
                  <a:pt x="3430" y="549"/>
                  <a:pt x="3431" y="549"/>
                  <a:pt x="3431" y="550"/>
                </a:cubicBezTo>
                <a:lnTo>
                  <a:pt x="3437" y="554"/>
                </a:lnTo>
                <a:cubicBezTo>
                  <a:pt x="3438" y="555"/>
                  <a:pt x="3438" y="556"/>
                  <a:pt x="3439" y="556"/>
                </a:cubicBezTo>
                <a:lnTo>
                  <a:pt x="3444" y="564"/>
                </a:lnTo>
                <a:cubicBezTo>
                  <a:pt x="3445" y="566"/>
                  <a:pt x="3445" y="569"/>
                  <a:pt x="3444" y="571"/>
                </a:cubicBezTo>
                <a:cubicBezTo>
                  <a:pt x="3443" y="573"/>
                  <a:pt x="3441" y="575"/>
                  <a:pt x="3439" y="576"/>
                </a:cubicBezTo>
                <a:lnTo>
                  <a:pt x="3432" y="577"/>
                </a:lnTo>
                <a:cubicBezTo>
                  <a:pt x="3430" y="578"/>
                  <a:pt x="3428" y="578"/>
                  <a:pt x="3426" y="577"/>
                </a:cubicBezTo>
                <a:lnTo>
                  <a:pt x="3405" y="565"/>
                </a:lnTo>
                <a:lnTo>
                  <a:pt x="3383" y="571"/>
                </a:lnTo>
                <a:cubicBezTo>
                  <a:pt x="3382" y="571"/>
                  <a:pt x="3380" y="571"/>
                  <a:pt x="3378" y="570"/>
                </a:cubicBezTo>
                <a:lnTo>
                  <a:pt x="3371" y="568"/>
                </a:lnTo>
                <a:cubicBezTo>
                  <a:pt x="3369" y="567"/>
                  <a:pt x="3367" y="565"/>
                  <a:pt x="3366" y="563"/>
                </a:cubicBezTo>
                <a:cubicBezTo>
                  <a:pt x="3366" y="561"/>
                  <a:pt x="3365" y="559"/>
                  <a:pt x="3366" y="557"/>
                </a:cubicBezTo>
                <a:lnTo>
                  <a:pt x="3369" y="551"/>
                </a:lnTo>
                <a:cubicBezTo>
                  <a:pt x="3369" y="550"/>
                  <a:pt x="3370" y="549"/>
                  <a:pt x="3371" y="548"/>
                </a:cubicBezTo>
                <a:lnTo>
                  <a:pt x="3376" y="543"/>
                </a:lnTo>
                <a:lnTo>
                  <a:pt x="3375" y="536"/>
                </a:lnTo>
                <a:lnTo>
                  <a:pt x="3373" y="517"/>
                </a:lnTo>
                <a:lnTo>
                  <a:pt x="3370" y="512"/>
                </a:lnTo>
                <a:cubicBezTo>
                  <a:pt x="3369" y="509"/>
                  <a:pt x="3370" y="506"/>
                  <a:pt x="3371" y="504"/>
                </a:cubicBezTo>
                <a:lnTo>
                  <a:pt x="3375" y="499"/>
                </a:lnTo>
                <a:lnTo>
                  <a:pt x="3379" y="490"/>
                </a:lnTo>
                <a:lnTo>
                  <a:pt x="3381" y="483"/>
                </a:lnTo>
                <a:lnTo>
                  <a:pt x="3380" y="480"/>
                </a:lnTo>
                <a:lnTo>
                  <a:pt x="3378" y="479"/>
                </a:lnTo>
                <a:lnTo>
                  <a:pt x="3364" y="483"/>
                </a:lnTo>
                <a:lnTo>
                  <a:pt x="3365" y="490"/>
                </a:lnTo>
                <a:lnTo>
                  <a:pt x="3365" y="499"/>
                </a:lnTo>
                <a:cubicBezTo>
                  <a:pt x="3365" y="500"/>
                  <a:pt x="3365" y="501"/>
                  <a:pt x="3365" y="502"/>
                </a:cubicBezTo>
                <a:lnTo>
                  <a:pt x="3362" y="508"/>
                </a:lnTo>
                <a:cubicBezTo>
                  <a:pt x="3361" y="510"/>
                  <a:pt x="3360" y="511"/>
                  <a:pt x="3358" y="512"/>
                </a:cubicBezTo>
                <a:lnTo>
                  <a:pt x="3353" y="514"/>
                </a:lnTo>
                <a:cubicBezTo>
                  <a:pt x="3351" y="515"/>
                  <a:pt x="3349" y="514"/>
                  <a:pt x="3347" y="513"/>
                </a:cubicBezTo>
                <a:cubicBezTo>
                  <a:pt x="3345" y="511"/>
                  <a:pt x="3343" y="511"/>
                  <a:pt x="3342" y="508"/>
                </a:cubicBezTo>
                <a:lnTo>
                  <a:pt x="3341" y="502"/>
                </a:lnTo>
                <a:cubicBezTo>
                  <a:pt x="3340" y="501"/>
                  <a:pt x="3340" y="500"/>
                  <a:pt x="3340" y="500"/>
                </a:cubicBezTo>
                <a:lnTo>
                  <a:pt x="3340" y="477"/>
                </a:lnTo>
                <a:lnTo>
                  <a:pt x="3334" y="482"/>
                </a:lnTo>
                <a:cubicBezTo>
                  <a:pt x="3333" y="482"/>
                  <a:pt x="3332" y="483"/>
                  <a:pt x="3331" y="483"/>
                </a:cubicBezTo>
                <a:lnTo>
                  <a:pt x="3326" y="485"/>
                </a:lnTo>
                <a:cubicBezTo>
                  <a:pt x="3323" y="485"/>
                  <a:pt x="3321" y="485"/>
                  <a:pt x="3319" y="483"/>
                </a:cubicBezTo>
                <a:cubicBezTo>
                  <a:pt x="3317" y="481"/>
                  <a:pt x="3316" y="478"/>
                  <a:pt x="3316" y="475"/>
                </a:cubicBezTo>
                <a:lnTo>
                  <a:pt x="3317" y="473"/>
                </a:lnTo>
                <a:lnTo>
                  <a:pt x="3299" y="491"/>
                </a:lnTo>
                <a:lnTo>
                  <a:pt x="3297" y="494"/>
                </a:lnTo>
                <a:lnTo>
                  <a:pt x="3298" y="501"/>
                </a:lnTo>
                <a:lnTo>
                  <a:pt x="3300" y="505"/>
                </a:lnTo>
                <a:lnTo>
                  <a:pt x="3307" y="510"/>
                </a:lnTo>
                <a:lnTo>
                  <a:pt x="3312" y="515"/>
                </a:lnTo>
                <a:cubicBezTo>
                  <a:pt x="3315" y="518"/>
                  <a:pt x="3315" y="522"/>
                  <a:pt x="3313" y="525"/>
                </a:cubicBezTo>
                <a:cubicBezTo>
                  <a:pt x="3312" y="527"/>
                  <a:pt x="3310" y="528"/>
                  <a:pt x="3309" y="529"/>
                </a:cubicBezTo>
                <a:lnTo>
                  <a:pt x="3309" y="531"/>
                </a:lnTo>
                <a:lnTo>
                  <a:pt x="3312" y="547"/>
                </a:lnTo>
                <a:lnTo>
                  <a:pt x="3310" y="557"/>
                </a:lnTo>
                <a:cubicBezTo>
                  <a:pt x="3310" y="561"/>
                  <a:pt x="3308" y="563"/>
                  <a:pt x="3304" y="564"/>
                </a:cubicBezTo>
                <a:cubicBezTo>
                  <a:pt x="3301" y="565"/>
                  <a:pt x="3298" y="563"/>
                  <a:pt x="3296" y="561"/>
                </a:cubicBezTo>
                <a:lnTo>
                  <a:pt x="3285" y="544"/>
                </a:lnTo>
                <a:lnTo>
                  <a:pt x="3280" y="526"/>
                </a:lnTo>
                <a:lnTo>
                  <a:pt x="3265" y="502"/>
                </a:lnTo>
                <a:lnTo>
                  <a:pt x="3262" y="501"/>
                </a:lnTo>
                <a:lnTo>
                  <a:pt x="3253" y="498"/>
                </a:lnTo>
                <a:cubicBezTo>
                  <a:pt x="3252" y="497"/>
                  <a:pt x="3251" y="497"/>
                  <a:pt x="3250" y="496"/>
                </a:cubicBezTo>
                <a:lnTo>
                  <a:pt x="3246" y="491"/>
                </a:lnTo>
                <a:cubicBezTo>
                  <a:pt x="3245" y="490"/>
                  <a:pt x="3245" y="489"/>
                  <a:pt x="3244" y="489"/>
                </a:cubicBezTo>
                <a:lnTo>
                  <a:pt x="3240" y="479"/>
                </a:lnTo>
                <a:lnTo>
                  <a:pt x="3240" y="479"/>
                </a:lnTo>
                <a:lnTo>
                  <a:pt x="3240" y="485"/>
                </a:lnTo>
                <a:lnTo>
                  <a:pt x="3238" y="498"/>
                </a:lnTo>
                <a:lnTo>
                  <a:pt x="3235" y="508"/>
                </a:lnTo>
                <a:lnTo>
                  <a:pt x="3236" y="516"/>
                </a:lnTo>
                <a:lnTo>
                  <a:pt x="3235" y="522"/>
                </a:lnTo>
                <a:cubicBezTo>
                  <a:pt x="3235" y="525"/>
                  <a:pt x="3232" y="528"/>
                  <a:pt x="3229" y="529"/>
                </a:cubicBezTo>
                <a:cubicBezTo>
                  <a:pt x="3225" y="529"/>
                  <a:pt x="3222" y="528"/>
                  <a:pt x="3220" y="524"/>
                </a:cubicBezTo>
                <a:lnTo>
                  <a:pt x="3212" y="508"/>
                </a:lnTo>
                <a:lnTo>
                  <a:pt x="3209" y="499"/>
                </a:lnTo>
                <a:lnTo>
                  <a:pt x="3209" y="499"/>
                </a:lnTo>
                <a:lnTo>
                  <a:pt x="3203" y="503"/>
                </a:lnTo>
                <a:cubicBezTo>
                  <a:pt x="3202" y="504"/>
                  <a:pt x="3201" y="504"/>
                  <a:pt x="3200" y="504"/>
                </a:cubicBezTo>
                <a:lnTo>
                  <a:pt x="3195" y="506"/>
                </a:lnTo>
                <a:lnTo>
                  <a:pt x="3189" y="510"/>
                </a:lnTo>
                <a:lnTo>
                  <a:pt x="3183" y="518"/>
                </a:lnTo>
                <a:lnTo>
                  <a:pt x="3184" y="519"/>
                </a:lnTo>
                <a:cubicBezTo>
                  <a:pt x="3185" y="520"/>
                  <a:pt x="3186" y="521"/>
                  <a:pt x="3187" y="522"/>
                </a:cubicBezTo>
                <a:lnTo>
                  <a:pt x="3189" y="526"/>
                </a:lnTo>
                <a:lnTo>
                  <a:pt x="3194" y="536"/>
                </a:lnTo>
                <a:lnTo>
                  <a:pt x="3196" y="537"/>
                </a:lnTo>
                <a:lnTo>
                  <a:pt x="3202" y="538"/>
                </a:lnTo>
                <a:lnTo>
                  <a:pt x="3227" y="532"/>
                </a:lnTo>
                <a:cubicBezTo>
                  <a:pt x="3230" y="532"/>
                  <a:pt x="3233" y="533"/>
                  <a:pt x="3235" y="536"/>
                </a:cubicBezTo>
                <a:cubicBezTo>
                  <a:pt x="3237" y="538"/>
                  <a:pt x="3237" y="542"/>
                  <a:pt x="3235" y="545"/>
                </a:cubicBezTo>
                <a:lnTo>
                  <a:pt x="3232" y="549"/>
                </a:lnTo>
                <a:lnTo>
                  <a:pt x="3225" y="557"/>
                </a:lnTo>
                <a:lnTo>
                  <a:pt x="3225" y="561"/>
                </a:lnTo>
                <a:lnTo>
                  <a:pt x="3232" y="578"/>
                </a:lnTo>
                <a:lnTo>
                  <a:pt x="3234" y="579"/>
                </a:lnTo>
                <a:lnTo>
                  <a:pt x="3250" y="576"/>
                </a:lnTo>
                <a:cubicBezTo>
                  <a:pt x="3252" y="576"/>
                  <a:pt x="3254" y="576"/>
                  <a:pt x="3256" y="577"/>
                </a:cubicBezTo>
                <a:lnTo>
                  <a:pt x="3260" y="580"/>
                </a:lnTo>
                <a:cubicBezTo>
                  <a:pt x="3260" y="581"/>
                  <a:pt x="3261" y="581"/>
                  <a:pt x="3262" y="582"/>
                </a:cubicBezTo>
                <a:lnTo>
                  <a:pt x="3273" y="597"/>
                </a:lnTo>
                <a:lnTo>
                  <a:pt x="3285" y="593"/>
                </a:lnTo>
                <a:lnTo>
                  <a:pt x="3286" y="587"/>
                </a:lnTo>
                <a:cubicBezTo>
                  <a:pt x="3287" y="586"/>
                  <a:pt x="3287" y="585"/>
                  <a:pt x="3288" y="584"/>
                </a:cubicBezTo>
                <a:lnTo>
                  <a:pt x="3290" y="582"/>
                </a:lnTo>
                <a:cubicBezTo>
                  <a:pt x="3292" y="580"/>
                  <a:pt x="3295" y="579"/>
                  <a:pt x="3297" y="580"/>
                </a:cubicBezTo>
                <a:lnTo>
                  <a:pt x="3318" y="584"/>
                </a:lnTo>
                <a:lnTo>
                  <a:pt x="3319" y="583"/>
                </a:lnTo>
                <a:lnTo>
                  <a:pt x="3322" y="578"/>
                </a:lnTo>
                <a:cubicBezTo>
                  <a:pt x="3323" y="576"/>
                  <a:pt x="3325" y="575"/>
                  <a:pt x="3327" y="574"/>
                </a:cubicBezTo>
                <a:lnTo>
                  <a:pt x="3328" y="574"/>
                </a:lnTo>
                <a:lnTo>
                  <a:pt x="3342" y="565"/>
                </a:lnTo>
                <a:cubicBezTo>
                  <a:pt x="3345" y="563"/>
                  <a:pt x="3348" y="563"/>
                  <a:pt x="3351" y="565"/>
                </a:cubicBezTo>
                <a:cubicBezTo>
                  <a:pt x="3353" y="566"/>
                  <a:pt x="3355" y="569"/>
                  <a:pt x="3355" y="572"/>
                </a:cubicBezTo>
                <a:lnTo>
                  <a:pt x="3354" y="581"/>
                </a:lnTo>
                <a:cubicBezTo>
                  <a:pt x="3353" y="582"/>
                  <a:pt x="3353" y="583"/>
                  <a:pt x="3353" y="584"/>
                </a:cubicBezTo>
                <a:lnTo>
                  <a:pt x="3351" y="589"/>
                </a:lnTo>
                <a:cubicBezTo>
                  <a:pt x="3350" y="589"/>
                  <a:pt x="3350" y="590"/>
                  <a:pt x="3349" y="591"/>
                </a:cubicBezTo>
                <a:lnTo>
                  <a:pt x="3343" y="597"/>
                </a:lnTo>
                <a:lnTo>
                  <a:pt x="3334" y="610"/>
                </a:lnTo>
                <a:cubicBezTo>
                  <a:pt x="3334" y="611"/>
                  <a:pt x="3333" y="612"/>
                  <a:pt x="3332" y="613"/>
                </a:cubicBezTo>
                <a:lnTo>
                  <a:pt x="3328" y="615"/>
                </a:lnTo>
                <a:cubicBezTo>
                  <a:pt x="3327" y="615"/>
                  <a:pt x="3326" y="615"/>
                  <a:pt x="3324" y="616"/>
                </a:cubicBezTo>
                <a:lnTo>
                  <a:pt x="3300" y="617"/>
                </a:lnTo>
                <a:lnTo>
                  <a:pt x="3298" y="619"/>
                </a:lnTo>
                <a:lnTo>
                  <a:pt x="3304" y="626"/>
                </a:lnTo>
                <a:lnTo>
                  <a:pt x="3316" y="625"/>
                </a:lnTo>
                <a:lnTo>
                  <a:pt x="3347" y="616"/>
                </a:lnTo>
                <a:cubicBezTo>
                  <a:pt x="3349" y="615"/>
                  <a:pt x="3352" y="615"/>
                  <a:pt x="3354" y="617"/>
                </a:cubicBezTo>
                <a:cubicBezTo>
                  <a:pt x="3356" y="618"/>
                  <a:pt x="3357" y="621"/>
                  <a:pt x="3357" y="623"/>
                </a:cubicBezTo>
                <a:lnTo>
                  <a:pt x="3357" y="627"/>
                </a:lnTo>
                <a:cubicBezTo>
                  <a:pt x="3357" y="629"/>
                  <a:pt x="3357" y="631"/>
                  <a:pt x="3355" y="632"/>
                </a:cubicBezTo>
                <a:cubicBezTo>
                  <a:pt x="3353" y="634"/>
                  <a:pt x="3351" y="635"/>
                  <a:pt x="3349" y="635"/>
                </a:cubicBezTo>
                <a:lnTo>
                  <a:pt x="3348" y="635"/>
                </a:lnTo>
                <a:lnTo>
                  <a:pt x="3346" y="636"/>
                </a:lnTo>
                <a:lnTo>
                  <a:pt x="3347" y="646"/>
                </a:lnTo>
                <a:lnTo>
                  <a:pt x="3347" y="665"/>
                </a:lnTo>
                <a:lnTo>
                  <a:pt x="3345" y="677"/>
                </a:lnTo>
                <a:cubicBezTo>
                  <a:pt x="3345" y="680"/>
                  <a:pt x="3342" y="683"/>
                  <a:pt x="3339" y="683"/>
                </a:cubicBezTo>
                <a:cubicBezTo>
                  <a:pt x="3335" y="684"/>
                  <a:pt x="3332" y="682"/>
                  <a:pt x="3330" y="679"/>
                </a:cubicBezTo>
                <a:lnTo>
                  <a:pt x="3325" y="670"/>
                </a:lnTo>
                <a:cubicBezTo>
                  <a:pt x="3324" y="668"/>
                  <a:pt x="3324" y="666"/>
                  <a:pt x="3324" y="664"/>
                </a:cubicBezTo>
                <a:lnTo>
                  <a:pt x="3325" y="658"/>
                </a:lnTo>
                <a:cubicBezTo>
                  <a:pt x="3325" y="658"/>
                  <a:pt x="3324" y="658"/>
                  <a:pt x="3323" y="658"/>
                </a:cubicBezTo>
                <a:lnTo>
                  <a:pt x="3321" y="658"/>
                </a:lnTo>
                <a:cubicBezTo>
                  <a:pt x="3321" y="658"/>
                  <a:pt x="3321" y="658"/>
                  <a:pt x="3321" y="659"/>
                </a:cubicBezTo>
                <a:lnTo>
                  <a:pt x="3321" y="661"/>
                </a:lnTo>
                <a:cubicBezTo>
                  <a:pt x="3321" y="662"/>
                  <a:pt x="3321" y="663"/>
                  <a:pt x="3321" y="664"/>
                </a:cubicBezTo>
                <a:lnTo>
                  <a:pt x="3318" y="673"/>
                </a:lnTo>
                <a:lnTo>
                  <a:pt x="3318" y="676"/>
                </a:lnTo>
                <a:lnTo>
                  <a:pt x="3320" y="682"/>
                </a:lnTo>
                <a:lnTo>
                  <a:pt x="3321" y="691"/>
                </a:lnTo>
                <a:lnTo>
                  <a:pt x="3321" y="701"/>
                </a:lnTo>
                <a:lnTo>
                  <a:pt x="3321" y="706"/>
                </a:lnTo>
                <a:lnTo>
                  <a:pt x="3328" y="708"/>
                </a:lnTo>
                <a:cubicBezTo>
                  <a:pt x="3329" y="709"/>
                  <a:pt x="3330" y="709"/>
                  <a:pt x="3331" y="710"/>
                </a:cubicBezTo>
                <a:lnTo>
                  <a:pt x="3335" y="715"/>
                </a:lnTo>
                <a:cubicBezTo>
                  <a:pt x="3336" y="716"/>
                  <a:pt x="3337" y="718"/>
                  <a:pt x="3337" y="719"/>
                </a:cubicBezTo>
                <a:lnTo>
                  <a:pt x="3339" y="727"/>
                </a:lnTo>
                <a:cubicBezTo>
                  <a:pt x="3339" y="729"/>
                  <a:pt x="3338" y="731"/>
                  <a:pt x="3338" y="733"/>
                </a:cubicBezTo>
                <a:lnTo>
                  <a:pt x="3334" y="738"/>
                </a:lnTo>
                <a:cubicBezTo>
                  <a:pt x="3334" y="739"/>
                  <a:pt x="3333" y="739"/>
                  <a:pt x="3333" y="740"/>
                </a:cubicBezTo>
                <a:lnTo>
                  <a:pt x="3334" y="741"/>
                </a:lnTo>
                <a:lnTo>
                  <a:pt x="3344" y="753"/>
                </a:lnTo>
                <a:cubicBezTo>
                  <a:pt x="3345" y="754"/>
                  <a:pt x="3346" y="756"/>
                  <a:pt x="3346" y="757"/>
                </a:cubicBezTo>
                <a:lnTo>
                  <a:pt x="3347" y="768"/>
                </a:lnTo>
                <a:lnTo>
                  <a:pt x="3351" y="773"/>
                </a:lnTo>
                <a:cubicBezTo>
                  <a:pt x="3352" y="774"/>
                  <a:pt x="3353" y="775"/>
                  <a:pt x="3353" y="776"/>
                </a:cubicBezTo>
                <a:lnTo>
                  <a:pt x="3354" y="780"/>
                </a:lnTo>
                <a:cubicBezTo>
                  <a:pt x="3355" y="782"/>
                  <a:pt x="3354" y="784"/>
                  <a:pt x="3354" y="785"/>
                </a:cubicBezTo>
                <a:lnTo>
                  <a:pt x="3351" y="791"/>
                </a:lnTo>
                <a:cubicBezTo>
                  <a:pt x="3351" y="793"/>
                  <a:pt x="3350" y="794"/>
                  <a:pt x="3349" y="795"/>
                </a:cubicBezTo>
                <a:lnTo>
                  <a:pt x="3344" y="798"/>
                </a:lnTo>
                <a:cubicBezTo>
                  <a:pt x="3342" y="799"/>
                  <a:pt x="3340" y="800"/>
                  <a:pt x="3338" y="800"/>
                </a:cubicBezTo>
                <a:lnTo>
                  <a:pt x="3332" y="799"/>
                </a:lnTo>
                <a:cubicBezTo>
                  <a:pt x="3331" y="799"/>
                  <a:pt x="3330" y="799"/>
                  <a:pt x="3329" y="798"/>
                </a:cubicBezTo>
                <a:lnTo>
                  <a:pt x="3323" y="795"/>
                </a:lnTo>
                <a:cubicBezTo>
                  <a:pt x="3322" y="794"/>
                  <a:pt x="3322" y="794"/>
                  <a:pt x="3321" y="793"/>
                </a:cubicBezTo>
                <a:lnTo>
                  <a:pt x="3317" y="788"/>
                </a:lnTo>
                <a:cubicBezTo>
                  <a:pt x="3314" y="785"/>
                  <a:pt x="3314" y="781"/>
                  <a:pt x="3316" y="778"/>
                </a:cubicBezTo>
                <a:cubicBezTo>
                  <a:pt x="3317" y="777"/>
                  <a:pt x="3317" y="777"/>
                  <a:pt x="3318" y="776"/>
                </a:cubicBezTo>
                <a:lnTo>
                  <a:pt x="3314" y="773"/>
                </a:lnTo>
                <a:cubicBezTo>
                  <a:pt x="3313" y="772"/>
                  <a:pt x="3312" y="771"/>
                  <a:pt x="3312" y="771"/>
                </a:cubicBezTo>
                <a:lnTo>
                  <a:pt x="3309" y="765"/>
                </a:lnTo>
                <a:cubicBezTo>
                  <a:pt x="3308" y="764"/>
                  <a:pt x="3308" y="764"/>
                  <a:pt x="3308" y="763"/>
                </a:cubicBezTo>
                <a:lnTo>
                  <a:pt x="3306" y="752"/>
                </a:lnTo>
                <a:lnTo>
                  <a:pt x="3301" y="744"/>
                </a:lnTo>
                <a:lnTo>
                  <a:pt x="3275" y="714"/>
                </a:lnTo>
                <a:lnTo>
                  <a:pt x="3263" y="711"/>
                </a:lnTo>
                <a:cubicBezTo>
                  <a:pt x="3262" y="710"/>
                  <a:pt x="3262" y="710"/>
                  <a:pt x="3261" y="710"/>
                </a:cubicBezTo>
                <a:lnTo>
                  <a:pt x="3253" y="705"/>
                </a:lnTo>
                <a:lnTo>
                  <a:pt x="3245" y="696"/>
                </a:lnTo>
                <a:lnTo>
                  <a:pt x="3238" y="686"/>
                </a:lnTo>
                <a:cubicBezTo>
                  <a:pt x="3237" y="684"/>
                  <a:pt x="3236" y="681"/>
                  <a:pt x="3237" y="679"/>
                </a:cubicBezTo>
                <a:lnTo>
                  <a:pt x="3241" y="669"/>
                </a:lnTo>
                <a:lnTo>
                  <a:pt x="3238" y="666"/>
                </a:lnTo>
                <a:cubicBezTo>
                  <a:pt x="3237" y="666"/>
                  <a:pt x="3236" y="665"/>
                  <a:pt x="3236" y="664"/>
                </a:cubicBezTo>
                <a:lnTo>
                  <a:pt x="3233" y="658"/>
                </a:lnTo>
                <a:cubicBezTo>
                  <a:pt x="3233" y="657"/>
                  <a:pt x="3232" y="656"/>
                  <a:pt x="3232" y="654"/>
                </a:cubicBezTo>
                <a:lnTo>
                  <a:pt x="3233" y="650"/>
                </a:lnTo>
                <a:lnTo>
                  <a:pt x="3206" y="632"/>
                </a:lnTo>
                <a:lnTo>
                  <a:pt x="3199" y="631"/>
                </a:lnTo>
                <a:lnTo>
                  <a:pt x="3194" y="634"/>
                </a:lnTo>
                <a:lnTo>
                  <a:pt x="3188" y="642"/>
                </a:lnTo>
                <a:lnTo>
                  <a:pt x="3183" y="657"/>
                </a:lnTo>
                <a:lnTo>
                  <a:pt x="3181" y="670"/>
                </a:lnTo>
                <a:lnTo>
                  <a:pt x="3188" y="673"/>
                </a:lnTo>
                <a:cubicBezTo>
                  <a:pt x="3188" y="673"/>
                  <a:pt x="3189" y="674"/>
                  <a:pt x="3190" y="674"/>
                </a:cubicBezTo>
                <a:lnTo>
                  <a:pt x="3196" y="680"/>
                </a:lnTo>
                <a:lnTo>
                  <a:pt x="3197" y="681"/>
                </a:lnTo>
                <a:lnTo>
                  <a:pt x="3202" y="689"/>
                </a:lnTo>
                <a:cubicBezTo>
                  <a:pt x="3204" y="691"/>
                  <a:pt x="3204" y="694"/>
                  <a:pt x="3202" y="697"/>
                </a:cubicBezTo>
                <a:cubicBezTo>
                  <a:pt x="3201" y="700"/>
                  <a:pt x="3198" y="701"/>
                  <a:pt x="3195" y="701"/>
                </a:cubicBezTo>
                <a:lnTo>
                  <a:pt x="3181" y="701"/>
                </a:lnTo>
                <a:lnTo>
                  <a:pt x="3183" y="721"/>
                </a:lnTo>
                <a:lnTo>
                  <a:pt x="3183" y="728"/>
                </a:lnTo>
                <a:cubicBezTo>
                  <a:pt x="3183" y="729"/>
                  <a:pt x="3183" y="730"/>
                  <a:pt x="3183" y="731"/>
                </a:cubicBezTo>
                <a:lnTo>
                  <a:pt x="3179" y="739"/>
                </a:lnTo>
                <a:cubicBezTo>
                  <a:pt x="3179" y="740"/>
                  <a:pt x="3179" y="741"/>
                  <a:pt x="3178" y="742"/>
                </a:cubicBezTo>
                <a:lnTo>
                  <a:pt x="3173" y="748"/>
                </a:lnTo>
                <a:cubicBezTo>
                  <a:pt x="3172" y="749"/>
                  <a:pt x="3172" y="749"/>
                  <a:pt x="3171" y="750"/>
                </a:cubicBezTo>
                <a:lnTo>
                  <a:pt x="3165" y="754"/>
                </a:lnTo>
                <a:cubicBezTo>
                  <a:pt x="3164" y="754"/>
                  <a:pt x="3163" y="755"/>
                  <a:pt x="3162" y="755"/>
                </a:cubicBezTo>
                <a:lnTo>
                  <a:pt x="3158" y="756"/>
                </a:lnTo>
                <a:cubicBezTo>
                  <a:pt x="3155" y="756"/>
                  <a:pt x="3152" y="755"/>
                  <a:pt x="3150" y="753"/>
                </a:cubicBezTo>
                <a:cubicBezTo>
                  <a:pt x="3148" y="751"/>
                  <a:pt x="3148" y="748"/>
                  <a:pt x="3149" y="745"/>
                </a:cubicBezTo>
                <a:lnTo>
                  <a:pt x="3152" y="737"/>
                </a:lnTo>
                <a:lnTo>
                  <a:pt x="3159" y="722"/>
                </a:lnTo>
                <a:lnTo>
                  <a:pt x="3152" y="724"/>
                </a:lnTo>
                <a:lnTo>
                  <a:pt x="3153" y="728"/>
                </a:lnTo>
                <a:cubicBezTo>
                  <a:pt x="3153" y="730"/>
                  <a:pt x="3153" y="732"/>
                  <a:pt x="3152" y="734"/>
                </a:cubicBezTo>
                <a:lnTo>
                  <a:pt x="3148" y="740"/>
                </a:lnTo>
                <a:cubicBezTo>
                  <a:pt x="3147" y="741"/>
                  <a:pt x="3146" y="742"/>
                  <a:pt x="3145" y="743"/>
                </a:cubicBezTo>
                <a:lnTo>
                  <a:pt x="3143" y="744"/>
                </a:lnTo>
                <a:lnTo>
                  <a:pt x="3144" y="745"/>
                </a:lnTo>
                <a:cubicBezTo>
                  <a:pt x="3144" y="745"/>
                  <a:pt x="3145" y="746"/>
                  <a:pt x="3145" y="747"/>
                </a:cubicBezTo>
                <a:lnTo>
                  <a:pt x="3148" y="751"/>
                </a:lnTo>
                <a:cubicBezTo>
                  <a:pt x="3150" y="754"/>
                  <a:pt x="3150" y="759"/>
                  <a:pt x="3147" y="761"/>
                </a:cubicBezTo>
                <a:lnTo>
                  <a:pt x="3141" y="767"/>
                </a:lnTo>
                <a:cubicBezTo>
                  <a:pt x="3138" y="769"/>
                  <a:pt x="3135" y="769"/>
                  <a:pt x="3132" y="768"/>
                </a:cubicBezTo>
                <a:lnTo>
                  <a:pt x="3126" y="765"/>
                </a:lnTo>
                <a:cubicBezTo>
                  <a:pt x="3126" y="764"/>
                  <a:pt x="3125" y="763"/>
                  <a:pt x="3124" y="763"/>
                </a:cubicBezTo>
                <a:lnTo>
                  <a:pt x="3114" y="748"/>
                </a:lnTo>
                <a:cubicBezTo>
                  <a:pt x="3112" y="746"/>
                  <a:pt x="3112" y="744"/>
                  <a:pt x="3112" y="742"/>
                </a:cubicBezTo>
                <a:lnTo>
                  <a:pt x="3115" y="734"/>
                </a:lnTo>
                <a:cubicBezTo>
                  <a:pt x="3113" y="734"/>
                  <a:pt x="3112" y="734"/>
                  <a:pt x="3111" y="733"/>
                </a:cubicBezTo>
                <a:lnTo>
                  <a:pt x="3107" y="731"/>
                </a:lnTo>
                <a:cubicBezTo>
                  <a:pt x="3106" y="731"/>
                  <a:pt x="3106" y="730"/>
                  <a:pt x="3105" y="730"/>
                </a:cubicBezTo>
                <a:lnTo>
                  <a:pt x="3105" y="731"/>
                </a:lnTo>
                <a:lnTo>
                  <a:pt x="3105" y="738"/>
                </a:lnTo>
                <a:cubicBezTo>
                  <a:pt x="3105" y="739"/>
                  <a:pt x="3104" y="740"/>
                  <a:pt x="3104" y="741"/>
                </a:cubicBezTo>
                <a:lnTo>
                  <a:pt x="3101" y="750"/>
                </a:lnTo>
                <a:lnTo>
                  <a:pt x="3096" y="757"/>
                </a:lnTo>
                <a:cubicBezTo>
                  <a:pt x="3096" y="758"/>
                  <a:pt x="3095" y="759"/>
                  <a:pt x="3094" y="760"/>
                </a:cubicBezTo>
                <a:lnTo>
                  <a:pt x="3066" y="776"/>
                </a:lnTo>
                <a:cubicBezTo>
                  <a:pt x="3065" y="777"/>
                  <a:pt x="3063" y="777"/>
                  <a:pt x="3062" y="778"/>
                </a:cubicBezTo>
                <a:lnTo>
                  <a:pt x="3043" y="779"/>
                </a:lnTo>
                <a:lnTo>
                  <a:pt x="3044" y="780"/>
                </a:lnTo>
                <a:lnTo>
                  <a:pt x="3048" y="790"/>
                </a:lnTo>
                <a:cubicBezTo>
                  <a:pt x="3048" y="791"/>
                  <a:pt x="3048" y="792"/>
                  <a:pt x="3049" y="793"/>
                </a:cubicBezTo>
                <a:lnTo>
                  <a:pt x="3050" y="807"/>
                </a:lnTo>
                <a:cubicBezTo>
                  <a:pt x="3050" y="807"/>
                  <a:pt x="3050" y="808"/>
                  <a:pt x="3050" y="809"/>
                </a:cubicBezTo>
                <a:lnTo>
                  <a:pt x="3047" y="824"/>
                </a:lnTo>
                <a:lnTo>
                  <a:pt x="3038" y="845"/>
                </a:lnTo>
                <a:lnTo>
                  <a:pt x="3039" y="847"/>
                </a:lnTo>
                <a:lnTo>
                  <a:pt x="3046" y="854"/>
                </a:lnTo>
                <a:lnTo>
                  <a:pt x="3062" y="863"/>
                </a:lnTo>
                <a:cubicBezTo>
                  <a:pt x="3063" y="863"/>
                  <a:pt x="3064" y="864"/>
                  <a:pt x="3065" y="865"/>
                </a:cubicBezTo>
                <a:lnTo>
                  <a:pt x="3069" y="870"/>
                </a:lnTo>
                <a:cubicBezTo>
                  <a:pt x="3069" y="870"/>
                  <a:pt x="3070" y="871"/>
                  <a:pt x="3070" y="872"/>
                </a:cubicBezTo>
                <a:lnTo>
                  <a:pt x="3072" y="877"/>
                </a:lnTo>
                <a:lnTo>
                  <a:pt x="3077" y="894"/>
                </a:lnTo>
                <a:lnTo>
                  <a:pt x="3082" y="901"/>
                </a:lnTo>
                <a:lnTo>
                  <a:pt x="3099" y="910"/>
                </a:lnTo>
                <a:lnTo>
                  <a:pt x="3100" y="911"/>
                </a:lnTo>
                <a:lnTo>
                  <a:pt x="3108" y="919"/>
                </a:lnTo>
                <a:cubicBezTo>
                  <a:pt x="3111" y="922"/>
                  <a:pt x="3111" y="927"/>
                  <a:pt x="3108" y="930"/>
                </a:cubicBezTo>
                <a:lnTo>
                  <a:pt x="3105" y="934"/>
                </a:lnTo>
                <a:cubicBezTo>
                  <a:pt x="3102" y="937"/>
                  <a:pt x="3098" y="937"/>
                  <a:pt x="3094" y="934"/>
                </a:cubicBezTo>
                <a:lnTo>
                  <a:pt x="3092" y="932"/>
                </a:lnTo>
                <a:cubicBezTo>
                  <a:pt x="3091" y="931"/>
                  <a:pt x="3090" y="931"/>
                  <a:pt x="3090" y="930"/>
                </a:cubicBezTo>
                <a:lnTo>
                  <a:pt x="3086" y="925"/>
                </a:lnTo>
                <a:lnTo>
                  <a:pt x="3061" y="919"/>
                </a:lnTo>
                <a:cubicBezTo>
                  <a:pt x="3059" y="918"/>
                  <a:pt x="3058" y="918"/>
                  <a:pt x="3057" y="917"/>
                </a:cubicBezTo>
                <a:lnTo>
                  <a:pt x="3042" y="904"/>
                </a:lnTo>
                <a:lnTo>
                  <a:pt x="3033" y="892"/>
                </a:lnTo>
                <a:lnTo>
                  <a:pt x="3031" y="897"/>
                </a:lnTo>
                <a:lnTo>
                  <a:pt x="3030" y="911"/>
                </a:lnTo>
                <a:cubicBezTo>
                  <a:pt x="3030" y="912"/>
                  <a:pt x="3030" y="912"/>
                  <a:pt x="3029" y="913"/>
                </a:cubicBezTo>
                <a:lnTo>
                  <a:pt x="3026" y="922"/>
                </a:lnTo>
                <a:lnTo>
                  <a:pt x="3015" y="937"/>
                </a:lnTo>
                <a:lnTo>
                  <a:pt x="3012" y="944"/>
                </a:lnTo>
                <a:lnTo>
                  <a:pt x="2998" y="985"/>
                </a:lnTo>
                <a:cubicBezTo>
                  <a:pt x="2997" y="986"/>
                  <a:pt x="2997" y="987"/>
                  <a:pt x="2996" y="988"/>
                </a:cubicBezTo>
                <a:lnTo>
                  <a:pt x="2994" y="990"/>
                </a:lnTo>
                <a:cubicBezTo>
                  <a:pt x="2993" y="992"/>
                  <a:pt x="2992" y="993"/>
                  <a:pt x="2990" y="993"/>
                </a:cubicBezTo>
                <a:lnTo>
                  <a:pt x="2984" y="994"/>
                </a:lnTo>
                <a:lnTo>
                  <a:pt x="2956" y="1019"/>
                </a:lnTo>
                <a:lnTo>
                  <a:pt x="2952" y="1026"/>
                </a:lnTo>
                <a:lnTo>
                  <a:pt x="2949" y="1034"/>
                </a:lnTo>
                <a:lnTo>
                  <a:pt x="2943" y="1045"/>
                </a:lnTo>
                <a:lnTo>
                  <a:pt x="2937" y="1055"/>
                </a:lnTo>
                <a:cubicBezTo>
                  <a:pt x="2937" y="1055"/>
                  <a:pt x="2936" y="1056"/>
                  <a:pt x="2935" y="1056"/>
                </a:cubicBezTo>
                <a:lnTo>
                  <a:pt x="2931" y="1060"/>
                </a:lnTo>
                <a:cubicBezTo>
                  <a:pt x="2928" y="1062"/>
                  <a:pt x="2925" y="1063"/>
                  <a:pt x="2922" y="1061"/>
                </a:cubicBezTo>
                <a:lnTo>
                  <a:pt x="2916" y="1058"/>
                </a:lnTo>
                <a:cubicBezTo>
                  <a:pt x="2912" y="1056"/>
                  <a:pt x="2911" y="1052"/>
                  <a:pt x="2912" y="1048"/>
                </a:cubicBezTo>
                <a:lnTo>
                  <a:pt x="2916" y="1037"/>
                </a:lnTo>
                <a:lnTo>
                  <a:pt x="2927" y="1020"/>
                </a:lnTo>
                <a:lnTo>
                  <a:pt x="2926" y="1017"/>
                </a:lnTo>
                <a:cubicBezTo>
                  <a:pt x="2925" y="1015"/>
                  <a:pt x="2924" y="1010"/>
                  <a:pt x="2926" y="1008"/>
                </a:cubicBezTo>
                <a:lnTo>
                  <a:pt x="2929" y="1002"/>
                </a:lnTo>
                <a:cubicBezTo>
                  <a:pt x="2930" y="1001"/>
                  <a:pt x="2931" y="1001"/>
                  <a:pt x="2932" y="1000"/>
                </a:cubicBezTo>
                <a:lnTo>
                  <a:pt x="2942" y="995"/>
                </a:lnTo>
                <a:lnTo>
                  <a:pt x="2953" y="983"/>
                </a:lnTo>
                <a:cubicBezTo>
                  <a:pt x="2953" y="982"/>
                  <a:pt x="2954" y="981"/>
                  <a:pt x="2955" y="981"/>
                </a:cubicBezTo>
                <a:lnTo>
                  <a:pt x="2963" y="976"/>
                </a:lnTo>
                <a:lnTo>
                  <a:pt x="2966" y="968"/>
                </a:lnTo>
                <a:lnTo>
                  <a:pt x="2968" y="955"/>
                </a:lnTo>
                <a:lnTo>
                  <a:pt x="2970" y="939"/>
                </a:lnTo>
                <a:cubicBezTo>
                  <a:pt x="2970" y="936"/>
                  <a:pt x="2972" y="934"/>
                  <a:pt x="2975" y="933"/>
                </a:cubicBezTo>
                <a:cubicBezTo>
                  <a:pt x="2977" y="932"/>
                  <a:pt x="2980" y="932"/>
                  <a:pt x="2982" y="933"/>
                </a:cubicBezTo>
                <a:lnTo>
                  <a:pt x="2982" y="931"/>
                </a:lnTo>
                <a:lnTo>
                  <a:pt x="2980" y="923"/>
                </a:lnTo>
                <a:cubicBezTo>
                  <a:pt x="2980" y="922"/>
                  <a:pt x="2980" y="921"/>
                  <a:pt x="2980" y="920"/>
                </a:cubicBezTo>
                <a:lnTo>
                  <a:pt x="2983" y="905"/>
                </a:lnTo>
                <a:lnTo>
                  <a:pt x="2985" y="898"/>
                </a:lnTo>
                <a:cubicBezTo>
                  <a:pt x="2985" y="898"/>
                  <a:pt x="2986" y="898"/>
                  <a:pt x="2986" y="897"/>
                </a:cubicBezTo>
                <a:lnTo>
                  <a:pt x="2983" y="893"/>
                </a:lnTo>
                <a:cubicBezTo>
                  <a:pt x="2981" y="891"/>
                  <a:pt x="2981" y="888"/>
                  <a:pt x="2982" y="885"/>
                </a:cubicBezTo>
                <a:lnTo>
                  <a:pt x="2986" y="878"/>
                </a:lnTo>
                <a:cubicBezTo>
                  <a:pt x="2986" y="877"/>
                  <a:pt x="2987" y="876"/>
                  <a:pt x="2989" y="875"/>
                </a:cubicBezTo>
                <a:lnTo>
                  <a:pt x="2996" y="870"/>
                </a:lnTo>
                <a:cubicBezTo>
                  <a:pt x="2997" y="869"/>
                  <a:pt x="2998" y="869"/>
                  <a:pt x="2999" y="869"/>
                </a:cubicBezTo>
                <a:lnTo>
                  <a:pt x="3003" y="868"/>
                </a:lnTo>
                <a:lnTo>
                  <a:pt x="3003" y="860"/>
                </a:lnTo>
                <a:lnTo>
                  <a:pt x="3004" y="854"/>
                </a:lnTo>
                <a:lnTo>
                  <a:pt x="3002" y="847"/>
                </a:lnTo>
                <a:lnTo>
                  <a:pt x="2994" y="836"/>
                </a:lnTo>
                <a:lnTo>
                  <a:pt x="2992" y="831"/>
                </a:lnTo>
                <a:cubicBezTo>
                  <a:pt x="2992" y="830"/>
                  <a:pt x="2991" y="830"/>
                  <a:pt x="2991" y="829"/>
                </a:cubicBezTo>
                <a:lnTo>
                  <a:pt x="2990" y="822"/>
                </a:lnTo>
                <a:cubicBezTo>
                  <a:pt x="2990" y="821"/>
                  <a:pt x="2990" y="820"/>
                  <a:pt x="2991" y="819"/>
                </a:cubicBezTo>
                <a:lnTo>
                  <a:pt x="2991" y="816"/>
                </a:lnTo>
                <a:lnTo>
                  <a:pt x="2999" y="765"/>
                </a:lnTo>
                <a:lnTo>
                  <a:pt x="3006" y="746"/>
                </a:lnTo>
                <a:lnTo>
                  <a:pt x="3006" y="728"/>
                </a:lnTo>
                <a:lnTo>
                  <a:pt x="3011" y="711"/>
                </a:lnTo>
                <a:lnTo>
                  <a:pt x="3010" y="704"/>
                </a:lnTo>
                <a:lnTo>
                  <a:pt x="2993" y="669"/>
                </a:lnTo>
                <a:lnTo>
                  <a:pt x="2989" y="675"/>
                </a:lnTo>
                <a:lnTo>
                  <a:pt x="2984" y="684"/>
                </a:lnTo>
                <a:lnTo>
                  <a:pt x="2985" y="708"/>
                </a:lnTo>
                <a:lnTo>
                  <a:pt x="2985" y="721"/>
                </a:lnTo>
                <a:cubicBezTo>
                  <a:pt x="2984" y="725"/>
                  <a:pt x="2981" y="729"/>
                  <a:pt x="2977" y="729"/>
                </a:cubicBezTo>
                <a:cubicBezTo>
                  <a:pt x="2973" y="729"/>
                  <a:pt x="2969" y="726"/>
                  <a:pt x="2968" y="723"/>
                </a:cubicBezTo>
                <a:lnTo>
                  <a:pt x="2967" y="720"/>
                </a:lnTo>
                <a:lnTo>
                  <a:pt x="2965" y="718"/>
                </a:lnTo>
                <a:lnTo>
                  <a:pt x="2964" y="717"/>
                </a:lnTo>
                <a:lnTo>
                  <a:pt x="2959" y="731"/>
                </a:lnTo>
                <a:lnTo>
                  <a:pt x="2950" y="762"/>
                </a:lnTo>
                <a:lnTo>
                  <a:pt x="2945" y="775"/>
                </a:lnTo>
                <a:cubicBezTo>
                  <a:pt x="2944" y="777"/>
                  <a:pt x="2942" y="778"/>
                  <a:pt x="2940" y="779"/>
                </a:cubicBezTo>
                <a:lnTo>
                  <a:pt x="2933" y="782"/>
                </a:lnTo>
                <a:cubicBezTo>
                  <a:pt x="2930" y="783"/>
                  <a:pt x="2927" y="783"/>
                  <a:pt x="2925" y="781"/>
                </a:cubicBezTo>
                <a:cubicBezTo>
                  <a:pt x="2923" y="779"/>
                  <a:pt x="2922" y="776"/>
                  <a:pt x="2922" y="773"/>
                </a:cubicBezTo>
                <a:lnTo>
                  <a:pt x="2922" y="773"/>
                </a:lnTo>
                <a:lnTo>
                  <a:pt x="2921" y="774"/>
                </a:lnTo>
                <a:lnTo>
                  <a:pt x="2919" y="776"/>
                </a:lnTo>
                <a:lnTo>
                  <a:pt x="2920" y="785"/>
                </a:lnTo>
                <a:cubicBezTo>
                  <a:pt x="2920" y="786"/>
                  <a:pt x="2920" y="788"/>
                  <a:pt x="2919" y="789"/>
                </a:cubicBezTo>
                <a:lnTo>
                  <a:pt x="2916" y="796"/>
                </a:lnTo>
                <a:lnTo>
                  <a:pt x="2911" y="801"/>
                </a:lnTo>
                <a:lnTo>
                  <a:pt x="2910" y="805"/>
                </a:lnTo>
                <a:lnTo>
                  <a:pt x="2909" y="817"/>
                </a:lnTo>
                <a:lnTo>
                  <a:pt x="2910" y="824"/>
                </a:lnTo>
                <a:lnTo>
                  <a:pt x="2913" y="831"/>
                </a:lnTo>
                <a:lnTo>
                  <a:pt x="2916" y="847"/>
                </a:lnTo>
                <a:lnTo>
                  <a:pt x="2918" y="849"/>
                </a:lnTo>
                <a:lnTo>
                  <a:pt x="2923" y="850"/>
                </a:lnTo>
                <a:cubicBezTo>
                  <a:pt x="2924" y="850"/>
                  <a:pt x="2925" y="850"/>
                  <a:pt x="2926" y="851"/>
                </a:cubicBezTo>
                <a:lnTo>
                  <a:pt x="2931" y="855"/>
                </a:lnTo>
                <a:lnTo>
                  <a:pt x="2939" y="862"/>
                </a:lnTo>
                <a:lnTo>
                  <a:pt x="2945" y="866"/>
                </a:lnTo>
                <a:lnTo>
                  <a:pt x="2951" y="867"/>
                </a:lnTo>
                <a:lnTo>
                  <a:pt x="2957" y="867"/>
                </a:lnTo>
                <a:cubicBezTo>
                  <a:pt x="2962" y="866"/>
                  <a:pt x="2965" y="869"/>
                  <a:pt x="2966" y="873"/>
                </a:cubicBezTo>
                <a:cubicBezTo>
                  <a:pt x="2967" y="877"/>
                  <a:pt x="2964" y="881"/>
                  <a:pt x="2961" y="882"/>
                </a:cubicBezTo>
                <a:lnTo>
                  <a:pt x="2950" y="886"/>
                </a:lnTo>
                <a:cubicBezTo>
                  <a:pt x="2949" y="886"/>
                  <a:pt x="2946" y="886"/>
                  <a:pt x="2945" y="886"/>
                </a:cubicBezTo>
                <a:lnTo>
                  <a:pt x="2932" y="880"/>
                </a:lnTo>
                <a:lnTo>
                  <a:pt x="2919" y="871"/>
                </a:lnTo>
                <a:lnTo>
                  <a:pt x="2898" y="867"/>
                </a:lnTo>
                <a:lnTo>
                  <a:pt x="2896" y="867"/>
                </a:lnTo>
                <a:cubicBezTo>
                  <a:pt x="2896" y="868"/>
                  <a:pt x="2896" y="868"/>
                  <a:pt x="2896" y="869"/>
                </a:cubicBezTo>
                <a:lnTo>
                  <a:pt x="2887" y="905"/>
                </a:lnTo>
                <a:lnTo>
                  <a:pt x="2890" y="911"/>
                </a:lnTo>
                <a:cubicBezTo>
                  <a:pt x="2890" y="912"/>
                  <a:pt x="2890" y="913"/>
                  <a:pt x="2890" y="915"/>
                </a:cubicBezTo>
                <a:lnTo>
                  <a:pt x="2888" y="928"/>
                </a:lnTo>
                <a:lnTo>
                  <a:pt x="2883" y="955"/>
                </a:lnTo>
                <a:cubicBezTo>
                  <a:pt x="2883" y="957"/>
                  <a:pt x="2882" y="958"/>
                  <a:pt x="2880" y="960"/>
                </a:cubicBezTo>
                <a:lnTo>
                  <a:pt x="2849" y="984"/>
                </a:lnTo>
                <a:cubicBezTo>
                  <a:pt x="2846" y="986"/>
                  <a:pt x="2842" y="987"/>
                  <a:pt x="2839" y="984"/>
                </a:cubicBezTo>
                <a:cubicBezTo>
                  <a:pt x="2837" y="982"/>
                  <a:pt x="2835" y="979"/>
                  <a:pt x="2837" y="975"/>
                </a:cubicBezTo>
                <a:lnTo>
                  <a:pt x="2841" y="964"/>
                </a:lnTo>
                <a:lnTo>
                  <a:pt x="2847" y="953"/>
                </a:lnTo>
                <a:lnTo>
                  <a:pt x="2855" y="945"/>
                </a:lnTo>
                <a:cubicBezTo>
                  <a:pt x="2855" y="944"/>
                  <a:pt x="2856" y="944"/>
                  <a:pt x="2857" y="943"/>
                </a:cubicBezTo>
                <a:lnTo>
                  <a:pt x="2859" y="942"/>
                </a:lnTo>
                <a:lnTo>
                  <a:pt x="2855" y="926"/>
                </a:lnTo>
                <a:lnTo>
                  <a:pt x="2855" y="918"/>
                </a:lnTo>
                <a:lnTo>
                  <a:pt x="2857" y="903"/>
                </a:lnTo>
                <a:lnTo>
                  <a:pt x="2859" y="898"/>
                </a:lnTo>
                <a:lnTo>
                  <a:pt x="2873" y="857"/>
                </a:lnTo>
                <a:lnTo>
                  <a:pt x="2874" y="844"/>
                </a:lnTo>
                <a:lnTo>
                  <a:pt x="2873" y="840"/>
                </a:lnTo>
                <a:lnTo>
                  <a:pt x="2870" y="836"/>
                </a:lnTo>
                <a:cubicBezTo>
                  <a:pt x="2869" y="835"/>
                  <a:pt x="2869" y="834"/>
                  <a:pt x="2868" y="834"/>
                </a:cubicBezTo>
                <a:lnTo>
                  <a:pt x="2865" y="824"/>
                </a:lnTo>
                <a:cubicBezTo>
                  <a:pt x="2864" y="821"/>
                  <a:pt x="2864" y="819"/>
                  <a:pt x="2865" y="817"/>
                </a:cubicBezTo>
                <a:lnTo>
                  <a:pt x="2872" y="804"/>
                </a:lnTo>
                <a:lnTo>
                  <a:pt x="2875" y="795"/>
                </a:lnTo>
                <a:lnTo>
                  <a:pt x="2876" y="787"/>
                </a:lnTo>
                <a:lnTo>
                  <a:pt x="2876" y="781"/>
                </a:lnTo>
                <a:cubicBezTo>
                  <a:pt x="2875" y="779"/>
                  <a:pt x="2875" y="777"/>
                  <a:pt x="2876" y="775"/>
                </a:cubicBezTo>
                <a:lnTo>
                  <a:pt x="2885" y="756"/>
                </a:lnTo>
                <a:lnTo>
                  <a:pt x="2883" y="755"/>
                </a:lnTo>
                <a:lnTo>
                  <a:pt x="2853" y="761"/>
                </a:lnTo>
                <a:lnTo>
                  <a:pt x="2839" y="771"/>
                </a:lnTo>
                <a:cubicBezTo>
                  <a:pt x="2839" y="772"/>
                  <a:pt x="2838" y="772"/>
                  <a:pt x="2837" y="772"/>
                </a:cubicBezTo>
                <a:lnTo>
                  <a:pt x="2830" y="775"/>
                </a:lnTo>
                <a:cubicBezTo>
                  <a:pt x="2829" y="775"/>
                  <a:pt x="2827" y="775"/>
                  <a:pt x="2826" y="775"/>
                </a:cubicBezTo>
                <a:lnTo>
                  <a:pt x="2799" y="772"/>
                </a:lnTo>
                <a:lnTo>
                  <a:pt x="2794" y="774"/>
                </a:lnTo>
                <a:lnTo>
                  <a:pt x="2792" y="776"/>
                </a:lnTo>
                <a:lnTo>
                  <a:pt x="2786" y="785"/>
                </a:lnTo>
                <a:cubicBezTo>
                  <a:pt x="2786" y="786"/>
                  <a:pt x="2785" y="787"/>
                  <a:pt x="2784" y="787"/>
                </a:cubicBezTo>
                <a:lnTo>
                  <a:pt x="2780" y="789"/>
                </a:lnTo>
                <a:cubicBezTo>
                  <a:pt x="2780" y="790"/>
                  <a:pt x="2779" y="790"/>
                  <a:pt x="2778" y="790"/>
                </a:cubicBezTo>
                <a:lnTo>
                  <a:pt x="2768" y="792"/>
                </a:lnTo>
                <a:lnTo>
                  <a:pt x="2767" y="794"/>
                </a:lnTo>
                <a:lnTo>
                  <a:pt x="2765" y="815"/>
                </a:lnTo>
                <a:cubicBezTo>
                  <a:pt x="2765" y="816"/>
                  <a:pt x="2764" y="817"/>
                  <a:pt x="2764" y="818"/>
                </a:cubicBezTo>
                <a:lnTo>
                  <a:pt x="2738" y="860"/>
                </a:lnTo>
                <a:lnTo>
                  <a:pt x="2740" y="886"/>
                </a:lnTo>
                <a:lnTo>
                  <a:pt x="2743" y="891"/>
                </a:lnTo>
                <a:lnTo>
                  <a:pt x="2744" y="889"/>
                </a:lnTo>
                <a:cubicBezTo>
                  <a:pt x="2745" y="887"/>
                  <a:pt x="2747" y="886"/>
                  <a:pt x="2749" y="886"/>
                </a:cubicBezTo>
                <a:lnTo>
                  <a:pt x="2758" y="884"/>
                </a:lnTo>
                <a:lnTo>
                  <a:pt x="2765" y="879"/>
                </a:lnTo>
                <a:cubicBezTo>
                  <a:pt x="2766" y="879"/>
                  <a:pt x="2767" y="878"/>
                  <a:pt x="2768" y="878"/>
                </a:cubicBezTo>
                <a:lnTo>
                  <a:pt x="2784" y="877"/>
                </a:lnTo>
                <a:cubicBezTo>
                  <a:pt x="2786" y="876"/>
                  <a:pt x="2789" y="876"/>
                  <a:pt x="2790" y="878"/>
                </a:cubicBezTo>
                <a:cubicBezTo>
                  <a:pt x="2792" y="879"/>
                  <a:pt x="2793" y="882"/>
                  <a:pt x="2793" y="884"/>
                </a:cubicBezTo>
                <a:lnTo>
                  <a:pt x="2794" y="892"/>
                </a:lnTo>
                <a:lnTo>
                  <a:pt x="2797" y="900"/>
                </a:lnTo>
                <a:lnTo>
                  <a:pt x="2799" y="908"/>
                </a:lnTo>
                <a:cubicBezTo>
                  <a:pt x="2800" y="910"/>
                  <a:pt x="2799" y="913"/>
                  <a:pt x="2797" y="915"/>
                </a:cubicBezTo>
                <a:cubicBezTo>
                  <a:pt x="2795" y="917"/>
                  <a:pt x="2792" y="918"/>
                  <a:pt x="2789" y="917"/>
                </a:cubicBezTo>
                <a:lnTo>
                  <a:pt x="2787" y="916"/>
                </a:lnTo>
                <a:cubicBezTo>
                  <a:pt x="2786" y="916"/>
                  <a:pt x="2785" y="916"/>
                  <a:pt x="2785" y="915"/>
                </a:cubicBezTo>
                <a:lnTo>
                  <a:pt x="2782" y="913"/>
                </a:lnTo>
                <a:lnTo>
                  <a:pt x="2778" y="909"/>
                </a:lnTo>
                <a:lnTo>
                  <a:pt x="2774" y="903"/>
                </a:lnTo>
                <a:lnTo>
                  <a:pt x="2758" y="911"/>
                </a:lnTo>
                <a:lnTo>
                  <a:pt x="2753" y="916"/>
                </a:lnTo>
                <a:lnTo>
                  <a:pt x="2749" y="922"/>
                </a:lnTo>
                <a:lnTo>
                  <a:pt x="2747" y="932"/>
                </a:lnTo>
                <a:lnTo>
                  <a:pt x="2748" y="940"/>
                </a:lnTo>
                <a:lnTo>
                  <a:pt x="2753" y="948"/>
                </a:lnTo>
                <a:lnTo>
                  <a:pt x="2757" y="950"/>
                </a:lnTo>
                <a:cubicBezTo>
                  <a:pt x="2758" y="950"/>
                  <a:pt x="2759" y="951"/>
                  <a:pt x="2760" y="952"/>
                </a:cubicBezTo>
                <a:lnTo>
                  <a:pt x="2762" y="954"/>
                </a:lnTo>
                <a:cubicBezTo>
                  <a:pt x="2762" y="955"/>
                  <a:pt x="2763" y="956"/>
                  <a:pt x="2763" y="957"/>
                </a:cubicBezTo>
                <a:lnTo>
                  <a:pt x="2765" y="969"/>
                </a:lnTo>
                <a:lnTo>
                  <a:pt x="2770" y="980"/>
                </a:lnTo>
                <a:lnTo>
                  <a:pt x="2773" y="983"/>
                </a:lnTo>
                <a:lnTo>
                  <a:pt x="2797" y="978"/>
                </a:lnTo>
                <a:cubicBezTo>
                  <a:pt x="2798" y="978"/>
                  <a:pt x="2799" y="978"/>
                  <a:pt x="2800" y="978"/>
                </a:cubicBezTo>
                <a:lnTo>
                  <a:pt x="2805" y="979"/>
                </a:lnTo>
                <a:cubicBezTo>
                  <a:pt x="2806" y="979"/>
                  <a:pt x="2807" y="980"/>
                  <a:pt x="2808" y="980"/>
                </a:cubicBezTo>
                <a:lnTo>
                  <a:pt x="2813" y="983"/>
                </a:lnTo>
                <a:cubicBezTo>
                  <a:pt x="2814" y="983"/>
                  <a:pt x="2815" y="984"/>
                  <a:pt x="2815" y="985"/>
                </a:cubicBezTo>
                <a:lnTo>
                  <a:pt x="2831" y="1006"/>
                </a:lnTo>
                <a:lnTo>
                  <a:pt x="2837" y="1021"/>
                </a:lnTo>
                <a:cubicBezTo>
                  <a:pt x="2837" y="1022"/>
                  <a:pt x="2837" y="1023"/>
                  <a:pt x="2837" y="1023"/>
                </a:cubicBezTo>
                <a:lnTo>
                  <a:pt x="2837" y="1030"/>
                </a:lnTo>
                <a:lnTo>
                  <a:pt x="2835" y="1043"/>
                </a:lnTo>
                <a:lnTo>
                  <a:pt x="2836" y="1053"/>
                </a:lnTo>
                <a:lnTo>
                  <a:pt x="2838" y="1057"/>
                </a:lnTo>
                <a:lnTo>
                  <a:pt x="2842" y="1060"/>
                </a:lnTo>
                <a:lnTo>
                  <a:pt x="2847" y="1069"/>
                </a:lnTo>
                <a:cubicBezTo>
                  <a:pt x="2849" y="1072"/>
                  <a:pt x="2848" y="1077"/>
                  <a:pt x="2845" y="1079"/>
                </a:cubicBezTo>
                <a:lnTo>
                  <a:pt x="2838" y="1084"/>
                </a:lnTo>
                <a:cubicBezTo>
                  <a:pt x="2836" y="1086"/>
                  <a:pt x="2831" y="1086"/>
                  <a:pt x="2829" y="1083"/>
                </a:cubicBezTo>
                <a:lnTo>
                  <a:pt x="2817" y="1074"/>
                </a:lnTo>
                <a:lnTo>
                  <a:pt x="2813" y="1080"/>
                </a:lnTo>
                <a:cubicBezTo>
                  <a:pt x="2812" y="1081"/>
                  <a:pt x="2811" y="1082"/>
                  <a:pt x="2809" y="1082"/>
                </a:cubicBezTo>
                <a:lnTo>
                  <a:pt x="2806" y="1084"/>
                </a:lnTo>
                <a:cubicBezTo>
                  <a:pt x="2804" y="1085"/>
                  <a:pt x="2802" y="1085"/>
                  <a:pt x="2800" y="1084"/>
                </a:cubicBezTo>
                <a:lnTo>
                  <a:pt x="2797" y="1083"/>
                </a:lnTo>
                <a:cubicBezTo>
                  <a:pt x="2796" y="1083"/>
                  <a:pt x="2795" y="1082"/>
                  <a:pt x="2794" y="1082"/>
                </a:cubicBezTo>
                <a:lnTo>
                  <a:pt x="2787" y="1075"/>
                </a:lnTo>
                <a:cubicBezTo>
                  <a:pt x="2786" y="1075"/>
                  <a:pt x="2786" y="1074"/>
                  <a:pt x="2785" y="1074"/>
                </a:cubicBezTo>
                <a:lnTo>
                  <a:pt x="2782" y="1070"/>
                </a:lnTo>
                <a:cubicBezTo>
                  <a:pt x="2782" y="1069"/>
                  <a:pt x="2782" y="1069"/>
                  <a:pt x="2782" y="1068"/>
                </a:cubicBezTo>
                <a:cubicBezTo>
                  <a:pt x="2778" y="1069"/>
                  <a:pt x="2773" y="1069"/>
                  <a:pt x="2771" y="1067"/>
                </a:cubicBezTo>
                <a:lnTo>
                  <a:pt x="2769" y="1065"/>
                </a:lnTo>
                <a:cubicBezTo>
                  <a:pt x="2769" y="1064"/>
                  <a:pt x="2768" y="1063"/>
                  <a:pt x="2768" y="1063"/>
                </a:cubicBezTo>
                <a:lnTo>
                  <a:pt x="2766" y="1059"/>
                </a:lnTo>
                <a:cubicBezTo>
                  <a:pt x="2766" y="1058"/>
                  <a:pt x="2766" y="1057"/>
                  <a:pt x="2765" y="1056"/>
                </a:cubicBezTo>
                <a:lnTo>
                  <a:pt x="2765" y="1053"/>
                </a:lnTo>
                <a:cubicBezTo>
                  <a:pt x="2765" y="1050"/>
                  <a:pt x="2766" y="1047"/>
                  <a:pt x="2769" y="1045"/>
                </a:cubicBezTo>
                <a:lnTo>
                  <a:pt x="2773" y="1042"/>
                </a:lnTo>
                <a:lnTo>
                  <a:pt x="2777" y="1038"/>
                </a:lnTo>
                <a:cubicBezTo>
                  <a:pt x="2778" y="1037"/>
                  <a:pt x="2778" y="1037"/>
                  <a:pt x="2779" y="1036"/>
                </a:cubicBezTo>
                <a:lnTo>
                  <a:pt x="2782" y="1035"/>
                </a:lnTo>
                <a:cubicBezTo>
                  <a:pt x="2784" y="1034"/>
                  <a:pt x="2786" y="1034"/>
                  <a:pt x="2788" y="1035"/>
                </a:cubicBezTo>
                <a:lnTo>
                  <a:pt x="2795" y="1038"/>
                </a:lnTo>
                <a:lnTo>
                  <a:pt x="2803" y="1033"/>
                </a:lnTo>
                <a:lnTo>
                  <a:pt x="2805" y="1030"/>
                </a:lnTo>
                <a:lnTo>
                  <a:pt x="2806" y="1023"/>
                </a:lnTo>
                <a:lnTo>
                  <a:pt x="2803" y="1017"/>
                </a:lnTo>
                <a:lnTo>
                  <a:pt x="2768" y="1012"/>
                </a:lnTo>
                <a:cubicBezTo>
                  <a:pt x="2767" y="1012"/>
                  <a:pt x="2765" y="1012"/>
                  <a:pt x="2764" y="1011"/>
                </a:cubicBezTo>
                <a:lnTo>
                  <a:pt x="2760" y="1007"/>
                </a:lnTo>
                <a:lnTo>
                  <a:pt x="2746" y="991"/>
                </a:lnTo>
                <a:lnTo>
                  <a:pt x="2739" y="986"/>
                </a:lnTo>
                <a:cubicBezTo>
                  <a:pt x="2737" y="985"/>
                  <a:pt x="2736" y="984"/>
                  <a:pt x="2736" y="983"/>
                </a:cubicBezTo>
                <a:lnTo>
                  <a:pt x="2734" y="976"/>
                </a:lnTo>
                <a:cubicBezTo>
                  <a:pt x="2733" y="975"/>
                  <a:pt x="2733" y="974"/>
                  <a:pt x="2733" y="973"/>
                </a:cubicBezTo>
                <a:lnTo>
                  <a:pt x="2734" y="966"/>
                </a:lnTo>
                <a:lnTo>
                  <a:pt x="2723" y="959"/>
                </a:lnTo>
                <a:cubicBezTo>
                  <a:pt x="2722" y="958"/>
                  <a:pt x="2721" y="957"/>
                  <a:pt x="2721" y="956"/>
                </a:cubicBezTo>
                <a:lnTo>
                  <a:pt x="2717" y="950"/>
                </a:lnTo>
                <a:cubicBezTo>
                  <a:pt x="2717" y="949"/>
                  <a:pt x="2716" y="948"/>
                  <a:pt x="2716" y="947"/>
                </a:cubicBezTo>
                <a:lnTo>
                  <a:pt x="2716" y="943"/>
                </a:lnTo>
                <a:lnTo>
                  <a:pt x="2715" y="931"/>
                </a:lnTo>
                <a:lnTo>
                  <a:pt x="2713" y="929"/>
                </a:lnTo>
                <a:lnTo>
                  <a:pt x="2711" y="929"/>
                </a:lnTo>
                <a:cubicBezTo>
                  <a:pt x="2708" y="929"/>
                  <a:pt x="2705" y="927"/>
                  <a:pt x="2703" y="925"/>
                </a:cubicBezTo>
                <a:cubicBezTo>
                  <a:pt x="2702" y="922"/>
                  <a:pt x="2702" y="920"/>
                  <a:pt x="2703" y="917"/>
                </a:cubicBezTo>
                <a:lnTo>
                  <a:pt x="2706" y="912"/>
                </a:lnTo>
                <a:lnTo>
                  <a:pt x="2706" y="905"/>
                </a:lnTo>
                <a:lnTo>
                  <a:pt x="2706" y="902"/>
                </a:lnTo>
                <a:lnTo>
                  <a:pt x="2671" y="907"/>
                </a:lnTo>
                <a:lnTo>
                  <a:pt x="2660" y="914"/>
                </a:lnTo>
                <a:cubicBezTo>
                  <a:pt x="2659" y="915"/>
                  <a:pt x="2658" y="915"/>
                  <a:pt x="2657" y="916"/>
                </a:cubicBezTo>
                <a:lnTo>
                  <a:pt x="2645" y="918"/>
                </a:lnTo>
                <a:lnTo>
                  <a:pt x="2645" y="920"/>
                </a:lnTo>
                <a:lnTo>
                  <a:pt x="2648" y="930"/>
                </a:lnTo>
                <a:cubicBezTo>
                  <a:pt x="2649" y="933"/>
                  <a:pt x="2648" y="937"/>
                  <a:pt x="2645" y="939"/>
                </a:cubicBezTo>
                <a:lnTo>
                  <a:pt x="2643" y="941"/>
                </a:lnTo>
                <a:lnTo>
                  <a:pt x="2642" y="946"/>
                </a:lnTo>
                <a:lnTo>
                  <a:pt x="2642" y="947"/>
                </a:lnTo>
                <a:lnTo>
                  <a:pt x="2649" y="947"/>
                </a:lnTo>
                <a:cubicBezTo>
                  <a:pt x="2650" y="947"/>
                  <a:pt x="2650" y="947"/>
                  <a:pt x="2651" y="948"/>
                </a:cubicBezTo>
                <a:lnTo>
                  <a:pt x="2658" y="950"/>
                </a:lnTo>
                <a:cubicBezTo>
                  <a:pt x="2659" y="951"/>
                  <a:pt x="2660" y="951"/>
                  <a:pt x="2661" y="952"/>
                </a:cubicBezTo>
                <a:lnTo>
                  <a:pt x="2664" y="955"/>
                </a:lnTo>
                <a:cubicBezTo>
                  <a:pt x="2664" y="956"/>
                  <a:pt x="2665" y="957"/>
                  <a:pt x="2665" y="957"/>
                </a:cubicBezTo>
                <a:lnTo>
                  <a:pt x="2668" y="963"/>
                </a:lnTo>
                <a:lnTo>
                  <a:pt x="2671" y="980"/>
                </a:lnTo>
                <a:lnTo>
                  <a:pt x="2672" y="981"/>
                </a:lnTo>
                <a:cubicBezTo>
                  <a:pt x="2673" y="981"/>
                  <a:pt x="2674" y="982"/>
                  <a:pt x="2674" y="982"/>
                </a:cubicBezTo>
                <a:lnTo>
                  <a:pt x="2680" y="988"/>
                </a:lnTo>
                <a:lnTo>
                  <a:pt x="2730" y="1007"/>
                </a:lnTo>
                <a:cubicBezTo>
                  <a:pt x="2731" y="1007"/>
                  <a:pt x="2732" y="1008"/>
                  <a:pt x="2732" y="1008"/>
                </a:cubicBezTo>
                <a:lnTo>
                  <a:pt x="2737" y="1012"/>
                </a:lnTo>
                <a:cubicBezTo>
                  <a:pt x="2737" y="1012"/>
                  <a:pt x="2738" y="1013"/>
                  <a:pt x="2739" y="1014"/>
                </a:cubicBezTo>
                <a:lnTo>
                  <a:pt x="2745" y="1025"/>
                </a:lnTo>
                <a:cubicBezTo>
                  <a:pt x="2747" y="1026"/>
                  <a:pt x="2748" y="1026"/>
                  <a:pt x="2748" y="1028"/>
                </a:cubicBezTo>
                <a:lnTo>
                  <a:pt x="2750" y="1030"/>
                </a:lnTo>
                <a:cubicBezTo>
                  <a:pt x="2750" y="1030"/>
                  <a:pt x="2751" y="1031"/>
                  <a:pt x="2751" y="1032"/>
                </a:cubicBezTo>
                <a:lnTo>
                  <a:pt x="2752" y="1035"/>
                </a:lnTo>
                <a:cubicBezTo>
                  <a:pt x="2752" y="1036"/>
                  <a:pt x="2752" y="1037"/>
                  <a:pt x="2752" y="1038"/>
                </a:cubicBezTo>
                <a:lnTo>
                  <a:pt x="2751" y="1042"/>
                </a:lnTo>
                <a:cubicBezTo>
                  <a:pt x="2750" y="1044"/>
                  <a:pt x="2749" y="1046"/>
                  <a:pt x="2747" y="1048"/>
                </a:cubicBezTo>
                <a:cubicBezTo>
                  <a:pt x="2745" y="1049"/>
                  <a:pt x="2741" y="1050"/>
                  <a:pt x="2739" y="1049"/>
                </a:cubicBezTo>
                <a:lnTo>
                  <a:pt x="2724" y="1043"/>
                </a:lnTo>
                <a:cubicBezTo>
                  <a:pt x="2723" y="1043"/>
                  <a:pt x="2722" y="1042"/>
                  <a:pt x="2721" y="1042"/>
                </a:cubicBezTo>
                <a:lnTo>
                  <a:pt x="2709" y="1030"/>
                </a:lnTo>
                <a:lnTo>
                  <a:pt x="2705" y="1028"/>
                </a:lnTo>
                <a:lnTo>
                  <a:pt x="2690" y="1028"/>
                </a:lnTo>
                <a:lnTo>
                  <a:pt x="2686" y="1030"/>
                </a:lnTo>
                <a:lnTo>
                  <a:pt x="2685" y="1031"/>
                </a:lnTo>
                <a:lnTo>
                  <a:pt x="2689" y="1036"/>
                </a:lnTo>
                <a:cubicBezTo>
                  <a:pt x="2690" y="1037"/>
                  <a:pt x="2690" y="1038"/>
                  <a:pt x="2690" y="1039"/>
                </a:cubicBezTo>
                <a:lnTo>
                  <a:pt x="2691" y="1045"/>
                </a:lnTo>
                <a:cubicBezTo>
                  <a:pt x="2691" y="1046"/>
                  <a:pt x="2691" y="1047"/>
                  <a:pt x="2691" y="1047"/>
                </a:cubicBezTo>
                <a:lnTo>
                  <a:pt x="2690" y="1055"/>
                </a:lnTo>
                <a:cubicBezTo>
                  <a:pt x="2690" y="1058"/>
                  <a:pt x="2689" y="1060"/>
                  <a:pt x="2687" y="1061"/>
                </a:cubicBezTo>
                <a:cubicBezTo>
                  <a:pt x="2685" y="1062"/>
                  <a:pt x="2683" y="1063"/>
                  <a:pt x="2681" y="1062"/>
                </a:cubicBezTo>
                <a:lnTo>
                  <a:pt x="2678" y="1062"/>
                </a:lnTo>
                <a:cubicBezTo>
                  <a:pt x="2676" y="1061"/>
                  <a:pt x="2674" y="1059"/>
                  <a:pt x="2673" y="1057"/>
                </a:cubicBezTo>
                <a:lnTo>
                  <a:pt x="2667" y="1046"/>
                </a:lnTo>
                <a:lnTo>
                  <a:pt x="2664" y="1044"/>
                </a:lnTo>
                <a:lnTo>
                  <a:pt x="2658" y="1040"/>
                </a:lnTo>
                <a:lnTo>
                  <a:pt x="2655" y="1056"/>
                </a:lnTo>
                <a:lnTo>
                  <a:pt x="2651" y="1072"/>
                </a:lnTo>
                <a:cubicBezTo>
                  <a:pt x="2650" y="1075"/>
                  <a:pt x="2646" y="1077"/>
                  <a:pt x="2643" y="1078"/>
                </a:cubicBezTo>
                <a:cubicBezTo>
                  <a:pt x="2639" y="1077"/>
                  <a:pt x="2636" y="1075"/>
                  <a:pt x="2635" y="1071"/>
                </a:cubicBezTo>
                <a:lnTo>
                  <a:pt x="2634" y="1066"/>
                </a:lnTo>
                <a:cubicBezTo>
                  <a:pt x="2634" y="1065"/>
                  <a:pt x="2634" y="1065"/>
                  <a:pt x="2634" y="1064"/>
                </a:cubicBezTo>
                <a:lnTo>
                  <a:pt x="2634" y="1060"/>
                </a:lnTo>
                <a:lnTo>
                  <a:pt x="2638" y="1048"/>
                </a:lnTo>
                <a:lnTo>
                  <a:pt x="2635" y="1044"/>
                </a:lnTo>
                <a:cubicBezTo>
                  <a:pt x="2634" y="1042"/>
                  <a:pt x="2634" y="1040"/>
                  <a:pt x="2634" y="1039"/>
                </a:cubicBezTo>
                <a:lnTo>
                  <a:pt x="2634" y="1030"/>
                </a:lnTo>
                <a:lnTo>
                  <a:pt x="2637" y="1003"/>
                </a:lnTo>
                <a:lnTo>
                  <a:pt x="2636" y="998"/>
                </a:lnTo>
                <a:lnTo>
                  <a:pt x="2631" y="990"/>
                </a:lnTo>
                <a:lnTo>
                  <a:pt x="2618" y="991"/>
                </a:lnTo>
                <a:cubicBezTo>
                  <a:pt x="2615" y="991"/>
                  <a:pt x="2613" y="990"/>
                  <a:pt x="2611" y="989"/>
                </a:cubicBezTo>
                <a:cubicBezTo>
                  <a:pt x="2608" y="986"/>
                  <a:pt x="2608" y="982"/>
                  <a:pt x="2609" y="979"/>
                </a:cubicBezTo>
                <a:lnTo>
                  <a:pt x="2613" y="966"/>
                </a:lnTo>
                <a:lnTo>
                  <a:pt x="2612" y="963"/>
                </a:lnTo>
                <a:lnTo>
                  <a:pt x="2604" y="944"/>
                </a:lnTo>
                <a:lnTo>
                  <a:pt x="2601" y="938"/>
                </a:lnTo>
                <a:lnTo>
                  <a:pt x="2599" y="941"/>
                </a:lnTo>
                <a:cubicBezTo>
                  <a:pt x="2598" y="942"/>
                  <a:pt x="2596" y="943"/>
                  <a:pt x="2595" y="944"/>
                </a:cubicBezTo>
                <a:lnTo>
                  <a:pt x="2587" y="947"/>
                </a:lnTo>
                <a:lnTo>
                  <a:pt x="2583" y="951"/>
                </a:lnTo>
                <a:cubicBezTo>
                  <a:pt x="2584" y="952"/>
                  <a:pt x="2584" y="953"/>
                  <a:pt x="2585" y="954"/>
                </a:cubicBezTo>
                <a:lnTo>
                  <a:pt x="2586" y="957"/>
                </a:lnTo>
                <a:cubicBezTo>
                  <a:pt x="2586" y="958"/>
                  <a:pt x="2587" y="960"/>
                  <a:pt x="2586" y="961"/>
                </a:cubicBezTo>
                <a:lnTo>
                  <a:pt x="2586" y="965"/>
                </a:lnTo>
                <a:cubicBezTo>
                  <a:pt x="2586" y="966"/>
                  <a:pt x="2586" y="966"/>
                  <a:pt x="2586" y="966"/>
                </a:cubicBezTo>
                <a:lnTo>
                  <a:pt x="2588" y="971"/>
                </a:lnTo>
                <a:cubicBezTo>
                  <a:pt x="2588" y="973"/>
                  <a:pt x="2588" y="975"/>
                  <a:pt x="2588" y="977"/>
                </a:cubicBezTo>
                <a:lnTo>
                  <a:pt x="2585" y="985"/>
                </a:lnTo>
                <a:lnTo>
                  <a:pt x="2579" y="996"/>
                </a:lnTo>
                <a:lnTo>
                  <a:pt x="2580" y="1004"/>
                </a:lnTo>
                <a:cubicBezTo>
                  <a:pt x="2580" y="1005"/>
                  <a:pt x="2580" y="1007"/>
                  <a:pt x="2579" y="1008"/>
                </a:cubicBezTo>
                <a:lnTo>
                  <a:pt x="2574" y="1019"/>
                </a:lnTo>
                <a:cubicBezTo>
                  <a:pt x="2574" y="1020"/>
                  <a:pt x="2573" y="1021"/>
                  <a:pt x="2572" y="1022"/>
                </a:cubicBezTo>
                <a:lnTo>
                  <a:pt x="2559" y="1030"/>
                </a:lnTo>
                <a:lnTo>
                  <a:pt x="2555" y="1035"/>
                </a:lnTo>
                <a:lnTo>
                  <a:pt x="2553" y="1044"/>
                </a:lnTo>
                <a:lnTo>
                  <a:pt x="2554" y="1061"/>
                </a:lnTo>
                <a:cubicBezTo>
                  <a:pt x="2554" y="1062"/>
                  <a:pt x="2554" y="1062"/>
                  <a:pt x="2554" y="1062"/>
                </a:cubicBezTo>
                <a:lnTo>
                  <a:pt x="2557" y="1061"/>
                </a:lnTo>
                <a:cubicBezTo>
                  <a:pt x="2560" y="1060"/>
                  <a:pt x="2563" y="1061"/>
                  <a:pt x="2565" y="1062"/>
                </a:cubicBezTo>
                <a:lnTo>
                  <a:pt x="2571" y="1067"/>
                </a:lnTo>
                <a:cubicBezTo>
                  <a:pt x="2573" y="1069"/>
                  <a:pt x="2574" y="1073"/>
                  <a:pt x="2573" y="1076"/>
                </a:cubicBezTo>
                <a:lnTo>
                  <a:pt x="2567" y="1092"/>
                </a:lnTo>
                <a:lnTo>
                  <a:pt x="2567" y="1100"/>
                </a:lnTo>
                <a:lnTo>
                  <a:pt x="2567" y="1100"/>
                </a:lnTo>
                <a:lnTo>
                  <a:pt x="2579" y="1108"/>
                </a:lnTo>
                <a:cubicBezTo>
                  <a:pt x="2582" y="1109"/>
                  <a:pt x="2583" y="1113"/>
                  <a:pt x="2582" y="1117"/>
                </a:cubicBezTo>
                <a:cubicBezTo>
                  <a:pt x="2581" y="1120"/>
                  <a:pt x="2579" y="1123"/>
                  <a:pt x="2574" y="1122"/>
                </a:cubicBezTo>
                <a:lnTo>
                  <a:pt x="2551" y="1122"/>
                </a:lnTo>
                <a:lnTo>
                  <a:pt x="2541" y="1125"/>
                </a:lnTo>
                <a:lnTo>
                  <a:pt x="2525" y="1138"/>
                </a:lnTo>
                <a:cubicBezTo>
                  <a:pt x="2523" y="1140"/>
                  <a:pt x="2522" y="1140"/>
                  <a:pt x="2520" y="1140"/>
                </a:cubicBezTo>
                <a:lnTo>
                  <a:pt x="2487" y="1142"/>
                </a:lnTo>
                <a:lnTo>
                  <a:pt x="2488" y="1143"/>
                </a:lnTo>
                <a:cubicBezTo>
                  <a:pt x="2490" y="1145"/>
                  <a:pt x="2491" y="1149"/>
                  <a:pt x="2489" y="1152"/>
                </a:cubicBezTo>
                <a:lnTo>
                  <a:pt x="2485" y="1160"/>
                </a:lnTo>
                <a:cubicBezTo>
                  <a:pt x="2484" y="1161"/>
                  <a:pt x="2484" y="1161"/>
                  <a:pt x="2483" y="1162"/>
                </a:cubicBezTo>
                <a:lnTo>
                  <a:pt x="2474" y="1171"/>
                </a:lnTo>
                <a:lnTo>
                  <a:pt x="2466" y="1185"/>
                </a:lnTo>
                <a:lnTo>
                  <a:pt x="2457" y="1198"/>
                </a:lnTo>
                <a:lnTo>
                  <a:pt x="2458" y="1200"/>
                </a:lnTo>
                <a:cubicBezTo>
                  <a:pt x="2460" y="1201"/>
                  <a:pt x="2461" y="1203"/>
                  <a:pt x="2461" y="1204"/>
                </a:cubicBezTo>
                <a:lnTo>
                  <a:pt x="2462" y="1211"/>
                </a:lnTo>
                <a:lnTo>
                  <a:pt x="2462" y="1220"/>
                </a:lnTo>
                <a:cubicBezTo>
                  <a:pt x="2462" y="1222"/>
                  <a:pt x="2461" y="1223"/>
                  <a:pt x="2461" y="1224"/>
                </a:cubicBezTo>
                <a:lnTo>
                  <a:pt x="2459" y="1227"/>
                </a:lnTo>
                <a:cubicBezTo>
                  <a:pt x="2457" y="1230"/>
                  <a:pt x="2455" y="1231"/>
                  <a:pt x="2452" y="1231"/>
                </a:cubicBezTo>
                <a:lnTo>
                  <a:pt x="2449" y="1232"/>
                </a:lnTo>
                <a:lnTo>
                  <a:pt x="2447" y="1237"/>
                </a:lnTo>
                <a:cubicBezTo>
                  <a:pt x="2448" y="1237"/>
                  <a:pt x="2449" y="1236"/>
                  <a:pt x="2449" y="1236"/>
                </a:cubicBezTo>
                <a:lnTo>
                  <a:pt x="2488" y="1227"/>
                </a:lnTo>
                <a:cubicBezTo>
                  <a:pt x="2491" y="1226"/>
                  <a:pt x="2494" y="1227"/>
                  <a:pt x="2496" y="1229"/>
                </a:cubicBezTo>
                <a:cubicBezTo>
                  <a:pt x="2498" y="1231"/>
                  <a:pt x="2499" y="1233"/>
                  <a:pt x="2498" y="1236"/>
                </a:cubicBezTo>
                <a:lnTo>
                  <a:pt x="2497" y="1241"/>
                </a:lnTo>
                <a:lnTo>
                  <a:pt x="2514" y="1249"/>
                </a:lnTo>
                <a:cubicBezTo>
                  <a:pt x="2516" y="1250"/>
                  <a:pt x="2517" y="1251"/>
                  <a:pt x="2518" y="1253"/>
                </a:cubicBezTo>
                <a:lnTo>
                  <a:pt x="2523" y="1265"/>
                </a:lnTo>
                <a:cubicBezTo>
                  <a:pt x="2525" y="1269"/>
                  <a:pt x="2523" y="1273"/>
                  <a:pt x="2519" y="1275"/>
                </a:cubicBezTo>
                <a:lnTo>
                  <a:pt x="2514" y="1278"/>
                </a:lnTo>
                <a:cubicBezTo>
                  <a:pt x="2513" y="1278"/>
                  <a:pt x="2512" y="1278"/>
                  <a:pt x="2511" y="1278"/>
                </a:cubicBezTo>
                <a:lnTo>
                  <a:pt x="2505" y="1278"/>
                </a:lnTo>
                <a:cubicBezTo>
                  <a:pt x="2504" y="1279"/>
                  <a:pt x="2503" y="1278"/>
                  <a:pt x="2502" y="1278"/>
                </a:cubicBezTo>
                <a:lnTo>
                  <a:pt x="2497" y="1276"/>
                </a:lnTo>
                <a:cubicBezTo>
                  <a:pt x="2496" y="1275"/>
                  <a:pt x="2496" y="1275"/>
                  <a:pt x="2495" y="1275"/>
                </a:cubicBezTo>
                <a:lnTo>
                  <a:pt x="2490" y="1271"/>
                </a:lnTo>
                <a:cubicBezTo>
                  <a:pt x="2489" y="1270"/>
                  <a:pt x="2489" y="1270"/>
                  <a:pt x="2488" y="1269"/>
                </a:cubicBezTo>
                <a:lnTo>
                  <a:pt x="2487" y="1267"/>
                </a:lnTo>
                <a:lnTo>
                  <a:pt x="2485" y="1269"/>
                </a:lnTo>
                <a:cubicBezTo>
                  <a:pt x="2484" y="1270"/>
                  <a:pt x="2483" y="1270"/>
                  <a:pt x="2482" y="1271"/>
                </a:cubicBezTo>
                <a:lnTo>
                  <a:pt x="2477" y="1273"/>
                </a:lnTo>
                <a:lnTo>
                  <a:pt x="2473" y="1275"/>
                </a:lnTo>
                <a:lnTo>
                  <a:pt x="2462" y="1287"/>
                </a:lnTo>
                <a:cubicBezTo>
                  <a:pt x="2462" y="1288"/>
                  <a:pt x="2461" y="1288"/>
                  <a:pt x="2460" y="1289"/>
                </a:cubicBezTo>
                <a:lnTo>
                  <a:pt x="2458" y="1290"/>
                </a:lnTo>
                <a:lnTo>
                  <a:pt x="2478" y="1301"/>
                </a:lnTo>
                <a:lnTo>
                  <a:pt x="2495" y="1304"/>
                </a:lnTo>
                <a:cubicBezTo>
                  <a:pt x="2497" y="1304"/>
                  <a:pt x="2498" y="1305"/>
                  <a:pt x="2499" y="1306"/>
                </a:cubicBezTo>
                <a:lnTo>
                  <a:pt x="2508" y="1313"/>
                </a:lnTo>
                <a:cubicBezTo>
                  <a:pt x="2510" y="1314"/>
                  <a:pt x="2511" y="1317"/>
                  <a:pt x="2511" y="1319"/>
                </a:cubicBezTo>
                <a:lnTo>
                  <a:pt x="2511" y="1335"/>
                </a:lnTo>
                <a:cubicBezTo>
                  <a:pt x="2511" y="1338"/>
                  <a:pt x="2509" y="1341"/>
                  <a:pt x="2505" y="1343"/>
                </a:cubicBezTo>
                <a:cubicBezTo>
                  <a:pt x="2502" y="1344"/>
                  <a:pt x="2498" y="1343"/>
                  <a:pt x="2496" y="1340"/>
                </a:cubicBezTo>
                <a:lnTo>
                  <a:pt x="2486" y="1326"/>
                </a:lnTo>
                <a:lnTo>
                  <a:pt x="2459" y="1321"/>
                </a:lnTo>
                <a:cubicBezTo>
                  <a:pt x="2458" y="1321"/>
                  <a:pt x="2456" y="1321"/>
                  <a:pt x="2456" y="1320"/>
                </a:cubicBezTo>
                <a:lnTo>
                  <a:pt x="2439" y="1308"/>
                </a:lnTo>
                <a:lnTo>
                  <a:pt x="2438" y="1309"/>
                </a:lnTo>
                <a:lnTo>
                  <a:pt x="2433" y="1315"/>
                </a:lnTo>
                <a:cubicBezTo>
                  <a:pt x="2432" y="1316"/>
                  <a:pt x="2431" y="1316"/>
                  <a:pt x="2430" y="1316"/>
                </a:cubicBezTo>
                <a:lnTo>
                  <a:pt x="2418" y="1322"/>
                </a:lnTo>
                <a:lnTo>
                  <a:pt x="2406" y="1330"/>
                </a:lnTo>
                <a:lnTo>
                  <a:pt x="2412" y="1335"/>
                </a:lnTo>
                <a:lnTo>
                  <a:pt x="2413" y="1334"/>
                </a:lnTo>
                <a:lnTo>
                  <a:pt x="2417" y="1329"/>
                </a:lnTo>
                <a:cubicBezTo>
                  <a:pt x="2419" y="1326"/>
                  <a:pt x="2423" y="1325"/>
                  <a:pt x="2427" y="1327"/>
                </a:cubicBezTo>
                <a:lnTo>
                  <a:pt x="2432" y="1330"/>
                </a:lnTo>
                <a:cubicBezTo>
                  <a:pt x="2434" y="1331"/>
                  <a:pt x="2435" y="1332"/>
                  <a:pt x="2435" y="1333"/>
                </a:cubicBezTo>
                <a:lnTo>
                  <a:pt x="2440" y="1341"/>
                </a:lnTo>
                <a:lnTo>
                  <a:pt x="2445" y="1350"/>
                </a:lnTo>
                <a:lnTo>
                  <a:pt x="2451" y="1359"/>
                </a:lnTo>
                <a:lnTo>
                  <a:pt x="2473" y="1363"/>
                </a:lnTo>
                <a:cubicBezTo>
                  <a:pt x="2474" y="1364"/>
                  <a:pt x="2476" y="1364"/>
                  <a:pt x="2477" y="1365"/>
                </a:cubicBezTo>
                <a:lnTo>
                  <a:pt x="2488" y="1377"/>
                </a:lnTo>
                <a:cubicBezTo>
                  <a:pt x="2490" y="1378"/>
                  <a:pt x="2491" y="1381"/>
                  <a:pt x="2490" y="1384"/>
                </a:cubicBezTo>
                <a:cubicBezTo>
                  <a:pt x="2490" y="1387"/>
                  <a:pt x="2488" y="1389"/>
                  <a:pt x="2485" y="1390"/>
                </a:cubicBezTo>
                <a:lnTo>
                  <a:pt x="2481" y="1392"/>
                </a:lnTo>
                <a:cubicBezTo>
                  <a:pt x="2478" y="1392"/>
                  <a:pt x="2476" y="1392"/>
                  <a:pt x="2474" y="1391"/>
                </a:cubicBezTo>
                <a:lnTo>
                  <a:pt x="2461" y="1384"/>
                </a:lnTo>
                <a:lnTo>
                  <a:pt x="2448" y="1387"/>
                </a:lnTo>
                <a:cubicBezTo>
                  <a:pt x="2447" y="1387"/>
                  <a:pt x="2446" y="1388"/>
                  <a:pt x="2445" y="1387"/>
                </a:cubicBezTo>
                <a:lnTo>
                  <a:pt x="2439" y="1387"/>
                </a:lnTo>
                <a:cubicBezTo>
                  <a:pt x="2438" y="1387"/>
                  <a:pt x="2437" y="1387"/>
                  <a:pt x="2436" y="1386"/>
                </a:cubicBezTo>
                <a:lnTo>
                  <a:pt x="2433" y="1384"/>
                </a:lnTo>
                <a:cubicBezTo>
                  <a:pt x="2432" y="1384"/>
                  <a:pt x="2431" y="1384"/>
                  <a:pt x="2431" y="1383"/>
                </a:cubicBezTo>
                <a:lnTo>
                  <a:pt x="2427" y="1380"/>
                </a:lnTo>
                <a:lnTo>
                  <a:pt x="2422" y="1374"/>
                </a:lnTo>
                <a:lnTo>
                  <a:pt x="2417" y="1364"/>
                </a:lnTo>
                <a:lnTo>
                  <a:pt x="2416" y="1364"/>
                </a:lnTo>
                <a:lnTo>
                  <a:pt x="2412" y="1365"/>
                </a:lnTo>
                <a:cubicBezTo>
                  <a:pt x="2409" y="1365"/>
                  <a:pt x="2407" y="1365"/>
                  <a:pt x="2405" y="1363"/>
                </a:cubicBezTo>
                <a:lnTo>
                  <a:pt x="2399" y="1358"/>
                </a:lnTo>
                <a:lnTo>
                  <a:pt x="2395" y="1361"/>
                </a:lnTo>
                <a:cubicBezTo>
                  <a:pt x="2394" y="1362"/>
                  <a:pt x="2393" y="1362"/>
                  <a:pt x="2393" y="1362"/>
                </a:cubicBezTo>
                <a:lnTo>
                  <a:pt x="2377" y="1369"/>
                </a:lnTo>
                <a:lnTo>
                  <a:pt x="2377" y="1371"/>
                </a:lnTo>
                <a:lnTo>
                  <a:pt x="2377" y="1373"/>
                </a:lnTo>
                <a:cubicBezTo>
                  <a:pt x="2378" y="1374"/>
                  <a:pt x="2379" y="1375"/>
                  <a:pt x="2380" y="1376"/>
                </a:cubicBezTo>
                <a:lnTo>
                  <a:pt x="2381" y="1379"/>
                </a:lnTo>
                <a:lnTo>
                  <a:pt x="2384" y="1379"/>
                </a:lnTo>
                <a:cubicBezTo>
                  <a:pt x="2386" y="1379"/>
                  <a:pt x="2388" y="1380"/>
                  <a:pt x="2389" y="1382"/>
                </a:cubicBezTo>
                <a:lnTo>
                  <a:pt x="2391" y="1384"/>
                </a:lnTo>
                <a:cubicBezTo>
                  <a:pt x="2392" y="1385"/>
                  <a:pt x="2392" y="1386"/>
                  <a:pt x="2393" y="1387"/>
                </a:cubicBezTo>
                <a:lnTo>
                  <a:pt x="2394" y="1392"/>
                </a:lnTo>
                <a:cubicBezTo>
                  <a:pt x="2395" y="1395"/>
                  <a:pt x="2394" y="1399"/>
                  <a:pt x="2391" y="1401"/>
                </a:cubicBezTo>
                <a:lnTo>
                  <a:pt x="2387" y="1403"/>
                </a:lnTo>
                <a:cubicBezTo>
                  <a:pt x="2386" y="1404"/>
                  <a:pt x="2385" y="1404"/>
                  <a:pt x="2385" y="1404"/>
                </a:cubicBezTo>
                <a:lnTo>
                  <a:pt x="2381" y="1405"/>
                </a:lnTo>
                <a:cubicBezTo>
                  <a:pt x="2380" y="1406"/>
                  <a:pt x="2378" y="1406"/>
                  <a:pt x="2377" y="1405"/>
                </a:cubicBezTo>
                <a:lnTo>
                  <a:pt x="2373" y="1405"/>
                </a:lnTo>
                <a:cubicBezTo>
                  <a:pt x="2373" y="1404"/>
                  <a:pt x="2372" y="1404"/>
                  <a:pt x="2371" y="1403"/>
                </a:cubicBezTo>
                <a:lnTo>
                  <a:pt x="2363" y="1398"/>
                </a:lnTo>
                <a:cubicBezTo>
                  <a:pt x="2362" y="1398"/>
                  <a:pt x="2362" y="1397"/>
                  <a:pt x="2361" y="1397"/>
                </a:cubicBezTo>
                <a:cubicBezTo>
                  <a:pt x="2360" y="1396"/>
                  <a:pt x="2358" y="1393"/>
                  <a:pt x="2358" y="1391"/>
                </a:cubicBezTo>
                <a:lnTo>
                  <a:pt x="2358" y="1389"/>
                </a:lnTo>
                <a:lnTo>
                  <a:pt x="2358" y="1384"/>
                </a:lnTo>
                <a:lnTo>
                  <a:pt x="2353" y="1380"/>
                </a:lnTo>
                <a:cubicBezTo>
                  <a:pt x="2353" y="1380"/>
                  <a:pt x="2352" y="1379"/>
                  <a:pt x="2351" y="1378"/>
                </a:cubicBezTo>
                <a:lnTo>
                  <a:pt x="2345" y="1366"/>
                </a:lnTo>
                <a:lnTo>
                  <a:pt x="2340" y="1371"/>
                </a:lnTo>
                <a:cubicBezTo>
                  <a:pt x="2339" y="1372"/>
                  <a:pt x="2338" y="1372"/>
                  <a:pt x="2337" y="1372"/>
                </a:cubicBezTo>
                <a:lnTo>
                  <a:pt x="2316" y="1379"/>
                </a:lnTo>
                <a:lnTo>
                  <a:pt x="2295" y="1394"/>
                </a:lnTo>
                <a:cubicBezTo>
                  <a:pt x="2295" y="1395"/>
                  <a:pt x="2294" y="1395"/>
                  <a:pt x="2293" y="1395"/>
                </a:cubicBezTo>
                <a:lnTo>
                  <a:pt x="2282" y="1399"/>
                </a:lnTo>
                <a:lnTo>
                  <a:pt x="2278" y="1404"/>
                </a:lnTo>
                <a:lnTo>
                  <a:pt x="2274" y="1411"/>
                </a:lnTo>
                <a:lnTo>
                  <a:pt x="2272" y="1420"/>
                </a:lnTo>
                <a:lnTo>
                  <a:pt x="2274" y="1428"/>
                </a:lnTo>
                <a:lnTo>
                  <a:pt x="2277" y="1432"/>
                </a:lnTo>
                <a:lnTo>
                  <a:pt x="2280" y="1434"/>
                </a:lnTo>
                <a:cubicBezTo>
                  <a:pt x="2282" y="1435"/>
                  <a:pt x="2284" y="1436"/>
                  <a:pt x="2285" y="1439"/>
                </a:cubicBezTo>
                <a:lnTo>
                  <a:pt x="2285" y="1441"/>
                </a:lnTo>
                <a:cubicBezTo>
                  <a:pt x="2286" y="1443"/>
                  <a:pt x="2286" y="1444"/>
                  <a:pt x="2285" y="1446"/>
                </a:cubicBezTo>
                <a:lnTo>
                  <a:pt x="2283" y="1453"/>
                </a:lnTo>
                <a:cubicBezTo>
                  <a:pt x="2283" y="1454"/>
                  <a:pt x="2282" y="1456"/>
                  <a:pt x="2280" y="1457"/>
                </a:cubicBezTo>
                <a:lnTo>
                  <a:pt x="2277" y="1459"/>
                </a:lnTo>
                <a:cubicBezTo>
                  <a:pt x="2274" y="1461"/>
                  <a:pt x="2271" y="1461"/>
                  <a:pt x="2268" y="1460"/>
                </a:cubicBezTo>
                <a:lnTo>
                  <a:pt x="2260" y="1455"/>
                </a:lnTo>
                <a:lnTo>
                  <a:pt x="2254" y="1459"/>
                </a:lnTo>
                <a:lnTo>
                  <a:pt x="2253" y="1463"/>
                </a:lnTo>
                <a:lnTo>
                  <a:pt x="2254" y="1465"/>
                </a:lnTo>
                <a:lnTo>
                  <a:pt x="2257" y="1471"/>
                </a:lnTo>
                <a:lnTo>
                  <a:pt x="2260" y="1486"/>
                </a:lnTo>
                <a:lnTo>
                  <a:pt x="2260" y="1493"/>
                </a:lnTo>
                <a:lnTo>
                  <a:pt x="2283" y="1493"/>
                </a:lnTo>
                <a:lnTo>
                  <a:pt x="2295" y="1487"/>
                </a:lnTo>
                <a:cubicBezTo>
                  <a:pt x="2296" y="1486"/>
                  <a:pt x="2298" y="1485"/>
                  <a:pt x="2299" y="1486"/>
                </a:cubicBezTo>
                <a:lnTo>
                  <a:pt x="2317" y="1487"/>
                </a:lnTo>
                <a:lnTo>
                  <a:pt x="2321" y="1482"/>
                </a:lnTo>
                <a:lnTo>
                  <a:pt x="2323" y="1479"/>
                </a:lnTo>
                <a:lnTo>
                  <a:pt x="2339" y="1459"/>
                </a:lnTo>
                <a:cubicBezTo>
                  <a:pt x="2340" y="1458"/>
                  <a:pt x="2341" y="1457"/>
                  <a:pt x="2342" y="1456"/>
                </a:cubicBezTo>
                <a:lnTo>
                  <a:pt x="2345" y="1456"/>
                </a:lnTo>
                <a:cubicBezTo>
                  <a:pt x="2347" y="1455"/>
                  <a:pt x="2349" y="1455"/>
                  <a:pt x="2351" y="1456"/>
                </a:cubicBezTo>
                <a:lnTo>
                  <a:pt x="2353" y="1457"/>
                </a:lnTo>
                <a:cubicBezTo>
                  <a:pt x="2354" y="1458"/>
                  <a:pt x="2355" y="1459"/>
                  <a:pt x="2356" y="1460"/>
                </a:cubicBezTo>
                <a:lnTo>
                  <a:pt x="2359" y="1463"/>
                </a:lnTo>
                <a:lnTo>
                  <a:pt x="2361" y="1464"/>
                </a:lnTo>
                <a:lnTo>
                  <a:pt x="2367" y="1467"/>
                </a:lnTo>
                <a:cubicBezTo>
                  <a:pt x="2368" y="1468"/>
                  <a:pt x="2369" y="1468"/>
                  <a:pt x="2370" y="1469"/>
                </a:cubicBezTo>
                <a:lnTo>
                  <a:pt x="2374" y="1473"/>
                </a:lnTo>
                <a:cubicBezTo>
                  <a:pt x="2375" y="1474"/>
                  <a:pt x="2375" y="1476"/>
                  <a:pt x="2376" y="1477"/>
                </a:cubicBezTo>
                <a:lnTo>
                  <a:pt x="2377" y="1484"/>
                </a:lnTo>
                <a:cubicBezTo>
                  <a:pt x="2377" y="1486"/>
                  <a:pt x="2377" y="1487"/>
                  <a:pt x="2376" y="1489"/>
                </a:cubicBezTo>
                <a:lnTo>
                  <a:pt x="2375" y="1491"/>
                </a:lnTo>
                <a:lnTo>
                  <a:pt x="2396" y="1485"/>
                </a:lnTo>
                <a:lnTo>
                  <a:pt x="2407" y="1469"/>
                </a:lnTo>
                <a:cubicBezTo>
                  <a:pt x="2408" y="1468"/>
                  <a:pt x="2408" y="1467"/>
                  <a:pt x="2409" y="1467"/>
                </a:cubicBezTo>
                <a:lnTo>
                  <a:pt x="2416" y="1461"/>
                </a:lnTo>
                <a:cubicBezTo>
                  <a:pt x="2417" y="1460"/>
                  <a:pt x="2418" y="1459"/>
                  <a:pt x="2420" y="1459"/>
                </a:cubicBezTo>
                <a:lnTo>
                  <a:pt x="2432" y="1457"/>
                </a:lnTo>
                <a:lnTo>
                  <a:pt x="2438" y="1452"/>
                </a:lnTo>
                <a:lnTo>
                  <a:pt x="2448" y="1446"/>
                </a:lnTo>
                <a:cubicBezTo>
                  <a:pt x="2449" y="1445"/>
                  <a:pt x="2450" y="1445"/>
                  <a:pt x="2451" y="1445"/>
                </a:cubicBezTo>
                <a:lnTo>
                  <a:pt x="2455" y="1444"/>
                </a:lnTo>
                <a:cubicBezTo>
                  <a:pt x="2458" y="1444"/>
                  <a:pt x="2460" y="1445"/>
                  <a:pt x="2462" y="1446"/>
                </a:cubicBezTo>
                <a:cubicBezTo>
                  <a:pt x="2464" y="1448"/>
                  <a:pt x="2465" y="1450"/>
                  <a:pt x="2464" y="1453"/>
                </a:cubicBezTo>
                <a:lnTo>
                  <a:pt x="2464" y="1459"/>
                </a:lnTo>
                <a:cubicBezTo>
                  <a:pt x="2464" y="1460"/>
                  <a:pt x="2464" y="1461"/>
                  <a:pt x="2463" y="1461"/>
                </a:cubicBezTo>
                <a:lnTo>
                  <a:pt x="2453" y="1488"/>
                </a:lnTo>
                <a:lnTo>
                  <a:pt x="2469" y="1487"/>
                </a:lnTo>
                <a:cubicBezTo>
                  <a:pt x="2471" y="1486"/>
                  <a:pt x="2472" y="1487"/>
                  <a:pt x="2474" y="1488"/>
                </a:cubicBezTo>
                <a:lnTo>
                  <a:pt x="2512" y="1516"/>
                </a:lnTo>
                <a:lnTo>
                  <a:pt x="2522" y="1517"/>
                </a:lnTo>
                <a:cubicBezTo>
                  <a:pt x="2525" y="1518"/>
                  <a:pt x="2528" y="1521"/>
                  <a:pt x="2528" y="1525"/>
                </a:cubicBezTo>
                <a:cubicBezTo>
                  <a:pt x="2528" y="1528"/>
                  <a:pt x="2526" y="1531"/>
                  <a:pt x="2523" y="1533"/>
                </a:cubicBezTo>
                <a:lnTo>
                  <a:pt x="2512" y="1537"/>
                </a:lnTo>
                <a:cubicBezTo>
                  <a:pt x="2510" y="1538"/>
                  <a:pt x="2507" y="1538"/>
                  <a:pt x="2505" y="1536"/>
                </a:cubicBezTo>
                <a:lnTo>
                  <a:pt x="2485" y="1523"/>
                </a:lnTo>
                <a:lnTo>
                  <a:pt x="2454" y="1515"/>
                </a:lnTo>
                <a:lnTo>
                  <a:pt x="2440" y="1516"/>
                </a:lnTo>
                <a:lnTo>
                  <a:pt x="2460" y="1527"/>
                </a:lnTo>
                <a:cubicBezTo>
                  <a:pt x="2461" y="1528"/>
                  <a:pt x="2462" y="1528"/>
                  <a:pt x="2463" y="1530"/>
                </a:cubicBezTo>
                <a:lnTo>
                  <a:pt x="2469" y="1539"/>
                </a:lnTo>
                <a:cubicBezTo>
                  <a:pt x="2471" y="1542"/>
                  <a:pt x="2471" y="1545"/>
                  <a:pt x="2469" y="1548"/>
                </a:cubicBezTo>
                <a:cubicBezTo>
                  <a:pt x="2467" y="1551"/>
                  <a:pt x="2464" y="1552"/>
                  <a:pt x="2461" y="1551"/>
                </a:cubicBezTo>
                <a:lnTo>
                  <a:pt x="2445" y="1548"/>
                </a:lnTo>
                <a:cubicBezTo>
                  <a:pt x="2444" y="1548"/>
                  <a:pt x="2443" y="1547"/>
                  <a:pt x="2442" y="1547"/>
                </a:cubicBezTo>
                <a:lnTo>
                  <a:pt x="2412" y="1525"/>
                </a:lnTo>
                <a:lnTo>
                  <a:pt x="2408" y="1526"/>
                </a:lnTo>
                <a:cubicBezTo>
                  <a:pt x="2408" y="1527"/>
                  <a:pt x="2407" y="1528"/>
                  <a:pt x="2407" y="1529"/>
                </a:cubicBezTo>
                <a:lnTo>
                  <a:pt x="2403" y="1536"/>
                </a:lnTo>
                <a:cubicBezTo>
                  <a:pt x="2402" y="1538"/>
                  <a:pt x="2400" y="1539"/>
                  <a:pt x="2399" y="1540"/>
                </a:cubicBezTo>
                <a:lnTo>
                  <a:pt x="2401" y="1551"/>
                </a:lnTo>
                <a:lnTo>
                  <a:pt x="2406" y="1561"/>
                </a:lnTo>
                <a:lnTo>
                  <a:pt x="2408" y="1564"/>
                </a:lnTo>
                <a:lnTo>
                  <a:pt x="2424" y="1576"/>
                </a:lnTo>
                <a:lnTo>
                  <a:pt x="2432" y="1587"/>
                </a:lnTo>
                <a:cubicBezTo>
                  <a:pt x="2433" y="1588"/>
                  <a:pt x="2433" y="1589"/>
                  <a:pt x="2433" y="1589"/>
                </a:cubicBezTo>
                <a:lnTo>
                  <a:pt x="2439" y="1606"/>
                </a:lnTo>
                <a:cubicBezTo>
                  <a:pt x="2440" y="1608"/>
                  <a:pt x="2440" y="1610"/>
                  <a:pt x="2439" y="1612"/>
                </a:cubicBezTo>
                <a:cubicBezTo>
                  <a:pt x="2438" y="1614"/>
                  <a:pt x="2436" y="1616"/>
                  <a:pt x="2433" y="1616"/>
                </a:cubicBezTo>
                <a:lnTo>
                  <a:pt x="2427" y="1617"/>
                </a:lnTo>
                <a:lnTo>
                  <a:pt x="2427" y="1621"/>
                </a:lnTo>
                <a:lnTo>
                  <a:pt x="2428" y="1626"/>
                </a:lnTo>
                <a:lnTo>
                  <a:pt x="2429" y="1636"/>
                </a:lnTo>
                <a:cubicBezTo>
                  <a:pt x="2429" y="1637"/>
                  <a:pt x="2429" y="1637"/>
                  <a:pt x="2429" y="1638"/>
                </a:cubicBezTo>
                <a:lnTo>
                  <a:pt x="2427" y="1644"/>
                </a:lnTo>
                <a:cubicBezTo>
                  <a:pt x="2426" y="1646"/>
                  <a:pt x="2425" y="1648"/>
                  <a:pt x="2423" y="1649"/>
                </a:cubicBezTo>
                <a:lnTo>
                  <a:pt x="2419" y="1651"/>
                </a:lnTo>
                <a:cubicBezTo>
                  <a:pt x="2417" y="1653"/>
                  <a:pt x="2414" y="1653"/>
                  <a:pt x="2411" y="1652"/>
                </a:cubicBezTo>
                <a:lnTo>
                  <a:pt x="2408" y="1650"/>
                </a:lnTo>
                <a:cubicBezTo>
                  <a:pt x="2406" y="1649"/>
                  <a:pt x="2404" y="1646"/>
                  <a:pt x="2404" y="1643"/>
                </a:cubicBezTo>
                <a:lnTo>
                  <a:pt x="2404" y="1638"/>
                </a:lnTo>
                <a:lnTo>
                  <a:pt x="2406" y="1624"/>
                </a:lnTo>
                <a:lnTo>
                  <a:pt x="2405" y="1622"/>
                </a:lnTo>
                <a:lnTo>
                  <a:pt x="2404" y="1618"/>
                </a:lnTo>
                <a:cubicBezTo>
                  <a:pt x="2403" y="1618"/>
                  <a:pt x="2403" y="1617"/>
                  <a:pt x="2403" y="1616"/>
                </a:cubicBezTo>
                <a:lnTo>
                  <a:pt x="2403" y="1611"/>
                </a:lnTo>
                <a:cubicBezTo>
                  <a:pt x="2402" y="1610"/>
                  <a:pt x="2402" y="1610"/>
                  <a:pt x="2403" y="1609"/>
                </a:cubicBezTo>
                <a:lnTo>
                  <a:pt x="2405" y="1601"/>
                </a:lnTo>
                <a:lnTo>
                  <a:pt x="2389" y="1589"/>
                </a:lnTo>
                <a:cubicBezTo>
                  <a:pt x="2388" y="1589"/>
                  <a:pt x="2387" y="1588"/>
                  <a:pt x="2387" y="1587"/>
                </a:cubicBezTo>
                <a:lnTo>
                  <a:pt x="2382" y="1578"/>
                </a:lnTo>
                <a:cubicBezTo>
                  <a:pt x="2381" y="1578"/>
                  <a:pt x="2381" y="1577"/>
                  <a:pt x="2380" y="1576"/>
                </a:cubicBezTo>
                <a:lnTo>
                  <a:pt x="2378" y="1557"/>
                </a:lnTo>
                <a:lnTo>
                  <a:pt x="2373" y="1545"/>
                </a:lnTo>
                <a:lnTo>
                  <a:pt x="2360" y="1550"/>
                </a:lnTo>
                <a:lnTo>
                  <a:pt x="2355" y="1556"/>
                </a:lnTo>
                <a:cubicBezTo>
                  <a:pt x="2354" y="1557"/>
                  <a:pt x="2353" y="1558"/>
                  <a:pt x="2352" y="1558"/>
                </a:cubicBezTo>
                <a:lnTo>
                  <a:pt x="2323" y="1570"/>
                </a:lnTo>
                <a:cubicBezTo>
                  <a:pt x="2322" y="1570"/>
                  <a:pt x="2321" y="1570"/>
                  <a:pt x="2319" y="1570"/>
                </a:cubicBezTo>
                <a:lnTo>
                  <a:pt x="2315" y="1570"/>
                </a:lnTo>
                <a:cubicBezTo>
                  <a:pt x="2312" y="1570"/>
                  <a:pt x="2310" y="1568"/>
                  <a:pt x="2308" y="1566"/>
                </a:cubicBezTo>
                <a:cubicBezTo>
                  <a:pt x="2307" y="1563"/>
                  <a:pt x="2307" y="1560"/>
                  <a:pt x="2308" y="1558"/>
                </a:cubicBezTo>
                <a:lnTo>
                  <a:pt x="2311" y="1554"/>
                </a:lnTo>
                <a:lnTo>
                  <a:pt x="2318" y="1544"/>
                </a:lnTo>
                <a:lnTo>
                  <a:pt x="2317" y="1541"/>
                </a:lnTo>
                <a:lnTo>
                  <a:pt x="2311" y="1541"/>
                </a:lnTo>
                <a:cubicBezTo>
                  <a:pt x="2309" y="1540"/>
                  <a:pt x="2308" y="1540"/>
                  <a:pt x="2307" y="1539"/>
                </a:cubicBezTo>
                <a:lnTo>
                  <a:pt x="2289" y="1527"/>
                </a:lnTo>
                <a:lnTo>
                  <a:pt x="2240" y="1535"/>
                </a:lnTo>
                <a:lnTo>
                  <a:pt x="2228" y="1543"/>
                </a:lnTo>
                <a:cubicBezTo>
                  <a:pt x="2227" y="1544"/>
                  <a:pt x="2226" y="1544"/>
                  <a:pt x="2225" y="1545"/>
                </a:cubicBezTo>
                <a:lnTo>
                  <a:pt x="2216" y="1547"/>
                </a:lnTo>
                <a:cubicBezTo>
                  <a:pt x="2216" y="1548"/>
                  <a:pt x="2217" y="1549"/>
                  <a:pt x="2217" y="1549"/>
                </a:cubicBezTo>
                <a:cubicBezTo>
                  <a:pt x="2217" y="1550"/>
                  <a:pt x="2217" y="1550"/>
                  <a:pt x="2217" y="1551"/>
                </a:cubicBezTo>
                <a:cubicBezTo>
                  <a:pt x="2219" y="1551"/>
                  <a:pt x="2220" y="1552"/>
                  <a:pt x="2222" y="1553"/>
                </a:cubicBezTo>
                <a:lnTo>
                  <a:pt x="2229" y="1562"/>
                </a:lnTo>
                <a:lnTo>
                  <a:pt x="2238" y="1567"/>
                </a:lnTo>
                <a:lnTo>
                  <a:pt x="2258" y="1572"/>
                </a:lnTo>
                <a:cubicBezTo>
                  <a:pt x="2259" y="1573"/>
                  <a:pt x="2260" y="1573"/>
                  <a:pt x="2261" y="1574"/>
                </a:cubicBezTo>
                <a:lnTo>
                  <a:pt x="2270" y="1580"/>
                </a:lnTo>
                <a:cubicBezTo>
                  <a:pt x="2270" y="1581"/>
                  <a:pt x="2271" y="1582"/>
                  <a:pt x="2271" y="1582"/>
                </a:cubicBezTo>
                <a:lnTo>
                  <a:pt x="2279" y="1593"/>
                </a:lnTo>
                <a:cubicBezTo>
                  <a:pt x="2280" y="1595"/>
                  <a:pt x="2280" y="1597"/>
                  <a:pt x="2280" y="1600"/>
                </a:cubicBezTo>
                <a:lnTo>
                  <a:pt x="2278" y="1606"/>
                </a:lnTo>
                <a:lnTo>
                  <a:pt x="2281" y="1613"/>
                </a:lnTo>
                <a:lnTo>
                  <a:pt x="2286" y="1621"/>
                </a:lnTo>
                <a:lnTo>
                  <a:pt x="2302" y="1633"/>
                </a:lnTo>
                <a:cubicBezTo>
                  <a:pt x="2302" y="1633"/>
                  <a:pt x="2303" y="1634"/>
                  <a:pt x="2304" y="1635"/>
                </a:cubicBezTo>
                <a:lnTo>
                  <a:pt x="2306" y="1639"/>
                </a:lnTo>
                <a:cubicBezTo>
                  <a:pt x="2306" y="1639"/>
                  <a:pt x="2306" y="1640"/>
                  <a:pt x="2306" y="1641"/>
                </a:cubicBezTo>
                <a:lnTo>
                  <a:pt x="2308" y="1646"/>
                </a:lnTo>
                <a:lnTo>
                  <a:pt x="2317" y="1658"/>
                </a:lnTo>
                <a:cubicBezTo>
                  <a:pt x="2319" y="1660"/>
                  <a:pt x="2319" y="1663"/>
                  <a:pt x="2318" y="1666"/>
                </a:cubicBezTo>
                <a:cubicBezTo>
                  <a:pt x="2316" y="1669"/>
                  <a:pt x="2314" y="1671"/>
                  <a:pt x="2310" y="1671"/>
                </a:cubicBezTo>
                <a:lnTo>
                  <a:pt x="2304" y="1670"/>
                </a:lnTo>
                <a:cubicBezTo>
                  <a:pt x="2303" y="1670"/>
                  <a:pt x="2302" y="1670"/>
                  <a:pt x="2301" y="1669"/>
                </a:cubicBezTo>
                <a:lnTo>
                  <a:pt x="2295" y="1666"/>
                </a:lnTo>
                <a:lnTo>
                  <a:pt x="2275" y="1650"/>
                </a:lnTo>
                <a:cubicBezTo>
                  <a:pt x="2274" y="1651"/>
                  <a:pt x="2272" y="1652"/>
                  <a:pt x="2270" y="1652"/>
                </a:cubicBezTo>
                <a:lnTo>
                  <a:pt x="2261" y="1653"/>
                </a:lnTo>
                <a:cubicBezTo>
                  <a:pt x="2260" y="1654"/>
                  <a:pt x="2258" y="1653"/>
                  <a:pt x="2257" y="1653"/>
                </a:cubicBezTo>
                <a:lnTo>
                  <a:pt x="2254" y="1652"/>
                </a:lnTo>
                <a:cubicBezTo>
                  <a:pt x="2254" y="1654"/>
                  <a:pt x="2254" y="1656"/>
                  <a:pt x="2252" y="1657"/>
                </a:cubicBezTo>
                <a:cubicBezTo>
                  <a:pt x="2251" y="1659"/>
                  <a:pt x="2248" y="1660"/>
                  <a:pt x="2245" y="1660"/>
                </a:cubicBezTo>
                <a:lnTo>
                  <a:pt x="2242" y="1659"/>
                </a:lnTo>
                <a:cubicBezTo>
                  <a:pt x="2241" y="1659"/>
                  <a:pt x="2241" y="1659"/>
                  <a:pt x="2241" y="1659"/>
                </a:cubicBezTo>
                <a:lnTo>
                  <a:pt x="2240" y="1663"/>
                </a:lnTo>
                <a:cubicBezTo>
                  <a:pt x="2240" y="1663"/>
                  <a:pt x="2240" y="1663"/>
                  <a:pt x="2240" y="1664"/>
                </a:cubicBezTo>
                <a:lnTo>
                  <a:pt x="2250" y="1662"/>
                </a:lnTo>
                <a:cubicBezTo>
                  <a:pt x="2253" y="1662"/>
                  <a:pt x="2255" y="1662"/>
                  <a:pt x="2257" y="1664"/>
                </a:cubicBezTo>
                <a:lnTo>
                  <a:pt x="2261" y="1667"/>
                </a:lnTo>
                <a:cubicBezTo>
                  <a:pt x="2261" y="1668"/>
                  <a:pt x="2262" y="1668"/>
                  <a:pt x="2262" y="1669"/>
                </a:cubicBezTo>
                <a:lnTo>
                  <a:pt x="2270" y="1680"/>
                </a:lnTo>
                <a:lnTo>
                  <a:pt x="2291" y="1687"/>
                </a:lnTo>
                <a:cubicBezTo>
                  <a:pt x="2294" y="1688"/>
                  <a:pt x="2296" y="1691"/>
                  <a:pt x="2296" y="1694"/>
                </a:cubicBezTo>
                <a:cubicBezTo>
                  <a:pt x="2297" y="1696"/>
                  <a:pt x="2296" y="1698"/>
                  <a:pt x="2295" y="1699"/>
                </a:cubicBezTo>
                <a:cubicBezTo>
                  <a:pt x="2295" y="1700"/>
                  <a:pt x="2295" y="1700"/>
                  <a:pt x="2295" y="1701"/>
                </a:cubicBezTo>
                <a:cubicBezTo>
                  <a:pt x="2296" y="1704"/>
                  <a:pt x="2295" y="1707"/>
                  <a:pt x="2293" y="1708"/>
                </a:cubicBezTo>
                <a:lnTo>
                  <a:pt x="2288" y="1712"/>
                </a:lnTo>
                <a:cubicBezTo>
                  <a:pt x="2286" y="1713"/>
                  <a:pt x="2283" y="1714"/>
                  <a:pt x="2281" y="1713"/>
                </a:cubicBezTo>
                <a:lnTo>
                  <a:pt x="2259" y="1705"/>
                </a:lnTo>
                <a:cubicBezTo>
                  <a:pt x="2257" y="1704"/>
                  <a:pt x="2256" y="1704"/>
                  <a:pt x="2255" y="1703"/>
                </a:cubicBezTo>
                <a:lnTo>
                  <a:pt x="2248" y="1695"/>
                </a:lnTo>
                <a:cubicBezTo>
                  <a:pt x="2247" y="1696"/>
                  <a:pt x="2247" y="1697"/>
                  <a:pt x="2245" y="1698"/>
                </a:cubicBezTo>
                <a:lnTo>
                  <a:pt x="2242" y="1701"/>
                </a:lnTo>
                <a:cubicBezTo>
                  <a:pt x="2242" y="1701"/>
                  <a:pt x="2241" y="1702"/>
                  <a:pt x="2240" y="1702"/>
                </a:cubicBezTo>
                <a:lnTo>
                  <a:pt x="2238" y="1703"/>
                </a:lnTo>
                <a:lnTo>
                  <a:pt x="2237" y="1705"/>
                </a:lnTo>
                <a:lnTo>
                  <a:pt x="2234" y="1710"/>
                </a:lnTo>
                <a:lnTo>
                  <a:pt x="2254" y="1716"/>
                </a:lnTo>
                <a:cubicBezTo>
                  <a:pt x="2256" y="1716"/>
                  <a:pt x="2258" y="1718"/>
                  <a:pt x="2259" y="1720"/>
                </a:cubicBezTo>
                <a:cubicBezTo>
                  <a:pt x="2260" y="1723"/>
                  <a:pt x="2260" y="1725"/>
                  <a:pt x="2259" y="1727"/>
                </a:cubicBezTo>
                <a:lnTo>
                  <a:pt x="2252" y="1740"/>
                </a:lnTo>
                <a:lnTo>
                  <a:pt x="2257" y="1741"/>
                </a:lnTo>
                <a:cubicBezTo>
                  <a:pt x="2259" y="1741"/>
                  <a:pt x="2260" y="1742"/>
                  <a:pt x="2262" y="1743"/>
                </a:cubicBezTo>
                <a:lnTo>
                  <a:pt x="2265" y="1746"/>
                </a:lnTo>
                <a:cubicBezTo>
                  <a:pt x="2267" y="1748"/>
                  <a:pt x="2268" y="1751"/>
                  <a:pt x="2268" y="1754"/>
                </a:cubicBezTo>
                <a:cubicBezTo>
                  <a:pt x="2267" y="1757"/>
                  <a:pt x="2265" y="1759"/>
                  <a:pt x="2263" y="1760"/>
                </a:cubicBezTo>
                <a:lnTo>
                  <a:pt x="2257" y="1762"/>
                </a:lnTo>
                <a:cubicBezTo>
                  <a:pt x="2256" y="1762"/>
                  <a:pt x="2255" y="1762"/>
                  <a:pt x="2254" y="1762"/>
                </a:cubicBezTo>
                <a:lnTo>
                  <a:pt x="2253" y="1762"/>
                </a:lnTo>
                <a:cubicBezTo>
                  <a:pt x="2253" y="1764"/>
                  <a:pt x="2253" y="1766"/>
                  <a:pt x="2251" y="1768"/>
                </a:cubicBezTo>
                <a:lnTo>
                  <a:pt x="2250" y="1771"/>
                </a:lnTo>
                <a:lnTo>
                  <a:pt x="2253" y="1783"/>
                </a:lnTo>
                <a:cubicBezTo>
                  <a:pt x="2253" y="1785"/>
                  <a:pt x="2253" y="1787"/>
                  <a:pt x="2251" y="1789"/>
                </a:cubicBezTo>
                <a:cubicBezTo>
                  <a:pt x="2250" y="1791"/>
                  <a:pt x="2248" y="1792"/>
                  <a:pt x="2246" y="1792"/>
                </a:cubicBezTo>
                <a:lnTo>
                  <a:pt x="2243" y="1792"/>
                </a:lnTo>
                <a:cubicBezTo>
                  <a:pt x="2242" y="1793"/>
                  <a:pt x="2240" y="1792"/>
                  <a:pt x="2239" y="1792"/>
                </a:cubicBezTo>
                <a:lnTo>
                  <a:pt x="2231" y="1788"/>
                </a:lnTo>
                <a:cubicBezTo>
                  <a:pt x="2229" y="1787"/>
                  <a:pt x="2227" y="1785"/>
                  <a:pt x="2227" y="1782"/>
                </a:cubicBezTo>
                <a:lnTo>
                  <a:pt x="2225" y="1777"/>
                </a:lnTo>
                <a:lnTo>
                  <a:pt x="2215" y="1757"/>
                </a:lnTo>
                <a:lnTo>
                  <a:pt x="2216" y="1762"/>
                </a:lnTo>
                <a:lnTo>
                  <a:pt x="2216" y="1770"/>
                </a:lnTo>
                <a:cubicBezTo>
                  <a:pt x="2216" y="1771"/>
                  <a:pt x="2215" y="1772"/>
                  <a:pt x="2215" y="1772"/>
                </a:cubicBezTo>
                <a:lnTo>
                  <a:pt x="2212" y="1782"/>
                </a:lnTo>
                <a:lnTo>
                  <a:pt x="2213" y="1785"/>
                </a:lnTo>
                <a:lnTo>
                  <a:pt x="2219" y="1791"/>
                </a:lnTo>
                <a:lnTo>
                  <a:pt x="2246" y="1802"/>
                </a:lnTo>
                <a:cubicBezTo>
                  <a:pt x="2249" y="1803"/>
                  <a:pt x="2251" y="1807"/>
                  <a:pt x="2250" y="1811"/>
                </a:cubicBezTo>
                <a:lnTo>
                  <a:pt x="2249" y="1818"/>
                </a:lnTo>
                <a:lnTo>
                  <a:pt x="2250" y="1822"/>
                </a:lnTo>
                <a:lnTo>
                  <a:pt x="2254" y="1825"/>
                </a:lnTo>
                <a:lnTo>
                  <a:pt x="2258" y="1827"/>
                </a:lnTo>
                <a:cubicBezTo>
                  <a:pt x="2261" y="1828"/>
                  <a:pt x="2262" y="1831"/>
                  <a:pt x="2262" y="1834"/>
                </a:cubicBezTo>
                <a:cubicBezTo>
                  <a:pt x="2262" y="1837"/>
                  <a:pt x="2261" y="1839"/>
                  <a:pt x="2258" y="1841"/>
                </a:cubicBezTo>
                <a:lnTo>
                  <a:pt x="2252" y="1844"/>
                </a:lnTo>
                <a:cubicBezTo>
                  <a:pt x="2250" y="1845"/>
                  <a:pt x="2247" y="1845"/>
                  <a:pt x="2245" y="1844"/>
                </a:cubicBezTo>
                <a:lnTo>
                  <a:pt x="2235" y="1839"/>
                </a:lnTo>
                <a:cubicBezTo>
                  <a:pt x="2235" y="1838"/>
                  <a:pt x="2234" y="1838"/>
                  <a:pt x="2233" y="1837"/>
                </a:cubicBezTo>
                <a:lnTo>
                  <a:pt x="2208" y="1809"/>
                </a:lnTo>
                <a:lnTo>
                  <a:pt x="2204" y="1802"/>
                </a:lnTo>
                <a:lnTo>
                  <a:pt x="2197" y="1800"/>
                </a:lnTo>
                <a:cubicBezTo>
                  <a:pt x="2196" y="1799"/>
                  <a:pt x="2194" y="1798"/>
                  <a:pt x="2193" y="1797"/>
                </a:cubicBezTo>
                <a:lnTo>
                  <a:pt x="2190" y="1792"/>
                </a:lnTo>
                <a:cubicBezTo>
                  <a:pt x="2189" y="1791"/>
                  <a:pt x="2189" y="1790"/>
                  <a:pt x="2189" y="1789"/>
                </a:cubicBezTo>
                <a:lnTo>
                  <a:pt x="2187" y="1779"/>
                </a:lnTo>
                <a:lnTo>
                  <a:pt x="2188" y="1766"/>
                </a:lnTo>
                <a:lnTo>
                  <a:pt x="2187" y="1754"/>
                </a:lnTo>
                <a:lnTo>
                  <a:pt x="2184" y="1745"/>
                </a:lnTo>
                <a:lnTo>
                  <a:pt x="2179" y="1738"/>
                </a:lnTo>
                <a:lnTo>
                  <a:pt x="2172" y="1733"/>
                </a:lnTo>
                <a:cubicBezTo>
                  <a:pt x="2171" y="1733"/>
                  <a:pt x="2171" y="1733"/>
                  <a:pt x="2171" y="1733"/>
                </a:cubicBezTo>
                <a:cubicBezTo>
                  <a:pt x="2170" y="1734"/>
                  <a:pt x="2167" y="1735"/>
                  <a:pt x="2165" y="1735"/>
                </a:cubicBezTo>
                <a:lnTo>
                  <a:pt x="2155" y="1734"/>
                </a:lnTo>
                <a:cubicBezTo>
                  <a:pt x="2155" y="1734"/>
                  <a:pt x="2155" y="1735"/>
                  <a:pt x="2155" y="1736"/>
                </a:cubicBezTo>
                <a:lnTo>
                  <a:pt x="2150" y="1752"/>
                </a:lnTo>
                <a:lnTo>
                  <a:pt x="2147" y="1758"/>
                </a:lnTo>
                <a:lnTo>
                  <a:pt x="2138" y="1768"/>
                </a:lnTo>
                <a:lnTo>
                  <a:pt x="2136" y="1772"/>
                </a:lnTo>
                <a:lnTo>
                  <a:pt x="2135" y="1783"/>
                </a:lnTo>
                <a:cubicBezTo>
                  <a:pt x="2135" y="1784"/>
                  <a:pt x="2135" y="1785"/>
                  <a:pt x="2134" y="1786"/>
                </a:cubicBezTo>
                <a:cubicBezTo>
                  <a:pt x="2133" y="1788"/>
                  <a:pt x="2131" y="1791"/>
                  <a:pt x="2129" y="1792"/>
                </a:cubicBezTo>
                <a:cubicBezTo>
                  <a:pt x="2127" y="1792"/>
                  <a:pt x="2122" y="1793"/>
                  <a:pt x="2120" y="1791"/>
                </a:cubicBezTo>
                <a:lnTo>
                  <a:pt x="2118" y="1790"/>
                </a:lnTo>
                <a:cubicBezTo>
                  <a:pt x="2116" y="1788"/>
                  <a:pt x="2115" y="1787"/>
                  <a:pt x="2115" y="1785"/>
                </a:cubicBezTo>
                <a:lnTo>
                  <a:pt x="2112" y="1769"/>
                </a:lnTo>
                <a:lnTo>
                  <a:pt x="2109" y="1765"/>
                </a:lnTo>
                <a:lnTo>
                  <a:pt x="2107" y="1765"/>
                </a:lnTo>
                <a:lnTo>
                  <a:pt x="2083" y="1774"/>
                </a:lnTo>
                <a:lnTo>
                  <a:pt x="2083" y="1776"/>
                </a:lnTo>
                <a:cubicBezTo>
                  <a:pt x="2083" y="1778"/>
                  <a:pt x="2082" y="1779"/>
                  <a:pt x="2081" y="1780"/>
                </a:cubicBezTo>
                <a:lnTo>
                  <a:pt x="2079" y="1784"/>
                </a:lnTo>
                <a:cubicBezTo>
                  <a:pt x="2078" y="1784"/>
                  <a:pt x="2077" y="1785"/>
                  <a:pt x="2076" y="1785"/>
                </a:cubicBezTo>
                <a:lnTo>
                  <a:pt x="2072" y="1789"/>
                </a:lnTo>
                <a:lnTo>
                  <a:pt x="2069" y="1798"/>
                </a:lnTo>
                <a:lnTo>
                  <a:pt x="2070" y="1800"/>
                </a:lnTo>
                <a:cubicBezTo>
                  <a:pt x="2072" y="1803"/>
                  <a:pt x="2073" y="1806"/>
                  <a:pt x="2071" y="1809"/>
                </a:cubicBezTo>
                <a:lnTo>
                  <a:pt x="2069" y="1812"/>
                </a:lnTo>
                <a:cubicBezTo>
                  <a:pt x="2068" y="1814"/>
                  <a:pt x="2066" y="1816"/>
                  <a:pt x="2064" y="1816"/>
                </a:cubicBezTo>
                <a:cubicBezTo>
                  <a:pt x="2061" y="1817"/>
                  <a:pt x="2056" y="1816"/>
                  <a:pt x="2054" y="1813"/>
                </a:cubicBezTo>
                <a:lnTo>
                  <a:pt x="2053" y="1813"/>
                </a:lnTo>
                <a:lnTo>
                  <a:pt x="2053" y="1819"/>
                </a:lnTo>
                <a:cubicBezTo>
                  <a:pt x="2053" y="1820"/>
                  <a:pt x="2053" y="1821"/>
                  <a:pt x="2053" y="1823"/>
                </a:cubicBezTo>
                <a:lnTo>
                  <a:pt x="2048" y="1832"/>
                </a:lnTo>
                <a:lnTo>
                  <a:pt x="2074" y="1840"/>
                </a:lnTo>
                <a:lnTo>
                  <a:pt x="2082" y="1833"/>
                </a:lnTo>
                <a:cubicBezTo>
                  <a:pt x="2082" y="1832"/>
                  <a:pt x="2083" y="1832"/>
                  <a:pt x="2084" y="1832"/>
                </a:cubicBezTo>
                <a:lnTo>
                  <a:pt x="2087" y="1830"/>
                </a:lnTo>
                <a:cubicBezTo>
                  <a:pt x="2088" y="1830"/>
                  <a:pt x="2089" y="1829"/>
                  <a:pt x="2091" y="1829"/>
                </a:cubicBezTo>
                <a:lnTo>
                  <a:pt x="2094" y="1829"/>
                </a:lnTo>
                <a:cubicBezTo>
                  <a:pt x="2097" y="1830"/>
                  <a:pt x="2100" y="1831"/>
                  <a:pt x="2101" y="1834"/>
                </a:cubicBezTo>
                <a:cubicBezTo>
                  <a:pt x="2102" y="1837"/>
                  <a:pt x="2102" y="1840"/>
                  <a:pt x="2100" y="1842"/>
                </a:cubicBezTo>
                <a:lnTo>
                  <a:pt x="2097" y="1847"/>
                </a:lnTo>
                <a:cubicBezTo>
                  <a:pt x="2096" y="1847"/>
                  <a:pt x="2096" y="1848"/>
                  <a:pt x="2095" y="1848"/>
                </a:cubicBezTo>
                <a:lnTo>
                  <a:pt x="2094" y="1849"/>
                </a:lnTo>
                <a:lnTo>
                  <a:pt x="2117" y="1866"/>
                </a:lnTo>
                <a:cubicBezTo>
                  <a:pt x="2120" y="1868"/>
                  <a:pt x="2121" y="1871"/>
                  <a:pt x="2120" y="1874"/>
                </a:cubicBezTo>
                <a:lnTo>
                  <a:pt x="2120" y="1877"/>
                </a:lnTo>
                <a:lnTo>
                  <a:pt x="2120" y="1880"/>
                </a:lnTo>
                <a:lnTo>
                  <a:pt x="2119" y="1882"/>
                </a:lnTo>
                <a:lnTo>
                  <a:pt x="2120" y="1882"/>
                </a:lnTo>
                <a:lnTo>
                  <a:pt x="2121" y="1882"/>
                </a:lnTo>
                <a:cubicBezTo>
                  <a:pt x="2124" y="1882"/>
                  <a:pt x="2126" y="1883"/>
                  <a:pt x="2128" y="1885"/>
                </a:cubicBezTo>
                <a:cubicBezTo>
                  <a:pt x="2130" y="1887"/>
                  <a:pt x="2130" y="1890"/>
                  <a:pt x="2129" y="1893"/>
                </a:cubicBezTo>
                <a:lnTo>
                  <a:pt x="2126" y="1901"/>
                </a:lnTo>
                <a:cubicBezTo>
                  <a:pt x="2125" y="1905"/>
                  <a:pt x="2121" y="1907"/>
                  <a:pt x="2118" y="1907"/>
                </a:cubicBezTo>
                <a:lnTo>
                  <a:pt x="2113" y="1906"/>
                </a:lnTo>
                <a:cubicBezTo>
                  <a:pt x="2112" y="1906"/>
                  <a:pt x="2110" y="1905"/>
                  <a:pt x="2109" y="1904"/>
                </a:cubicBezTo>
                <a:lnTo>
                  <a:pt x="2082" y="1875"/>
                </a:lnTo>
                <a:lnTo>
                  <a:pt x="2073" y="1870"/>
                </a:lnTo>
                <a:lnTo>
                  <a:pt x="2050" y="1872"/>
                </a:lnTo>
                <a:lnTo>
                  <a:pt x="2054" y="1878"/>
                </a:lnTo>
                <a:lnTo>
                  <a:pt x="2062" y="1874"/>
                </a:lnTo>
                <a:cubicBezTo>
                  <a:pt x="2064" y="1873"/>
                  <a:pt x="2066" y="1873"/>
                  <a:pt x="2069" y="1874"/>
                </a:cubicBezTo>
                <a:lnTo>
                  <a:pt x="2076" y="1878"/>
                </a:lnTo>
                <a:cubicBezTo>
                  <a:pt x="2077" y="1878"/>
                  <a:pt x="2078" y="1878"/>
                  <a:pt x="2078" y="1879"/>
                </a:cubicBezTo>
                <a:lnTo>
                  <a:pt x="2092" y="1891"/>
                </a:lnTo>
                <a:cubicBezTo>
                  <a:pt x="2095" y="1894"/>
                  <a:pt x="2096" y="1898"/>
                  <a:pt x="2094" y="1901"/>
                </a:cubicBezTo>
                <a:cubicBezTo>
                  <a:pt x="2092" y="1904"/>
                  <a:pt x="2089" y="1906"/>
                  <a:pt x="2085" y="1905"/>
                </a:cubicBezTo>
                <a:lnTo>
                  <a:pt x="2072" y="1902"/>
                </a:lnTo>
                <a:cubicBezTo>
                  <a:pt x="2072" y="1903"/>
                  <a:pt x="2071" y="1905"/>
                  <a:pt x="2070" y="1906"/>
                </a:cubicBezTo>
                <a:cubicBezTo>
                  <a:pt x="2068" y="1908"/>
                  <a:pt x="2065" y="1909"/>
                  <a:pt x="2062" y="1908"/>
                </a:cubicBezTo>
                <a:lnTo>
                  <a:pt x="2036" y="1901"/>
                </a:lnTo>
                <a:cubicBezTo>
                  <a:pt x="2035" y="1900"/>
                  <a:pt x="2033" y="1899"/>
                  <a:pt x="2032" y="1898"/>
                </a:cubicBezTo>
                <a:lnTo>
                  <a:pt x="2032" y="1897"/>
                </a:lnTo>
                <a:cubicBezTo>
                  <a:pt x="2031" y="1898"/>
                  <a:pt x="2030" y="1899"/>
                  <a:pt x="2029" y="1900"/>
                </a:cubicBezTo>
                <a:lnTo>
                  <a:pt x="2004" y="1922"/>
                </a:lnTo>
                <a:lnTo>
                  <a:pt x="2008" y="1919"/>
                </a:lnTo>
                <a:cubicBezTo>
                  <a:pt x="2011" y="1917"/>
                  <a:pt x="2013" y="1917"/>
                  <a:pt x="2016" y="1918"/>
                </a:cubicBezTo>
                <a:lnTo>
                  <a:pt x="2020" y="1920"/>
                </a:lnTo>
                <a:cubicBezTo>
                  <a:pt x="2021" y="1921"/>
                  <a:pt x="2022" y="1921"/>
                  <a:pt x="2022" y="1922"/>
                </a:cubicBezTo>
                <a:lnTo>
                  <a:pt x="2023" y="1922"/>
                </a:lnTo>
                <a:cubicBezTo>
                  <a:pt x="2024" y="1922"/>
                  <a:pt x="2024" y="1921"/>
                  <a:pt x="2025" y="1920"/>
                </a:cubicBezTo>
                <a:lnTo>
                  <a:pt x="2028" y="1916"/>
                </a:lnTo>
                <a:cubicBezTo>
                  <a:pt x="2030" y="1914"/>
                  <a:pt x="2033" y="1914"/>
                  <a:pt x="2035" y="1914"/>
                </a:cubicBezTo>
                <a:lnTo>
                  <a:pt x="2039" y="1914"/>
                </a:lnTo>
                <a:cubicBezTo>
                  <a:pt x="2041" y="1915"/>
                  <a:pt x="2042" y="1916"/>
                  <a:pt x="2044" y="1917"/>
                </a:cubicBezTo>
                <a:lnTo>
                  <a:pt x="2047" y="1921"/>
                </a:lnTo>
                <a:cubicBezTo>
                  <a:pt x="2048" y="1922"/>
                  <a:pt x="2048" y="1922"/>
                  <a:pt x="2048" y="1923"/>
                </a:cubicBezTo>
                <a:lnTo>
                  <a:pt x="2051" y="1929"/>
                </a:lnTo>
                <a:cubicBezTo>
                  <a:pt x="2052" y="1931"/>
                  <a:pt x="2052" y="1935"/>
                  <a:pt x="2050" y="1937"/>
                </a:cubicBezTo>
                <a:lnTo>
                  <a:pt x="2056" y="1946"/>
                </a:lnTo>
                <a:cubicBezTo>
                  <a:pt x="2057" y="1948"/>
                  <a:pt x="2058" y="1950"/>
                  <a:pt x="2057" y="1953"/>
                </a:cubicBezTo>
                <a:lnTo>
                  <a:pt x="2055" y="1957"/>
                </a:lnTo>
                <a:lnTo>
                  <a:pt x="2052" y="1962"/>
                </a:lnTo>
                <a:cubicBezTo>
                  <a:pt x="2051" y="1964"/>
                  <a:pt x="2050" y="1965"/>
                  <a:pt x="2049" y="1965"/>
                </a:cubicBezTo>
                <a:lnTo>
                  <a:pt x="2047" y="1966"/>
                </a:lnTo>
                <a:cubicBezTo>
                  <a:pt x="2045" y="1967"/>
                  <a:pt x="2042" y="1967"/>
                  <a:pt x="2040" y="1966"/>
                </a:cubicBezTo>
                <a:cubicBezTo>
                  <a:pt x="2038" y="1965"/>
                  <a:pt x="2036" y="1963"/>
                  <a:pt x="2036" y="1961"/>
                </a:cubicBezTo>
                <a:lnTo>
                  <a:pt x="2034" y="1955"/>
                </a:lnTo>
                <a:lnTo>
                  <a:pt x="2031" y="1955"/>
                </a:lnTo>
                <a:cubicBezTo>
                  <a:pt x="2031" y="1954"/>
                  <a:pt x="2030" y="1954"/>
                  <a:pt x="2029" y="1954"/>
                </a:cubicBezTo>
                <a:lnTo>
                  <a:pt x="2017" y="1950"/>
                </a:lnTo>
                <a:cubicBezTo>
                  <a:pt x="2018" y="1952"/>
                  <a:pt x="2017" y="1954"/>
                  <a:pt x="2016" y="1956"/>
                </a:cubicBezTo>
                <a:lnTo>
                  <a:pt x="2012" y="1960"/>
                </a:lnTo>
                <a:lnTo>
                  <a:pt x="2012" y="1961"/>
                </a:lnTo>
                <a:lnTo>
                  <a:pt x="2012" y="1968"/>
                </a:lnTo>
                <a:lnTo>
                  <a:pt x="2012" y="1969"/>
                </a:lnTo>
                <a:lnTo>
                  <a:pt x="2014" y="1969"/>
                </a:lnTo>
                <a:lnTo>
                  <a:pt x="2055" y="1976"/>
                </a:lnTo>
                <a:lnTo>
                  <a:pt x="2063" y="1974"/>
                </a:lnTo>
                <a:lnTo>
                  <a:pt x="2084" y="1957"/>
                </a:lnTo>
                <a:cubicBezTo>
                  <a:pt x="2085" y="1956"/>
                  <a:pt x="2086" y="1956"/>
                  <a:pt x="2087" y="1955"/>
                </a:cubicBezTo>
                <a:lnTo>
                  <a:pt x="2126" y="1944"/>
                </a:lnTo>
                <a:cubicBezTo>
                  <a:pt x="2129" y="1943"/>
                  <a:pt x="2133" y="1945"/>
                  <a:pt x="2134" y="1948"/>
                </a:cubicBezTo>
                <a:lnTo>
                  <a:pt x="2140" y="1956"/>
                </a:lnTo>
                <a:cubicBezTo>
                  <a:pt x="2142" y="1958"/>
                  <a:pt x="2142" y="1961"/>
                  <a:pt x="2141" y="1964"/>
                </a:cubicBezTo>
                <a:cubicBezTo>
                  <a:pt x="2140" y="1966"/>
                  <a:pt x="2138" y="1968"/>
                  <a:pt x="2135" y="1968"/>
                </a:cubicBezTo>
                <a:lnTo>
                  <a:pt x="2115" y="1971"/>
                </a:lnTo>
                <a:lnTo>
                  <a:pt x="2080" y="1991"/>
                </a:lnTo>
                <a:lnTo>
                  <a:pt x="2074" y="1997"/>
                </a:lnTo>
                <a:lnTo>
                  <a:pt x="2072" y="2001"/>
                </a:lnTo>
                <a:cubicBezTo>
                  <a:pt x="2075" y="2001"/>
                  <a:pt x="2078" y="2003"/>
                  <a:pt x="2079" y="2005"/>
                </a:cubicBezTo>
                <a:cubicBezTo>
                  <a:pt x="2080" y="2008"/>
                  <a:pt x="2080" y="2011"/>
                  <a:pt x="2079" y="2013"/>
                </a:cubicBezTo>
                <a:lnTo>
                  <a:pt x="2076" y="2019"/>
                </a:lnTo>
                <a:cubicBezTo>
                  <a:pt x="2075" y="2019"/>
                  <a:pt x="2075" y="2020"/>
                  <a:pt x="2074" y="2020"/>
                </a:cubicBezTo>
                <a:lnTo>
                  <a:pt x="2068" y="2025"/>
                </a:lnTo>
                <a:lnTo>
                  <a:pt x="2073" y="2030"/>
                </a:lnTo>
                <a:lnTo>
                  <a:pt x="2079" y="2038"/>
                </a:lnTo>
                <a:cubicBezTo>
                  <a:pt x="2080" y="2039"/>
                  <a:pt x="2080" y="2040"/>
                  <a:pt x="2080" y="2040"/>
                </a:cubicBezTo>
                <a:lnTo>
                  <a:pt x="2086" y="2059"/>
                </a:lnTo>
                <a:cubicBezTo>
                  <a:pt x="2087" y="2060"/>
                  <a:pt x="2087" y="2061"/>
                  <a:pt x="2087" y="2061"/>
                </a:cubicBezTo>
                <a:lnTo>
                  <a:pt x="2087" y="2067"/>
                </a:lnTo>
                <a:lnTo>
                  <a:pt x="2087" y="2071"/>
                </a:lnTo>
                <a:lnTo>
                  <a:pt x="2088" y="2073"/>
                </a:lnTo>
                <a:lnTo>
                  <a:pt x="2097" y="2078"/>
                </a:lnTo>
                <a:cubicBezTo>
                  <a:pt x="2099" y="2079"/>
                  <a:pt x="2100" y="2080"/>
                  <a:pt x="2101" y="2082"/>
                </a:cubicBezTo>
                <a:lnTo>
                  <a:pt x="2103" y="2087"/>
                </a:lnTo>
                <a:cubicBezTo>
                  <a:pt x="2103" y="2089"/>
                  <a:pt x="2103" y="2092"/>
                  <a:pt x="2102" y="2094"/>
                </a:cubicBezTo>
                <a:lnTo>
                  <a:pt x="2094" y="2108"/>
                </a:lnTo>
                <a:cubicBezTo>
                  <a:pt x="2093" y="2109"/>
                  <a:pt x="2091" y="2111"/>
                  <a:pt x="2089" y="2111"/>
                </a:cubicBezTo>
                <a:lnTo>
                  <a:pt x="2082" y="2113"/>
                </a:lnTo>
                <a:cubicBezTo>
                  <a:pt x="2080" y="2113"/>
                  <a:pt x="2077" y="2113"/>
                  <a:pt x="2075" y="2111"/>
                </a:cubicBezTo>
                <a:lnTo>
                  <a:pt x="2071" y="2107"/>
                </a:lnTo>
                <a:cubicBezTo>
                  <a:pt x="2069" y="2106"/>
                  <a:pt x="2068" y="2103"/>
                  <a:pt x="2068" y="2101"/>
                </a:cubicBezTo>
                <a:lnTo>
                  <a:pt x="2068" y="2095"/>
                </a:lnTo>
                <a:cubicBezTo>
                  <a:pt x="2069" y="2093"/>
                  <a:pt x="2070" y="2091"/>
                  <a:pt x="2072" y="2089"/>
                </a:cubicBezTo>
                <a:lnTo>
                  <a:pt x="2064" y="2081"/>
                </a:lnTo>
                <a:lnTo>
                  <a:pt x="2059" y="2070"/>
                </a:lnTo>
                <a:cubicBezTo>
                  <a:pt x="2058" y="2069"/>
                  <a:pt x="2058" y="2068"/>
                  <a:pt x="2057" y="2066"/>
                </a:cubicBezTo>
                <a:lnTo>
                  <a:pt x="2057" y="2063"/>
                </a:lnTo>
                <a:lnTo>
                  <a:pt x="2056" y="2052"/>
                </a:lnTo>
                <a:lnTo>
                  <a:pt x="2047" y="2027"/>
                </a:lnTo>
                <a:lnTo>
                  <a:pt x="2043" y="2013"/>
                </a:lnTo>
                <a:lnTo>
                  <a:pt x="2037" y="2005"/>
                </a:lnTo>
                <a:lnTo>
                  <a:pt x="2031" y="2004"/>
                </a:lnTo>
                <a:lnTo>
                  <a:pt x="2011" y="2007"/>
                </a:lnTo>
                <a:lnTo>
                  <a:pt x="2011" y="2013"/>
                </a:lnTo>
                <a:lnTo>
                  <a:pt x="2009" y="2018"/>
                </a:lnTo>
                <a:cubicBezTo>
                  <a:pt x="2009" y="2019"/>
                  <a:pt x="2008" y="2020"/>
                  <a:pt x="2007" y="2021"/>
                </a:cubicBezTo>
                <a:cubicBezTo>
                  <a:pt x="2006" y="2022"/>
                  <a:pt x="2004" y="2023"/>
                  <a:pt x="2004" y="2024"/>
                </a:cubicBezTo>
                <a:lnTo>
                  <a:pt x="2002" y="2025"/>
                </a:lnTo>
                <a:lnTo>
                  <a:pt x="1996" y="2033"/>
                </a:lnTo>
                <a:cubicBezTo>
                  <a:pt x="1995" y="2034"/>
                  <a:pt x="1995" y="2034"/>
                  <a:pt x="1994" y="2035"/>
                </a:cubicBezTo>
                <a:lnTo>
                  <a:pt x="1990" y="2037"/>
                </a:lnTo>
                <a:cubicBezTo>
                  <a:pt x="1987" y="2039"/>
                  <a:pt x="1984" y="2038"/>
                  <a:pt x="1982" y="2037"/>
                </a:cubicBezTo>
                <a:cubicBezTo>
                  <a:pt x="1979" y="2035"/>
                  <a:pt x="1978" y="2032"/>
                  <a:pt x="1978" y="2029"/>
                </a:cubicBezTo>
                <a:lnTo>
                  <a:pt x="1979" y="2021"/>
                </a:lnTo>
                <a:cubicBezTo>
                  <a:pt x="1979" y="2020"/>
                  <a:pt x="1979" y="2019"/>
                  <a:pt x="1980" y="2019"/>
                </a:cubicBezTo>
                <a:lnTo>
                  <a:pt x="1984" y="2009"/>
                </a:lnTo>
                <a:cubicBezTo>
                  <a:pt x="1982" y="2007"/>
                  <a:pt x="1981" y="2004"/>
                  <a:pt x="1981" y="2002"/>
                </a:cubicBezTo>
                <a:lnTo>
                  <a:pt x="1981" y="1999"/>
                </a:lnTo>
                <a:cubicBezTo>
                  <a:pt x="1981" y="1999"/>
                  <a:pt x="1981" y="1998"/>
                  <a:pt x="1981" y="1997"/>
                </a:cubicBezTo>
                <a:lnTo>
                  <a:pt x="1976" y="2001"/>
                </a:lnTo>
                <a:lnTo>
                  <a:pt x="1970" y="2009"/>
                </a:lnTo>
                <a:cubicBezTo>
                  <a:pt x="1973" y="2009"/>
                  <a:pt x="1975" y="2011"/>
                  <a:pt x="1976" y="2013"/>
                </a:cubicBezTo>
                <a:cubicBezTo>
                  <a:pt x="1977" y="2016"/>
                  <a:pt x="1977" y="2020"/>
                  <a:pt x="1974" y="2022"/>
                </a:cubicBezTo>
                <a:lnTo>
                  <a:pt x="1961" y="2034"/>
                </a:lnTo>
                <a:lnTo>
                  <a:pt x="1952" y="2039"/>
                </a:lnTo>
                <a:cubicBezTo>
                  <a:pt x="1952" y="2040"/>
                  <a:pt x="1951" y="2040"/>
                  <a:pt x="1950" y="2040"/>
                </a:cubicBezTo>
                <a:lnTo>
                  <a:pt x="1945" y="2041"/>
                </a:lnTo>
                <a:lnTo>
                  <a:pt x="1942" y="2044"/>
                </a:lnTo>
                <a:lnTo>
                  <a:pt x="1937" y="2051"/>
                </a:lnTo>
                <a:lnTo>
                  <a:pt x="1930" y="2057"/>
                </a:lnTo>
                <a:cubicBezTo>
                  <a:pt x="1928" y="2060"/>
                  <a:pt x="1924" y="2060"/>
                  <a:pt x="1921" y="2058"/>
                </a:cubicBezTo>
                <a:lnTo>
                  <a:pt x="1915" y="2055"/>
                </a:lnTo>
                <a:cubicBezTo>
                  <a:pt x="1912" y="2052"/>
                  <a:pt x="1910" y="2048"/>
                  <a:pt x="1912" y="2045"/>
                </a:cubicBezTo>
                <a:lnTo>
                  <a:pt x="1915" y="2037"/>
                </a:lnTo>
                <a:lnTo>
                  <a:pt x="1911" y="2038"/>
                </a:lnTo>
                <a:cubicBezTo>
                  <a:pt x="1910" y="2038"/>
                  <a:pt x="1909" y="2038"/>
                  <a:pt x="1907" y="2038"/>
                </a:cubicBezTo>
                <a:lnTo>
                  <a:pt x="1893" y="2035"/>
                </a:lnTo>
                <a:lnTo>
                  <a:pt x="1892" y="2039"/>
                </a:lnTo>
                <a:cubicBezTo>
                  <a:pt x="1892" y="2040"/>
                  <a:pt x="1891" y="2042"/>
                  <a:pt x="1890" y="2043"/>
                </a:cubicBezTo>
                <a:lnTo>
                  <a:pt x="1891" y="2044"/>
                </a:lnTo>
                <a:cubicBezTo>
                  <a:pt x="1891" y="2045"/>
                  <a:pt x="1891" y="2048"/>
                  <a:pt x="1891" y="2049"/>
                </a:cubicBezTo>
                <a:lnTo>
                  <a:pt x="1889" y="2055"/>
                </a:lnTo>
                <a:cubicBezTo>
                  <a:pt x="1889" y="2055"/>
                  <a:pt x="1888" y="2056"/>
                  <a:pt x="1888" y="2057"/>
                </a:cubicBezTo>
                <a:lnTo>
                  <a:pt x="1866" y="2084"/>
                </a:lnTo>
                <a:lnTo>
                  <a:pt x="1859" y="2097"/>
                </a:lnTo>
                <a:cubicBezTo>
                  <a:pt x="1858" y="2098"/>
                  <a:pt x="1858" y="2099"/>
                  <a:pt x="1857" y="2099"/>
                </a:cubicBezTo>
                <a:lnTo>
                  <a:pt x="1852" y="2104"/>
                </a:lnTo>
                <a:lnTo>
                  <a:pt x="1852" y="2105"/>
                </a:lnTo>
                <a:cubicBezTo>
                  <a:pt x="1852" y="2106"/>
                  <a:pt x="1852" y="2108"/>
                  <a:pt x="1852" y="2109"/>
                </a:cubicBezTo>
                <a:lnTo>
                  <a:pt x="1874" y="2108"/>
                </a:lnTo>
                <a:lnTo>
                  <a:pt x="1882" y="2103"/>
                </a:lnTo>
                <a:lnTo>
                  <a:pt x="1888" y="2098"/>
                </a:lnTo>
                <a:cubicBezTo>
                  <a:pt x="1889" y="2097"/>
                  <a:pt x="1889" y="2097"/>
                  <a:pt x="1890" y="2097"/>
                </a:cubicBezTo>
                <a:lnTo>
                  <a:pt x="1894" y="2095"/>
                </a:lnTo>
                <a:cubicBezTo>
                  <a:pt x="1896" y="2094"/>
                  <a:pt x="1898" y="2094"/>
                  <a:pt x="1900" y="2095"/>
                </a:cubicBezTo>
                <a:lnTo>
                  <a:pt x="1903" y="2096"/>
                </a:lnTo>
                <a:cubicBezTo>
                  <a:pt x="1905" y="2097"/>
                  <a:pt x="1907" y="2098"/>
                  <a:pt x="1908" y="2100"/>
                </a:cubicBezTo>
                <a:cubicBezTo>
                  <a:pt x="1908" y="2101"/>
                  <a:pt x="1908" y="2102"/>
                  <a:pt x="1908" y="2102"/>
                </a:cubicBezTo>
                <a:cubicBezTo>
                  <a:pt x="1910" y="2100"/>
                  <a:pt x="1912" y="2099"/>
                  <a:pt x="1914" y="2099"/>
                </a:cubicBezTo>
                <a:lnTo>
                  <a:pt x="1941" y="2096"/>
                </a:lnTo>
                <a:cubicBezTo>
                  <a:pt x="1941" y="2096"/>
                  <a:pt x="1942" y="2096"/>
                  <a:pt x="1943" y="2096"/>
                </a:cubicBezTo>
                <a:lnTo>
                  <a:pt x="1953" y="2098"/>
                </a:lnTo>
                <a:lnTo>
                  <a:pt x="1953" y="2097"/>
                </a:lnTo>
                <a:cubicBezTo>
                  <a:pt x="1953" y="2096"/>
                  <a:pt x="1953" y="2096"/>
                  <a:pt x="1953" y="2095"/>
                </a:cubicBezTo>
                <a:lnTo>
                  <a:pt x="1955" y="2092"/>
                </a:lnTo>
                <a:cubicBezTo>
                  <a:pt x="1955" y="2090"/>
                  <a:pt x="1957" y="2089"/>
                  <a:pt x="1958" y="2088"/>
                </a:cubicBezTo>
                <a:lnTo>
                  <a:pt x="1961" y="2087"/>
                </a:lnTo>
                <a:cubicBezTo>
                  <a:pt x="1962" y="2087"/>
                  <a:pt x="1963" y="2086"/>
                  <a:pt x="1963" y="2086"/>
                </a:cubicBezTo>
                <a:lnTo>
                  <a:pt x="1969" y="2085"/>
                </a:lnTo>
                <a:lnTo>
                  <a:pt x="1983" y="2078"/>
                </a:lnTo>
                <a:cubicBezTo>
                  <a:pt x="1984" y="2078"/>
                  <a:pt x="1985" y="2078"/>
                  <a:pt x="1987" y="2078"/>
                </a:cubicBezTo>
                <a:lnTo>
                  <a:pt x="1992" y="2078"/>
                </a:lnTo>
                <a:cubicBezTo>
                  <a:pt x="1994" y="2078"/>
                  <a:pt x="1996" y="2079"/>
                  <a:pt x="1998" y="2081"/>
                </a:cubicBezTo>
                <a:cubicBezTo>
                  <a:pt x="1999" y="2083"/>
                  <a:pt x="2000" y="2085"/>
                  <a:pt x="1999" y="2088"/>
                </a:cubicBezTo>
                <a:lnTo>
                  <a:pt x="1996" y="2104"/>
                </a:lnTo>
                <a:lnTo>
                  <a:pt x="1994" y="2110"/>
                </a:lnTo>
                <a:cubicBezTo>
                  <a:pt x="1993" y="2111"/>
                  <a:pt x="1992" y="2112"/>
                  <a:pt x="1991" y="2113"/>
                </a:cubicBezTo>
                <a:lnTo>
                  <a:pt x="1990" y="2114"/>
                </a:lnTo>
                <a:lnTo>
                  <a:pt x="2001" y="2116"/>
                </a:lnTo>
                <a:lnTo>
                  <a:pt x="2006" y="2113"/>
                </a:lnTo>
                <a:cubicBezTo>
                  <a:pt x="2007" y="2113"/>
                  <a:pt x="2008" y="2112"/>
                  <a:pt x="2009" y="2112"/>
                </a:cubicBezTo>
                <a:lnTo>
                  <a:pt x="2012" y="2111"/>
                </a:lnTo>
                <a:cubicBezTo>
                  <a:pt x="2013" y="2110"/>
                  <a:pt x="2015" y="2110"/>
                  <a:pt x="2016" y="2110"/>
                </a:cubicBezTo>
                <a:lnTo>
                  <a:pt x="2027" y="2113"/>
                </a:lnTo>
                <a:cubicBezTo>
                  <a:pt x="2029" y="2113"/>
                  <a:pt x="2031" y="2115"/>
                  <a:pt x="2032" y="2116"/>
                </a:cubicBezTo>
                <a:lnTo>
                  <a:pt x="2032" y="2116"/>
                </a:lnTo>
                <a:lnTo>
                  <a:pt x="2037" y="2116"/>
                </a:lnTo>
                <a:cubicBezTo>
                  <a:pt x="2038" y="2116"/>
                  <a:pt x="2039" y="2116"/>
                  <a:pt x="2040" y="2116"/>
                </a:cubicBezTo>
                <a:lnTo>
                  <a:pt x="2068" y="2124"/>
                </a:lnTo>
                <a:cubicBezTo>
                  <a:pt x="2069" y="2125"/>
                  <a:pt x="2070" y="2125"/>
                  <a:pt x="2071" y="2126"/>
                </a:cubicBezTo>
                <a:lnTo>
                  <a:pt x="2079" y="2132"/>
                </a:lnTo>
                <a:lnTo>
                  <a:pt x="2094" y="2127"/>
                </a:lnTo>
                <a:cubicBezTo>
                  <a:pt x="2097" y="2126"/>
                  <a:pt x="2101" y="2127"/>
                  <a:pt x="2103" y="2130"/>
                </a:cubicBezTo>
                <a:cubicBezTo>
                  <a:pt x="2105" y="2132"/>
                  <a:pt x="2105" y="2136"/>
                  <a:pt x="2104" y="2138"/>
                </a:cubicBezTo>
                <a:lnTo>
                  <a:pt x="2104" y="2139"/>
                </a:lnTo>
                <a:lnTo>
                  <a:pt x="2108" y="2143"/>
                </a:lnTo>
                <a:cubicBezTo>
                  <a:pt x="2109" y="2144"/>
                  <a:pt x="2109" y="2145"/>
                  <a:pt x="2110" y="2146"/>
                </a:cubicBezTo>
                <a:lnTo>
                  <a:pt x="2111" y="2154"/>
                </a:lnTo>
                <a:cubicBezTo>
                  <a:pt x="2112" y="2156"/>
                  <a:pt x="2111" y="2158"/>
                  <a:pt x="2109" y="2160"/>
                </a:cubicBezTo>
                <a:cubicBezTo>
                  <a:pt x="2108" y="2162"/>
                  <a:pt x="2106" y="2163"/>
                  <a:pt x="2103" y="2163"/>
                </a:cubicBezTo>
                <a:lnTo>
                  <a:pt x="2098" y="2163"/>
                </a:lnTo>
                <a:cubicBezTo>
                  <a:pt x="2097" y="2163"/>
                  <a:pt x="2096" y="2163"/>
                  <a:pt x="2096" y="2163"/>
                </a:cubicBezTo>
                <a:lnTo>
                  <a:pt x="2046" y="2143"/>
                </a:lnTo>
                <a:lnTo>
                  <a:pt x="2044" y="2143"/>
                </a:lnTo>
                <a:lnTo>
                  <a:pt x="2052" y="2150"/>
                </a:lnTo>
                <a:cubicBezTo>
                  <a:pt x="2054" y="2151"/>
                  <a:pt x="2054" y="2152"/>
                  <a:pt x="2055" y="2153"/>
                </a:cubicBezTo>
                <a:lnTo>
                  <a:pt x="2057" y="2160"/>
                </a:lnTo>
                <a:cubicBezTo>
                  <a:pt x="2058" y="2160"/>
                  <a:pt x="2058" y="2161"/>
                  <a:pt x="2058" y="2161"/>
                </a:cubicBezTo>
                <a:cubicBezTo>
                  <a:pt x="2060" y="2163"/>
                  <a:pt x="2061" y="2166"/>
                  <a:pt x="2060" y="2168"/>
                </a:cubicBezTo>
                <a:lnTo>
                  <a:pt x="2058" y="2173"/>
                </a:lnTo>
                <a:lnTo>
                  <a:pt x="2053" y="2184"/>
                </a:lnTo>
                <a:lnTo>
                  <a:pt x="2053" y="2187"/>
                </a:lnTo>
                <a:cubicBezTo>
                  <a:pt x="2053" y="2188"/>
                  <a:pt x="2053" y="2188"/>
                  <a:pt x="2053" y="2189"/>
                </a:cubicBezTo>
                <a:lnTo>
                  <a:pt x="2053" y="2191"/>
                </a:lnTo>
                <a:lnTo>
                  <a:pt x="2053" y="2191"/>
                </a:lnTo>
                <a:lnTo>
                  <a:pt x="2059" y="2195"/>
                </a:lnTo>
                <a:cubicBezTo>
                  <a:pt x="2060" y="2196"/>
                  <a:pt x="2061" y="2197"/>
                  <a:pt x="2062" y="2199"/>
                </a:cubicBezTo>
                <a:lnTo>
                  <a:pt x="2064" y="2204"/>
                </a:lnTo>
                <a:cubicBezTo>
                  <a:pt x="2065" y="2207"/>
                  <a:pt x="2065" y="2210"/>
                  <a:pt x="2063" y="2212"/>
                </a:cubicBezTo>
                <a:cubicBezTo>
                  <a:pt x="2061" y="2214"/>
                  <a:pt x="2059" y="2215"/>
                  <a:pt x="2056" y="2215"/>
                </a:cubicBezTo>
                <a:lnTo>
                  <a:pt x="2050" y="2215"/>
                </a:lnTo>
                <a:cubicBezTo>
                  <a:pt x="2049" y="2214"/>
                  <a:pt x="2048" y="2214"/>
                  <a:pt x="2048" y="2214"/>
                </a:cubicBezTo>
                <a:lnTo>
                  <a:pt x="2041" y="2212"/>
                </a:lnTo>
                <a:cubicBezTo>
                  <a:pt x="2040" y="2212"/>
                  <a:pt x="2040" y="2211"/>
                  <a:pt x="2039" y="2211"/>
                </a:cubicBezTo>
                <a:lnTo>
                  <a:pt x="2033" y="2206"/>
                </a:lnTo>
                <a:cubicBezTo>
                  <a:pt x="2032" y="2206"/>
                  <a:pt x="2032" y="2206"/>
                  <a:pt x="2031" y="2205"/>
                </a:cubicBezTo>
                <a:lnTo>
                  <a:pt x="2026" y="2198"/>
                </a:lnTo>
                <a:cubicBezTo>
                  <a:pt x="2024" y="2196"/>
                  <a:pt x="2024" y="2194"/>
                  <a:pt x="2024" y="2191"/>
                </a:cubicBezTo>
                <a:lnTo>
                  <a:pt x="2027" y="2179"/>
                </a:lnTo>
                <a:lnTo>
                  <a:pt x="2028" y="2172"/>
                </a:lnTo>
                <a:lnTo>
                  <a:pt x="2026" y="2168"/>
                </a:lnTo>
                <a:lnTo>
                  <a:pt x="2025" y="2167"/>
                </a:lnTo>
                <a:lnTo>
                  <a:pt x="2017" y="2165"/>
                </a:lnTo>
                <a:cubicBezTo>
                  <a:pt x="2016" y="2165"/>
                  <a:pt x="2015" y="2165"/>
                  <a:pt x="2014" y="2164"/>
                </a:cubicBezTo>
                <a:lnTo>
                  <a:pt x="2011" y="2162"/>
                </a:lnTo>
                <a:lnTo>
                  <a:pt x="2000" y="2154"/>
                </a:lnTo>
                <a:lnTo>
                  <a:pt x="1989" y="2153"/>
                </a:lnTo>
                <a:cubicBezTo>
                  <a:pt x="1988" y="2153"/>
                  <a:pt x="1987" y="2153"/>
                  <a:pt x="1986" y="2153"/>
                </a:cubicBezTo>
                <a:lnTo>
                  <a:pt x="1982" y="2151"/>
                </a:lnTo>
                <a:cubicBezTo>
                  <a:pt x="1981" y="2151"/>
                  <a:pt x="1979" y="2150"/>
                  <a:pt x="1979" y="2149"/>
                </a:cubicBezTo>
                <a:lnTo>
                  <a:pt x="1974" y="2143"/>
                </a:lnTo>
                <a:lnTo>
                  <a:pt x="1968" y="2146"/>
                </a:lnTo>
                <a:lnTo>
                  <a:pt x="1967" y="2148"/>
                </a:lnTo>
                <a:lnTo>
                  <a:pt x="1956" y="2166"/>
                </a:lnTo>
                <a:lnTo>
                  <a:pt x="1962" y="2172"/>
                </a:lnTo>
                <a:cubicBezTo>
                  <a:pt x="1963" y="2173"/>
                  <a:pt x="1963" y="2173"/>
                  <a:pt x="1964" y="2174"/>
                </a:cubicBezTo>
                <a:lnTo>
                  <a:pt x="1967" y="2181"/>
                </a:lnTo>
                <a:cubicBezTo>
                  <a:pt x="1968" y="2182"/>
                  <a:pt x="1968" y="2183"/>
                  <a:pt x="1968" y="2183"/>
                </a:cubicBezTo>
                <a:lnTo>
                  <a:pt x="1969" y="2190"/>
                </a:lnTo>
                <a:cubicBezTo>
                  <a:pt x="1969" y="2193"/>
                  <a:pt x="1968" y="2196"/>
                  <a:pt x="1965" y="2198"/>
                </a:cubicBezTo>
                <a:lnTo>
                  <a:pt x="1962" y="2199"/>
                </a:lnTo>
                <a:cubicBezTo>
                  <a:pt x="1960" y="2201"/>
                  <a:pt x="1957" y="2201"/>
                  <a:pt x="1954" y="2199"/>
                </a:cubicBezTo>
                <a:lnTo>
                  <a:pt x="1950" y="2197"/>
                </a:lnTo>
                <a:cubicBezTo>
                  <a:pt x="1949" y="2196"/>
                  <a:pt x="1948" y="2195"/>
                  <a:pt x="1947" y="2194"/>
                </a:cubicBezTo>
                <a:lnTo>
                  <a:pt x="1941" y="2184"/>
                </a:lnTo>
                <a:lnTo>
                  <a:pt x="1934" y="2176"/>
                </a:lnTo>
                <a:cubicBezTo>
                  <a:pt x="1933" y="2176"/>
                  <a:pt x="1932" y="2175"/>
                  <a:pt x="1932" y="2173"/>
                </a:cubicBezTo>
                <a:lnTo>
                  <a:pt x="1930" y="2168"/>
                </a:lnTo>
                <a:cubicBezTo>
                  <a:pt x="1930" y="2166"/>
                  <a:pt x="1930" y="2165"/>
                  <a:pt x="1930" y="2163"/>
                </a:cubicBezTo>
                <a:lnTo>
                  <a:pt x="1932" y="2157"/>
                </a:lnTo>
                <a:cubicBezTo>
                  <a:pt x="1933" y="2155"/>
                  <a:pt x="1934" y="2154"/>
                  <a:pt x="1935" y="2153"/>
                </a:cubicBezTo>
                <a:lnTo>
                  <a:pt x="1938" y="2150"/>
                </a:lnTo>
                <a:lnTo>
                  <a:pt x="1937" y="2147"/>
                </a:lnTo>
                <a:cubicBezTo>
                  <a:pt x="1936" y="2147"/>
                  <a:pt x="1936" y="2147"/>
                  <a:pt x="1935" y="2146"/>
                </a:cubicBezTo>
                <a:lnTo>
                  <a:pt x="1918" y="2143"/>
                </a:lnTo>
                <a:lnTo>
                  <a:pt x="1915" y="2146"/>
                </a:lnTo>
                <a:cubicBezTo>
                  <a:pt x="1914" y="2147"/>
                  <a:pt x="1913" y="2147"/>
                  <a:pt x="1912" y="2148"/>
                </a:cubicBezTo>
                <a:lnTo>
                  <a:pt x="1904" y="2152"/>
                </a:lnTo>
                <a:lnTo>
                  <a:pt x="1909" y="2154"/>
                </a:lnTo>
                <a:cubicBezTo>
                  <a:pt x="1910" y="2155"/>
                  <a:pt x="1910" y="2155"/>
                  <a:pt x="1911" y="2156"/>
                </a:cubicBezTo>
                <a:lnTo>
                  <a:pt x="1914" y="2158"/>
                </a:lnTo>
                <a:cubicBezTo>
                  <a:pt x="1914" y="2159"/>
                  <a:pt x="1915" y="2160"/>
                  <a:pt x="1915" y="2161"/>
                </a:cubicBezTo>
                <a:lnTo>
                  <a:pt x="1917" y="2166"/>
                </a:lnTo>
                <a:lnTo>
                  <a:pt x="1918" y="2173"/>
                </a:lnTo>
                <a:lnTo>
                  <a:pt x="1918" y="2180"/>
                </a:lnTo>
                <a:cubicBezTo>
                  <a:pt x="1918" y="2181"/>
                  <a:pt x="1918" y="2182"/>
                  <a:pt x="1918" y="2183"/>
                </a:cubicBezTo>
                <a:lnTo>
                  <a:pt x="1916" y="2186"/>
                </a:lnTo>
                <a:cubicBezTo>
                  <a:pt x="1915" y="2189"/>
                  <a:pt x="1912" y="2191"/>
                  <a:pt x="1909" y="2191"/>
                </a:cubicBezTo>
                <a:cubicBezTo>
                  <a:pt x="1906" y="2191"/>
                  <a:pt x="1904" y="2189"/>
                  <a:pt x="1902" y="2187"/>
                </a:cubicBezTo>
                <a:lnTo>
                  <a:pt x="1900" y="2183"/>
                </a:lnTo>
                <a:lnTo>
                  <a:pt x="1896" y="2172"/>
                </a:lnTo>
                <a:lnTo>
                  <a:pt x="1894" y="2170"/>
                </a:lnTo>
                <a:lnTo>
                  <a:pt x="1864" y="2173"/>
                </a:lnTo>
                <a:cubicBezTo>
                  <a:pt x="1864" y="2174"/>
                  <a:pt x="1864" y="2175"/>
                  <a:pt x="1864" y="2176"/>
                </a:cubicBezTo>
                <a:lnTo>
                  <a:pt x="1857" y="2188"/>
                </a:lnTo>
                <a:cubicBezTo>
                  <a:pt x="1856" y="2189"/>
                  <a:pt x="1856" y="2190"/>
                  <a:pt x="1855" y="2191"/>
                </a:cubicBezTo>
                <a:lnTo>
                  <a:pt x="1852" y="2193"/>
                </a:lnTo>
                <a:cubicBezTo>
                  <a:pt x="1850" y="2195"/>
                  <a:pt x="1847" y="2195"/>
                  <a:pt x="1845" y="2195"/>
                </a:cubicBezTo>
                <a:cubicBezTo>
                  <a:pt x="1842" y="2194"/>
                  <a:pt x="1840" y="2193"/>
                  <a:pt x="1839" y="2191"/>
                </a:cubicBezTo>
                <a:lnTo>
                  <a:pt x="1837" y="2186"/>
                </a:lnTo>
                <a:cubicBezTo>
                  <a:pt x="1837" y="2185"/>
                  <a:pt x="1837" y="2184"/>
                  <a:pt x="1836" y="2184"/>
                </a:cubicBezTo>
                <a:lnTo>
                  <a:pt x="1830" y="2196"/>
                </a:lnTo>
                <a:lnTo>
                  <a:pt x="1837" y="2195"/>
                </a:lnTo>
                <a:cubicBezTo>
                  <a:pt x="1838" y="2195"/>
                  <a:pt x="1839" y="2195"/>
                  <a:pt x="1840" y="2196"/>
                </a:cubicBezTo>
                <a:lnTo>
                  <a:pt x="1862" y="2202"/>
                </a:lnTo>
                <a:lnTo>
                  <a:pt x="1872" y="2202"/>
                </a:lnTo>
                <a:cubicBezTo>
                  <a:pt x="1873" y="2202"/>
                  <a:pt x="1874" y="2202"/>
                  <a:pt x="1875" y="2203"/>
                </a:cubicBezTo>
                <a:lnTo>
                  <a:pt x="1881" y="2206"/>
                </a:lnTo>
                <a:cubicBezTo>
                  <a:pt x="1883" y="2207"/>
                  <a:pt x="1884" y="2208"/>
                  <a:pt x="1885" y="2210"/>
                </a:cubicBezTo>
                <a:lnTo>
                  <a:pt x="1888" y="2218"/>
                </a:lnTo>
                <a:cubicBezTo>
                  <a:pt x="1888" y="2219"/>
                  <a:pt x="1889" y="2221"/>
                  <a:pt x="1888" y="2222"/>
                </a:cubicBezTo>
                <a:lnTo>
                  <a:pt x="1887" y="2230"/>
                </a:lnTo>
                <a:cubicBezTo>
                  <a:pt x="1886" y="2232"/>
                  <a:pt x="1886" y="2233"/>
                  <a:pt x="1885" y="2234"/>
                </a:cubicBezTo>
                <a:lnTo>
                  <a:pt x="1881" y="2238"/>
                </a:lnTo>
                <a:cubicBezTo>
                  <a:pt x="1879" y="2240"/>
                  <a:pt x="1877" y="2241"/>
                  <a:pt x="1875" y="2241"/>
                </a:cubicBezTo>
                <a:lnTo>
                  <a:pt x="1871" y="2241"/>
                </a:lnTo>
                <a:cubicBezTo>
                  <a:pt x="1869" y="2241"/>
                  <a:pt x="1867" y="2240"/>
                  <a:pt x="1866" y="2238"/>
                </a:cubicBezTo>
                <a:cubicBezTo>
                  <a:pt x="1864" y="2236"/>
                  <a:pt x="1864" y="2234"/>
                  <a:pt x="1864" y="2232"/>
                </a:cubicBezTo>
                <a:lnTo>
                  <a:pt x="1864" y="2228"/>
                </a:lnTo>
                <a:lnTo>
                  <a:pt x="1864" y="2228"/>
                </a:lnTo>
                <a:lnTo>
                  <a:pt x="1863" y="2228"/>
                </a:lnTo>
                <a:cubicBezTo>
                  <a:pt x="1861" y="2229"/>
                  <a:pt x="1859" y="2229"/>
                  <a:pt x="1857" y="2228"/>
                </a:cubicBezTo>
                <a:lnTo>
                  <a:pt x="1854" y="2226"/>
                </a:lnTo>
                <a:cubicBezTo>
                  <a:pt x="1853" y="2226"/>
                  <a:pt x="1852" y="2225"/>
                  <a:pt x="1851" y="2225"/>
                </a:cubicBezTo>
                <a:lnTo>
                  <a:pt x="1844" y="2218"/>
                </a:lnTo>
                <a:lnTo>
                  <a:pt x="1825" y="2220"/>
                </a:lnTo>
                <a:cubicBezTo>
                  <a:pt x="1825" y="2220"/>
                  <a:pt x="1825" y="2220"/>
                  <a:pt x="1825" y="2221"/>
                </a:cubicBezTo>
                <a:lnTo>
                  <a:pt x="1825" y="2230"/>
                </a:lnTo>
                <a:cubicBezTo>
                  <a:pt x="1825" y="2231"/>
                  <a:pt x="1824" y="2232"/>
                  <a:pt x="1824" y="2233"/>
                </a:cubicBezTo>
                <a:lnTo>
                  <a:pt x="1821" y="2243"/>
                </a:lnTo>
                <a:cubicBezTo>
                  <a:pt x="1820" y="2244"/>
                  <a:pt x="1820" y="2245"/>
                  <a:pt x="1819" y="2246"/>
                </a:cubicBezTo>
                <a:lnTo>
                  <a:pt x="1816" y="2249"/>
                </a:lnTo>
                <a:lnTo>
                  <a:pt x="1816" y="2250"/>
                </a:lnTo>
                <a:cubicBezTo>
                  <a:pt x="1816" y="2252"/>
                  <a:pt x="1816" y="2254"/>
                  <a:pt x="1815" y="2255"/>
                </a:cubicBezTo>
                <a:cubicBezTo>
                  <a:pt x="1814" y="2256"/>
                  <a:pt x="1811" y="2259"/>
                  <a:pt x="1810" y="2259"/>
                </a:cubicBezTo>
                <a:lnTo>
                  <a:pt x="1808" y="2260"/>
                </a:lnTo>
                <a:cubicBezTo>
                  <a:pt x="1807" y="2260"/>
                  <a:pt x="1806" y="2261"/>
                  <a:pt x="1805" y="2261"/>
                </a:cubicBezTo>
                <a:lnTo>
                  <a:pt x="1803" y="2262"/>
                </a:lnTo>
                <a:cubicBezTo>
                  <a:pt x="1802" y="2262"/>
                  <a:pt x="1801" y="2262"/>
                  <a:pt x="1799" y="2262"/>
                </a:cubicBezTo>
                <a:cubicBezTo>
                  <a:pt x="1798" y="2263"/>
                  <a:pt x="1796" y="2264"/>
                  <a:pt x="1794" y="2264"/>
                </a:cubicBezTo>
                <a:cubicBezTo>
                  <a:pt x="1791" y="2264"/>
                  <a:pt x="1789" y="2263"/>
                  <a:pt x="1787" y="2262"/>
                </a:cubicBezTo>
                <a:lnTo>
                  <a:pt x="1780" y="2253"/>
                </a:lnTo>
                <a:cubicBezTo>
                  <a:pt x="1780" y="2254"/>
                  <a:pt x="1780" y="2254"/>
                  <a:pt x="1780" y="2255"/>
                </a:cubicBezTo>
                <a:lnTo>
                  <a:pt x="1777" y="2262"/>
                </a:lnTo>
                <a:cubicBezTo>
                  <a:pt x="1776" y="2263"/>
                  <a:pt x="1775" y="2264"/>
                  <a:pt x="1773" y="2265"/>
                </a:cubicBezTo>
                <a:cubicBezTo>
                  <a:pt x="1772" y="2266"/>
                  <a:pt x="1770" y="2267"/>
                  <a:pt x="1768" y="2267"/>
                </a:cubicBezTo>
                <a:lnTo>
                  <a:pt x="1768" y="2267"/>
                </a:lnTo>
                <a:cubicBezTo>
                  <a:pt x="1767" y="2269"/>
                  <a:pt x="1767" y="2270"/>
                  <a:pt x="1766" y="2271"/>
                </a:cubicBezTo>
                <a:lnTo>
                  <a:pt x="1763" y="2274"/>
                </a:lnTo>
                <a:cubicBezTo>
                  <a:pt x="1764" y="2275"/>
                  <a:pt x="1764" y="2277"/>
                  <a:pt x="1764" y="2278"/>
                </a:cubicBezTo>
                <a:cubicBezTo>
                  <a:pt x="1764" y="2281"/>
                  <a:pt x="1762" y="2284"/>
                  <a:pt x="1760" y="2286"/>
                </a:cubicBezTo>
                <a:lnTo>
                  <a:pt x="1755" y="2288"/>
                </a:lnTo>
                <a:cubicBezTo>
                  <a:pt x="1752" y="2290"/>
                  <a:pt x="1748" y="2289"/>
                  <a:pt x="1746" y="2287"/>
                </a:cubicBezTo>
                <a:lnTo>
                  <a:pt x="1742" y="2283"/>
                </a:lnTo>
                <a:cubicBezTo>
                  <a:pt x="1741" y="2283"/>
                  <a:pt x="1741" y="2282"/>
                  <a:pt x="1740" y="2281"/>
                </a:cubicBezTo>
                <a:lnTo>
                  <a:pt x="1735" y="2268"/>
                </a:lnTo>
                <a:lnTo>
                  <a:pt x="1735" y="2268"/>
                </a:lnTo>
                <a:cubicBezTo>
                  <a:pt x="1734" y="2268"/>
                  <a:pt x="1733" y="2268"/>
                  <a:pt x="1732" y="2268"/>
                </a:cubicBezTo>
                <a:lnTo>
                  <a:pt x="1729" y="2268"/>
                </a:lnTo>
                <a:cubicBezTo>
                  <a:pt x="1729" y="2271"/>
                  <a:pt x="1728" y="2274"/>
                  <a:pt x="1725" y="2276"/>
                </a:cubicBezTo>
                <a:lnTo>
                  <a:pt x="1718" y="2280"/>
                </a:lnTo>
                <a:cubicBezTo>
                  <a:pt x="1717" y="2281"/>
                  <a:pt x="1716" y="2282"/>
                  <a:pt x="1714" y="2282"/>
                </a:cubicBezTo>
                <a:lnTo>
                  <a:pt x="1690" y="2281"/>
                </a:lnTo>
                <a:cubicBezTo>
                  <a:pt x="1690" y="2281"/>
                  <a:pt x="1691" y="2282"/>
                  <a:pt x="1692" y="2282"/>
                </a:cubicBezTo>
                <a:lnTo>
                  <a:pt x="1696" y="2286"/>
                </a:lnTo>
                <a:cubicBezTo>
                  <a:pt x="1698" y="2287"/>
                  <a:pt x="1699" y="2288"/>
                  <a:pt x="1699" y="2290"/>
                </a:cubicBezTo>
                <a:lnTo>
                  <a:pt x="1701" y="2294"/>
                </a:lnTo>
                <a:lnTo>
                  <a:pt x="1701" y="2303"/>
                </a:lnTo>
                <a:lnTo>
                  <a:pt x="1704" y="2303"/>
                </a:lnTo>
                <a:cubicBezTo>
                  <a:pt x="1705" y="2304"/>
                  <a:pt x="1706" y="2304"/>
                  <a:pt x="1707" y="2304"/>
                </a:cubicBezTo>
                <a:lnTo>
                  <a:pt x="1709" y="2306"/>
                </a:lnTo>
                <a:cubicBezTo>
                  <a:pt x="1711" y="2308"/>
                  <a:pt x="1713" y="2310"/>
                  <a:pt x="1713" y="2312"/>
                </a:cubicBezTo>
                <a:cubicBezTo>
                  <a:pt x="1713" y="2313"/>
                  <a:pt x="1713" y="2314"/>
                  <a:pt x="1713" y="2315"/>
                </a:cubicBezTo>
                <a:cubicBezTo>
                  <a:pt x="1714" y="2315"/>
                  <a:pt x="1716" y="2315"/>
                  <a:pt x="1718" y="2316"/>
                </a:cubicBezTo>
                <a:lnTo>
                  <a:pt x="1721" y="2319"/>
                </a:lnTo>
                <a:cubicBezTo>
                  <a:pt x="1722" y="2320"/>
                  <a:pt x="1723" y="2321"/>
                  <a:pt x="1724" y="2322"/>
                </a:cubicBezTo>
                <a:lnTo>
                  <a:pt x="1728" y="2329"/>
                </a:lnTo>
                <a:lnTo>
                  <a:pt x="1755" y="2334"/>
                </a:lnTo>
                <a:cubicBezTo>
                  <a:pt x="1756" y="2334"/>
                  <a:pt x="1757" y="2334"/>
                  <a:pt x="1758" y="2335"/>
                </a:cubicBezTo>
                <a:lnTo>
                  <a:pt x="1767" y="2340"/>
                </a:lnTo>
                <a:cubicBezTo>
                  <a:pt x="1770" y="2342"/>
                  <a:pt x="1771" y="2345"/>
                  <a:pt x="1770" y="2349"/>
                </a:cubicBezTo>
                <a:cubicBezTo>
                  <a:pt x="1769" y="2352"/>
                  <a:pt x="1766" y="2355"/>
                  <a:pt x="1762" y="2355"/>
                </a:cubicBezTo>
                <a:lnTo>
                  <a:pt x="1719" y="2353"/>
                </a:lnTo>
                <a:lnTo>
                  <a:pt x="1720" y="2354"/>
                </a:lnTo>
                <a:cubicBezTo>
                  <a:pt x="1722" y="2355"/>
                  <a:pt x="1724" y="2358"/>
                  <a:pt x="1724" y="2360"/>
                </a:cubicBezTo>
                <a:cubicBezTo>
                  <a:pt x="1724" y="2362"/>
                  <a:pt x="1723" y="2364"/>
                  <a:pt x="1722" y="2366"/>
                </a:cubicBezTo>
                <a:lnTo>
                  <a:pt x="1743" y="2366"/>
                </a:lnTo>
                <a:cubicBezTo>
                  <a:pt x="1746" y="2366"/>
                  <a:pt x="1748" y="2368"/>
                  <a:pt x="1750" y="2371"/>
                </a:cubicBezTo>
                <a:cubicBezTo>
                  <a:pt x="1751" y="2373"/>
                  <a:pt x="1751" y="2377"/>
                  <a:pt x="1749" y="2379"/>
                </a:cubicBezTo>
                <a:lnTo>
                  <a:pt x="1741" y="2388"/>
                </a:lnTo>
                <a:cubicBezTo>
                  <a:pt x="1740" y="2389"/>
                  <a:pt x="1739" y="2390"/>
                  <a:pt x="1737" y="2390"/>
                </a:cubicBezTo>
                <a:lnTo>
                  <a:pt x="1727" y="2393"/>
                </a:lnTo>
                <a:cubicBezTo>
                  <a:pt x="1726" y="2394"/>
                  <a:pt x="1725" y="2394"/>
                  <a:pt x="1724" y="2394"/>
                </a:cubicBezTo>
                <a:lnTo>
                  <a:pt x="1717" y="2393"/>
                </a:lnTo>
                <a:cubicBezTo>
                  <a:pt x="1716" y="2395"/>
                  <a:pt x="1715" y="2396"/>
                  <a:pt x="1714" y="2397"/>
                </a:cubicBezTo>
                <a:lnTo>
                  <a:pt x="1709" y="2401"/>
                </a:lnTo>
                <a:cubicBezTo>
                  <a:pt x="1708" y="2403"/>
                  <a:pt x="1706" y="2404"/>
                  <a:pt x="1704" y="2403"/>
                </a:cubicBezTo>
                <a:lnTo>
                  <a:pt x="1674" y="2402"/>
                </a:lnTo>
                <a:lnTo>
                  <a:pt x="1676" y="2404"/>
                </a:lnTo>
                <a:cubicBezTo>
                  <a:pt x="1677" y="2405"/>
                  <a:pt x="1677" y="2406"/>
                  <a:pt x="1678" y="2407"/>
                </a:cubicBezTo>
                <a:lnTo>
                  <a:pt x="1683" y="2418"/>
                </a:lnTo>
                <a:cubicBezTo>
                  <a:pt x="1684" y="2421"/>
                  <a:pt x="1684" y="2424"/>
                  <a:pt x="1682" y="2427"/>
                </a:cubicBezTo>
                <a:cubicBezTo>
                  <a:pt x="1681" y="2427"/>
                  <a:pt x="1681" y="2427"/>
                  <a:pt x="1681" y="2427"/>
                </a:cubicBezTo>
                <a:lnTo>
                  <a:pt x="1702" y="2425"/>
                </a:lnTo>
                <a:cubicBezTo>
                  <a:pt x="1704" y="2424"/>
                  <a:pt x="1706" y="2425"/>
                  <a:pt x="1707" y="2426"/>
                </a:cubicBezTo>
                <a:lnTo>
                  <a:pt x="1715" y="2432"/>
                </a:lnTo>
                <a:cubicBezTo>
                  <a:pt x="1718" y="2434"/>
                  <a:pt x="1719" y="2437"/>
                  <a:pt x="1718" y="2441"/>
                </a:cubicBezTo>
                <a:cubicBezTo>
                  <a:pt x="1717" y="2444"/>
                  <a:pt x="1714" y="2446"/>
                  <a:pt x="1710" y="2446"/>
                </a:cubicBezTo>
                <a:lnTo>
                  <a:pt x="1688" y="2445"/>
                </a:lnTo>
                <a:lnTo>
                  <a:pt x="1671" y="2457"/>
                </a:lnTo>
                <a:lnTo>
                  <a:pt x="1693" y="2463"/>
                </a:lnTo>
                <a:cubicBezTo>
                  <a:pt x="1693" y="2463"/>
                  <a:pt x="1694" y="2464"/>
                  <a:pt x="1695" y="2464"/>
                </a:cubicBezTo>
                <a:lnTo>
                  <a:pt x="1700" y="2468"/>
                </a:lnTo>
                <a:cubicBezTo>
                  <a:pt x="1701" y="2469"/>
                  <a:pt x="1702" y="2470"/>
                  <a:pt x="1702" y="2470"/>
                </a:cubicBezTo>
                <a:lnTo>
                  <a:pt x="1707" y="2478"/>
                </a:lnTo>
                <a:cubicBezTo>
                  <a:pt x="1708" y="2481"/>
                  <a:pt x="1708" y="2484"/>
                  <a:pt x="1706" y="2487"/>
                </a:cubicBezTo>
                <a:cubicBezTo>
                  <a:pt x="1704" y="2489"/>
                  <a:pt x="1701" y="2490"/>
                  <a:pt x="1698" y="2490"/>
                </a:cubicBezTo>
                <a:lnTo>
                  <a:pt x="1688" y="2488"/>
                </a:lnTo>
                <a:cubicBezTo>
                  <a:pt x="1687" y="2488"/>
                  <a:pt x="1687" y="2488"/>
                  <a:pt x="1686" y="2487"/>
                </a:cubicBezTo>
                <a:lnTo>
                  <a:pt x="1676" y="2483"/>
                </a:lnTo>
                <a:lnTo>
                  <a:pt x="1664" y="2474"/>
                </a:lnTo>
                <a:lnTo>
                  <a:pt x="1662" y="2474"/>
                </a:lnTo>
                <a:lnTo>
                  <a:pt x="1659" y="2477"/>
                </a:lnTo>
                <a:cubicBezTo>
                  <a:pt x="1658" y="2478"/>
                  <a:pt x="1656" y="2478"/>
                  <a:pt x="1654" y="2478"/>
                </a:cubicBezTo>
                <a:lnTo>
                  <a:pt x="1639" y="2477"/>
                </a:lnTo>
                <a:lnTo>
                  <a:pt x="1637" y="2477"/>
                </a:lnTo>
                <a:lnTo>
                  <a:pt x="1632" y="2482"/>
                </a:lnTo>
                <a:cubicBezTo>
                  <a:pt x="1633" y="2483"/>
                  <a:pt x="1633" y="2484"/>
                  <a:pt x="1633" y="2486"/>
                </a:cubicBezTo>
                <a:lnTo>
                  <a:pt x="1632" y="2491"/>
                </a:lnTo>
                <a:lnTo>
                  <a:pt x="1629" y="2500"/>
                </a:lnTo>
                <a:lnTo>
                  <a:pt x="1645" y="2498"/>
                </a:lnTo>
                <a:cubicBezTo>
                  <a:pt x="1648" y="2497"/>
                  <a:pt x="1652" y="2499"/>
                  <a:pt x="1653" y="2502"/>
                </a:cubicBezTo>
                <a:cubicBezTo>
                  <a:pt x="1655" y="2506"/>
                  <a:pt x="1654" y="2510"/>
                  <a:pt x="1651" y="2512"/>
                </a:cubicBezTo>
                <a:lnTo>
                  <a:pt x="1644" y="2517"/>
                </a:lnTo>
                <a:cubicBezTo>
                  <a:pt x="1643" y="2519"/>
                  <a:pt x="1641" y="2519"/>
                  <a:pt x="1639" y="2519"/>
                </a:cubicBezTo>
                <a:lnTo>
                  <a:pt x="1613" y="2520"/>
                </a:lnTo>
                <a:cubicBezTo>
                  <a:pt x="1610" y="2520"/>
                  <a:pt x="1608" y="2519"/>
                  <a:pt x="1607" y="2518"/>
                </a:cubicBezTo>
                <a:cubicBezTo>
                  <a:pt x="1607" y="2518"/>
                  <a:pt x="1607" y="2517"/>
                  <a:pt x="1606" y="2517"/>
                </a:cubicBezTo>
                <a:lnTo>
                  <a:pt x="1606" y="2517"/>
                </a:lnTo>
                <a:cubicBezTo>
                  <a:pt x="1607" y="2518"/>
                  <a:pt x="1607" y="2519"/>
                  <a:pt x="1607" y="2520"/>
                </a:cubicBezTo>
                <a:lnTo>
                  <a:pt x="1609" y="2529"/>
                </a:lnTo>
                <a:cubicBezTo>
                  <a:pt x="1610" y="2531"/>
                  <a:pt x="1610" y="2533"/>
                  <a:pt x="1609" y="2536"/>
                </a:cubicBezTo>
                <a:lnTo>
                  <a:pt x="1603" y="2548"/>
                </a:lnTo>
                <a:cubicBezTo>
                  <a:pt x="1602" y="2550"/>
                  <a:pt x="1601" y="2551"/>
                  <a:pt x="1600" y="2552"/>
                </a:cubicBezTo>
                <a:lnTo>
                  <a:pt x="1578" y="2563"/>
                </a:lnTo>
                <a:lnTo>
                  <a:pt x="1579" y="2567"/>
                </a:lnTo>
                <a:lnTo>
                  <a:pt x="1582" y="2572"/>
                </a:lnTo>
                <a:lnTo>
                  <a:pt x="1584" y="2571"/>
                </a:lnTo>
                <a:lnTo>
                  <a:pt x="1590" y="2567"/>
                </a:lnTo>
                <a:cubicBezTo>
                  <a:pt x="1591" y="2566"/>
                  <a:pt x="1592" y="2565"/>
                  <a:pt x="1593" y="2565"/>
                </a:cubicBezTo>
                <a:lnTo>
                  <a:pt x="1596" y="2564"/>
                </a:lnTo>
                <a:cubicBezTo>
                  <a:pt x="1598" y="2564"/>
                  <a:pt x="1601" y="2564"/>
                  <a:pt x="1603" y="2566"/>
                </a:cubicBezTo>
                <a:lnTo>
                  <a:pt x="1605" y="2568"/>
                </a:lnTo>
                <a:cubicBezTo>
                  <a:pt x="1607" y="2570"/>
                  <a:pt x="1608" y="2573"/>
                  <a:pt x="1608" y="2575"/>
                </a:cubicBezTo>
                <a:lnTo>
                  <a:pt x="1607" y="2580"/>
                </a:lnTo>
                <a:lnTo>
                  <a:pt x="1607" y="2580"/>
                </a:lnTo>
                <a:lnTo>
                  <a:pt x="1610" y="2581"/>
                </a:lnTo>
                <a:lnTo>
                  <a:pt x="1625" y="2570"/>
                </a:lnTo>
                <a:lnTo>
                  <a:pt x="1623" y="2566"/>
                </a:lnTo>
                <a:cubicBezTo>
                  <a:pt x="1622" y="2565"/>
                  <a:pt x="1622" y="2565"/>
                  <a:pt x="1622" y="2564"/>
                </a:cubicBezTo>
                <a:lnTo>
                  <a:pt x="1621" y="2555"/>
                </a:lnTo>
                <a:cubicBezTo>
                  <a:pt x="1620" y="2553"/>
                  <a:pt x="1620" y="2552"/>
                  <a:pt x="1621" y="2551"/>
                </a:cubicBezTo>
                <a:lnTo>
                  <a:pt x="1622" y="2548"/>
                </a:lnTo>
                <a:cubicBezTo>
                  <a:pt x="1622" y="2546"/>
                  <a:pt x="1625" y="2544"/>
                  <a:pt x="1627" y="2543"/>
                </a:cubicBezTo>
                <a:cubicBezTo>
                  <a:pt x="1630" y="2542"/>
                  <a:pt x="1633" y="2543"/>
                  <a:pt x="1635" y="2545"/>
                </a:cubicBezTo>
                <a:lnTo>
                  <a:pt x="1637" y="2548"/>
                </a:lnTo>
                <a:lnTo>
                  <a:pt x="1644" y="2560"/>
                </a:lnTo>
                <a:lnTo>
                  <a:pt x="1647" y="2559"/>
                </a:lnTo>
                <a:cubicBezTo>
                  <a:pt x="1648" y="2559"/>
                  <a:pt x="1648" y="2558"/>
                  <a:pt x="1649" y="2558"/>
                </a:cubicBezTo>
                <a:lnTo>
                  <a:pt x="1652" y="2558"/>
                </a:lnTo>
                <a:cubicBezTo>
                  <a:pt x="1654" y="2558"/>
                  <a:pt x="1656" y="2558"/>
                  <a:pt x="1658" y="2560"/>
                </a:cubicBezTo>
                <a:lnTo>
                  <a:pt x="1662" y="2563"/>
                </a:lnTo>
                <a:cubicBezTo>
                  <a:pt x="1664" y="2564"/>
                  <a:pt x="1665" y="2567"/>
                  <a:pt x="1665" y="2570"/>
                </a:cubicBezTo>
                <a:lnTo>
                  <a:pt x="1665" y="2570"/>
                </a:lnTo>
                <a:lnTo>
                  <a:pt x="1667" y="2570"/>
                </a:lnTo>
                <a:cubicBezTo>
                  <a:pt x="1669" y="2570"/>
                  <a:pt x="1671" y="2571"/>
                  <a:pt x="1672" y="2572"/>
                </a:cubicBezTo>
                <a:lnTo>
                  <a:pt x="1678" y="2576"/>
                </a:lnTo>
                <a:cubicBezTo>
                  <a:pt x="1680" y="2578"/>
                  <a:pt x="1681" y="2580"/>
                  <a:pt x="1681" y="2583"/>
                </a:cubicBezTo>
                <a:lnTo>
                  <a:pt x="1681" y="2584"/>
                </a:lnTo>
                <a:lnTo>
                  <a:pt x="1682" y="2584"/>
                </a:lnTo>
                <a:lnTo>
                  <a:pt x="1684" y="2584"/>
                </a:lnTo>
                <a:cubicBezTo>
                  <a:pt x="1685" y="2584"/>
                  <a:pt x="1687" y="2585"/>
                  <a:pt x="1688" y="2586"/>
                </a:cubicBezTo>
                <a:lnTo>
                  <a:pt x="1690" y="2587"/>
                </a:lnTo>
                <a:lnTo>
                  <a:pt x="1697" y="2594"/>
                </a:lnTo>
                <a:cubicBezTo>
                  <a:pt x="1698" y="2596"/>
                  <a:pt x="1698" y="2598"/>
                  <a:pt x="1698" y="2601"/>
                </a:cubicBezTo>
                <a:cubicBezTo>
                  <a:pt x="1698" y="2602"/>
                  <a:pt x="1697" y="2604"/>
                  <a:pt x="1696" y="2605"/>
                </a:cubicBezTo>
                <a:lnTo>
                  <a:pt x="1700" y="2603"/>
                </a:lnTo>
                <a:lnTo>
                  <a:pt x="1703" y="2600"/>
                </a:lnTo>
                <a:lnTo>
                  <a:pt x="1705" y="2596"/>
                </a:lnTo>
                <a:lnTo>
                  <a:pt x="1705" y="2593"/>
                </a:lnTo>
                <a:cubicBezTo>
                  <a:pt x="1705" y="2590"/>
                  <a:pt x="1706" y="2588"/>
                  <a:pt x="1707" y="2587"/>
                </a:cubicBezTo>
                <a:lnTo>
                  <a:pt x="1710" y="2584"/>
                </a:lnTo>
                <a:cubicBezTo>
                  <a:pt x="1712" y="2581"/>
                  <a:pt x="1716" y="2580"/>
                  <a:pt x="1720" y="2582"/>
                </a:cubicBezTo>
                <a:lnTo>
                  <a:pt x="1722" y="2583"/>
                </a:lnTo>
                <a:cubicBezTo>
                  <a:pt x="1723" y="2584"/>
                  <a:pt x="1724" y="2585"/>
                  <a:pt x="1725" y="2586"/>
                </a:cubicBezTo>
                <a:lnTo>
                  <a:pt x="1728" y="2590"/>
                </a:lnTo>
                <a:lnTo>
                  <a:pt x="1742" y="2593"/>
                </a:lnTo>
                <a:lnTo>
                  <a:pt x="1744" y="2586"/>
                </a:lnTo>
                <a:cubicBezTo>
                  <a:pt x="1745" y="2585"/>
                  <a:pt x="1746" y="2584"/>
                  <a:pt x="1747" y="2583"/>
                </a:cubicBezTo>
                <a:lnTo>
                  <a:pt x="1752" y="2579"/>
                </a:lnTo>
                <a:cubicBezTo>
                  <a:pt x="1752" y="2578"/>
                  <a:pt x="1753" y="2578"/>
                  <a:pt x="1754" y="2577"/>
                </a:cubicBezTo>
                <a:lnTo>
                  <a:pt x="1769" y="2572"/>
                </a:lnTo>
                <a:lnTo>
                  <a:pt x="1778" y="2563"/>
                </a:lnTo>
                <a:cubicBezTo>
                  <a:pt x="1779" y="2563"/>
                  <a:pt x="1779" y="2562"/>
                  <a:pt x="1780" y="2562"/>
                </a:cubicBezTo>
                <a:lnTo>
                  <a:pt x="1786" y="2559"/>
                </a:lnTo>
                <a:cubicBezTo>
                  <a:pt x="1790" y="2557"/>
                  <a:pt x="1794" y="2558"/>
                  <a:pt x="1796" y="2562"/>
                </a:cubicBezTo>
                <a:lnTo>
                  <a:pt x="1799" y="2567"/>
                </a:lnTo>
                <a:cubicBezTo>
                  <a:pt x="1800" y="2568"/>
                  <a:pt x="1800" y="2570"/>
                  <a:pt x="1800" y="2572"/>
                </a:cubicBezTo>
                <a:lnTo>
                  <a:pt x="1798" y="2581"/>
                </a:lnTo>
                <a:cubicBezTo>
                  <a:pt x="1798" y="2582"/>
                  <a:pt x="1798" y="2583"/>
                  <a:pt x="1797" y="2583"/>
                </a:cubicBezTo>
                <a:lnTo>
                  <a:pt x="1793" y="2590"/>
                </a:lnTo>
                <a:cubicBezTo>
                  <a:pt x="1792" y="2591"/>
                  <a:pt x="1792" y="2591"/>
                  <a:pt x="1791" y="2592"/>
                </a:cubicBezTo>
                <a:lnTo>
                  <a:pt x="1786" y="2597"/>
                </a:lnTo>
                <a:cubicBezTo>
                  <a:pt x="1786" y="2597"/>
                  <a:pt x="1785" y="2598"/>
                  <a:pt x="1784" y="2598"/>
                </a:cubicBezTo>
                <a:lnTo>
                  <a:pt x="1779" y="2600"/>
                </a:lnTo>
                <a:lnTo>
                  <a:pt x="1778" y="2602"/>
                </a:lnTo>
                <a:cubicBezTo>
                  <a:pt x="1777" y="2603"/>
                  <a:pt x="1776" y="2604"/>
                  <a:pt x="1775" y="2605"/>
                </a:cubicBezTo>
                <a:lnTo>
                  <a:pt x="1773" y="2606"/>
                </a:lnTo>
                <a:lnTo>
                  <a:pt x="1769" y="2619"/>
                </a:lnTo>
                <a:cubicBezTo>
                  <a:pt x="1768" y="2621"/>
                  <a:pt x="1767" y="2622"/>
                  <a:pt x="1765" y="2623"/>
                </a:cubicBezTo>
                <a:lnTo>
                  <a:pt x="1763" y="2624"/>
                </a:lnTo>
                <a:lnTo>
                  <a:pt x="1736" y="2632"/>
                </a:lnTo>
                <a:lnTo>
                  <a:pt x="1729" y="2641"/>
                </a:lnTo>
                <a:cubicBezTo>
                  <a:pt x="1728" y="2641"/>
                  <a:pt x="1728" y="2641"/>
                  <a:pt x="1728" y="2641"/>
                </a:cubicBezTo>
                <a:lnTo>
                  <a:pt x="1731" y="2642"/>
                </a:lnTo>
                <a:cubicBezTo>
                  <a:pt x="1732" y="2642"/>
                  <a:pt x="1734" y="2642"/>
                  <a:pt x="1735" y="2643"/>
                </a:cubicBezTo>
                <a:lnTo>
                  <a:pt x="1736" y="2645"/>
                </a:lnTo>
                <a:cubicBezTo>
                  <a:pt x="1738" y="2646"/>
                  <a:pt x="1739" y="2648"/>
                  <a:pt x="1739" y="2650"/>
                </a:cubicBezTo>
                <a:lnTo>
                  <a:pt x="1740" y="2655"/>
                </a:lnTo>
                <a:cubicBezTo>
                  <a:pt x="1740" y="2656"/>
                  <a:pt x="1740" y="2656"/>
                  <a:pt x="1740" y="2657"/>
                </a:cubicBezTo>
                <a:lnTo>
                  <a:pt x="1739" y="2662"/>
                </a:lnTo>
                <a:cubicBezTo>
                  <a:pt x="1738" y="2664"/>
                  <a:pt x="1737" y="2667"/>
                  <a:pt x="1734" y="2668"/>
                </a:cubicBezTo>
                <a:cubicBezTo>
                  <a:pt x="1732" y="2669"/>
                  <a:pt x="1727" y="2670"/>
                  <a:pt x="1725" y="2668"/>
                </a:cubicBezTo>
                <a:lnTo>
                  <a:pt x="1715" y="2661"/>
                </a:lnTo>
                <a:lnTo>
                  <a:pt x="1712" y="2663"/>
                </a:lnTo>
                <a:cubicBezTo>
                  <a:pt x="1710" y="2663"/>
                  <a:pt x="1709" y="2664"/>
                  <a:pt x="1708" y="2664"/>
                </a:cubicBezTo>
                <a:lnTo>
                  <a:pt x="1694" y="2665"/>
                </a:lnTo>
                <a:lnTo>
                  <a:pt x="1692" y="2668"/>
                </a:lnTo>
                <a:lnTo>
                  <a:pt x="1685" y="2683"/>
                </a:lnTo>
                <a:cubicBezTo>
                  <a:pt x="1684" y="2684"/>
                  <a:pt x="1683" y="2685"/>
                  <a:pt x="1682" y="2685"/>
                </a:cubicBezTo>
                <a:lnTo>
                  <a:pt x="1680" y="2687"/>
                </a:lnTo>
                <a:cubicBezTo>
                  <a:pt x="1677" y="2688"/>
                  <a:pt x="1674" y="2689"/>
                  <a:pt x="1672" y="2687"/>
                </a:cubicBezTo>
                <a:lnTo>
                  <a:pt x="1669" y="2686"/>
                </a:lnTo>
                <a:cubicBezTo>
                  <a:pt x="1667" y="2685"/>
                  <a:pt x="1666" y="2683"/>
                  <a:pt x="1665" y="2681"/>
                </a:cubicBezTo>
                <a:lnTo>
                  <a:pt x="1664" y="2676"/>
                </a:lnTo>
                <a:cubicBezTo>
                  <a:pt x="1664" y="2675"/>
                  <a:pt x="1664" y="2674"/>
                  <a:pt x="1664" y="2673"/>
                </a:cubicBezTo>
                <a:lnTo>
                  <a:pt x="1665" y="2665"/>
                </a:lnTo>
                <a:lnTo>
                  <a:pt x="1667" y="2657"/>
                </a:lnTo>
                <a:lnTo>
                  <a:pt x="1670" y="2651"/>
                </a:lnTo>
                <a:lnTo>
                  <a:pt x="1665" y="2651"/>
                </a:lnTo>
                <a:cubicBezTo>
                  <a:pt x="1660" y="2651"/>
                  <a:pt x="1657" y="2647"/>
                  <a:pt x="1657" y="2643"/>
                </a:cubicBezTo>
                <a:lnTo>
                  <a:pt x="1657" y="2639"/>
                </a:lnTo>
                <a:cubicBezTo>
                  <a:pt x="1657" y="2635"/>
                  <a:pt x="1659" y="2632"/>
                  <a:pt x="1663" y="2631"/>
                </a:cubicBezTo>
                <a:lnTo>
                  <a:pt x="1667" y="2630"/>
                </a:lnTo>
                <a:lnTo>
                  <a:pt x="1672" y="2626"/>
                </a:lnTo>
                <a:lnTo>
                  <a:pt x="1671" y="2625"/>
                </a:lnTo>
                <a:lnTo>
                  <a:pt x="1632" y="2634"/>
                </a:lnTo>
                <a:lnTo>
                  <a:pt x="1618" y="2648"/>
                </a:lnTo>
                <a:cubicBezTo>
                  <a:pt x="1617" y="2649"/>
                  <a:pt x="1617" y="2649"/>
                  <a:pt x="1616" y="2650"/>
                </a:cubicBezTo>
                <a:lnTo>
                  <a:pt x="1604" y="2657"/>
                </a:lnTo>
                <a:cubicBezTo>
                  <a:pt x="1604" y="2657"/>
                  <a:pt x="1603" y="2658"/>
                  <a:pt x="1602" y="2658"/>
                </a:cubicBezTo>
                <a:lnTo>
                  <a:pt x="1594" y="2661"/>
                </a:lnTo>
                <a:lnTo>
                  <a:pt x="1594" y="2664"/>
                </a:lnTo>
                <a:cubicBezTo>
                  <a:pt x="1593" y="2667"/>
                  <a:pt x="1589" y="2670"/>
                  <a:pt x="1586" y="2670"/>
                </a:cubicBezTo>
                <a:lnTo>
                  <a:pt x="1583" y="2670"/>
                </a:lnTo>
                <a:cubicBezTo>
                  <a:pt x="1582" y="2669"/>
                  <a:pt x="1580" y="2669"/>
                  <a:pt x="1579" y="2669"/>
                </a:cubicBezTo>
                <a:lnTo>
                  <a:pt x="1576" y="2667"/>
                </a:lnTo>
                <a:lnTo>
                  <a:pt x="1546" y="2675"/>
                </a:lnTo>
                <a:lnTo>
                  <a:pt x="1535" y="2683"/>
                </a:lnTo>
                <a:cubicBezTo>
                  <a:pt x="1534" y="2683"/>
                  <a:pt x="1534" y="2684"/>
                  <a:pt x="1533" y="2684"/>
                </a:cubicBezTo>
                <a:lnTo>
                  <a:pt x="1528" y="2686"/>
                </a:lnTo>
                <a:lnTo>
                  <a:pt x="1524" y="2688"/>
                </a:lnTo>
                <a:lnTo>
                  <a:pt x="1517" y="2697"/>
                </a:lnTo>
                <a:cubicBezTo>
                  <a:pt x="1518" y="2697"/>
                  <a:pt x="1518" y="2697"/>
                  <a:pt x="1518" y="2697"/>
                </a:cubicBezTo>
                <a:lnTo>
                  <a:pt x="1520" y="2700"/>
                </a:lnTo>
                <a:cubicBezTo>
                  <a:pt x="1521" y="2700"/>
                  <a:pt x="1521" y="2701"/>
                  <a:pt x="1522" y="2702"/>
                </a:cubicBezTo>
                <a:lnTo>
                  <a:pt x="1551" y="2695"/>
                </a:lnTo>
                <a:lnTo>
                  <a:pt x="1564" y="2686"/>
                </a:lnTo>
                <a:cubicBezTo>
                  <a:pt x="1565" y="2685"/>
                  <a:pt x="1567" y="2685"/>
                  <a:pt x="1568" y="2684"/>
                </a:cubicBezTo>
                <a:lnTo>
                  <a:pt x="1576" y="2684"/>
                </a:lnTo>
                <a:cubicBezTo>
                  <a:pt x="1579" y="2684"/>
                  <a:pt x="1581" y="2684"/>
                  <a:pt x="1583" y="2687"/>
                </a:cubicBezTo>
                <a:cubicBezTo>
                  <a:pt x="1584" y="2689"/>
                  <a:pt x="1585" y="2693"/>
                  <a:pt x="1584" y="2695"/>
                </a:cubicBezTo>
                <a:lnTo>
                  <a:pt x="1580" y="2703"/>
                </a:lnTo>
                <a:cubicBezTo>
                  <a:pt x="1580" y="2704"/>
                  <a:pt x="1579" y="2706"/>
                  <a:pt x="1577" y="2706"/>
                </a:cubicBezTo>
                <a:lnTo>
                  <a:pt x="1569" y="2712"/>
                </a:lnTo>
                <a:lnTo>
                  <a:pt x="1568" y="2715"/>
                </a:lnTo>
                <a:lnTo>
                  <a:pt x="1569" y="2717"/>
                </a:lnTo>
                <a:cubicBezTo>
                  <a:pt x="1570" y="2719"/>
                  <a:pt x="1570" y="2721"/>
                  <a:pt x="1570" y="2722"/>
                </a:cubicBezTo>
                <a:lnTo>
                  <a:pt x="1569" y="2729"/>
                </a:lnTo>
                <a:cubicBezTo>
                  <a:pt x="1569" y="2730"/>
                  <a:pt x="1568" y="2731"/>
                  <a:pt x="1568" y="2732"/>
                </a:cubicBezTo>
                <a:lnTo>
                  <a:pt x="1564" y="2737"/>
                </a:lnTo>
                <a:cubicBezTo>
                  <a:pt x="1564" y="2737"/>
                  <a:pt x="1564" y="2738"/>
                  <a:pt x="1563" y="2738"/>
                </a:cubicBezTo>
                <a:lnTo>
                  <a:pt x="1564" y="2740"/>
                </a:lnTo>
                <a:lnTo>
                  <a:pt x="1569" y="2745"/>
                </a:lnTo>
                <a:lnTo>
                  <a:pt x="1580" y="2750"/>
                </a:lnTo>
                <a:lnTo>
                  <a:pt x="1590" y="2750"/>
                </a:lnTo>
                <a:cubicBezTo>
                  <a:pt x="1592" y="2750"/>
                  <a:pt x="1594" y="2750"/>
                  <a:pt x="1596" y="2752"/>
                </a:cubicBezTo>
                <a:lnTo>
                  <a:pt x="1598" y="2753"/>
                </a:lnTo>
                <a:cubicBezTo>
                  <a:pt x="1599" y="2755"/>
                  <a:pt x="1600" y="2757"/>
                  <a:pt x="1600" y="2758"/>
                </a:cubicBezTo>
                <a:lnTo>
                  <a:pt x="1602" y="2766"/>
                </a:lnTo>
                <a:lnTo>
                  <a:pt x="1605" y="2771"/>
                </a:lnTo>
                <a:cubicBezTo>
                  <a:pt x="1605" y="2772"/>
                  <a:pt x="1606" y="2773"/>
                  <a:pt x="1606" y="2774"/>
                </a:cubicBezTo>
                <a:lnTo>
                  <a:pt x="1606" y="2782"/>
                </a:lnTo>
                <a:lnTo>
                  <a:pt x="1611" y="2799"/>
                </a:lnTo>
                <a:cubicBezTo>
                  <a:pt x="1611" y="2803"/>
                  <a:pt x="1610" y="2806"/>
                  <a:pt x="1607" y="2808"/>
                </a:cubicBezTo>
                <a:lnTo>
                  <a:pt x="1603" y="2810"/>
                </a:lnTo>
                <a:cubicBezTo>
                  <a:pt x="1602" y="2812"/>
                  <a:pt x="1599" y="2812"/>
                  <a:pt x="1597" y="2811"/>
                </a:cubicBezTo>
                <a:cubicBezTo>
                  <a:pt x="1595" y="2811"/>
                  <a:pt x="1593" y="2809"/>
                  <a:pt x="1592" y="2807"/>
                </a:cubicBezTo>
                <a:lnTo>
                  <a:pt x="1585" y="2794"/>
                </a:lnTo>
                <a:cubicBezTo>
                  <a:pt x="1585" y="2793"/>
                  <a:pt x="1584" y="2792"/>
                  <a:pt x="1584" y="2791"/>
                </a:cubicBezTo>
                <a:lnTo>
                  <a:pt x="1584" y="2791"/>
                </a:lnTo>
                <a:lnTo>
                  <a:pt x="1582" y="2790"/>
                </a:lnTo>
                <a:cubicBezTo>
                  <a:pt x="1580" y="2790"/>
                  <a:pt x="1579" y="2789"/>
                  <a:pt x="1579" y="2789"/>
                </a:cubicBezTo>
                <a:lnTo>
                  <a:pt x="1577" y="2787"/>
                </a:lnTo>
                <a:cubicBezTo>
                  <a:pt x="1576" y="2786"/>
                  <a:pt x="1575" y="2786"/>
                  <a:pt x="1575" y="2785"/>
                </a:cubicBezTo>
                <a:lnTo>
                  <a:pt x="1573" y="2782"/>
                </a:lnTo>
                <a:lnTo>
                  <a:pt x="1571" y="2775"/>
                </a:lnTo>
                <a:lnTo>
                  <a:pt x="1568" y="2776"/>
                </a:lnTo>
                <a:cubicBezTo>
                  <a:pt x="1567" y="2776"/>
                  <a:pt x="1566" y="2776"/>
                  <a:pt x="1565" y="2776"/>
                </a:cubicBezTo>
                <a:lnTo>
                  <a:pt x="1561" y="2776"/>
                </a:lnTo>
                <a:cubicBezTo>
                  <a:pt x="1560" y="2776"/>
                  <a:pt x="1558" y="2775"/>
                  <a:pt x="1556" y="2774"/>
                </a:cubicBezTo>
                <a:lnTo>
                  <a:pt x="1554" y="2771"/>
                </a:lnTo>
                <a:cubicBezTo>
                  <a:pt x="1553" y="2771"/>
                  <a:pt x="1552" y="2770"/>
                  <a:pt x="1552" y="2769"/>
                </a:cubicBezTo>
                <a:lnTo>
                  <a:pt x="1547" y="2761"/>
                </a:lnTo>
                <a:lnTo>
                  <a:pt x="1533" y="2755"/>
                </a:lnTo>
                <a:lnTo>
                  <a:pt x="1531" y="2756"/>
                </a:lnTo>
                <a:lnTo>
                  <a:pt x="1512" y="2773"/>
                </a:lnTo>
                <a:lnTo>
                  <a:pt x="1509" y="2779"/>
                </a:lnTo>
                <a:lnTo>
                  <a:pt x="1506" y="2788"/>
                </a:lnTo>
                <a:lnTo>
                  <a:pt x="1505" y="2798"/>
                </a:lnTo>
                <a:cubicBezTo>
                  <a:pt x="1505" y="2799"/>
                  <a:pt x="1505" y="2800"/>
                  <a:pt x="1505" y="2800"/>
                </a:cubicBezTo>
                <a:lnTo>
                  <a:pt x="1504" y="2803"/>
                </a:lnTo>
                <a:cubicBezTo>
                  <a:pt x="1503" y="2803"/>
                  <a:pt x="1503" y="2803"/>
                  <a:pt x="1503" y="2803"/>
                </a:cubicBezTo>
                <a:lnTo>
                  <a:pt x="1507" y="2803"/>
                </a:lnTo>
                <a:cubicBezTo>
                  <a:pt x="1510" y="2803"/>
                  <a:pt x="1513" y="2804"/>
                  <a:pt x="1514" y="2806"/>
                </a:cubicBezTo>
                <a:lnTo>
                  <a:pt x="1518" y="2810"/>
                </a:lnTo>
                <a:cubicBezTo>
                  <a:pt x="1519" y="2811"/>
                  <a:pt x="1520" y="2814"/>
                  <a:pt x="1520" y="2816"/>
                </a:cubicBezTo>
                <a:lnTo>
                  <a:pt x="1519" y="2826"/>
                </a:lnTo>
                <a:lnTo>
                  <a:pt x="1520" y="2830"/>
                </a:lnTo>
                <a:cubicBezTo>
                  <a:pt x="1522" y="2833"/>
                  <a:pt x="1521" y="2836"/>
                  <a:pt x="1519" y="2838"/>
                </a:cubicBezTo>
                <a:cubicBezTo>
                  <a:pt x="1517" y="2840"/>
                  <a:pt x="1514" y="2841"/>
                  <a:pt x="1512" y="2841"/>
                </a:cubicBezTo>
                <a:lnTo>
                  <a:pt x="1508" y="2840"/>
                </a:lnTo>
                <a:cubicBezTo>
                  <a:pt x="1506" y="2840"/>
                  <a:pt x="1504" y="2839"/>
                  <a:pt x="1503" y="2837"/>
                </a:cubicBezTo>
                <a:lnTo>
                  <a:pt x="1501" y="2835"/>
                </a:lnTo>
                <a:lnTo>
                  <a:pt x="1500" y="2837"/>
                </a:lnTo>
                <a:lnTo>
                  <a:pt x="1490" y="2850"/>
                </a:lnTo>
                <a:lnTo>
                  <a:pt x="1494" y="2857"/>
                </a:lnTo>
                <a:lnTo>
                  <a:pt x="1504" y="2864"/>
                </a:lnTo>
                <a:cubicBezTo>
                  <a:pt x="1506" y="2865"/>
                  <a:pt x="1507" y="2867"/>
                  <a:pt x="1508" y="2869"/>
                </a:cubicBezTo>
                <a:lnTo>
                  <a:pt x="1509" y="2873"/>
                </a:lnTo>
                <a:lnTo>
                  <a:pt x="1512" y="2887"/>
                </a:lnTo>
                <a:lnTo>
                  <a:pt x="1517" y="2887"/>
                </a:lnTo>
                <a:cubicBezTo>
                  <a:pt x="1518" y="2887"/>
                  <a:pt x="1519" y="2888"/>
                  <a:pt x="1519" y="2888"/>
                </a:cubicBezTo>
                <a:lnTo>
                  <a:pt x="1524" y="2889"/>
                </a:lnTo>
                <a:cubicBezTo>
                  <a:pt x="1524" y="2889"/>
                  <a:pt x="1525" y="2890"/>
                  <a:pt x="1526" y="2891"/>
                </a:cubicBezTo>
                <a:lnTo>
                  <a:pt x="1530" y="2893"/>
                </a:lnTo>
                <a:cubicBezTo>
                  <a:pt x="1531" y="2894"/>
                  <a:pt x="1532" y="2895"/>
                  <a:pt x="1532" y="2897"/>
                </a:cubicBezTo>
                <a:lnTo>
                  <a:pt x="1534" y="2902"/>
                </a:lnTo>
                <a:cubicBezTo>
                  <a:pt x="1535" y="2905"/>
                  <a:pt x="1534" y="2908"/>
                  <a:pt x="1532" y="2911"/>
                </a:cubicBezTo>
                <a:lnTo>
                  <a:pt x="1530" y="2913"/>
                </a:lnTo>
                <a:lnTo>
                  <a:pt x="1525" y="2916"/>
                </a:lnTo>
                <a:cubicBezTo>
                  <a:pt x="1524" y="2916"/>
                  <a:pt x="1523" y="2917"/>
                  <a:pt x="1521" y="2917"/>
                </a:cubicBezTo>
                <a:lnTo>
                  <a:pt x="1518" y="2917"/>
                </a:lnTo>
                <a:cubicBezTo>
                  <a:pt x="1516" y="2917"/>
                  <a:pt x="1513" y="2916"/>
                  <a:pt x="1511" y="2914"/>
                </a:cubicBezTo>
                <a:lnTo>
                  <a:pt x="1509" y="2910"/>
                </a:lnTo>
                <a:lnTo>
                  <a:pt x="1504" y="2912"/>
                </a:lnTo>
                <a:cubicBezTo>
                  <a:pt x="1501" y="2913"/>
                  <a:pt x="1498" y="2913"/>
                  <a:pt x="1496" y="2911"/>
                </a:cubicBezTo>
                <a:lnTo>
                  <a:pt x="1490" y="2906"/>
                </a:lnTo>
                <a:cubicBezTo>
                  <a:pt x="1489" y="2906"/>
                  <a:pt x="1488" y="2905"/>
                  <a:pt x="1488" y="2905"/>
                </a:cubicBezTo>
                <a:cubicBezTo>
                  <a:pt x="1486" y="2904"/>
                  <a:pt x="1484" y="2901"/>
                  <a:pt x="1484" y="2899"/>
                </a:cubicBezTo>
                <a:lnTo>
                  <a:pt x="1484" y="2893"/>
                </a:lnTo>
                <a:cubicBezTo>
                  <a:pt x="1484" y="2892"/>
                  <a:pt x="1484" y="2891"/>
                  <a:pt x="1484" y="2891"/>
                </a:cubicBezTo>
                <a:lnTo>
                  <a:pt x="1485" y="2889"/>
                </a:lnTo>
                <a:cubicBezTo>
                  <a:pt x="1484" y="2888"/>
                  <a:pt x="1483" y="2888"/>
                  <a:pt x="1483" y="2887"/>
                </a:cubicBezTo>
                <a:cubicBezTo>
                  <a:pt x="1482" y="2886"/>
                  <a:pt x="1480" y="2882"/>
                  <a:pt x="1480" y="2881"/>
                </a:cubicBezTo>
                <a:lnTo>
                  <a:pt x="1478" y="2870"/>
                </a:lnTo>
                <a:lnTo>
                  <a:pt x="1477" y="2868"/>
                </a:lnTo>
                <a:lnTo>
                  <a:pt x="1474" y="2867"/>
                </a:lnTo>
                <a:lnTo>
                  <a:pt x="1474" y="2867"/>
                </a:lnTo>
                <a:lnTo>
                  <a:pt x="1471" y="2871"/>
                </a:lnTo>
                <a:cubicBezTo>
                  <a:pt x="1471" y="2872"/>
                  <a:pt x="1470" y="2873"/>
                  <a:pt x="1469" y="2874"/>
                </a:cubicBezTo>
                <a:lnTo>
                  <a:pt x="1464" y="2879"/>
                </a:lnTo>
                <a:lnTo>
                  <a:pt x="1461" y="2887"/>
                </a:lnTo>
                <a:lnTo>
                  <a:pt x="1458" y="2893"/>
                </a:lnTo>
                <a:lnTo>
                  <a:pt x="1450" y="2905"/>
                </a:lnTo>
                <a:lnTo>
                  <a:pt x="1450" y="2906"/>
                </a:lnTo>
                <a:cubicBezTo>
                  <a:pt x="1451" y="2907"/>
                  <a:pt x="1451" y="2908"/>
                  <a:pt x="1451" y="2909"/>
                </a:cubicBezTo>
                <a:lnTo>
                  <a:pt x="1451" y="2914"/>
                </a:lnTo>
                <a:lnTo>
                  <a:pt x="1451" y="2917"/>
                </a:lnTo>
                <a:lnTo>
                  <a:pt x="1454" y="2916"/>
                </a:lnTo>
                <a:cubicBezTo>
                  <a:pt x="1457" y="2916"/>
                  <a:pt x="1459" y="2917"/>
                  <a:pt x="1461" y="2919"/>
                </a:cubicBezTo>
                <a:cubicBezTo>
                  <a:pt x="1462" y="2921"/>
                  <a:pt x="1463" y="2924"/>
                  <a:pt x="1462" y="2926"/>
                </a:cubicBezTo>
                <a:lnTo>
                  <a:pt x="1458" y="2945"/>
                </a:lnTo>
                <a:lnTo>
                  <a:pt x="1459" y="2946"/>
                </a:lnTo>
                <a:lnTo>
                  <a:pt x="1465" y="2932"/>
                </a:lnTo>
                <a:cubicBezTo>
                  <a:pt x="1466" y="2931"/>
                  <a:pt x="1466" y="2930"/>
                  <a:pt x="1467" y="2930"/>
                </a:cubicBezTo>
                <a:lnTo>
                  <a:pt x="1472" y="2925"/>
                </a:lnTo>
                <a:cubicBezTo>
                  <a:pt x="1474" y="2923"/>
                  <a:pt x="1476" y="2923"/>
                  <a:pt x="1479" y="2923"/>
                </a:cubicBezTo>
                <a:cubicBezTo>
                  <a:pt x="1480" y="2920"/>
                  <a:pt x="1484" y="2919"/>
                  <a:pt x="1487" y="2920"/>
                </a:cubicBezTo>
                <a:cubicBezTo>
                  <a:pt x="1491" y="2921"/>
                  <a:pt x="1493" y="2924"/>
                  <a:pt x="1493" y="2928"/>
                </a:cubicBezTo>
                <a:lnTo>
                  <a:pt x="1493" y="2938"/>
                </a:lnTo>
                <a:lnTo>
                  <a:pt x="1495" y="2949"/>
                </a:lnTo>
                <a:lnTo>
                  <a:pt x="1497" y="2950"/>
                </a:lnTo>
                <a:cubicBezTo>
                  <a:pt x="1500" y="2951"/>
                  <a:pt x="1501" y="2954"/>
                  <a:pt x="1501" y="2956"/>
                </a:cubicBezTo>
                <a:cubicBezTo>
                  <a:pt x="1501" y="2959"/>
                  <a:pt x="1500" y="2962"/>
                  <a:pt x="1498" y="2963"/>
                </a:cubicBezTo>
                <a:lnTo>
                  <a:pt x="1494" y="2966"/>
                </a:lnTo>
                <a:cubicBezTo>
                  <a:pt x="1493" y="2967"/>
                  <a:pt x="1493" y="2967"/>
                  <a:pt x="1493" y="2967"/>
                </a:cubicBezTo>
                <a:lnTo>
                  <a:pt x="1493" y="2968"/>
                </a:lnTo>
                <a:lnTo>
                  <a:pt x="1497" y="2968"/>
                </a:lnTo>
                <a:cubicBezTo>
                  <a:pt x="1499" y="2968"/>
                  <a:pt x="1500" y="2968"/>
                  <a:pt x="1502" y="2969"/>
                </a:cubicBezTo>
                <a:lnTo>
                  <a:pt x="1506" y="2973"/>
                </a:lnTo>
                <a:cubicBezTo>
                  <a:pt x="1508" y="2974"/>
                  <a:pt x="1509" y="2976"/>
                  <a:pt x="1509" y="2979"/>
                </a:cubicBezTo>
                <a:lnTo>
                  <a:pt x="1517" y="2977"/>
                </a:lnTo>
                <a:cubicBezTo>
                  <a:pt x="1518" y="2977"/>
                  <a:pt x="1520" y="2977"/>
                  <a:pt x="1521" y="2978"/>
                </a:cubicBezTo>
                <a:lnTo>
                  <a:pt x="1529" y="2982"/>
                </a:lnTo>
                <a:cubicBezTo>
                  <a:pt x="1532" y="2984"/>
                  <a:pt x="1534" y="2987"/>
                  <a:pt x="1533" y="2990"/>
                </a:cubicBezTo>
                <a:cubicBezTo>
                  <a:pt x="1533" y="2994"/>
                  <a:pt x="1530" y="2996"/>
                  <a:pt x="1527" y="2997"/>
                </a:cubicBezTo>
                <a:lnTo>
                  <a:pt x="1505" y="3001"/>
                </a:lnTo>
                <a:lnTo>
                  <a:pt x="1504" y="3003"/>
                </a:lnTo>
                <a:lnTo>
                  <a:pt x="1505" y="3006"/>
                </a:lnTo>
                <a:lnTo>
                  <a:pt x="1519" y="3026"/>
                </a:lnTo>
                <a:cubicBezTo>
                  <a:pt x="1521" y="3030"/>
                  <a:pt x="1520" y="3034"/>
                  <a:pt x="1518" y="3037"/>
                </a:cubicBezTo>
                <a:cubicBezTo>
                  <a:pt x="1516" y="3038"/>
                  <a:pt x="1514" y="3039"/>
                  <a:pt x="1512" y="3039"/>
                </a:cubicBezTo>
                <a:lnTo>
                  <a:pt x="1515" y="3047"/>
                </a:lnTo>
                <a:cubicBezTo>
                  <a:pt x="1517" y="3050"/>
                  <a:pt x="1516" y="3053"/>
                  <a:pt x="1514" y="3056"/>
                </a:cubicBezTo>
                <a:lnTo>
                  <a:pt x="1510" y="3059"/>
                </a:lnTo>
                <a:cubicBezTo>
                  <a:pt x="1508" y="3061"/>
                  <a:pt x="1505" y="3062"/>
                  <a:pt x="1502" y="3061"/>
                </a:cubicBezTo>
                <a:lnTo>
                  <a:pt x="1498" y="3059"/>
                </a:lnTo>
                <a:cubicBezTo>
                  <a:pt x="1497" y="3059"/>
                  <a:pt x="1496" y="3058"/>
                  <a:pt x="1495" y="3057"/>
                </a:cubicBezTo>
                <a:lnTo>
                  <a:pt x="1487" y="3046"/>
                </a:lnTo>
                <a:lnTo>
                  <a:pt x="1474" y="3045"/>
                </a:lnTo>
                <a:cubicBezTo>
                  <a:pt x="1475" y="3047"/>
                  <a:pt x="1474" y="3049"/>
                  <a:pt x="1474" y="3050"/>
                </a:cubicBezTo>
                <a:lnTo>
                  <a:pt x="1468" y="3061"/>
                </a:lnTo>
                <a:cubicBezTo>
                  <a:pt x="1467" y="3063"/>
                  <a:pt x="1466" y="3065"/>
                  <a:pt x="1464" y="3065"/>
                </a:cubicBezTo>
                <a:lnTo>
                  <a:pt x="1457" y="3067"/>
                </a:lnTo>
                <a:cubicBezTo>
                  <a:pt x="1456" y="3068"/>
                  <a:pt x="1455" y="3068"/>
                  <a:pt x="1454" y="3068"/>
                </a:cubicBezTo>
                <a:lnTo>
                  <a:pt x="1448" y="3068"/>
                </a:lnTo>
                <a:lnTo>
                  <a:pt x="1444" y="3070"/>
                </a:lnTo>
                <a:lnTo>
                  <a:pt x="1457" y="3069"/>
                </a:lnTo>
                <a:cubicBezTo>
                  <a:pt x="1458" y="3068"/>
                  <a:pt x="1460" y="3069"/>
                  <a:pt x="1461" y="3069"/>
                </a:cubicBezTo>
                <a:lnTo>
                  <a:pt x="1467" y="3072"/>
                </a:lnTo>
                <a:cubicBezTo>
                  <a:pt x="1468" y="3072"/>
                  <a:pt x="1468" y="3072"/>
                  <a:pt x="1468" y="3073"/>
                </a:cubicBezTo>
                <a:lnTo>
                  <a:pt x="1471" y="3072"/>
                </a:lnTo>
                <a:cubicBezTo>
                  <a:pt x="1472" y="3071"/>
                  <a:pt x="1474" y="3071"/>
                  <a:pt x="1476" y="3071"/>
                </a:cubicBezTo>
                <a:lnTo>
                  <a:pt x="1489" y="3074"/>
                </a:lnTo>
                <a:lnTo>
                  <a:pt x="1506" y="3073"/>
                </a:lnTo>
                <a:cubicBezTo>
                  <a:pt x="1507" y="3073"/>
                  <a:pt x="1509" y="3074"/>
                  <a:pt x="1510" y="3075"/>
                </a:cubicBezTo>
                <a:lnTo>
                  <a:pt x="1516" y="3079"/>
                </a:lnTo>
                <a:cubicBezTo>
                  <a:pt x="1518" y="3079"/>
                  <a:pt x="1518" y="3080"/>
                  <a:pt x="1519" y="3082"/>
                </a:cubicBezTo>
                <a:lnTo>
                  <a:pt x="1528" y="3071"/>
                </a:lnTo>
                <a:lnTo>
                  <a:pt x="1534" y="3061"/>
                </a:lnTo>
                <a:lnTo>
                  <a:pt x="1543" y="3053"/>
                </a:lnTo>
                <a:lnTo>
                  <a:pt x="1549" y="3044"/>
                </a:lnTo>
                <a:cubicBezTo>
                  <a:pt x="1550" y="3042"/>
                  <a:pt x="1552" y="3041"/>
                  <a:pt x="1555" y="3040"/>
                </a:cubicBezTo>
                <a:cubicBezTo>
                  <a:pt x="1558" y="3041"/>
                  <a:pt x="1560" y="3042"/>
                  <a:pt x="1562" y="3044"/>
                </a:cubicBezTo>
                <a:lnTo>
                  <a:pt x="1563" y="3047"/>
                </a:lnTo>
                <a:cubicBezTo>
                  <a:pt x="1565" y="3048"/>
                  <a:pt x="1565" y="3051"/>
                  <a:pt x="1564" y="3053"/>
                </a:cubicBezTo>
                <a:lnTo>
                  <a:pt x="1563" y="3060"/>
                </a:lnTo>
                <a:cubicBezTo>
                  <a:pt x="1562" y="3061"/>
                  <a:pt x="1562" y="3062"/>
                  <a:pt x="1562" y="3063"/>
                </a:cubicBezTo>
                <a:lnTo>
                  <a:pt x="1543" y="3090"/>
                </a:lnTo>
                <a:cubicBezTo>
                  <a:pt x="1543" y="3091"/>
                  <a:pt x="1542" y="3092"/>
                  <a:pt x="1542" y="3092"/>
                </a:cubicBezTo>
                <a:lnTo>
                  <a:pt x="1538" y="3095"/>
                </a:lnTo>
                <a:lnTo>
                  <a:pt x="1536" y="3103"/>
                </a:lnTo>
                <a:cubicBezTo>
                  <a:pt x="1536" y="3104"/>
                  <a:pt x="1536" y="3105"/>
                  <a:pt x="1536" y="3105"/>
                </a:cubicBezTo>
                <a:lnTo>
                  <a:pt x="1535" y="3108"/>
                </a:lnTo>
                <a:cubicBezTo>
                  <a:pt x="1534" y="3110"/>
                  <a:pt x="1532" y="3111"/>
                  <a:pt x="1530" y="3112"/>
                </a:cubicBezTo>
                <a:lnTo>
                  <a:pt x="1529" y="3112"/>
                </a:lnTo>
                <a:lnTo>
                  <a:pt x="1518" y="3124"/>
                </a:lnTo>
                <a:lnTo>
                  <a:pt x="1512" y="3134"/>
                </a:lnTo>
                <a:cubicBezTo>
                  <a:pt x="1511" y="3135"/>
                  <a:pt x="1510" y="3136"/>
                  <a:pt x="1509" y="3137"/>
                </a:cubicBezTo>
                <a:lnTo>
                  <a:pt x="1505" y="3139"/>
                </a:lnTo>
                <a:cubicBezTo>
                  <a:pt x="1505" y="3139"/>
                  <a:pt x="1505" y="3139"/>
                  <a:pt x="1504" y="3140"/>
                </a:cubicBezTo>
                <a:cubicBezTo>
                  <a:pt x="1505" y="3141"/>
                  <a:pt x="1505" y="3143"/>
                  <a:pt x="1505" y="3144"/>
                </a:cubicBezTo>
                <a:cubicBezTo>
                  <a:pt x="1505" y="3147"/>
                  <a:pt x="1503" y="3149"/>
                  <a:pt x="1500" y="3150"/>
                </a:cubicBezTo>
                <a:lnTo>
                  <a:pt x="1494" y="3153"/>
                </a:lnTo>
                <a:cubicBezTo>
                  <a:pt x="1494" y="3153"/>
                  <a:pt x="1493" y="3153"/>
                  <a:pt x="1492" y="3153"/>
                </a:cubicBezTo>
                <a:lnTo>
                  <a:pt x="1475" y="3156"/>
                </a:lnTo>
                <a:lnTo>
                  <a:pt x="1473" y="3164"/>
                </a:lnTo>
                <a:cubicBezTo>
                  <a:pt x="1472" y="3167"/>
                  <a:pt x="1470" y="3169"/>
                  <a:pt x="1467" y="3170"/>
                </a:cubicBezTo>
                <a:lnTo>
                  <a:pt x="1461" y="3172"/>
                </a:lnTo>
                <a:cubicBezTo>
                  <a:pt x="1459" y="3173"/>
                  <a:pt x="1458" y="3173"/>
                  <a:pt x="1457" y="3172"/>
                </a:cubicBezTo>
                <a:lnTo>
                  <a:pt x="1446" y="3170"/>
                </a:lnTo>
                <a:lnTo>
                  <a:pt x="1443" y="3172"/>
                </a:lnTo>
                <a:lnTo>
                  <a:pt x="1433" y="3182"/>
                </a:lnTo>
                <a:cubicBezTo>
                  <a:pt x="1432" y="3183"/>
                  <a:pt x="1431" y="3183"/>
                  <a:pt x="1429" y="3184"/>
                </a:cubicBezTo>
                <a:lnTo>
                  <a:pt x="1417" y="3187"/>
                </a:lnTo>
                <a:lnTo>
                  <a:pt x="1420" y="3192"/>
                </a:lnTo>
                <a:cubicBezTo>
                  <a:pt x="1422" y="3194"/>
                  <a:pt x="1422" y="3196"/>
                  <a:pt x="1422" y="3199"/>
                </a:cubicBezTo>
                <a:lnTo>
                  <a:pt x="1420" y="3207"/>
                </a:lnTo>
                <a:cubicBezTo>
                  <a:pt x="1419" y="3207"/>
                  <a:pt x="1419" y="3208"/>
                  <a:pt x="1419" y="3209"/>
                </a:cubicBezTo>
                <a:lnTo>
                  <a:pt x="1417" y="3211"/>
                </a:lnTo>
                <a:cubicBezTo>
                  <a:pt x="1416" y="3213"/>
                  <a:pt x="1414" y="3214"/>
                  <a:pt x="1412" y="3214"/>
                </a:cubicBezTo>
                <a:cubicBezTo>
                  <a:pt x="1412" y="3214"/>
                  <a:pt x="1411" y="3214"/>
                  <a:pt x="1410" y="3214"/>
                </a:cubicBezTo>
                <a:lnTo>
                  <a:pt x="1413" y="3215"/>
                </a:lnTo>
                <a:cubicBezTo>
                  <a:pt x="1414" y="3216"/>
                  <a:pt x="1415" y="3217"/>
                  <a:pt x="1415" y="3217"/>
                </a:cubicBezTo>
                <a:lnTo>
                  <a:pt x="1423" y="3227"/>
                </a:lnTo>
                <a:cubicBezTo>
                  <a:pt x="1425" y="3229"/>
                  <a:pt x="1425" y="3233"/>
                  <a:pt x="1423" y="3236"/>
                </a:cubicBezTo>
                <a:cubicBezTo>
                  <a:pt x="1421" y="3239"/>
                  <a:pt x="1418" y="3240"/>
                  <a:pt x="1414" y="3239"/>
                </a:cubicBezTo>
                <a:lnTo>
                  <a:pt x="1386" y="3231"/>
                </a:lnTo>
                <a:lnTo>
                  <a:pt x="1381" y="3238"/>
                </a:lnTo>
                <a:cubicBezTo>
                  <a:pt x="1381" y="3238"/>
                  <a:pt x="1380" y="3239"/>
                  <a:pt x="1379" y="3240"/>
                </a:cubicBezTo>
                <a:lnTo>
                  <a:pt x="1376" y="3242"/>
                </a:lnTo>
                <a:cubicBezTo>
                  <a:pt x="1375" y="3243"/>
                  <a:pt x="1374" y="3244"/>
                  <a:pt x="1372" y="3244"/>
                </a:cubicBezTo>
                <a:lnTo>
                  <a:pt x="1359" y="3246"/>
                </a:lnTo>
                <a:lnTo>
                  <a:pt x="1341" y="3259"/>
                </a:lnTo>
                <a:cubicBezTo>
                  <a:pt x="1340" y="3259"/>
                  <a:pt x="1339" y="3260"/>
                  <a:pt x="1338" y="3260"/>
                </a:cubicBezTo>
                <a:lnTo>
                  <a:pt x="1333" y="3262"/>
                </a:lnTo>
                <a:cubicBezTo>
                  <a:pt x="1334" y="3262"/>
                  <a:pt x="1335" y="3263"/>
                  <a:pt x="1336" y="3264"/>
                </a:cubicBezTo>
                <a:cubicBezTo>
                  <a:pt x="1339" y="3266"/>
                  <a:pt x="1340" y="3269"/>
                  <a:pt x="1338" y="3273"/>
                </a:cubicBezTo>
                <a:lnTo>
                  <a:pt x="1338" y="3273"/>
                </a:lnTo>
                <a:cubicBezTo>
                  <a:pt x="1338" y="3274"/>
                  <a:pt x="1339" y="3275"/>
                  <a:pt x="1339" y="3276"/>
                </a:cubicBezTo>
                <a:lnTo>
                  <a:pt x="1339" y="3279"/>
                </a:lnTo>
                <a:cubicBezTo>
                  <a:pt x="1339" y="3283"/>
                  <a:pt x="1337" y="3286"/>
                  <a:pt x="1334" y="3287"/>
                </a:cubicBezTo>
                <a:lnTo>
                  <a:pt x="1342" y="3287"/>
                </a:lnTo>
                <a:cubicBezTo>
                  <a:pt x="1346" y="3287"/>
                  <a:pt x="1350" y="3290"/>
                  <a:pt x="1350" y="3295"/>
                </a:cubicBezTo>
                <a:lnTo>
                  <a:pt x="1350" y="3298"/>
                </a:lnTo>
                <a:cubicBezTo>
                  <a:pt x="1350" y="3302"/>
                  <a:pt x="1347" y="3306"/>
                  <a:pt x="1343" y="3306"/>
                </a:cubicBezTo>
                <a:lnTo>
                  <a:pt x="1341" y="3306"/>
                </a:lnTo>
                <a:lnTo>
                  <a:pt x="1336" y="3310"/>
                </a:lnTo>
                <a:cubicBezTo>
                  <a:pt x="1335" y="3311"/>
                  <a:pt x="1334" y="3311"/>
                  <a:pt x="1333" y="3311"/>
                </a:cubicBezTo>
                <a:lnTo>
                  <a:pt x="1301" y="3317"/>
                </a:lnTo>
                <a:lnTo>
                  <a:pt x="1301" y="3317"/>
                </a:lnTo>
                <a:cubicBezTo>
                  <a:pt x="1304" y="3318"/>
                  <a:pt x="1305" y="3321"/>
                  <a:pt x="1305" y="3324"/>
                </a:cubicBezTo>
                <a:cubicBezTo>
                  <a:pt x="1305" y="3327"/>
                  <a:pt x="1303" y="3330"/>
                  <a:pt x="1300" y="3331"/>
                </a:cubicBezTo>
                <a:lnTo>
                  <a:pt x="1295" y="3333"/>
                </a:lnTo>
                <a:cubicBezTo>
                  <a:pt x="1293" y="3333"/>
                  <a:pt x="1290" y="3333"/>
                  <a:pt x="1289" y="3332"/>
                </a:cubicBezTo>
                <a:lnTo>
                  <a:pt x="1284" y="3330"/>
                </a:lnTo>
                <a:lnTo>
                  <a:pt x="1277" y="3338"/>
                </a:lnTo>
                <a:cubicBezTo>
                  <a:pt x="1276" y="3339"/>
                  <a:pt x="1274" y="3340"/>
                  <a:pt x="1273" y="3341"/>
                </a:cubicBezTo>
                <a:lnTo>
                  <a:pt x="1268" y="3342"/>
                </a:lnTo>
                <a:cubicBezTo>
                  <a:pt x="1268" y="3343"/>
                  <a:pt x="1268" y="3344"/>
                  <a:pt x="1268" y="3345"/>
                </a:cubicBezTo>
                <a:lnTo>
                  <a:pt x="1267" y="3349"/>
                </a:lnTo>
                <a:cubicBezTo>
                  <a:pt x="1267" y="3352"/>
                  <a:pt x="1265" y="3354"/>
                  <a:pt x="1263" y="3355"/>
                </a:cubicBezTo>
                <a:lnTo>
                  <a:pt x="1264" y="3357"/>
                </a:lnTo>
                <a:lnTo>
                  <a:pt x="1265" y="3358"/>
                </a:lnTo>
                <a:cubicBezTo>
                  <a:pt x="1267" y="3360"/>
                  <a:pt x="1268" y="3362"/>
                  <a:pt x="1268" y="3364"/>
                </a:cubicBezTo>
                <a:lnTo>
                  <a:pt x="1269" y="3369"/>
                </a:lnTo>
                <a:lnTo>
                  <a:pt x="1270" y="3370"/>
                </a:lnTo>
                <a:lnTo>
                  <a:pt x="1272" y="3373"/>
                </a:lnTo>
                <a:lnTo>
                  <a:pt x="1278" y="3383"/>
                </a:lnTo>
                <a:cubicBezTo>
                  <a:pt x="1278" y="3383"/>
                  <a:pt x="1278" y="3382"/>
                  <a:pt x="1279" y="3381"/>
                </a:cubicBezTo>
                <a:lnTo>
                  <a:pt x="1286" y="3372"/>
                </a:lnTo>
                <a:cubicBezTo>
                  <a:pt x="1287" y="3371"/>
                  <a:pt x="1287" y="3370"/>
                  <a:pt x="1288" y="3370"/>
                </a:cubicBezTo>
                <a:lnTo>
                  <a:pt x="1292" y="3367"/>
                </a:lnTo>
                <a:cubicBezTo>
                  <a:pt x="1295" y="3366"/>
                  <a:pt x="1298" y="3366"/>
                  <a:pt x="1301" y="3367"/>
                </a:cubicBezTo>
                <a:lnTo>
                  <a:pt x="1304" y="3369"/>
                </a:lnTo>
                <a:cubicBezTo>
                  <a:pt x="1306" y="3371"/>
                  <a:pt x="1307" y="3372"/>
                  <a:pt x="1308" y="3375"/>
                </a:cubicBezTo>
                <a:lnTo>
                  <a:pt x="1309" y="3380"/>
                </a:lnTo>
                <a:cubicBezTo>
                  <a:pt x="1309" y="3381"/>
                  <a:pt x="1309" y="3381"/>
                  <a:pt x="1309" y="3382"/>
                </a:cubicBezTo>
                <a:lnTo>
                  <a:pt x="1329" y="3381"/>
                </a:lnTo>
                <a:cubicBezTo>
                  <a:pt x="1333" y="3381"/>
                  <a:pt x="1336" y="3383"/>
                  <a:pt x="1337" y="3386"/>
                </a:cubicBezTo>
                <a:cubicBezTo>
                  <a:pt x="1338" y="3389"/>
                  <a:pt x="1337" y="3392"/>
                  <a:pt x="1335" y="3395"/>
                </a:cubicBezTo>
                <a:lnTo>
                  <a:pt x="1329" y="3400"/>
                </a:lnTo>
                <a:cubicBezTo>
                  <a:pt x="1328" y="3400"/>
                  <a:pt x="1328" y="3401"/>
                  <a:pt x="1327" y="3401"/>
                </a:cubicBezTo>
                <a:lnTo>
                  <a:pt x="1310" y="3408"/>
                </a:lnTo>
                <a:lnTo>
                  <a:pt x="1294" y="3422"/>
                </a:lnTo>
                <a:cubicBezTo>
                  <a:pt x="1293" y="3423"/>
                  <a:pt x="1292" y="3423"/>
                  <a:pt x="1291" y="3424"/>
                </a:cubicBezTo>
                <a:cubicBezTo>
                  <a:pt x="1290" y="3427"/>
                  <a:pt x="1288" y="3430"/>
                  <a:pt x="1285" y="3431"/>
                </a:cubicBezTo>
                <a:lnTo>
                  <a:pt x="1282" y="3432"/>
                </a:lnTo>
                <a:cubicBezTo>
                  <a:pt x="1281" y="3432"/>
                  <a:pt x="1280" y="3432"/>
                  <a:pt x="1279" y="3432"/>
                </a:cubicBezTo>
                <a:lnTo>
                  <a:pt x="1274" y="3433"/>
                </a:lnTo>
                <a:lnTo>
                  <a:pt x="1273" y="3439"/>
                </a:lnTo>
                <a:lnTo>
                  <a:pt x="1304" y="3434"/>
                </a:lnTo>
                <a:cubicBezTo>
                  <a:pt x="1308" y="3433"/>
                  <a:pt x="1312" y="3436"/>
                  <a:pt x="1313" y="3439"/>
                </a:cubicBezTo>
                <a:cubicBezTo>
                  <a:pt x="1314" y="3443"/>
                  <a:pt x="1313" y="3447"/>
                  <a:pt x="1309" y="3449"/>
                </a:cubicBezTo>
                <a:lnTo>
                  <a:pt x="1301" y="3454"/>
                </a:lnTo>
                <a:cubicBezTo>
                  <a:pt x="1300" y="3454"/>
                  <a:pt x="1299" y="3454"/>
                  <a:pt x="1298" y="3454"/>
                </a:cubicBezTo>
                <a:lnTo>
                  <a:pt x="1281" y="3457"/>
                </a:lnTo>
                <a:lnTo>
                  <a:pt x="1276" y="3461"/>
                </a:lnTo>
                <a:lnTo>
                  <a:pt x="1272" y="3465"/>
                </a:lnTo>
                <a:cubicBezTo>
                  <a:pt x="1271" y="3466"/>
                  <a:pt x="1270" y="3467"/>
                  <a:pt x="1268" y="3468"/>
                </a:cubicBezTo>
                <a:lnTo>
                  <a:pt x="1266" y="3468"/>
                </a:lnTo>
                <a:cubicBezTo>
                  <a:pt x="1264" y="3469"/>
                  <a:pt x="1261" y="3469"/>
                  <a:pt x="1259" y="3467"/>
                </a:cubicBezTo>
                <a:lnTo>
                  <a:pt x="1259" y="3467"/>
                </a:lnTo>
                <a:lnTo>
                  <a:pt x="1258" y="3469"/>
                </a:lnTo>
                <a:cubicBezTo>
                  <a:pt x="1261" y="3472"/>
                  <a:pt x="1262" y="3476"/>
                  <a:pt x="1260" y="3480"/>
                </a:cubicBezTo>
                <a:lnTo>
                  <a:pt x="1258" y="3484"/>
                </a:lnTo>
                <a:cubicBezTo>
                  <a:pt x="1257" y="3484"/>
                  <a:pt x="1257" y="3485"/>
                  <a:pt x="1256" y="3486"/>
                </a:cubicBezTo>
                <a:lnTo>
                  <a:pt x="1242" y="3496"/>
                </a:lnTo>
                <a:lnTo>
                  <a:pt x="1237" y="3509"/>
                </a:lnTo>
                <a:lnTo>
                  <a:pt x="1232" y="3516"/>
                </a:lnTo>
                <a:cubicBezTo>
                  <a:pt x="1231" y="3517"/>
                  <a:pt x="1230" y="3519"/>
                  <a:pt x="1228" y="3519"/>
                </a:cubicBezTo>
                <a:lnTo>
                  <a:pt x="1223" y="3521"/>
                </a:lnTo>
                <a:cubicBezTo>
                  <a:pt x="1220" y="3522"/>
                  <a:pt x="1217" y="3521"/>
                  <a:pt x="1215" y="3518"/>
                </a:cubicBezTo>
                <a:cubicBezTo>
                  <a:pt x="1213" y="3516"/>
                  <a:pt x="1212" y="3513"/>
                  <a:pt x="1214" y="3510"/>
                </a:cubicBezTo>
                <a:lnTo>
                  <a:pt x="1222" y="3490"/>
                </a:lnTo>
                <a:lnTo>
                  <a:pt x="1232" y="3475"/>
                </a:lnTo>
                <a:lnTo>
                  <a:pt x="1235" y="3466"/>
                </a:lnTo>
                <a:lnTo>
                  <a:pt x="1231" y="3463"/>
                </a:lnTo>
                <a:lnTo>
                  <a:pt x="1229" y="3462"/>
                </a:lnTo>
                <a:lnTo>
                  <a:pt x="1227" y="3462"/>
                </a:lnTo>
                <a:lnTo>
                  <a:pt x="1216" y="3466"/>
                </a:lnTo>
                <a:cubicBezTo>
                  <a:pt x="1214" y="3467"/>
                  <a:pt x="1212" y="3467"/>
                  <a:pt x="1210" y="3466"/>
                </a:cubicBezTo>
                <a:lnTo>
                  <a:pt x="1205" y="3464"/>
                </a:lnTo>
                <a:cubicBezTo>
                  <a:pt x="1202" y="3463"/>
                  <a:pt x="1200" y="3459"/>
                  <a:pt x="1201" y="3455"/>
                </a:cubicBezTo>
                <a:lnTo>
                  <a:pt x="1204" y="3444"/>
                </a:lnTo>
                <a:lnTo>
                  <a:pt x="1203" y="3442"/>
                </a:lnTo>
                <a:lnTo>
                  <a:pt x="1193" y="3431"/>
                </a:lnTo>
                <a:cubicBezTo>
                  <a:pt x="1192" y="3431"/>
                  <a:pt x="1190" y="3430"/>
                  <a:pt x="1189" y="3430"/>
                </a:cubicBezTo>
                <a:cubicBezTo>
                  <a:pt x="1188" y="3429"/>
                  <a:pt x="1185" y="3426"/>
                  <a:pt x="1184" y="3425"/>
                </a:cubicBezTo>
                <a:lnTo>
                  <a:pt x="1181" y="3412"/>
                </a:lnTo>
                <a:cubicBezTo>
                  <a:pt x="1181" y="3412"/>
                  <a:pt x="1181" y="3411"/>
                  <a:pt x="1181" y="3410"/>
                </a:cubicBezTo>
                <a:lnTo>
                  <a:pt x="1181" y="3402"/>
                </a:lnTo>
                <a:lnTo>
                  <a:pt x="1173" y="3398"/>
                </a:lnTo>
                <a:lnTo>
                  <a:pt x="1172" y="3398"/>
                </a:lnTo>
                <a:lnTo>
                  <a:pt x="1174" y="3401"/>
                </a:lnTo>
                <a:cubicBezTo>
                  <a:pt x="1175" y="3402"/>
                  <a:pt x="1175" y="3403"/>
                  <a:pt x="1175" y="3403"/>
                </a:cubicBezTo>
                <a:lnTo>
                  <a:pt x="1176" y="3406"/>
                </a:lnTo>
                <a:cubicBezTo>
                  <a:pt x="1177" y="3407"/>
                  <a:pt x="1177" y="3409"/>
                  <a:pt x="1177" y="3410"/>
                </a:cubicBezTo>
                <a:lnTo>
                  <a:pt x="1175" y="3420"/>
                </a:lnTo>
                <a:lnTo>
                  <a:pt x="1175" y="3420"/>
                </a:lnTo>
                <a:cubicBezTo>
                  <a:pt x="1177" y="3421"/>
                  <a:pt x="1178" y="3424"/>
                  <a:pt x="1178" y="3426"/>
                </a:cubicBezTo>
                <a:lnTo>
                  <a:pt x="1178" y="3429"/>
                </a:lnTo>
                <a:cubicBezTo>
                  <a:pt x="1178" y="3431"/>
                  <a:pt x="1177" y="3433"/>
                  <a:pt x="1176" y="3435"/>
                </a:cubicBezTo>
                <a:cubicBezTo>
                  <a:pt x="1176" y="3436"/>
                  <a:pt x="1177" y="3438"/>
                  <a:pt x="1176" y="3440"/>
                </a:cubicBezTo>
                <a:cubicBezTo>
                  <a:pt x="1176" y="3442"/>
                  <a:pt x="1175" y="3444"/>
                  <a:pt x="1173" y="3445"/>
                </a:cubicBezTo>
                <a:lnTo>
                  <a:pt x="1170" y="3447"/>
                </a:lnTo>
                <a:cubicBezTo>
                  <a:pt x="1168" y="3448"/>
                  <a:pt x="1166" y="3448"/>
                  <a:pt x="1163" y="3447"/>
                </a:cubicBezTo>
                <a:lnTo>
                  <a:pt x="1163" y="3448"/>
                </a:lnTo>
                <a:cubicBezTo>
                  <a:pt x="1162" y="3450"/>
                  <a:pt x="1160" y="3451"/>
                  <a:pt x="1158" y="3452"/>
                </a:cubicBezTo>
                <a:cubicBezTo>
                  <a:pt x="1156" y="3452"/>
                  <a:pt x="1155" y="3452"/>
                  <a:pt x="1153" y="3452"/>
                </a:cubicBezTo>
                <a:cubicBezTo>
                  <a:pt x="1153" y="3453"/>
                  <a:pt x="1152" y="3453"/>
                  <a:pt x="1151" y="3454"/>
                </a:cubicBezTo>
                <a:cubicBezTo>
                  <a:pt x="1149" y="3456"/>
                  <a:pt x="1147" y="3456"/>
                  <a:pt x="1144" y="3456"/>
                </a:cubicBezTo>
                <a:lnTo>
                  <a:pt x="1141" y="3455"/>
                </a:lnTo>
                <a:cubicBezTo>
                  <a:pt x="1141" y="3455"/>
                  <a:pt x="1141" y="3455"/>
                  <a:pt x="1140" y="3455"/>
                </a:cubicBezTo>
                <a:lnTo>
                  <a:pt x="1143" y="3458"/>
                </a:lnTo>
                <a:cubicBezTo>
                  <a:pt x="1144" y="3459"/>
                  <a:pt x="1145" y="3460"/>
                  <a:pt x="1145" y="3461"/>
                </a:cubicBezTo>
                <a:lnTo>
                  <a:pt x="1147" y="3466"/>
                </a:lnTo>
                <a:cubicBezTo>
                  <a:pt x="1147" y="3469"/>
                  <a:pt x="1147" y="3471"/>
                  <a:pt x="1145" y="3474"/>
                </a:cubicBezTo>
                <a:lnTo>
                  <a:pt x="1154" y="3482"/>
                </a:lnTo>
                <a:cubicBezTo>
                  <a:pt x="1156" y="3484"/>
                  <a:pt x="1157" y="3486"/>
                  <a:pt x="1157" y="3488"/>
                </a:cubicBezTo>
                <a:cubicBezTo>
                  <a:pt x="1157" y="3490"/>
                  <a:pt x="1156" y="3492"/>
                  <a:pt x="1154" y="3494"/>
                </a:cubicBezTo>
                <a:lnTo>
                  <a:pt x="1150" y="3498"/>
                </a:lnTo>
                <a:cubicBezTo>
                  <a:pt x="1149" y="3499"/>
                  <a:pt x="1146" y="3500"/>
                  <a:pt x="1144" y="3500"/>
                </a:cubicBezTo>
                <a:lnTo>
                  <a:pt x="1140" y="3499"/>
                </a:lnTo>
                <a:cubicBezTo>
                  <a:pt x="1138" y="3499"/>
                  <a:pt x="1137" y="3498"/>
                  <a:pt x="1136" y="3497"/>
                </a:cubicBezTo>
                <a:lnTo>
                  <a:pt x="1121" y="3484"/>
                </a:lnTo>
                <a:cubicBezTo>
                  <a:pt x="1120" y="3483"/>
                  <a:pt x="1120" y="3483"/>
                  <a:pt x="1120" y="3482"/>
                </a:cubicBezTo>
                <a:lnTo>
                  <a:pt x="1118" y="3478"/>
                </a:lnTo>
                <a:lnTo>
                  <a:pt x="1112" y="3478"/>
                </a:lnTo>
                <a:cubicBezTo>
                  <a:pt x="1113" y="3481"/>
                  <a:pt x="1112" y="3483"/>
                  <a:pt x="1109" y="3485"/>
                </a:cubicBezTo>
                <a:cubicBezTo>
                  <a:pt x="1109" y="3486"/>
                  <a:pt x="1108" y="3486"/>
                  <a:pt x="1108" y="3486"/>
                </a:cubicBezTo>
                <a:cubicBezTo>
                  <a:pt x="1110" y="3486"/>
                  <a:pt x="1112" y="3487"/>
                  <a:pt x="1114" y="3488"/>
                </a:cubicBezTo>
                <a:cubicBezTo>
                  <a:pt x="1115" y="3490"/>
                  <a:pt x="1116" y="3492"/>
                  <a:pt x="1116" y="3494"/>
                </a:cubicBezTo>
                <a:lnTo>
                  <a:pt x="1116" y="3498"/>
                </a:lnTo>
                <a:cubicBezTo>
                  <a:pt x="1116" y="3500"/>
                  <a:pt x="1115" y="3503"/>
                  <a:pt x="1113" y="3504"/>
                </a:cubicBezTo>
                <a:lnTo>
                  <a:pt x="1106" y="3509"/>
                </a:lnTo>
                <a:cubicBezTo>
                  <a:pt x="1105" y="3509"/>
                  <a:pt x="1104" y="3510"/>
                  <a:pt x="1102" y="3510"/>
                </a:cubicBezTo>
                <a:lnTo>
                  <a:pt x="1099" y="3510"/>
                </a:lnTo>
                <a:lnTo>
                  <a:pt x="1099" y="3510"/>
                </a:lnTo>
                <a:cubicBezTo>
                  <a:pt x="1099" y="3513"/>
                  <a:pt x="1097" y="3516"/>
                  <a:pt x="1094" y="3517"/>
                </a:cubicBezTo>
                <a:cubicBezTo>
                  <a:pt x="1091" y="3519"/>
                  <a:pt x="1087" y="3518"/>
                  <a:pt x="1085" y="3515"/>
                </a:cubicBezTo>
                <a:lnTo>
                  <a:pt x="1078" y="3508"/>
                </a:lnTo>
                <a:lnTo>
                  <a:pt x="1078" y="3508"/>
                </a:lnTo>
                <a:lnTo>
                  <a:pt x="1078" y="3509"/>
                </a:lnTo>
                <a:lnTo>
                  <a:pt x="1078" y="3514"/>
                </a:lnTo>
                <a:cubicBezTo>
                  <a:pt x="1080" y="3514"/>
                  <a:pt x="1082" y="3515"/>
                  <a:pt x="1083" y="3517"/>
                </a:cubicBezTo>
                <a:cubicBezTo>
                  <a:pt x="1085" y="3518"/>
                  <a:pt x="1086" y="3520"/>
                  <a:pt x="1086" y="3522"/>
                </a:cubicBezTo>
                <a:lnTo>
                  <a:pt x="1086" y="3525"/>
                </a:lnTo>
                <a:cubicBezTo>
                  <a:pt x="1086" y="3527"/>
                  <a:pt x="1085" y="3530"/>
                  <a:pt x="1083" y="3531"/>
                </a:cubicBezTo>
                <a:cubicBezTo>
                  <a:pt x="1081" y="3533"/>
                  <a:pt x="1079" y="3533"/>
                  <a:pt x="1077" y="3533"/>
                </a:cubicBezTo>
                <a:lnTo>
                  <a:pt x="1075" y="3533"/>
                </a:lnTo>
                <a:lnTo>
                  <a:pt x="1074" y="3534"/>
                </a:lnTo>
                <a:lnTo>
                  <a:pt x="1072" y="3536"/>
                </a:lnTo>
                <a:cubicBezTo>
                  <a:pt x="1071" y="3537"/>
                  <a:pt x="1069" y="3538"/>
                  <a:pt x="1067" y="3538"/>
                </a:cubicBezTo>
                <a:cubicBezTo>
                  <a:pt x="1067" y="3541"/>
                  <a:pt x="1066" y="3544"/>
                  <a:pt x="1064" y="3546"/>
                </a:cubicBezTo>
                <a:cubicBezTo>
                  <a:pt x="1061" y="3547"/>
                  <a:pt x="1058" y="3548"/>
                  <a:pt x="1055" y="3546"/>
                </a:cubicBezTo>
                <a:lnTo>
                  <a:pt x="1053" y="3545"/>
                </a:lnTo>
                <a:cubicBezTo>
                  <a:pt x="1052" y="3547"/>
                  <a:pt x="1051" y="3548"/>
                  <a:pt x="1049" y="3548"/>
                </a:cubicBezTo>
                <a:lnTo>
                  <a:pt x="1045" y="3550"/>
                </a:lnTo>
                <a:lnTo>
                  <a:pt x="1047" y="3550"/>
                </a:lnTo>
                <a:cubicBezTo>
                  <a:pt x="1048" y="3551"/>
                  <a:pt x="1049" y="3551"/>
                  <a:pt x="1050" y="3552"/>
                </a:cubicBezTo>
                <a:lnTo>
                  <a:pt x="1058" y="3559"/>
                </a:lnTo>
                <a:cubicBezTo>
                  <a:pt x="1059" y="3560"/>
                  <a:pt x="1060" y="3562"/>
                  <a:pt x="1061" y="3563"/>
                </a:cubicBezTo>
                <a:lnTo>
                  <a:pt x="1063" y="3573"/>
                </a:lnTo>
                <a:cubicBezTo>
                  <a:pt x="1063" y="3575"/>
                  <a:pt x="1062" y="3578"/>
                  <a:pt x="1061" y="3579"/>
                </a:cubicBezTo>
                <a:cubicBezTo>
                  <a:pt x="1060" y="3581"/>
                  <a:pt x="1057" y="3582"/>
                  <a:pt x="1055" y="3583"/>
                </a:cubicBezTo>
                <a:cubicBezTo>
                  <a:pt x="1053" y="3583"/>
                  <a:pt x="1049" y="3582"/>
                  <a:pt x="1047" y="3580"/>
                </a:cubicBezTo>
                <a:lnTo>
                  <a:pt x="1039" y="3572"/>
                </a:lnTo>
                <a:lnTo>
                  <a:pt x="1034" y="3573"/>
                </a:lnTo>
                <a:cubicBezTo>
                  <a:pt x="1034" y="3573"/>
                  <a:pt x="1034" y="3574"/>
                  <a:pt x="1033" y="3574"/>
                </a:cubicBezTo>
                <a:lnTo>
                  <a:pt x="1030" y="3577"/>
                </a:lnTo>
                <a:cubicBezTo>
                  <a:pt x="1029" y="3579"/>
                  <a:pt x="1027" y="3580"/>
                  <a:pt x="1024" y="3579"/>
                </a:cubicBezTo>
                <a:lnTo>
                  <a:pt x="1024" y="3580"/>
                </a:lnTo>
                <a:cubicBezTo>
                  <a:pt x="1027" y="3582"/>
                  <a:pt x="1029" y="3585"/>
                  <a:pt x="1028" y="3589"/>
                </a:cubicBezTo>
                <a:cubicBezTo>
                  <a:pt x="1027" y="3591"/>
                  <a:pt x="1025" y="3593"/>
                  <a:pt x="1023" y="3594"/>
                </a:cubicBezTo>
                <a:cubicBezTo>
                  <a:pt x="1025" y="3594"/>
                  <a:pt x="1027" y="3594"/>
                  <a:pt x="1029" y="3596"/>
                </a:cubicBezTo>
                <a:cubicBezTo>
                  <a:pt x="1031" y="3598"/>
                  <a:pt x="1032" y="3601"/>
                  <a:pt x="1032" y="3604"/>
                </a:cubicBezTo>
                <a:lnTo>
                  <a:pt x="1030" y="3610"/>
                </a:lnTo>
                <a:cubicBezTo>
                  <a:pt x="1030" y="3612"/>
                  <a:pt x="1029" y="3613"/>
                  <a:pt x="1028" y="3614"/>
                </a:cubicBezTo>
                <a:lnTo>
                  <a:pt x="1025" y="3617"/>
                </a:lnTo>
                <a:cubicBezTo>
                  <a:pt x="1024" y="3619"/>
                  <a:pt x="1023" y="3619"/>
                  <a:pt x="1021" y="3620"/>
                </a:cubicBezTo>
                <a:lnTo>
                  <a:pt x="1005" y="3625"/>
                </a:lnTo>
                <a:cubicBezTo>
                  <a:pt x="1003" y="3626"/>
                  <a:pt x="1001" y="3625"/>
                  <a:pt x="999" y="3625"/>
                </a:cubicBezTo>
                <a:lnTo>
                  <a:pt x="997" y="3624"/>
                </a:lnTo>
                <a:cubicBezTo>
                  <a:pt x="996" y="3623"/>
                  <a:pt x="995" y="3622"/>
                  <a:pt x="994" y="3621"/>
                </a:cubicBezTo>
                <a:lnTo>
                  <a:pt x="992" y="3618"/>
                </a:lnTo>
                <a:lnTo>
                  <a:pt x="989" y="3616"/>
                </a:lnTo>
                <a:lnTo>
                  <a:pt x="992" y="3623"/>
                </a:lnTo>
                <a:lnTo>
                  <a:pt x="993" y="3625"/>
                </a:lnTo>
                <a:cubicBezTo>
                  <a:pt x="995" y="3628"/>
                  <a:pt x="995" y="3630"/>
                  <a:pt x="994" y="3632"/>
                </a:cubicBezTo>
                <a:lnTo>
                  <a:pt x="992" y="3638"/>
                </a:lnTo>
                <a:lnTo>
                  <a:pt x="993" y="3640"/>
                </a:lnTo>
                <a:cubicBezTo>
                  <a:pt x="993" y="3643"/>
                  <a:pt x="993" y="3645"/>
                  <a:pt x="991" y="3647"/>
                </a:cubicBezTo>
                <a:cubicBezTo>
                  <a:pt x="990" y="3648"/>
                  <a:pt x="989" y="3649"/>
                  <a:pt x="987" y="3649"/>
                </a:cubicBezTo>
                <a:lnTo>
                  <a:pt x="987" y="3658"/>
                </a:lnTo>
                <a:lnTo>
                  <a:pt x="988" y="3657"/>
                </a:lnTo>
                <a:cubicBezTo>
                  <a:pt x="990" y="3656"/>
                  <a:pt x="992" y="3655"/>
                  <a:pt x="994" y="3655"/>
                </a:cubicBezTo>
                <a:cubicBezTo>
                  <a:pt x="996" y="3656"/>
                  <a:pt x="997" y="3656"/>
                  <a:pt x="998" y="3657"/>
                </a:cubicBezTo>
                <a:cubicBezTo>
                  <a:pt x="1000" y="3656"/>
                  <a:pt x="1002" y="3655"/>
                  <a:pt x="1004" y="3655"/>
                </a:cubicBezTo>
                <a:lnTo>
                  <a:pt x="1007" y="3655"/>
                </a:lnTo>
                <a:cubicBezTo>
                  <a:pt x="1010" y="3655"/>
                  <a:pt x="1013" y="3657"/>
                  <a:pt x="1014" y="3660"/>
                </a:cubicBezTo>
                <a:cubicBezTo>
                  <a:pt x="1015" y="3662"/>
                  <a:pt x="1015" y="3664"/>
                  <a:pt x="1014" y="3666"/>
                </a:cubicBezTo>
                <a:lnTo>
                  <a:pt x="1015" y="3666"/>
                </a:lnTo>
                <a:cubicBezTo>
                  <a:pt x="1016" y="3666"/>
                  <a:pt x="1017" y="3667"/>
                  <a:pt x="1019" y="3668"/>
                </a:cubicBezTo>
                <a:lnTo>
                  <a:pt x="1021" y="3671"/>
                </a:lnTo>
                <a:lnTo>
                  <a:pt x="1027" y="3681"/>
                </a:lnTo>
                <a:cubicBezTo>
                  <a:pt x="1028" y="3683"/>
                  <a:pt x="1028" y="3684"/>
                  <a:pt x="1028" y="3687"/>
                </a:cubicBezTo>
                <a:cubicBezTo>
                  <a:pt x="1027" y="3689"/>
                  <a:pt x="1025" y="3691"/>
                  <a:pt x="1023" y="3692"/>
                </a:cubicBezTo>
                <a:lnTo>
                  <a:pt x="1019" y="3694"/>
                </a:lnTo>
                <a:cubicBezTo>
                  <a:pt x="1017" y="3695"/>
                  <a:pt x="1015" y="3695"/>
                  <a:pt x="1013" y="3694"/>
                </a:cubicBezTo>
                <a:lnTo>
                  <a:pt x="1007" y="3693"/>
                </a:lnTo>
                <a:lnTo>
                  <a:pt x="1001" y="3699"/>
                </a:lnTo>
                <a:cubicBezTo>
                  <a:pt x="1000" y="3700"/>
                  <a:pt x="999" y="3701"/>
                  <a:pt x="997" y="3702"/>
                </a:cubicBezTo>
                <a:lnTo>
                  <a:pt x="980" y="3707"/>
                </a:lnTo>
                <a:lnTo>
                  <a:pt x="975" y="3713"/>
                </a:lnTo>
                <a:cubicBezTo>
                  <a:pt x="975" y="3714"/>
                  <a:pt x="974" y="3714"/>
                  <a:pt x="973" y="3715"/>
                </a:cubicBezTo>
                <a:lnTo>
                  <a:pt x="971" y="3716"/>
                </a:lnTo>
                <a:cubicBezTo>
                  <a:pt x="969" y="3717"/>
                  <a:pt x="968" y="3717"/>
                  <a:pt x="967" y="3717"/>
                </a:cubicBezTo>
                <a:lnTo>
                  <a:pt x="965" y="3717"/>
                </a:lnTo>
                <a:lnTo>
                  <a:pt x="965" y="3718"/>
                </a:lnTo>
                <a:cubicBezTo>
                  <a:pt x="965" y="3722"/>
                  <a:pt x="962" y="3726"/>
                  <a:pt x="958" y="3726"/>
                </a:cubicBezTo>
                <a:lnTo>
                  <a:pt x="951" y="3727"/>
                </a:lnTo>
                <a:lnTo>
                  <a:pt x="920" y="3745"/>
                </a:lnTo>
                <a:lnTo>
                  <a:pt x="908" y="3755"/>
                </a:lnTo>
                <a:lnTo>
                  <a:pt x="937" y="3750"/>
                </a:lnTo>
                <a:cubicBezTo>
                  <a:pt x="939" y="3749"/>
                  <a:pt x="942" y="3750"/>
                  <a:pt x="943" y="3751"/>
                </a:cubicBezTo>
                <a:cubicBezTo>
                  <a:pt x="945" y="3753"/>
                  <a:pt x="946" y="3755"/>
                  <a:pt x="946" y="3757"/>
                </a:cubicBezTo>
                <a:lnTo>
                  <a:pt x="946" y="3760"/>
                </a:lnTo>
                <a:cubicBezTo>
                  <a:pt x="946" y="3764"/>
                  <a:pt x="943" y="3768"/>
                  <a:pt x="940" y="3768"/>
                </a:cubicBezTo>
                <a:lnTo>
                  <a:pt x="929" y="3770"/>
                </a:lnTo>
                <a:lnTo>
                  <a:pt x="904" y="3783"/>
                </a:lnTo>
                <a:lnTo>
                  <a:pt x="904" y="3784"/>
                </a:lnTo>
                <a:cubicBezTo>
                  <a:pt x="905" y="3785"/>
                  <a:pt x="905" y="3787"/>
                  <a:pt x="905" y="3789"/>
                </a:cubicBezTo>
                <a:lnTo>
                  <a:pt x="905" y="3788"/>
                </a:lnTo>
                <a:cubicBezTo>
                  <a:pt x="906" y="3786"/>
                  <a:pt x="910" y="3783"/>
                  <a:pt x="912" y="3783"/>
                </a:cubicBezTo>
                <a:lnTo>
                  <a:pt x="925" y="3782"/>
                </a:lnTo>
                <a:lnTo>
                  <a:pt x="933" y="3774"/>
                </a:lnTo>
                <a:cubicBezTo>
                  <a:pt x="934" y="3773"/>
                  <a:pt x="935" y="3773"/>
                  <a:pt x="937" y="3772"/>
                </a:cubicBezTo>
                <a:lnTo>
                  <a:pt x="949" y="3769"/>
                </a:lnTo>
                <a:lnTo>
                  <a:pt x="957" y="3760"/>
                </a:lnTo>
                <a:cubicBezTo>
                  <a:pt x="958" y="3759"/>
                  <a:pt x="959" y="3758"/>
                  <a:pt x="960" y="3758"/>
                </a:cubicBezTo>
                <a:lnTo>
                  <a:pt x="976" y="3751"/>
                </a:lnTo>
                <a:lnTo>
                  <a:pt x="979" y="3749"/>
                </a:lnTo>
                <a:cubicBezTo>
                  <a:pt x="979" y="3748"/>
                  <a:pt x="980" y="3748"/>
                  <a:pt x="981" y="3748"/>
                </a:cubicBezTo>
                <a:lnTo>
                  <a:pt x="984" y="3746"/>
                </a:lnTo>
                <a:cubicBezTo>
                  <a:pt x="988" y="3744"/>
                  <a:pt x="993" y="3746"/>
                  <a:pt x="995" y="3750"/>
                </a:cubicBezTo>
                <a:lnTo>
                  <a:pt x="996" y="3753"/>
                </a:lnTo>
                <a:lnTo>
                  <a:pt x="1000" y="3753"/>
                </a:lnTo>
                <a:cubicBezTo>
                  <a:pt x="1004" y="3752"/>
                  <a:pt x="1007" y="3754"/>
                  <a:pt x="1008" y="3756"/>
                </a:cubicBezTo>
                <a:cubicBezTo>
                  <a:pt x="1010" y="3759"/>
                  <a:pt x="1010" y="3763"/>
                  <a:pt x="1008" y="3765"/>
                </a:cubicBezTo>
                <a:lnTo>
                  <a:pt x="1002" y="3773"/>
                </a:lnTo>
                <a:lnTo>
                  <a:pt x="994" y="3781"/>
                </a:lnTo>
                <a:lnTo>
                  <a:pt x="986" y="3786"/>
                </a:lnTo>
                <a:cubicBezTo>
                  <a:pt x="985" y="3787"/>
                  <a:pt x="984" y="3787"/>
                  <a:pt x="984" y="3787"/>
                </a:cubicBezTo>
                <a:lnTo>
                  <a:pt x="969" y="3791"/>
                </a:lnTo>
                <a:lnTo>
                  <a:pt x="955" y="3799"/>
                </a:lnTo>
                <a:cubicBezTo>
                  <a:pt x="954" y="3799"/>
                  <a:pt x="954" y="3799"/>
                  <a:pt x="953" y="3800"/>
                </a:cubicBezTo>
                <a:lnTo>
                  <a:pt x="951" y="3800"/>
                </a:lnTo>
                <a:cubicBezTo>
                  <a:pt x="951" y="3801"/>
                  <a:pt x="951" y="3801"/>
                  <a:pt x="951" y="3802"/>
                </a:cubicBezTo>
                <a:cubicBezTo>
                  <a:pt x="951" y="3803"/>
                  <a:pt x="952" y="3803"/>
                  <a:pt x="952" y="3803"/>
                </a:cubicBezTo>
                <a:lnTo>
                  <a:pt x="954" y="3806"/>
                </a:lnTo>
                <a:cubicBezTo>
                  <a:pt x="955" y="3806"/>
                  <a:pt x="955" y="3807"/>
                  <a:pt x="955" y="3808"/>
                </a:cubicBezTo>
                <a:lnTo>
                  <a:pt x="957" y="3812"/>
                </a:lnTo>
                <a:cubicBezTo>
                  <a:pt x="958" y="3816"/>
                  <a:pt x="956" y="3819"/>
                  <a:pt x="954" y="3821"/>
                </a:cubicBezTo>
                <a:lnTo>
                  <a:pt x="953" y="3822"/>
                </a:lnTo>
                <a:lnTo>
                  <a:pt x="955" y="3828"/>
                </a:lnTo>
                <a:lnTo>
                  <a:pt x="960" y="3828"/>
                </a:lnTo>
                <a:cubicBezTo>
                  <a:pt x="962" y="3829"/>
                  <a:pt x="963" y="3829"/>
                  <a:pt x="964" y="3830"/>
                </a:cubicBezTo>
                <a:lnTo>
                  <a:pt x="967" y="3832"/>
                </a:lnTo>
                <a:cubicBezTo>
                  <a:pt x="970" y="3835"/>
                  <a:pt x="971" y="3839"/>
                  <a:pt x="970" y="3842"/>
                </a:cubicBezTo>
                <a:lnTo>
                  <a:pt x="968" y="3845"/>
                </a:lnTo>
                <a:lnTo>
                  <a:pt x="970" y="3851"/>
                </a:lnTo>
                <a:lnTo>
                  <a:pt x="972" y="3866"/>
                </a:lnTo>
                <a:lnTo>
                  <a:pt x="977" y="3868"/>
                </a:lnTo>
                <a:lnTo>
                  <a:pt x="978" y="3869"/>
                </a:lnTo>
                <a:cubicBezTo>
                  <a:pt x="979" y="3869"/>
                  <a:pt x="979" y="3870"/>
                  <a:pt x="980" y="3870"/>
                </a:cubicBezTo>
                <a:cubicBezTo>
                  <a:pt x="980" y="3870"/>
                  <a:pt x="980" y="3870"/>
                  <a:pt x="981" y="3870"/>
                </a:cubicBezTo>
                <a:lnTo>
                  <a:pt x="989" y="3869"/>
                </a:lnTo>
                <a:lnTo>
                  <a:pt x="993" y="3868"/>
                </a:lnTo>
                <a:lnTo>
                  <a:pt x="1009" y="3855"/>
                </a:lnTo>
                <a:cubicBezTo>
                  <a:pt x="1010" y="3855"/>
                  <a:pt x="1011" y="3854"/>
                  <a:pt x="1012" y="3854"/>
                </a:cubicBezTo>
                <a:lnTo>
                  <a:pt x="1016" y="3853"/>
                </a:lnTo>
                <a:lnTo>
                  <a:pt x="1020" y="3848"/>
                </a:lnTo>
                <a:cubicBezTo>
                  <a:pt x="1020" y="3847"/>
                  <a:pt x="1021" y="3846"/>
                  <a:pt x="1022" y="3845"/>
                </a:cubicBezTo>
                <a:lnTo>
                  <a:pt x="1025" y="3844"/>
                </a:lnTo>
                <a:cubicBezTo>
                  <a:pt x="1026" y="3843"/>
                  <a:pt x="1027" y="3843"/>
                  <a:pt x="1029" y="3843"/>
                </a:cubicBezTo>
                <a:lnTo>
                  <a:pt x="1044" y="3842"/>
                </a:lnTo>
                <a:lnTo>
                  <a:pt x="1049" y="3839"/>
                </a:lnTo>
                <a:cubicBezTo>
                  <a:pt x="1050" y="3839"/>
                  <a:pt x="1051" y="3838"/>
                  <a:pt x="1052" y="3838"/>
                </a:cubicBezTo>
                <a:lnTo>
                  <a:pt x="1059" y="3836"/>
                </a:lnTo>
                <a:lnTo>
                  <a:pt x="1080" y="3819"/>
                </a:lnTo>
                <a:cubicBezTo>
                  <a:pt x="1081" y="3819"/>
                  <a:pt x="1082" y="3818"/>
                  <a:pt x="1083" y="3818"/>
                </a:cubicBezTo>
                <a:lnTo>
                  <a:pt x="1089" y="3816"/>
                </a:lnTo>
                <a:lnTo>
                  <a:pt x="1094" y="3812"/>
                </a:lnTo>
                <a:lnTo>
                  <a:pt x="1100" y="3796"/>
                </a:lnTo>
                <a:cubicBezTo>
                  <a:pt x="1101" y="3795"/>
                  <a:pt x="1102" y="3794"/>
                  <a:pt x="1103" y="3793"/>
                </a:cubicBezTo>
                <a:lnTo>
                  <a:pt x="1108" y="3789"/>
                </a:lnTo>
                <a:cubicBezTo>
                  <a:pt x="1109" y="3789"/>
                  <a:pt x="1111" y="3788"/>
                  <a:pt x="1112" y="3788"/>
                </a:cubicBezTo>
                <a:lnTo>
                  <a:pt x="1123" y="3787"/>
                </a:lnTo>
                <a:lnTo>
                  <a:pt x="1135" y="3775"/>
                </a:lnTo>
                <a:cubicBezTo>
                  <a:pt x="1136" y="3774"/>
                  <a:pt x="1137" y="3774"/>
                  <a:pt x="1138" y="3773"/>
                </a:cubicBezTo>
                <a:lnTo>
                  <a:pt x="1155" y="3769"/>
                </a:lnTo>
                <a:lnTo>
                  <a:pt x="1161" y="3761"/>
                </a:lnTo>
                <a:cubicBezTo>
                  <a:pt x="1162" y="3761"/>
                  <a:pt x="1162" y="3760"/>
                  <a:pt x="1163" y="3760"/>
                </a:cubicBezTo>
                <a:lnTo>
                  <a:pt x="1165" y="3757"/>
                </a:lnTo>
                <a:lnTo>
                  <a:pt x="1168" y="3743"/>
                </a:lnTo>
                <a:cubicBezTo>
                  <a:pt x="1168" y="3742"/>
                  <a:pt x="1168" y="3742"/>
                  <a:pt x="1169" y="3741"/>
                </a:cubicBezTo>
                <a:lnTo>
                  <a:pt x="1172" y="3736"/>
                </a:lnTo>
                <a:lnTo>
                  <a:pt x="1182" y="3726"/>
                </a:lnTo>
                <a:lnTo>
                  <a:pt x="1181" y="3723"/>
                </a:lnTo>
                <a:lnTo>
                  <a:pt x="1179" y="3721"/>
                </a:lnTo>
                <a:lnTo>
                  <a:pt x="1174" y="3719"/>
                </a:lnTo>
                <a:lnTo>
                  <a:pt x="1163" y="3711"/>
                </a:lnTo>
                <a:lnTo>
                  <a:pt x="1161" y="3711"/>
                </a:lnTo>
                <a:lnTo>
                  <a:pt x="1137" y="3730"/>
                </a:lnTo>
                <a:cubicBezTo>
                  <a:pt x="1136" y="3731"/>
                  <a:pt x="1135" y="3731"/>
                  <a:pt x="1134" y="3732"/>
                </a:cubicBezTo>
                <a:lnTo>
                  <a:pt x="1121" y="3735"/>
                </a:lnTo>
                <a:lnTo>
                  <a:pt x="1111" y="3745"/>
                </a:lnTo>
                <a:lnTo>
                  <a:pt x="1106" y="3748"/>
                </a:lnTo>
                <a:lnTo>
                  <a:pt x="1100" y="3750"/>
                </a:lnTo>
                <a:cubicBezTo>
                  <a:pt x="1099" y="3750"/>
                  <a:pt x="1098" y="3750"/>
                  <a:pt x="1097" y="3750"/>
                </a:cubicBezTo>
                <a:lnTo>
                  <a:pt x="1093" y="3750"/>
                </a:lnTo>
                <a:cubicBezTo>
                  <a:pt x="1090" y="3750"/>
                  <a:pt x="1087" y="3748"/>
                  <a:pt x="1086" y="3745"/>
                </a:cubicBezTo>
                <a:cubicBezTo>
                  <a:pt x="1084" y="3742"/>
                  <a:pt x="1086" y="3739"/>
                  <a:pt x="1088" y="3737"/>
                </a:cubicBezTo>
                <a:lnTo>
                  <a:pt x="1092" y="3732"/>
                </a:lnTo>
                <a:cubicBezTo>
                  <a:pt x="1093" y="3731"/>
                  <a:pt x="1093" y="3731"/>
                  <a:pt x="1094" y="3730"/>
                </a:cubicBezTo>
                <a:lnTo>
                  <a:pt x="1102" y="3725"/>
                </a:lnTo>
                <a:lnTo>
                  <a:pt x="1110" y="3715"/>
                </a:lnTo>
                <a:cubicBezTo>
                  <a:pt x="1110" y="3714"/>
                  <a:pt x="1111" y="3713"/>
                  <a:pt x="1112" y="3713"/>
                </a:cubicBezTo>
                <a:lnTo>
                  <a:pt x="1118" y="3708"/>
                </a:lnTo>
                <a:cubicBezTo>
                  <a:pt x="1119" y="3708"/>
                  <a:pt x="1119" y="3708"/>
                  <a:pt x="1120" y="3707"/>
                </a:cubicBezTo>
                <a:lnTo>
                  <a:pt x="1142" y="3700"/>
                </a:lnTo>
                <a:lnTo>
                  <a:pt x="1148" y="3696"/>
                </a:lnTo>
                <a:lnTo>
                  <a:pt x="1164" y="3675"/>
                </a:lnTo>
                <a:lnTo>
                  <a:pt x="1206" y="3648"/>
                </a:lnTo>
                <a:lnTo>
                  <a:pt x="1210" y="3642"/>
                </a:lnTo>
                <a:lnTo>
                  <a:pt x="1213" y="3623"/>
                </a:lnTo>
                <a:cubicBezTo>
                  <a:pt x="1214" y="3622"/>
                  <a:pt x="1214" y="3621"/>
                  <a:pt x="1215" y="3620"/>
                </a:cubicBezTo>
                <a:lnTo>
                  <a:pt x="1230" y="3604"/>
                </a:lnTo>
                <a:cubicBezTo>
                  <a:pt x="1231" y="3603"/>
                  <a:pt x="1231" y="3603"/>
                  <a:pt x="1232" y="3602"/>
                </a:cubicBezTo>
                <a:lnTo>
                  <a:pt x="1237" y="3599"/>
                </a:lnTo>
                <a:cubicBezTo>
                  <a:pt x="1238" y="3599"/>
                  <a:pt x="1239" y="3598"/>
                  <a:pt x="1240" y="3598"/>
                </a:cubicBezTo>
                <a:lnTo>
                  <a:pt x="1247" y="3597"/>
                </a:lnTo>
                <a:cubicBezTo>
                  <a:pt x="1250" y="3596"/>
                  <a:pt x="1253" y="3598"/>
                  <a:pt x="1255" y="3600"/>
                </a:cubicBezTo>
                <a:cubicBezTo>
                  <a:pt x="1256" y="3603"/>
                  <a:pt x="1256" y="3606"/>
                  <a:pt x="1255" y="3609"/>
                </a:cubicBezTo>
                <a:lnTo>
                  <a:pt x="1252" y="3615"/>
                </a:lnTo>
                <a:lnTo>
                  <a:pt x="1238" y="3629"/>
                </a:lnTo>
                <a:lnTo>
                  <a:pt x="1232" y="3632"/>
                </a:lnTo>
                <a:lnTo>
                  <a:pt x="1233" y="3634"/>
                </a:lnTo>
                <a:lnTo>
                  <a:pt x="1250" y="3637"/>
                </a:lnTo>
                <a:lnTo>
                  <a:pt x="1260" y="3636"/>
                </a:lnTo>
                <a:cubicBezTo>
                  <a:pt x="1261" y="3636"/>
                  <a:pt x="1263" y="3637"/>
                  <a:pt x="1264" y="3637"/>
                </a:cubicBezTo>
                <a:lnTo>
                  <a:pt x="1267" y="3638"/>
                </a:lnTo>
                <a:cubicBezTo>
                  <a:pt x="1268" y="3639"/>
                  <a:pt x="1269" y="3640"/>
                  <a:pt x="1270" y="3641"/>
                </a:cubicBezTo>
                <a:lnTo>
                  <a:pt x="1273" y="3640"/>
                </a:lnTo>
                <a:cubicBezTo>
                  <a:pt x="1276" y="3640"/>
                  <a:pt x="1279" y="3641"/>
                  <a:pt x="1281" y="3643"/>
                </a:cubicBezTo>
                <a:cubicBezTo>
                  <a:pt x="1282" y="3645"/>
                  <a:pt x="1283" y="3648"/>
                  <a:pt x="1282" y="3651"/>
                </a:cubicBezTo>
                <a:lnTo>
                  <a:pt x="1280" y="3657"/>
                </a:lnTo>
                <a:cubicBezTo>
                  <a:pt x="1280" y="3658"/>
                  <a:pt x="1279" y="3658"/>
                  <a:pt x="1279" y="3659"/>
                </a:cubicBezTo>
                <a:lnTo>
                  <a:pt x="1274" y="3665"/>
                </a:lnTo>
                <a:lnTo>
                  <a:pt x="1268" y="3671"/>
                </a:lnTo>
                <a:cubicBezTo>
                  <a:pt x="1267" y="3672"/>
                  <a:pt x="1266" y="3672"/>
                  <a:pt x="1265" y="3672"/>
                </a:cubicBezTo>
                <a:lnTo>
                  <a:pt x="1239" y="3680"/>
                </a:lnTo>
                <a:lnTo>
                  <a:pt x="1227" y="3687"/>
                </a:lnTo>
                <a:lnTo>
                  <a:pt x="1225" y="3690"/>
                </a:lnTo>
                <a:lnTo>
                  <a:pt x="1224" y="3695"/>
                </a:lnTo>
                <a:cubicBezTo>
                  <a:pt x="1224" y="3696"/>
                  <a:pt x="1223" y="3698"/>
                  <a:pt x="1222" y="3699"/>
                </a:cubicBezTo>
                <a:lnTo>
                  <a:pt x="1217" y="3703"/>
                </a:lnTo>
                <a:cubicBezTo>
                  <a:pt x="1217" y="3704"/>
                  <a:pt x="1216" y="3704"/>
                  <a:pt x="1216" y="3705"/>
                </a:cubicBezTo>
                <a:lnTo>
                  <a:pt x="1204" y="3711"/>
                </a:lnTo>
                <a:lnTo>
                  <a:pt x="1204" y="3713"/>
                </a:lnTo>
                <a:lnTo>
                  <a:pt x="1204" y="3715"/>
                </a:lnTo>
                <a:lnTo>
                  <a:pt x="1224" y="3709"/>
                </a:lnTo>
                <a:cubicBezTo>
                  <a:pt x="1225" y="3708"/>
                  <a:pt x="1226" y="3708"/>
                  <a:pt x="1226" y="3708"/>
                </a:cubicBezTo>
                <a:lnTo>
                  <a:pt x="1231" y="3708"/>
                </a:lnTo>
                <a:cubicBezTo>
                  <a:pt x="1233" y="3709"/>
                  <a:pt x="1233" y="3708"/>
                  <a:pt x="1234" y="3709"/>
                </a:cubicBezTo>
                <a:lnTo>
                  <a:pt x="1239" y="3711"/>
                </a:lnTo>
                <a:cubicBezTo>
                  <a:pt x="1240" y="3711"/>
                  <a:pt x="1241" y="3712"/>
                  <a:pt x="1242" y="3712"/>
                </a:cubicBezTo>
                <a:lnTo>
                  <a:pt x="1248" y="3717"/>
                </a:lnTo>
                <a:lnTo>
                  <a:pt x="1258" y="3716"/>
                </a:lnTo>
                <a:cubicBezTo>
                  <a:pt x="1261" y="3716"/>
                  <a:pt x="1263" y="3717"/>
                  <a:pt x="1265" y="3719"/>
                </a:cubicBezTo>
                <a:lnTo>
                  <a:pt x="1269" y="3726"/>
                </a:lnTo>
                <a:cubicBezTo>
                  <a:pt x="1271" y="3727"/>
                  <a:pt x="1271" y="3730"/>
                  <a:pt x="1271" y="3732"/>
                </a:cubicBezTo>
                <a:cubicBezTo>
                  <a:pt x="1271" y="3732"/>
                  <a:pt x="1271" y="3733"/>
                  <a:pt x="1272" y="3733"/>
                </a:cubicBezTo>
                <a:lnTo>
                  <a:pt x="1274" y="3736"/>
                </a:lnTo>
                <a:cubicBezTo>
                  <a:pt x="1274" y="3737"/>
                  <a:pt x="1275" y="3738"/>
                  <a:pt x="1275" y="3739"/>
                </a:cubicBezTo>
                <a:lnTo>
                  <a:pt x="1276" y="3744"/>
                </a:lnTo>
                <a:cubicBezTo>
                  <a:pt x="1276" y="3745"/>
                  <a:pt x="1276" y="3746"/>
                  <a:pt x="1276" y="3747"/>
                </a:cubicBezTo>
                <a:lnTo>
                  <a:pt x="1274" y="3752"/>
                </a:lnTo>
                <a:cubicBezTo>
                  <a:pt x="1274" y="3755"/>
                  <a:pt x="1273" y="3756"/>
                  <a:pt x="1271" y="3757"/>
                </a:cubicBezTo>
                <a:lnTo>
                  <a:pt x="1268" y="3759"/>
                </a:lnTo>
                <a:cubicBezTo>
                  <a:pt x="1267" y="3760"/>
                  <a:pt x="1265" y="3760"/>
                  <a:pt x="1264" y="3760"/>
                </a:cubicBezTo>
                <a:lnTo>
                  <a:pt x="1244" y="3761"/>
                </a:lnTo>
                <a:lnTo>
                  <a:pt x="1233" y="3765"/>
                </a:lnTo>
                <a:lnTo>
                  <a:pt x="1231" y="3767"/>
                </a:lnTo>
                <a:lnTo>
                  <a:pt x="1224" y="3779"/>
                </a:lnTo>
                <a:lnTo>
                  <a:pt x="1220" y="3786"/>
                </a:lnTo>
                <a:cubicBezTo>
                  <a:pt x="1219" y="3787"/>
                  <a:pt x="1219" y="3788"/>
                  <a:pt x="1218" y="3788"/>
                </a:cubicBezTo>
                <a:lnTo>
                  <a:pt x="1213" y="3792"/>
                </a:lnTo>
                <a:lnTo>
                  <a:pt x="1204" y="3796"/>
                </a:lnTo>
                <a:cubicBezTo>
                  <a:pt x="1203" y="3796"/>
                  <a:pt x="1202" y="3797"/>
                  <a:pt x="1201" y="3796"/>
                </a:cubicBezTo>
                <a:lnTo>
                  <a:pt x="1193" y="3796"/>
                </a:lnTo>
                <a:cubicBezTo>
                  <a:pt x="1191" y="3796"/>
                  <a:pt x="1189" y="3795"/>
                  <a:pt x="1188" y="3794"/>
                </a:cubicBezTo>
                <a:lnTo>
                  <a:pt x="1185" y="3791"/>
                </a:lnTo>
                <a:lnTo>
                  <a:pt x="1165" y="3803"/>
                </a:lnTo>
                <a:lnTo>
                  <a:pt x="1158" y="3816"/>
                </a:lnTo>
                <a:cubicBezTo>
                  <a:pt x="1157" y="3816"/>
                  <a:pt x="1157" y="3817"/>
                  <a:pt x="1156" y="3818"/>
                </a:cubicBezTo>
                <a:lnTo>
                  <a:pt x="1152" y="3821"/>
                </a:lnTo>
                <a:cubicBezTo>
                  <a:pt x="1151" y="3822"/>
                  <a:pt x="1150" y="3822"/>
                  <a:pt x="1150" y="3822"/>
                </a:cubicBezTo>
                <a:lnTo>
                  <a:pt x="1138" y="3827"/>
                </a:lnTo>
                <a:lnTo>
                  <a:pt x="1135" y="3829"/>
                </a:lnTo>
                <a:lnTo>
                  <a:pt x="1129" y="3838"/>
                </a:lnTo>
                <a:lnTo>
                  <a:pt x="1131" y="3837"/>
                </a:lnTo>
                <a:lnTo>
                  <a:pt x="1136" y="3832"/>
                </a:lnTo>
                <a:cubicBezTo>
                  <a:pt x="1137" y="3832"/>
                  <a:pt x="1137" y="3832"/>
                  <a:pt x="1138" y="3831"/>
                </a:cubicBezTo>
                <a:lnTo>
                  <a:pt x="1145" y="3828"/>
                </a:lnTo>
                <a:cubicBezTo>
                  <a:pt x="1145" y="3828"/>
                  <a:pt x="1146" y="3827"/>
                  <a:pt x="1147" y="3827"/>
                </a:cubicBezTo>
                <a:lnTo>
                  <a:pt x="1161" y="3825"/>
                </a:lnTo>
                <a:cubicBezTo>
                  <a:pt x="1164" y="3825"/>
                  <a:pt x="1166" y="3826"/>
                  <a:pt x="1168" y="3828"/>
                </a:cubicBezTo>
                <a:cubicBezTo>
                  <a:pt x="1170" y="3830"/>
                  <a:pt x="1171" y="3833"/>
                  <a:pt x="1170" y="3836"/>
                </a:cubicBezTo>
                <a:lnTo>
                  <a:pt x="1168" y="3842"/>
                </a:lnTo>
                <a:cubicBezTo>
                  <a:pt x="1167" y="3843"/>
                  <a:pt x="1167" y="3844"/>
                  <a:pt x="1166" y="3844"/>
                </a:cubicBezTo>
                <a:cubicBezTo>
                  <a:pt x="1169" y="3846"/>
                  <a:pt x="1170" y="3848"/>
                  <a:pt x="1170" y="3851"/>
                </a:cubicBezTo>
                <a:lnTo>
                  <a:pt x="1170" y="3854"/>
                </a:lnTo>
                <a:cubicBezTo>
                  <a:pt x="1170" y="3858"/>
                  <a:pt x="1167" y="3862"/>
                  <a:pt x="1163" y="3862"/>
                </a:cubicBezTo>
                <a:lnTo>
                  <a:pt x="1147" y="3864"/>
                </a:lnTo>
                <a:lnTo>
                  <a:pt x="1141" y="3867"/>
                </a:lnTo>
                <a:lnTo>
                  <a:pt x="1139" y="3871"/>
                </a:lnTo>
                <a:lnTo>
                  <a:pt x="1141" y="3878"/>
                </a:lnTo>
                <a:lnTo>
                  <a:pt x="1146" y="3881"/>
                </a:lnTo>
                <a:lnTo>
                  <a:pt x="1163" y="3885"/>
                </a:lnTo>
                <a:cubicBezTo>
                  <a:pt x="1165" y="3886"/>
                  <a:pt x="1167" y="3887"/>
                  <a:pt x="1168" y="3889"/>
                </a:cubicBezTo>
                <a:cubicBezTo>
                  <a:pt x="1169" y="3891"/>
                  <a:pt x="1169" y="3893"/>
                  <a:pt x="1168" y="3896"/>
                </a:cubicBezTo>
                <a:lnTo>
                  <a:pt x="1167" y="3900"/>
                </a:lnTo>
                <a:cubicBezTo>
                  <a:pt x="1166" y="3901"/>
                  <a:pt x="1166" y="3902"/>
                  <a:pt x="1165" y="3903"/>
                </a:cubicBezTo>
                <a:lnTo>
                  <a:pt x="1162" y="3906"/>
                </a:lnTo>
                <a:cubicBezTo>
                  <a:pt x="1161" y="3907"/>
                  <a:pt x="1161" y="3907"/>
                  <a:pt x="1160" y="3908"/>
                </a:cubicBezTo>
                <a:lnTo>
                  <a:pt x="1156" y="3909"/>
                </a:lnTo>
                <a:cubicBezTo>
                  <a:pt x="1156" y="3909"/>
                  <a:pt x="1155" y="3910"/>
                  <a:pt x="1154" y="3910"/>
                </a:cubicBezTo>
                <a:lnTo>
                  <a:pt x="1150" y="3910"/>
                </a:lnTo>
                <a:lnTo>
                  <a:pt x="1147" y="3916"/>
                </a:lnTo>
                <a:cubicBezTo>
                  <a:pt x="1147" y="3917"/>
                  <a:pt x="1146" y="3918"/>
                  <a:pt x="1145" y="3919"/>
                </a:cubicBezTo>
                <a:lnTo>
                  <a:pt x="1142" y="3921"/>
                </a:lnTo>
                <a:cubicBezTo>
                  <a:pt x="1139" y="3923"/>
                  <a:pt x="1135" y="3923"/>
                  <a:pt x="1132" y="3920"/>
                </a:cubicBezTo>
                <a:lnTo>
                  <a:pt x="1130" y="3918"/>
                </a:lnTo>
                <a:lnTo>
                  <a:pt x="1125" y="3912"/>
                </a:lnTo>
                <a:lnTo>
                  <a:pt x="1115" y="3909"/>
                </a:lnTo>
                <a:lnTo>
                  <a:pt x="1115" y="3909"/>
                </a:lnTo>
                <a:lnTo>
                  <a:pt x="1098" y="3916"/>
                </a:lnTo>
                <a:cubicBezTo>
                  <a:pt x="1096" y="3917"/>
                  <a:pt x="1094" y="3917"/>
                  <a:pt x="1092" y="3916"/>
                </a:cubicBezTo>
                <a:lnTo>
                  <a:pt x="1086" y="3914"/>
                </a:lnTo>
                <a:cubicBezTo>
                  <a:pt x="1085" y="3914"/>
                  <a:pt x="1084" y="3914"/>
                  <a:pt x="1083" y="3913"/>
                </a:cubicBezTo>
                <a:lnTo>
                  <a:pt x="1078" y="3908"/>
                </a:lnTo>
                <a:lnTo>
                  <a:pt x="1074" y="3906"/>
                </a:lnTo>
                <a:lnTo>
                  <a:pt x="1070" y="3905"/>
                </a:lnTo>
                <a:lnTo>
                  <a:pt x="1067" y="3906"/>
                </a:lnTo>
                <a:lnTo>
                  <a:pt x="1062" y="3910"/>
                </a:lnTo>
                <a:cubicBezTo>
                  <a:pt x="1061" y="3910"/>
                  <a:pt x="1060" y="3911"/>
                  <a:pt x="1059" y="3911"/>
                </a:cubicBezTo>
                <a:lnTo>
                  <a:pt x="1056" y="3912"/>
                </a:lnTo>
                <a:cubicBezTo>
                  <a:pt x="1055" y="3912"/>
                  <a:pt x="1053" y="3912"/>
                  <a:pt x="1052" y="3911"/>
                </a:cubicBezTo>
                <a:lnTo>
                  <a:pt x="1048" y="3910"/>
                </a:lnTo>
                <a:cubicBezTo>
                  <a:pt x="1047" y="3909"/>
                  <a:pt x="1046" y="3909"/>
                  <a:pt x="1045" y="3908"/>
                </a:cubicBezTo>
                <a:lnTo>
                  <a:pt x="1039" y="3901"/>
                </a:lnTo>
                <a:lnTo>
                  <a:pt x="1014" y="3907"/>
                </a:lnTo>
                <a:lnTo>
                  <a:pt x="1004" y="3913"/>
                </a:lnTo>
                <a:lnTo>
                  <a:pt x="1000" y="3920"/>
                </a:lnTo>
                <a:cubicBezTo>
                  <a:pt x="1000" y="3920"/>
                  <a:pt x="999" y="3921"/>
                  <a:pt x="998" y="3922"/>
                </a:cubicBezTo>
                <a:lnTo>
                  <a:pt x="998" y="3922"/>
                </a:lnTo>
                <a:lnTo>
                  <a:pt x="1001" y="3931"/>
                </a:lnTo>
                <a:lnTo>
                  <a:pt x="1031" y="3939"/>
                </a:lnTo>
                <a:cubicBezTo>
                  <a:pt x="1033" y="3939"/>
                  <a:pt x="1035" y="3940"/>
                  <a:pt x="1036" y="3941"/>
                </a:cubicBezTo>
                <a:lnTo>
                  <a:pt x="1040" y="3947"/>
                </a:lnTo>
                <a:cubicBezTo>
                  <a:pt x="1041" y="3947"/>
                  <a:pt x="1041" y="3948"/>
                  <a:pt x="1041" y="3949"/>
                </a:cubicBezTo>
                <a:lnTo>
                  <a:pt x="1042" y="3949"/>
                </a:lnTo>
                <a:cubicBezTo>
                  <a:pt x="1042" y="3950"/>
                  <a:pt x="1044" y="3953"/>
                  <a:pt x="1044" y="3954"/>
                </a:cubicBezTo>
                <a:lnTo>
                  <a:pt x="1044" y="3956"/>
                </a:lnTo>
                <a:cubicBezTo>
                  <a:pt x="1044" y="3957"/>
                  <a:pt x="1044" y="3958"/>
                  <a:pt x="1044" y="3958"/>
                </a:cubicBezTo>
                <a:lnTo>
                  <a:pt x="1044" y="3961"/>
                </a:lnTo>
                <a:cubicBezTo>
                  <a:pt x="1044" y="3962"/>
                  <a:pt x="1044" y="3963"/>
                  <a:pt x="1044" y="3963"/>
                </a:cubicBezTo>
                <a:cubicBezTo>
                  <a:pt x="1043" y="3964"/>
                  <a:pt x="1043" y="3964"/>
                  <a:pt x="1043" y="3964"/>
                </a:cubicBezTo>
                <a:lnTo>
                  <a:pt x="1042" y="3979"/>
                </a:lnTo>
                <a:cubicBezTo>
                  <a:pt x="1042" y="3980"/>
                  <a:pt x="1041" y="3981"/>
                  <a:pt x="1041" y="3982"/>
                </a:cubicBezTo>
                <a:lnTo>
                  <a:pt x="1039" y="3985"/>
                </a:lnTo>
                <a:cubicBezTo>
                  <a:pt x="1037" y="3987"/>
                  <a:pt x="1033" y="3988"/>
                  <a:pt x="1030" y="3987"/>
                </a:cubicBezTo>
                <a:cubicBezTo>
                  <a:pt x="1027" y="3986"/>
                  <a:pt x="1025" y="3983"/>
                  <a:pt x="1024" y="3980"/>
                </a:cubicBezTo>
                <a:lnTo>
                  <a:pt x="1023" y="3961"/>
                </a:lnTo>
                <a:lnTo>
                  <a:pt x="1010" y="3964"/>
                </a:lnTo>
                <a:cubicBezTo>
                  <a:pt x="1010" y="3964"/>
                  <a:pt x="1009" y="3964"/>
                  <a:pt x="1008" y="3964"/>
                </a:cubicBezTo>
                <a:lnTo>
                  <a:pt x="1000" y="3963"/>
                </a:lnTo>
                <a:cubicBezTo>
                  <a:pt x="998" y="3962"/>
                  <a:pt x="996" y="3961"/>
                  <a:pt x="995" y="3960"/>
                </a:cubicBezTo>
                <a:lnTo>
                  <a:pt x="986" y="3949"/>
                </a:lnTo>
                <a:lnTo>
                  <a:pt x="981" y="3946"/>
                </a:lnTo>
                <a:lnTo>
                  <a:pt x="974" y="3953"/>
                </a:lnTo>
                <a:lnTo>
                  <a:pt x="965" y="3959"/>
                </a:lnTo>
                <a:lnTo>
                  <a:pt x="956" y="3962"/>
                </a:lnTo>
                <a:cubicBezTo>
                  <a:pt x="955" y="3963"/>
                  <a:pt x="953" y="3963"/>
                  <a:pt x="951" y="3962"/>
                </a:cubicBezTo>
                <a:lnTo>
                  <a:pt x="947" y="3961"/>
                </a:lnTo>
                <a:cubicBezTo>
                  <a:pt x="944" y="3960"/>
                  <a:pt x="942" y="3958"/>
                  <a:pt x="941" y="3955"/>
                </a:cubicBezTo>
                <a:cubicBezTo>
                  <a:pt x="941" y="3953"/>
                  <a:pt x="941" y="3950"/>
                  <a:pt x="943" y="3948"/>
                </a:cubicBezTo>
                <a:lnTo>
                  <a:pt x="961" y="3928"/>
                </a:lnTo>
                <a:lnTo>
                  <a:pt x="966" y="3910"/>
                </a:lnTo>
                <a:lnTo>
                  <a:pt x="964" y="3904"/>
                </a:lnTo>
                <a:lnTo>
                  <a:pt x="956" y="3893"/>
                </a:lnTo>
                <a:lnTo>
                  <a:pt x="939" y="3878"/>
                </a:lnTo>
                <a:cubicBezTo>
                  <a:pt x="936" y="3876"/>
                  <a:pt x="935" y="3874"/>
                  <a:pt x="936" y="3871"/>
                </a:cubicBezTo>
                <a:lnTo>
                  <a:pt x="937" y="3864"/>
                </a:lnTo>
                <a:lnTo>
                  <a:pt x="937" y="3858"/>
                </a:lnTo>
                <a:lnTo>
                  <a:pt x="933" y="3849"/>
                </a:lnTo>
                <a:lnTo>
                  <a:pt x="924" y="3838"/>
                </a:lnTo>
                <a:lnTo>
                  <a:pt x="920" y="3829"/>
                </a:lnTo>
                <a:cubicBezTo>
                  <a:pt x="919" y="3828"/>
                  <a:pt x="919" y="3827"/>
                  <a:pt x="919" y="3826"/>
                </a:cubicBezTo>
                <a:lnTo>
                  <a:pt x="910" y="3833"/>
                </a:lnTo>
                <a:cubicBezTo>
                  <a:pt x="909" y="3834"/>
                  <a:pt x="908" y="3835"/>
                  <a:pt x="907" y="3835"/>
                </a:cubicBezTo>
                <a:lnTo>
                  <a:pt x="898" y="3837"/>
                </a:lnTo>
                <a:cubicBezTo>
                  <a:pt x="899" y="3838"/>
                  <a:pt x="900" y="3839"/>
                  <a:pt x="900" y="3840"/>
                </a:cubicBezTo>
                <a:lnTo>
                  <a:pt x="903" y="3846"/>
                </a:lnTo>
                <a:lnTo>
                  <a:pt x="906" y="3858"/>
                </a:lnTo>
                <a:cubicBezTo>
                  <a:pt x="907" y="3862"/>
                  <a:pt x="905" y="3865"/>
                  <a:pt x="903" y="3867"/>
                </a:cubicBezTo>
                <a:cubicBezTo>
                  <a:pt x="900" y="3869"/>
                  <a:pt x="896" y="3869"/>
                  <a:pt x="893" y="3866"/>
                </a:cubicBezTo>
                <a:lnTo>
                  <a:pt x="891" y="3864"/>
                </a:lnTo>
                <a:cubicBezTo>
                  <a:pt x="890" y="3864"/>
                  <a:pt x="889" y="3863"/>
                  <a:pt x="889" y="3862"/>
                </a:cubicBezTo>
                <a:lnTo>
                  <a:pt x="884" y="3853"/>
                </a:lnTo>
                <a:lnTo>
                  <a:pt x="883" y="3856"/>
                </a:lnTo>
                <a:lnTo>
                  <a:pt x="875" y="3871"/>
                </a:lnTo>
                <a:cubicBezTo>
                  <a:pt x="874" y="3872"/>
                  <a:pt x="874" y="3872"/>
                  <a:pt x="874" y="3873"/>
                </a:cubicBezTo>
                <a:lnTo>
                  <a:pt x="871" y="3876"/>
                </a:lnTo>
                <a:cubicBezTo>
                  <a:pt x="869" y="3878"/>
                  <a:pt x="865" y="3879"/>
                  <a:pt x="862" y="3878"/>
                </a:cubicBezTo>
                <a:lnTo>
                  <a:pt x="859" y="3876"/>
                </a:lnTo>
                <a:cubicBezTo>
                  <a:pt x="857" y="3876"/>
                  <a:pt x="856" y="3874"/>
                  <a:pt x="855" y="3872"/>
                </a:cubicBezTo>
                <a:lnTo>
                  <a:pt x="853" y="3868"/>
                </a:lnTo>
                <a:lnTo>
                  <a:pt x="853" y="3868"/>
                </a:lnTo>
                <a:lnTo>
                  <a:pt x="852" y="3869"/>
                </a:lnTo>
                <a:cubicBezTo>
                  <a:pt x="851" y="3871"/>
                  <a:pt x="849" y="3872"/>
                  <a:pt x="847" y="3873"/>
                </a:cubicBezTo>
                <a:lnTo>
                  <a:pt x="843" y="3873"/>
                </a:lnTo>
                <a:lnTo>
                  <a:pt x="844" y="3874"/>
                </a:lnTo>
                <a:cubicBezTo>
                  <a:pt x="845" y="3875"/>
                  <a:pt x="846" y="3876"/>
                  <a:pt x="846" y="3877"/>
                </a:cubicBezTo>
                <a:lnTo>
                  <a:pt x="847" y="3880"/>
                </a:lnTo>
                <a:cubicBezTo>
                  <a:pt x="848" y="3881"/>
                  <a:pt x="849" y="3881"/>
                  <a:pt x="850" y="3882"/>
                </a:cubicBezTo>
                <a:lnTo>
                  <a:pt x="854" y="3885"/>
                </a:lnTo>
                <a:lnTo>
                  <a:pt x="856" y="3885"/>
                </a:lnTo>
                <a:lnTo>
                  <a:pt x="873" y="3878"/>
                </a:lnTo>
                <a:cubicBezTo>
                  <a:pt x="874" y="3878"/>
                  <a:pt x="875" y="3877"/>
                  <a:pt x="876" y="3877"/>
                </a:cubicBezTo>
                <a:cubicBezTo>
                  <a:pt x="878" y="3876"/>
                  <a:pt x="881" y="3876"/>
                  <a:pt x="883" y="3877"/>
                </a:cubicBezTo>
                <a:cubicBezTo>
                  <a:pt x="885" y="3878"/>
                  <a:pt x="887" y="3879"/>
                  <a:pt x="888" y="3881"/>
                </a:cubicBezTo>
                <a:lnTo>
                  <a:pt x="888" y="3883"/>
                </a:lnTo>
                <a:cubicBezTo>
                  <a:pt x="889" y="3884"/>
                  <a:pt x="889" y="3885"/>
                  <a:pt x="889" y="3886"/>
                </a:cubicBezTo>
                <a:lnTo>
                  <a:pt x="889" y="3889"/>
                </a:lnTo>
                <a:cubicBezTo>
                  <a:pt x="889" y="3890"/>
                  <a:pt x="889" y="3890"/>
                  <a:pt x="889" y="3891"/>
                </a:cubicBezTo>
                <a:cubicBezTo>
                  <a:pt x="888" y="3894"/>
                  <a:pt x="885" y="3897"/>
                  <a:pt x="883" y="3898"/>
                </a:cubicBezTo>
                <a:lnTo>
                  <a:pt x="827" y="3914"/>
                </a:lnTo>
                <a:lnTo>
                  <a:pt x="827" y="3919"/>
                </a:lnTo>
                <a:lnTo>
                  <a:pt x="830" y="3925"/>
                </a:lnTo>
                <a:lnTo>
                  <a:pt x="833" y="3923"/>
                </a:lnTo>
                <a:cubicBezTo>
                  <a:pt x="834" y="3922"/>
                  <a:pt x="835" y="3922"/>
                  <a:pt x="836" y="3922"/>
                </a:cubicBezTo>
                <a:lnTo>
                  <a:pt x="861" y="3920"/>
                </a:lnTo>
                <a:lnTo>
                  <a:pt x="870" y="3914"/>
                </a:lnTo>
                <a:cubicBezTo>
                  <a:pt x="871" y="3914"/>
                  <a:pt x="872" y="3914"/>
                  <a:pt x="872" y="3914"/>
                </a:cubicBezTo>
                <a:lnTo>
                  <a:pt x="878" y="3912"/>
                </a:lnTo>
                <a:cubicBezTo>
                  <a:pt x="881" y="3912"/>
                  <a:pt x="884" y="3913"/>
                  <a:pt x="886" y="3916"/>
                </a:cubicBezTo>
                <a:cubicBezTo>
                  <a:pt x="888" y="3919"/>
                  <a:pt x="888" y="3922"/>
                  <a:pt x="886" y="3925"/>
                </a:cubicBezTo>
                <a:lnTo>
                  <a:pt x="877" y="3935"/>
                </a:lnTo>
                <a:cubicBezTo>
                  <a:pt x="876" y="3937"/>
                  <a:pt x="875" y="3938"/>
                  <a:pt x="873" y="3938"/>
                </a:cubicBezTo>
                <a:lnTo>
                  <a:pt x="841" y="3945"/>
                </a:lnTo>
                <a:lnTo>
                  <a:pt x="829" y="3955"/>
                </a:lnTo>
                <a:cubicBezTo>
                  <a:pt x="828" y="3956"/>
                  <a:pt x="827" y="3956"/>
                  <a:pt x="826" y="3956"/>
                </a:cubicBezTo>
                <a:lnTo>
                  <a:pt x="819" y="3959"/>
                </a:lnTo>
                <a:lnTo>
                  <a:pt x="817" y="3961"/>
                </a:lnTo>
                <a:lnTo>
                  <a:pt x="812" y="3972"/>
                </a:lnTo>
                <a:cubicBezTo>
                  <a:pt x="810" y="3975"/>
                  <a:pt x="807" y="3977"/>
                  <a:pt x="803" y="3976"/>
                </a:cubicBezTo>
                <a:cubicBezTo>
                  <a:pt x="799" y="3975"/>
                  <a:pt x="797" y="3972"/>
                  <a:pt x="797" y="3969"/>
                </a:cubicBezTo>
                <a:lnTo>
                  <a:pt x="796" y="3957"/>
                </a:lnTo>
                <a:cubicBezTo>
                  <a:pt x="796" y="3956"/>
                  <a:pt x="796" y="3955"/>
                  <a:pt x="796" y="3955"/>
                </a:cubicBezTo>
                <a:lnTo>
                  <a:pt x="799" y="3945"/>
                </a:lnTo>
                <a:lnTo>
                  <a:pt x="806" y="3932"/>
                </a:lnTo>
                <a:cubicBezTo>
                  <a:pt x="805" y="3932"/>
                  <a:pt x="805" y="3931"/>
                  <a:pt x="805" y="3931"/>
                </a:cubicBezTo>
                <a:lnTo>
                  <a:pt x="802" y="3918"/>
                </a:lnTo>
                <a:lnTo>
                  <a:pt x="792" y="3906"/>
                </a:lnTo>
                <a:cubicBezTo>
                  <a:pt x="793" y="3908"/>
                  <a:pt x="794" y="3909"/>
                  <a:pt x="794" y="3911"/>
                </a:cubicBezTo>
                <a:lnTo>
                  <a:pt x="794" y="3914"/>
                </a:lnTo>
                <a:cubicBezTo>
                  <a:pt x="794" y="3916"/>
                  <a:pt x="793" y="3918"/>
                  <a:pt x="791" y="3920"/>
                </a:cubicBezTo>
                <a:cubicBezTo>
                  <a:pt x="790" y="3921"/>
                  <a:pt x="788" y="3922"/>
                  <a:pt x="785" y="3922"/>
                </a:cubicBezTo>
                <a:lnTo>
                  <a:pt x="780" y="3922"/>
                </a:lnTo>
                <a:cubicBezTo>
                  <a:pt x="779" y="3922"/>
                  <a:pt x="778" y="3922"/>
                  <a:pt x="778" y="3921"/>
                </a:cubicBezTo>
                <a:lnTo>
                  <a:pt x="772" y="3920"/>
                </a:lnTo>
                <a:lnTo>
                  <a:pt x="771" y="3924"/>
                </a:lnTo>
                <a:cubicBezTo>
                  <a:pt x="770" y="3927"/>
                  <a:pt x="768" y="3930"/>
                  <a:pt x="765" y="3931"/>
                </a:cubicBezTo>
                <a:cubicBezTo>
                  <a:pt x="762" y="3931"/>
                  <a:pt x="759" y="3930"/>
                  <a:pt x="757" y="3928"/>
                </a:cubicBezTo>
                <a:lnTo>
                  <a:pt x="753" y="3924"/>
                </a:lnTo>
                <a:lnTo>
                  <a:pt x="747" y="3916"/>
                </a:lnTo>
                <a:lnTo>
                  <a:pt x="744" y="3918"/>
                </a:lnTo>
                <a:lnTo>
                  <a:pt x="741" y="3922"/>
                </a:lnTo>
                <a:lnTo>
                  <a:pt x="735" y="3925"/>
                </a:lnTo>
                <a:cubicBezTo>
                  <a:pt x="733" y="3926"/>
                  <a:pt x="731" y="3927"/>
                  <a:pt x="729" y="3926"/>
                </a:cubicBezTo>
                <a:lnTo>
                  <a:pt x="730" y="3927"/>
                </a:lnTo>
                <a:lnTo>
                  <a:pt x="734" y="3936"/>
                </a:lnTo>
                <a:lnTo>
                  <a:pt x="740" y="3936"/>
                </a:lnTo>
                <a:cubicBezTo>
                  <a:pt x="743" y="3935"/>
                  <a:pt x="746" y="3938"/>
                  <a:pt x="747" y="3941"/>
                </a:cubicBezTo>
                <a:cubicBezTo>
                  <a:pt x="749" y="3943"/>
                  <a:pt x="748" y="3947"/>
                  <a:pt x="746" y="3949"/>
                </a:cubicBezTo>
                <a:lnTo>
                  <a:pt x="741" y="3955"/>
                </a:lnTo>
                <a:cubicBezTo>
                  <a:pt x="741" y="3956"/>
                  <a:pt x="740" y="3957"/>
                  <a:pt x="739" y="3957"/>
                </a:cubicBezTo>
                <a:lnTo>
                  <a:pt x="732" y="3962"/>
                </a:lnTo>
                <a:cubicBezTo>
                  <a:pt x="731" y="3962"/>
                  <a:pt x="731" y="3963"/>
                  <a:pt x="730" y="3963"/>
                </a:cubicBezTo>
                <a:lnTo>
                  <a:pt x="700" y="3969"/>
                </a:lnTo>
                <a:lnTo>
                  <a:pt x="709" y="3981"/>
                </a:lnTo>
                <a:lnTo>
                  <a:pt x="717" y="3998"/>
                </a:lnTo>
                <a:lnTo>
                  <a:pt x="717" y="3998"/>
                </a:lnTo>
                <a:lnTo>
                  <a:pt x="775" y="3996"/>
                </a:lnTo>
                <a:cubicBezTo>
                  <a:pt x="779" y="3995"/>
                  <a:pt x="782" y="3998"/>
                  <a:pt x="783" y="4003"/>
                </a:cubicBezTo>
                <a:cubicBezTo>
                  <a:pt x="784" y="4007"/>
                  <a:pt x="781" y="4011"/>
                  <a:pt x="777" y="4011"/>
                </a:cubicBezTo>
                <a:lnTo>
                  <a:pt x="710" y="4026"/>
                </a:lnTo>
                <a:lnTo>
                  <a:pt x="710" y="4028"/>
                </a:lnTo>
                <a:lnTo>
                  <a:pt x="717" y="4033"/>
                </a:lnTo>
                <a:cubicBezTo>
                  <a:pt x="719" y="4034"/>
                  <a:pt x="720" y="4035"/>
                  <a:pt x="720" y="4037"/>
                </a:cubicBezTo>
                <a:lnTo>
                  <a:pt x="723" y="4045"/>
                </a:lnTo>
                <a:cubicBezTo>
                  <a:pt x="725" y="4048"/>
                  <a:pt x="724" y="4051"/>
                  <a:pt x="721" y="4054"/>
                </a:cubicBezTo>
                <a:cubicBezTo>
                  <a:pt x="719" y="4056"/>
                  <a:pt x="715" y="4056"/>
                  <a:pt x="712" y="4055"/>
                </a:cubicBezTo>
                <a:lnTo>
                  <a:pt x="695" y="4046"/>
                </a:lnTo>
                <a:lnTo>
                  <a:pt x="659" y="4041"/>
                </a:lnTo>
                <a:lnTo>
                  <a:pt x="660" y="4045"/>
                </a:lnTo>
                <a:cubicBezTo>
                  <a:pt x="661" y="4046"/>
                  <a:pt x="661" y="4048"/>
                  <a:pt x="661" y="4050"/>
                </a:cubicBezTo>
                <a:cubicBezTo>
                  <a:pt x="662" y="4051"/>
                  <a:pt x="662" y="4053"/>
                  <a:pt x="662" y="4054"/>
                </a:cubicBezTo>
                <a:lnTo>
                  <a:pt x="662" y="4056"/>
                </a:lnTo>
                <a:cubicBezTo>
                  <a:pt x="663" y="4058"/>
                  <a:pt x="662" y="4059"/>
                  <a:pt x="661" y="4061"/>
                </a:cubicBezTo>
                <a:lnTo>
                  <a:pt x="660" y="4063"/>
                </a:lnTo>
                <a:cubicBezTo>
                  <a:pt x="659" y="4064"/>
                  <a:pt x="659" y="4065"/>
                  <a:pt x="658" y="4066"/>
                </a:cubicBezTo>
                <a:lnTo>
                  <a:pt x="655" y="4068"/>
                </a:lnTo>
                <a:cubicBezTo>
                  <a:pt x="655" y="4068"/>
                  <a:pt x="654" y="4069"/>
                  <a:pt x="653" y="4069"/>
                </a:cubicBezTo>
                <a:lnTo>
                  <a:pt x="649" y="4070"/>
                </a:lnTo>
                <a:cubicBezTo>
                  <a:pt x="647" y="4071"/>
                  <a:pt x="645" y="4071"/>
                  <a:pt x="643" y="4070"/>
                </a:cubicBezTo>
                <a:lnTo>
                  <a:pt x="642" y="4077"/>
                </a:lnTo>
                <a:lnTo>
                  <a:pt x="644" y="4078"/>
                </a:lnTo>
                <a:lnTo>
                  <a:pt x="650" y="4078"/>
                </a:lnTo>
                <a:lnTo>
                  <a:pt x="674" y="4074"/>
                </a:lnTo>
                <a:cubicBezTo>
                  <a:pt x="677" y="4073"/>
                  <a:pt x="679" y="4074"/>
                  <a:pt x="680" y="4075"/>
                </a:cubicBezTo>
                <a:lnTo>
                  <a:pt x="687" y="4080"/>
                </a:lnTo>
                <a:cubicBezTo>
                  <a:pt x="688" y="4081"/>
                  <a:pt x="689" y="4082"/>
                  <a:pt x="690" y="4083"/>
                </a:cubicBezTo>
                <a:lnTo>
                  <a:pt x="693" y="4080"/>
                </a:lnTo>
                <a:cubicBezTo>
                  <a:pt x="695" y="4078"/>
                  <a:pt x="698" y="4077"/>
                  <a:pt x="700" y="4078"/>
                </a:cubicBezTo>
                <a:lnTo>
                  <a:pt x="707" y="4079"/>
                </a:lnTo>
                <a:cubicBezTo>
                  <a:pt x="710" y="4079"/>
                  <a:pt x="712" y="4081"/>
                  <a:pt x="713" y="4084"/>
                </a:cubicBezTo>
                <a:cubicBezTo>
                  <a:pt x="714" y="4087"/>
                  <a:pt x="713" y="4091"/>
                  <a:pt x="711" y="4093"/>
                </a:cubicBezTo>
                <a:lnTo>
                  <a:pt x="709" y="4094"/>
                </a:lnTo>
                <a:lnTo>
                  <a:pt x="714" y="4092"/>
                </a:lnTo>
                <a:cubicBezTo>
                  <a:pt x="716" y="4092"/>
                  <a:pt x="719" y="4092"/>
                  <a:pt x="721" y="4094"/>
                </a:cubicBezTo>
                <a:lnTo>
                  <a:pt x="726" y="4098"/>
                </a:lnTo>
                <a:cubicBezTo>
                  <a:pt x="728" y="4099"/>
                  <a:pt x="729" y="4101"/>
                  <a:pt x="730" y="4103"/>
                </a:cubicBezTo>
                <a:cubicBezTo>
                  <a:pt x="730" y="4106"/>
                  <a:pt x="729" y="4108"/>
                  <a:pt x="727" y="4110"/>
                </a:cubicBezTo>
                <a:lnTo>
                  <a:pt x="723" y="4115"/>
                </a:lnTo>
                <a:cubicBezTo>
                  <a:pt x="721" y="4116"/>
                  <a:pt x="719" y="4117"/>
                  <a:pt x="717" y="4117"/>
                </a:cubicBezTo>
                <a:lnTo>
                  <a:pt x="684" y="4120"/>
                </a:lnTo>
                <a:lnTo>
                  <a:pt x="695" y="4134"/>
                </a:lnTo>
                <a:lnTo>
                  <a:pt x="709" y="4137"/>
                </a:lnTo>
                <a:cubicBezTo>
                  <a:pt x="710" y="4137"/>
                  <a:pt x="711" y="4137"/>
                  <a:pt x="712" y="4138"/>
                </a:cubicBezTo>
                <a:lnTo>
                  <a:pt x="716" y="4141"/>
                </a:lnTo>
                <a:cubicBezTo>
                  <a:pt x="717" y="4142"/>
                  <a:pt x="718" y="4142"/>
                  <a:pt x="719" y="4143"/>
                </a:cubicBezTo>
                <a:lnTo>
                  <a:pt x="735" y="4167"/>
                </a:lnTo>
                <a:cubicBezTo>
                  <a:pt x="737" y="4170"/>
                  <a:pt x="737" y="4175"/>
                  <a:pt x="734" y="4177"/>
                </a:cubicBezTo>
                <a:cubicBezTo>
                  <a:pt x="731" y="4180"/>
                  <a:pt x="726" y="4180"/>
                  <a:pt x="723" y="4178"/>
                </a:cubicBezTo>
                <a:lnTo>
                  <a:pt x="720" y="4175"/>
                </a:lnTo>
                <a:lnTo>
                  <a:pt x="715" y="4173"/>
                </a:lnTo>
                <a:lnTo>
                  <a:pt x="710" y="4170"/>
                </a:lnTo>
                <a:cubicBezTo>
                  <a:pt x="709" y="4169"/>
                  <a:pt x="709" y="4169"/>
                  <a:pt x="708" y="4168"/>
                </a:cubicBezTo>
                <a:lnTo>
                  <a:pt x="704" y="4161"/>
                </a:lnTo>
                <a:cubicBezTo>
                  <a:pt x="703" y="4162"/>
                  <a:pt x="703" y="4163"/>
                  <a:pt x="702" y="4164"/>
                </a:cubicBezTo>
                <a:lnTo>
                  <a:pt x="699" y="4167"/>
                </a:lnTo>
                <a:cubicBezTo>
                  <a:pt x="697" y="4170"/>
                  <a:pt x="693" y="4171"/>
                  <a:pt x="689" y="4169"/>
                </a:cubicBezTo>
                <a:lnTo>
                  <a:pt x="682" y="4165"/>
                </a:lnTo>
                <a:lnTo>
                  <a:pt x="665" y="4151"/>
                </a:lnTo>
                <a:lnTo>
                  <a:pt x="662" y="4153"/>
                </a:lnTo>
                <a:cubicBezTo>
                  <a:pt x="661" y="4153"/>
                  <a:pt x="661" y="4153"/>
                  <a:pt x="660" y="4153"/>
                </a:cubicBezTo>
                <a:lnTo>
                  <a:pt x="657" y="4154"/>
                </a:lnTo>
                <a:cubicBezTo>
                  <a:pt x="655" y="4155"/>
                  <a:pt x="652" y="4154"/>
                  <a:pt x="650" y="4153"/>
                </a:cubicBezTo>
                <a:cubicBezTo>
                  <a:pt x="648" y="4151"/>
                  <a:pt x="647" y="4149"/>
                  <a:pt x="647" y="4146"/>
                </a:cubicBezTo>
                <a:lnTo>
                  <a:pt x="647" y="4144"/>
                </a:lnTo>
                <a:lnTo>
                  <a:pt x="648" y="4134"/>
                </a:lnTo>
                <a:lnTo>
                  <a:pt x="644" y="4121"/>
                </a:lnTo>
                <a:cubicBezTo>
                  <a:pt x="643" y="4118"/>
                  <a:pt x="644" y="4115"/>
                  <a:pt x="646" y="4113"/>
                </a:cubicBezTo>
                <a:lnTo>
                  <a:pt x="647" y="4112"/>
                </a:lnTo>
                <a:cubicBezTo>
                  <a:pt x="646" y="4112"/>
                  <a:pt x="646" y="4111"/>
                  <a:pt x="645" y="4111"/>
                </a:cubicBezTo>
                <a:lnTo>
                  <a:pt x="643" y="4110"/>
                </a:lnTo>
                <a:cubicBezTo>
                  <a:pt x="642" y="4109"/>
                  <a:pt x="640" y="4108"/>
                  <a:pt x="640" y="4107"/>
                </a:cubicBezTo>
                <a:lnTo>
                  <a:pt x="634" y="4098"/>
                </a:lnTo>
                <a:lnTo>
                  <a:pt x="622" y="4094"/>
                </a:lnTo>
                <a:cubicBezTo>
                  <a:pt x="621" y="4093"/>
                  <a:pt x="621" y="4093"/>
                  <a:pt x="620" y="4092"/>
                </a:cubicBezTo>
                <a:lnTo>
                  <a:pt x="617" y="4090"/>
                </a:lnTo>
                <a:lnTo>
                  <a:pt x="612" y="4084"/>
                </a:lnTo>
                <a:cubicBezTo>
                  <a:pt x="612" y="4084"/>
                  <a:pt x="612" y="4083"/>
                  <a:pt x="611" y="4082"/>
                </a:cubicBezTo>
                <a:lnTo>
                  <a:pt x="609" y="4077"/>
                </a:lnTo>
                <a:cubicBezTo>
                  <a:pt x="608" y="4075"/>
                  <a:pt x="608" y="4074"/>
                  <a:pt x="608" y="4073"/>
                </a:cubicBezTo>
                <a:lnTo>
                  <a:pt x="609" y="4062"/>
                </a:lnTo>
                <a:lnTo>
                  <a:pt x="608" y="4059"/>
                </a:lnTo>
                <a:lnTo>
                  <a:pt x="604" y="4055"/>
                </a:lnTo>
                <a:lnTo>
                  <a:pt x="602" y="4056"/>
                </a:lnTo>
                <a:lnTo>
                  <a:pt x="596" y="4061"/>
                </a:lnTo>
                <a:lnTo>
                  <a:pt x="594" y="4064"/>
                </a:lnTo>
                <a:lnTo>
                  <a:pt x="589" y="4075"/>
                </a:lnTo>
                <a:lnTo>
                  <a:pt x="590" y="4076"/>
                </a:lnTo>
                <a:cubicBezTo>
                  <a:pt x="592" y="4077"/>
                  <a:pt x="594" y="4078"/>
                  <a:pt x="595" y="4080"/>
                </a:cubicBezTo>
                <a:lnTo>
                  <a:pt x="596" y="4081"/>
                </a:lnTo>
                <a:lnTo>
                  <a:pt x="598" y="4087"/>
                </a:lnTo>
                <a:lnTo>
                  <a:pt x="612" y="4102"/>
                </a:lnTo>
                <a:lnTo>
                  <a:pt x="619" y="4105"/>
                </a:lnTo>
                <a:cubicBezTo>
                  <a:pt x="620" y="4105"/>
                  <a:pt x="621" y="4106"/>
                  <a:pt x="622" y="4107"/>
                </a:cubicBezTo>
                <a:lnTo>
                  <a:pt x="625" y="4110"/>
                </a:lnTo>
                <a:cubicBezTo>
                  <a:pt x="626" y="4111"/>
                  <a:pt x="626" y="4112"/>
                  <a:pt x="627" y="4112"/>
                </a:cubicBezTo>
                <a:lnTo>
                  <a:pt x="628" y="4115"/>
                </a:lnTo>
                <a:lnTo>
                  <a:pt x="633" y="4124"/>
                </a:lnTo>
                <a:lnTo>
                  <a:pt x="637" y="4127"/>
                </a:lnTo>
                <a:cubicBezTo>
                  <a:pt x="639" y="4129"/>
                  <a:pt x="640" y="4132"/>
                  <a:pt x="640" y="4134"/>
                </a:cubicBezTo>
                <a:cubicBezTo>
                  <a:pt x="639" y="4137"/>
                  <a:pt x="637" y="4140"/>
                  <a:pt x="634" y="4141"/>
                </a:cubicBezTo>
                <a:lnTo>
                  <a:pt x="633" y="4141"/>
                </a:lnTo>
                <a:lnTo>
                  <a:pt x="632" y="4144"/>
                </a:lnTo>
                <a:lnTo>
                  <a:pt x="632" y="4149"/>
                </a:lnTo>
                <a:lnTo>
                  <a:pt x="633" y="4156"/>
                </a:lnTo>
                <a:lnTo>
                  <a:pt x="644" y="4167"/>
                </a:lnTo>
                <a:lnTo>
                  <a:pt x="659" y="4173"/>
                </a:lnTo>
                <a:cubicBezTo>
                  <a:pt x="660" y="4174"/>
                  <a:pt x="661" y="4174"/>
                  <a:pt x="661" y="4175"/>
                </a:cubicBezTo>
                <a:lnTo>
                  <a:pt x="670" y="4184"/>
                </a:lnTo>
                <a:lnTo>
                  <a:pt x="684" y="4193"/>
                </a:lnTo>
                <a:lnTo>
                  <a:pt x="702" y="4209"/>
                </a:lnTo>
                <a:cubicBezTo>
                  <a:pt x="703" y="4209"/>
                  <a:pt x="704" y="4210"/>
                  <a:pt x="704" y="4211"/>
                </a:cubicBezTo>
                <a:lnTo>
                  <a:pt x="708" y="4218"/>
                </a:lnTo>
                <a:cubicBezTo>
                  <a:pt x="709" y="4219"/>
                  <a:pt x="709" y="4220"/>
                  <a:pt x="709" y="4221"/>
                </a:cubicBezTo>
                <a:lnTo>
                  <a:pt x="710" y="4231"/>
                </a:lnTo>
                <a:cubicBezTo>
                  <a:pt x="710" y="4232"/>
                  <a:pt x="710" y="4233"/>
                  <a:pt x="709" y="4234"/>
                </a:cubicBezTo>
                <a:lnTo>
                  <a:pt x="705" y="4245"/>
                </a:lnTo>
                <a:cubicBezTo>
                  <a:pt x="704" y="4248"/>
                  <a:pt x="700" y="4250"/>
                  <a:pt x="696" y="4250"/>
                </a:cubicBezTo>
                <a:cubicBezTo>
                  <a:pt x="693" y="4249"/>
                  <a:pt x="690" y="4246"/>
                  <a:pt x="689" y="4242"/>
                </a:cubicBezTo>
                <a:lnTo>
                  <a:pt x="688" y="4231"/>
                </a:lnTo>
                <a:lnTo>
                  <a:pt x="685" y="4226"/>
                </a:lnTo>
                <a:lnTo>
                  <a:pt x="682" y="4224"/>
                </a:lnTo>
                <a:lnTo>
                  <a:pt x="677" y="4223"/>
                </a:lnTo>
                <a:lnTo>
                  <a:pt x="669" y="4220"/>
                </a:lnTo>
                <a:cubicBezTo>
                  <a:pt x="668" y="4219"/>
                  <a:pt x="667" y="4219"/>
                  <a:pt x="666" y="4218"/>
                </a:cubicBezTo>
                <a:lnTo>
                  <a:pt x="648" y="4197"/>
                </a:lnTo>
                <a:lnTo>
                  <a:pt x="642" y="4193"/>
                </a:lnTo>
                <a:lnTo>
                  <a:pt x="626" y="4189"/>
                </a:lnTo>
                <a:cubicBezTo>
                  <a:pt x="624" y="4189"/>
                  <a:pt x="623" y="4188"/>
                  <a:pt x="622" y="4187"/>
                </a:cubicBezTo>
                <a:lnTo>
                  <a:pt x="615" y="4180"/>
                </a:lnTo>
                <a:cubicBezTo>
                  <a:pt x="614" y="4179"/>
                  <a:pt x="614" y="4178"/>
                  <a:pt x="613" y="4177"/>
                </a:cubicBezTo>
                <a:lnTo>
                  <a:pt x="611" y="4168"/>
                </a:lnTo>
                <a:lnTo>
                  <a:pt x="605" y="4140"/>
                </a:lnTo>
                <a:lnTo>
                  <a:pt x="605" y="4134"/>
                </a:lnTo>
                <a:cubicBezTo>
                  <a:pt x="604" y="4133"/>
                  <a:pt x="603" y="4132"/>
                  <a:pt x="603" y="4131"/>
                </a:cubicBezTo>
                <a:lnTo>
                  <a:pt x="601" y="4123"/>
                </a:lnTo>
                <a:lnTo>
                  <a:pt x="583" y="4113"/>
                </a:lnTo>
                <a:lnTo>
                  <a:pt x="577" y="4119"/>
                </a:lnTo>
                <a:cubicBezTo>
                  <a:pt x="576" y="4120"/>
                  <a:pt x="575" y="4121"/>
                  <a:pt x="574" y="4122"/>
                </a:cubicBezTo>
                <a:lnTo>
                  <a:pt x="571" y="4123"/>
                </a:lnTo>
                <a:cubicBezTo>
                  <a:pt x="570" y="4123"/>
                  <a:pt x="569" y="4123"/>
                  <a:pt x="568" y="4123"/>
                </a:cubicBezTo>
                <a:lnTo>
                  <a:pt x="560" y="4124"/>
                </a:lnTo>
                <a:lnTo>
                  <a:pt x="535" y="4140"/>
                </a:lnTo>
                <a:cubicBezTo>
                  <a:pt x="533" y="4141"/>
                  <a:pt x="530" y="4141"/>
                  <a:pt x="528" y="4140"/>
                </a:cubicBezTo>
                <a:lnTo>
                  <a:pt x="523" y="4138"/>
                </a:lnTo>
                <a:cubicBezTo>
                  <a:pt x="520" y="4136"/>
                  <a:pt x="518" y="4134"/>
                  <a:pt x="518" y="4131"/>
                </a:cubicBezTo>
                <a:cubicBezTo>
                  <a:pt x="518" y="4128"/>
                  <a:pt x="519" y="4125"/>
                  <a:pt x="522" y="4124"/>
                </a:cubicBezTo>
                <a:lnTo>
                  <a:pt x="536" y="4114"/>
                </a:lnTo>
                <a:lnTo>
                  <a:pt x="537" y="4112"/>
                </a:lnTo>
                <a:lnTo>
                  <a:pt x="531" y="4111"/>
                </a:lnTo>
                <a:lnTo>
                  <a:pt x="529" y="4112"/>
                </a:lnTo>
                <a:lnTo>
                  <a:pt x="521" y="4118"/>
                </a:lnTo>
                <a:lnTo>
                  <a:pt x="511" y="4130"/>
                </a:lnTo>
                <a:lnTo>
                  <a:pt x="498" y="4140"/>
                </a:lnTo>
                <a:cubicBezTo>
                  <a:pt x="496" y="4141"/>
                  <a:pt x="494" y="4142"/>
                  <a:pt x="491" y="4141"/>
                </a:cubicBezTo>
                <a:lnTo>
                  <a:pt x="480" y="4138"/>
                </a:lnTo>
                <a:cubicBezTo>
                  <a:pt x="477" y="4137"/>
                  <a:pt x="475" y="4135"/>
                  <a:pt x="474" y="4132"/>
                </a:cubicBezTo>
                <a:lnTo>
                  <a:pt x="471" y="4121"/>
                </a:lnTo>
                <a:lnTo>
                  <a:pt x="463" y="4114"/>
                </a:lnTo>
                <a:lnTo>
                  <a:pt x="459" y="4112"/>
                </a:lnTo>
                <a:cubicBezTo>
                  <a:pt x="458" y="4111"/>
                  <a:pt x="457" y="4110"/>
                  <a:pt x="456" y="4109"/>
                </a:cubicBezTo>
                <a:lnTo>
                  <a:pt x="446" y="4097"/>
                </a:lnTo>
                <a:lnTo>
                  <a:pt x="444" y="4097"/>
                </a:lnTo>
                <a:lnTo>
                  <a:pt x="433" y="4103"/>
                </a:lnTo>
                <a:cubicBezTo>
                  <a:pt x="432" y="4103"/>
                  <a:pt x="432" y="4104"/>
                  <a:pt x="431" y="4104"/>
                </a:cubicBezTo>
                <a:lnTo>
                  <a:pt x="419" y="4107"/>
                </a:lnTo>
                <a:lnTo>
                  <a:pt x="414" y="4110"/>
                </a:lnTo>
                <a:lnTo>
                  <a:pt x="401" y="4122"/>
                </a:lnTo>
                <a:cubicBezTo>
                  <a:pt x="400" y="4122"/>
                  <a:pt x="400" y="4123"/>
                  <a:pt x="399" y="4123"/>
                </a:cubicBezTo>
                <a:lnTo>
                  <a:pt x="389" y="4129"/>
                </a:lnTo>
                <a:lnTo>
                  <a:pt x="390" y="4129"/>
                </a:lnTo>
                <a:cubicBezTo>
                  <a:pt x="392" y="4131"/>
                  <a:pt x="393" y="4132"/>
                  <a:pt x="393" y="4134"/>
                </a:cubicBezTo>
                <a:lnTo>
                  <a:pt x="394" y="4141"/>
                </a:lnTo>
                <a:lnTo>
                  <a:pt x="402" y="4155"/>
                </a:lnTo>
                <a:lnTo>
                  <a:pt x="420" y="4152"/>
                </a:lnTo>
                <a:cubicBezTo>
                  <a:pt x="422" y="4152"/>
                  <a:pt x="424" y="4152"/>
                  <a:pt x="426" y="4153"/>
                </a:cubicBezTo>
                <a:lnTo>
                  <a:pt x="430" y="4155"/>
                </a:lnTo>
                <a:cubicBezTo>
                  <a:pt x="431" y="4156"/>
                  <a:pt x="431" y="4157"/>
                  <a:pt x="432" y="4157"/>
                </a:cubicBezTo>
                <a:lnTo>
                  <a:pt x="438" y="4165"/>
                </a:lnTo>
                <a:lnTo>
                  <a:pt x="442" y="4168"/>
                </a:lnTo>
                <a:cubicBezTo>
                  <a:pt x="445" y="4170"/>
                  <a:pt x="446" y="4174"/>
                  <a:pt x="445" y="4177"/>
                </a:cubicBezTo>
                <a:cubicBezTo>
                  <a:pt x="444" y="4181"/>
                  <a:pt x="440" y="4183"/>
                  <a:pt x="436" y="4182"/>
                </a:cubicBezTo>
                <a:lnTo>
                  <a:pt x="408" y="4178"/>
                </a:lnTo>
                <a:lnTo>
                  <a:pt x="402" y="4181"/>
                </a:lnTo>
                <a:lnTo>
                  <a:pt x="395" y="4191"/>
                </a:lnTo>
                <a:lnTo>
                  <a:pt x="396" y="4192"/>
                </a:lnTo>
                <a:cubicBezTo>
                  <a:pt x="397" y="4193"/>
                  <a:pt x="398" y="4194"/>
                  <a:pt x="399" y="4196"/>
                </a:cubicBezTo>
                <a:lnTo>
                  <a:pt x="400" y="4198"/>
                </a:lnTo>
                <a:cubicBezTo>
                  <a:pt x="400" y="4199"/>
                  <a:pt x="400" y="4201"/>
                  <a:pt x="400" y="4202"/>
                </a:cubicBezTo>
                <a:lnTo>
                  <a:pt x="400" y="4203"/>
                </a:lnTo>
                <a:lnTo>
                  <a:pt x="454" y="4197"/>
                </a:lnTo>
                <a:lnTo>
                  <a:pt x="460" y="4193"/>
                </a:lnTo>
                <a:cubicBezTo>
                  <a:pt x="461" y="4192"/>
                  <a:pt x="462" y="4192"/>
                  <a:pt x="464" y="4192"/>
                </a:cubicBezTo>
                <a:lnTo>
                  <a:pt x="473" y="4191"/>
                </a:lnTo>
                <a:lnTo>
                  <a:pt x="479" y="4187"/>
                </a:lnTo>
                <a:cubicBezTo>
                  <a:pt x="479" y="4186"/>
                  <a:pt x="480" y="4186"/>
                  <a:pt x="481" y="4185"/>
                </a:cubicBezTo>
                <a:lnTo>
                  <a:pt x="512" y="4175"/>
                </a:lnTo>
                <a:cubicBezTo>
                  <a:pt x="513" y="4175"/>
                  <a:pt x="515" y="4174"/>
                  <a:pt x="516" y="4175"/>
                </a:cubicBezTo>
                <a:lnTo>
                  <a:pt x="524" y="4176"/>
                </a:lnTo>
                <a:lnTo>
                  <a:pt x="528" y="4175"/>
                </a:lnTo>
                <a:cubicBezTo>
                  <a:pt x="532" y="4175"/>
                  <a:pt x="536" y="4177"/>
                  <a:pt x="536" y="4182"/>
                </a:cubicBezTo>
                <a:cubicBezTo>
                  <a:pt x="537" y="4186"/>
                  <a:pt x="535" y="4190"/>
                  <a:pt x="531" y="4191"/>
                </a:cubicBezTo>
                <a:lnTo>
                  <a:pt x="492" y="4202"/>
                </a:lnTo>
                <a:lnTo>
                  <a:pt x="480" y="4212"/>
                </a:lnTo>
                <a:lnTo>
                  <a:pt x="482" y="4215"/>
                </a:lnTo>
                <a:cubicBezTo>
                  <a:pt x="482" y="4217"/>
                  <a:pt x="483" y="4219"/>
                  <a:pt x="482" y="4221"/>
                </a:cubicBezTo>
                <a:lnTo>
                  <a:pt x="490" y="4221"/>
                </a:lnTo>
                <a:lnTo>
                  <a:pt x="495" y="4220"/>
                </a:lnTo>
                <a:lnTo>
                  <a:pt x="517" y="4205"/>
                </a:lnTo>
                <a:cubicBezTo>
                  <a:pt x="518" y="4204"/>
                  <a:pt x="519" y="4204"/>
                  <a:pt x="520" y="4203"/>
                </a:cubicBezTo>
                <a:lnTo>
                  <a:pt x="561" y="4195"/>
                </a:lnTo>
                <a:lnTo>
                  <a:pt x="569" y="4190"/>
                </a:lnTo>
                <a:cubicBezTo>
                  <a:pt x="570" y="4189"/>
                  <a:pt x="571" y="4189"/>
                  <a:pt x="572" y="4189"/>
                </a:cubicBezTo>
                <a:lnTo>
                  <a:pt x="590" y="4186"/>
                </a:lnTo>
                <a:lnTo>
                  <a:pt x="597" y="4182"/>
                </a:lnTo>
                <a:cubicBezTo>
                  <a:pt x="598" y="4182"/>
                  <a:pt x="599" y="4182"/>
                  <a:pt x="600" y="4182"/>
                </a:cubicBezTo>
                <a:lnTo>
                  <a:pt x="605" y="4181"/>
                </a:lnTo>
                <a:cubicBezTo>
                  <a:pt x="607" y="4181"/>
                  <a:pt x="610" y="4182"/>
                  <a:pt x="611" y="4184"/>
                </a:cubicBezTo>
                <a:cubicBezTo>
                  <a:pt x="613" y="4186"/>
                  <a:pt x="614" y="4189"/>
                  <a:pt x="613" y="4191"/>
                </a:cubicBezTo>
                <a:lnTo>
                  <a:pt x="610" y="4199"/>
                </a:lnTo>
                <a:lnTo>
                  <a:pt x="610" y="4200"/>
                </a:lnTo>
                <a:lnTo>
                  <a:pt x="610" y="4201"/>
                </a:lnTo>
                <a:lnTo>
                  <a:pt x="621" y="4209"/>
                </a:lnTo>
                <a:cubicBezTo>
                  <a:pt x="622" y="4210"/>
                  <a:pt x="623" y="4212"/>
                  <a:pt x="624" y="4213"/>
                </a:cubicBezTo>
                <a:lnTo>
                  <a:pt x="627" y="4224"/>
                </a:lnTo>
                <a:cubicBezTo>
                  <a:pt x="628" y="4227"/>
                  <a:pt x="628" y="4230"/>
                  <a:pt x="626" y="4232"/>
                </a:cubicBezTo>
                <a:cubicBezTo>
                  <a:pt x="624" y="4234"/>
                  <a:pt x="621" y="4235"/>
                  <a:pt x="618" y="4235"/>
                </a:cubicBezTo>
                <a:lnTo>
                  <a:pt x="614" y="4234"/>
                </a:lnTo>
                <a:cubicBezTo>
                  <a:pt x="613" y="4234"/>
                  <a:pt x="611" y="4233"/>
                  <a:pt x="610" y="4232"/>
                </a:cubicBezTo>
                <a:lnTo>
                  <a:pt x="592" y="4217"/>
                </a:lnTo>
                <a:lnTo>
                  <a:pt x="590" y="4216"/>
                </a:lnTo>
                <a:lnTo>
                  <a:pt x="582" y="4218"/>
                </a:lnTo>
                <a:lnTo>
                  <a:pt x="560" y="4218"/>
                </a:lnTo>
                <a:lnTo>
                  <a:pt x="520" y="4231"/>
                </a:lnTo>
                <a:lnTo>
                  <a:pt x="512" y="4237"/>
                </a:lnTo>
                <a:cubicBezTo>
                  <a:pt x="512" y="4238"/>
                  <a:pt x="511" y="4238"/>
                  <a:pt x="510" y="4239"/>
                </a:cubicBezTo>
                <a:lnTo>
                  <a:pt x="503" y="4241"/>
                </a:lnTo>
                <a:lnTo>
                  <a:pt x="503" y="4244"/>
                </a:lnTo>
                <a:lnTo>
                  <a:pt x="507" y="4258"/>
                </a:lnTo>
                <a:cubicBezTo>
                  <a:pt x="508" y="4259"/>
                  <a:pt x="508" y="4260"/>
                  <a:pt x="508" y="4260"/>
                </a:cubicBezTo>
                <a:lnTo>
                  <a:pt x="508" y="4268"/>
                </a:lnTo>
                <a:cubicBezTo>
                  <a:pt x="508" y="4269"/>
                  <a:pt x="507" y="4269"/>
                  <a:pt x="507" y="4270"/>
                </a:cubicBezTo>
                <a:lnTo>
                  <a:pt x="540" y="4264"/>
                </a:lnTo>
                <a:cubicBezTo>
                  <a:pt x="542" y="4264"/>
                  <a:pt x="544" y="4264"/>
                  <a:pt x="546" y="4265"/>
                </a:cubicBezTo>
                <a:lnTo>
                  <a:pt x="552" y="4270"/>
                </a:lnTo>
                <a:cubicBezTo>
                  <a:pt x="555" y="4272"/>
                  <a:pt x="556" y="4275"/>
                  <a:pt x="555" y="4278"/>
                </a:cubicBezTo>
                <a:cubicBezTo>
                  <a:pt x="555" y="4281"/>
                  <a:pt x="553" y="4284"/>
                  <a:pt x="549" y="4284"/>
                </a:cubicBezTo>
                <a:lnTo>
                  <a:pt x="514" y="4293"/>
                </a:lnTo>
                <a:lnTo>
                  <a:pt x="514" y="4297"/>
                </a:lnTo>
                <a:lnTo>
                  <a:pt x="513" y="4303"/>
                </a:lnTo>
                <a:cubicBezTo>
                  <a:pt x="513" y="4304"/>
                  <a:pt x="513" y="4305"/>
                  <a:pt x="512" y="4306"/>
                </a:cubicBezTo>
                <a:lnTo>
                  <a:pt x="508" y="4311"/>
                </a:lnTo>
                <a:cubicBezTo>
                  <a:pt x="507" y="4314"/>
                  <a:pt x="504" y="4315"/>
                  <a:pt x="501" y="4315"/>
                </a:cubicBezTo>
                <a:cubicBezTo>
                  <a:pt x="498" y="4315"/>
                  <a:pt x="496" y="4313"/>
                  <a:pt x="495" y="4311"/>
                </a:cubicBezTo>
                <a:lnTo>
                  <a:pt x="493" y="4308"/>
                </a:lnTo>
                <a:cubicBezTo>
                  <a:pt x="492" y="4307"/>
                  <a:pt x="492" y="4306"/>
                  <a:pt x="492" y="4305"/>
                </a:cubicBezTo>
                <a:lnTo>
                  <a:pt x="490" y="4296"/>
                </a:lnTo>
                <a:lnTo>
                  <a:pt x="489" y="4296"/>
                </a:lnTo>
                <a:lnTo>
                  <a:pt x="480" y="4296"/>
                </a:lnTo>
                <a:cubicBezTo>
                  <a:pt x="477" y="4296"/>
                  <a:pt x="475" y="4295"/>
                  <a:pt x="473" y="4292"/>
                </a:cubicBezTo>
                <a:lnTo>
                  <a:pt x="461" y="4275"/>
                </a:lnTo>
                <a:lnTo>
                  <a:pt x="454" y="4271"/>
                </a:lnTo>
                <a:lnTo>
                  <a:pt x="435" y="4267"/>
                </a:lnTo>
                <a:cubicBezTo>
                  <a:pt x="434" y="4267"/>
                  <a:pt x="433" y="4266"/>
                  <a:pt x="432" y="4266"/>
                </a:cubicBezTo>
                <a:lnTo>
                  <a:pt x="431" y="4265"/>
                </a:lnTo>
                <a:lnTo>
                  <a:pt x="430" y="4266"/>
                </a:lnTo>
                <a:lnTo>
                  <a:pt x="432" y="4270"/>
                </a:lnTo>
                <a:cubicBezTo>
                  <a:pt x="432" y="4271"/>
                  <a:pt x="433" y="4271"/>
                  <a:pt x="433" y="4272"/>
                </a:cubicBezTo>
                <a:lnTo>
                  <a:pt x="433" y="4275"/>
                </a:lnTo>
                <a:cubicBezTo>
                  <a:pt x="434" y="4276"/>
                  <a:pt x="434" y="4277"/>
                  <a:pt x="433" y="4278"/>
                </a:cubicBezTo>
                <a:lnTo>
                  <a:pt x="429" y="4296"/>
                </a:lnTo>
                <a:cubicBezTo>
                  <a:pt x="429" y="4299"/>
                  <a:pt x="425" y="4302"/>
                  <a:pt x="421" y="4302"/>
                </a:cubicBezTo>
                <a:cubicBezTo>
                  <a:pt x="417" y="4302"/>
                  <a:pt x="412" y="4299"/>
                  <a:pt x="412" y="4294"/>
                </a:cubicBezTo>
                <a:lnTo>
                  <a:pt x="412" y="4286"/>
                </a:lnTo>
                <a:lnTo>
                  <a:pt x="408" y="4270"/>
                </a:lnTo>
                <a:lnTo>
                  <a:pt x="407" y="4270"/>
                </a:lnTo>
                <a:cubicBezTo>
                  <a:pt x="403" y="4270"/>
                  <a:pt x="400" y="4268"/>
                  <a:pt x="398" y="4265"/>
                </a:cubicBezTo>
                <a:lnTo>
                  <a:pt x="396" y="4260"/>
                </a:lnTo>
                <a:cubicBezTo>
                  <a:pt x="395" y="4258"/>
                  <a:pt x="394" y="4255"/>
                  <a:pt x="395" y="4253"/>
                </a:cubicBezTo>
                <a:cubicBezTo>
                  <a:pt x="396" y="4252"/>
                  <a:pt x="396" y="4252"/>
                  <a:pt x="396" y="4251"/>
                </a:cubicBezTo>
                <a:lnTo>
                  <a:pt x="387" y="4251"/>
                </a:lnTo>
                <a:cubicBezTo>
                  <a:pt x="388" y="4251"/>
                  <a:pt x="388" y="4252"/>
                  <a:pt x="388" y="4252"/>
                </a:cubicBezTo>
                <a:cubicBezTo>
                  <a:pt x="390" y="4254"/>
                  <a:pt x="390" y="4257"/>
                  <a:pt x="389" y="4259"/>
                </a:cubicBezTo>
                <a:lnTo>
                  <a:pt x="386" y="4266"/>
                </a:lnTo>
                <a:lnTo>
                  <a:pt x="388" y="4274"/>
                </a:lnTo>
                <a:cubicBezTo>
                  <a:pt x="389" y="4276"/>
                  <a:pt x="388" y="4278"/>
                  <a:pt x="387" y="4279"/>
                </a:cubicBezTo>
                <a:lnTo>
                  <a:pt x="386" y="4281"/>
                </a:lnTo>
                <a:cubicBezTo>
                  <a:pt x="384" y="4284"/>
                  <a:pt x="382" y="4285"/>
                  <a:pt x="378" y="4285"/>
                </a:cubicBezTo>
                <a:lnTo>
                  <a:pt x="375" y="4284"/>
                </a:lnTo>
                <a:cubicBezTo>
                  <a:pt x="372" y="4284"/>
                  <a:pt x="369" y="4282"/>
                  <a:pt x="368" y="4279"/>
                </a:cubicBezTo>
                <a:cubicBezTo>
                  <a:pt x="368" y="4277"/>
                  <a:pt x="367" y="4275"/>
                  <a:pt x="368" y="4273"/>
                </a:cubicBezTo>
                <a:lnTo>
                  <a:pt x="366" y="4270"/>
                </a:lnTo>
                <a:lnTo>
                  <a:pt x="347" y="4251"/>
                </a:lnTo>
                <a:lnTo>
                  <a:pt x="347" y="4251"/>
                </a:lnTo>
                <a:lnTo>
                  <a:pt x="339" y="4258"/>
                </a:lnTo>
                <a:lnTo>
                  <a:pt x="333" y="4267"/>
                </a:lnTo>
                <a:cubicBezTo>
                  <a:pt x="332" y="4268"/>
                  <a:pt x="331" y="4269"/>
                  <a:pt x="330" y="4269"/>
                </a:cubicBezTo>
                <a:lnTo>
                  <a:pt x="330" y="4271"/>
                </a:lnTo>
                <a:lnTo>
                  <a:pt x="328" y="4284"/>
                </a:lnTo>
                <a:cubicBezTo>
                  <a:pt x="327" y="4288"/>
                  <a:pt x="324" y="4291"/>
                  <a:pt x="320" y="4291"/>
                </a:cubicBezTo>
                <a:cubicBezTo>
                  <a:pt x="316" y="4291"/>
                  <a:pt x="311" y="4287"/>
                  <a:pt x="310" y="4283"/>
                </a:cubicBezTo>
                <a:lnTo>
                  <a:pt x="310" y="4276"/>
                </a:lnTo>
                <a:lnTo>
                  <a:pt x="307" y="4271"/>
                </a:lnTo>
                <a:lnTo>
                  <a:pt x="304" y="4267"/>
                </a:lnTo>
                <a:lnTo>
                  <a:pt x="264" y="4270"/>
                </a:lnTo>
                <a:lnTo>
                  <a:pt x="261" y="4272"/>
                </a:lnTo>
                <a:lnTo>
                  <a:pt x="257" y="4276"/>
                </a:lnTo>
                <a:lnTo>
                  <a:pt x="258" y="4276"/>
                </a:lnTo>
                <a:cubicBezTo>
                  <a:pt x="258" y="4277"/>
                  <a:pt x="259" y="4278"/>
                  <a:pt x="259" y="4279"/>
                </a:cubicBezTo>
                <a:lnTo>
                  <a:pt x="260" y="4282"/>
                </a:lnTo>
                <a:cubicBezTo>
                  <a:pt x="261" y="4284"/>
                  <a:pt x="261" y="4285"/>
                  <a:pt x="261" y="4287"/>
                </a:cubicBezTo>
                <a:lnTo>
                  <a:pt x="260" y="4288"/>
                </a:lnTo>
                <a:lnTo>
                  <a:pt x="304" y="4285"/>
                </a:lnTo>
                <a:cubicBezTo>
                  <a:pt x="305" y="4285"/>
                  <a:pt x="307" y="4285"/>
                  <a:pt x="308" y="4286"/>
                </a:cubicBezTo>
                <a:lnTo>
                  <a:pt x="315" y="4290"/>
                </a:lnTo>
                <a:cubicBezTo>
                  <a:pt x="316" y="4291"/>
                  <a:pt x="316" y="4291"/>
                  <a:pt x="317" y="4292"/>
                </a:cubicBezTo>
                <a:cubicBezTo>
                  <a:pt x="320" y="4291"/>
                  <a:pt x="323" y="4292"/>
                  <a:pt x="325" y="4294"/>
                </a:cubicBezTo>
                <a:lnTo>
                  <a:pt x="332" y="4300"/>
                </a:lnTo>
                <a:lnTo>
                  <a:pt x="335" y="4301"/>
                </a:lnTo>
                <a:cubicBezTo>
                  <a:pt x="338" y="4302"/>
                  <a:pt x="340" y="4305"/>
                  <a:pt x="340" y="4309"/>
                </a:cubicBezTo>
                <a:lnTo>
                  <a:pt x="340" y="4310"/>
                </a:lnTo>
                <a:lnTo>
                  <a:pt x="354" y="4309"/>
                </a:lnTo>
                <a:cubicBezTo>
                  <a:pt x="358" y="4309"/>
                  <a:pt x="361" y="4311"/>
                  <a:pt x="362" y="4314"/>
                </a:cubicBezTo>
                <a:cubicBezTo>
                  <a:pt x="362" y="4315"/>
                  <a:pt x="362" y="4316"/>
                  <a:pt x="363" y="4317"/>
                </a:cubicBezTo>
                <a:lnTo>
                  <a:pt x="366" y="4318"/>
                </a:lnTo>
                <a:cubicBezTo>
                  <a:pt x="367" y="4318"/>
                  <a:pt x="368" y="4319"/>
                  <a:pt x="369" y="4320"/>
                </a:cubicBezTo>
                <a:lnTo>
                  <a:pt x="372" y="4321"/>
                </a:lnTo>
                <a:lnTo>
                  <a:pt x="397" y="4356"/>
                </a:lnTo>
                <a:cubicBezTo>
                  <a:pt x="398" y="4357"/>
                  <a:pt x="399" y="4360"/>
                  <a:pt x="399" y="4362"/>
                </a:cubicBezTo>
                <a:cubicBezTo>
                  <a:pt x="398" y="4364"/>
                  <a:pt x="397" y="4366"/>
                  <a:pt x="395" y="4367"/>
                </a:cubicBezTo>
                <a:lnTo>
                  <a:pt x="393" y="4369"/>
                </a:lnTo>
                <a:cubicBezTo>
                  <a:pt x="392" y="4369"/>
                  <a:pt x="391" y="4370"/>
                  <a:pt x="390" y="4370"/>
                </a:cubicBezTo>
                <a:lnTo>
                  <a:pt x="393" y="4377"/>
                </a:lnTo>
                <a:lnTo>
                  <a:pt x="403" y="4384"/>
                </a:lnTo>
                <a:lnTo>
                  <a:pt x="427" y="4390"/>
                </a:lnTo>
                <a:lnTo>
                  <a:pt x="451" y="4386"/>
                </a:lnTo>
                <a:cubicBezTo>
                  <a:pt x="453" y="4385"/>
                  <a:pt x="455" y="4386"/>
                  <a:pt x="457" y="4387"/>
                </a:cubicBezTo>
                <a:lnTo>
                  <a:pt x="462" y="4390"/>
                </a:lnTo>
                <a:cubicBezTo>
                  <a:pt x="463" y="4390"/>
                  <a:pt x="464" y="4391"/>
                  <a:pt x="464" y="4391"/>
                </a:cubicBezTo>
                <a:lnTo>
                  <a:pt x="466" y="4393"/>
                </a:lnTo>
                <a:lnTo>
                  <a:pt x="473" y="4397"/>
                </a:lnTo>
                <a:cubicBezTo>
                  <a:pt x="474" y="4398"/>
                  <a:pt x="475" y="4399"/>
                  <a:pt x="475" y="4400"/>
                </a:cubicBezTo>
                <a:lnTo>
                  <a:pt x="484" y="4414"/>
                </a:lnTo>
                <a:cubicBezTo>
                  <a:pt x="484" y="4415"/>
                  <a:pt x="485" y="4417"/>
                  <a:pt x="485" y="4418"/>
                </a:cubicBezTo>
                <a:lnTo>
                  <a:pt x="485" y="4421"/>
                </a:lnTo>
                <a:cubicBezTo>
                  <a:pt x="485" y="4424"/>
                  <a:pt x="483" y="4426"/>
                  <a:pt x="481" y="4428"/>
                </a:cubicBezTo>
                <a:cubicBezTo>
                  <a:pt x="479" y="4429"/>
                  <a:pt x="477" y="4430"/>
                  <a:pt x="474" y="4429"/>
                </a:cubicBezTo>
                <a:lnTo>
                  <a:pt x="470" y="4428"/>
                </a:lnTo>
                <a:cubicBezTo>
                  <a:pt x="469" y="4427"/>
                  <a:pt x="468" y="4427"/>
                  <a:pt x="467" y="4426"/>
                </a:cubicBezTo>
                <a:lnTo>
                  <a:pt x="463" y="4422"/>
                </a:lnTo>
                <a:lnTo>
                  <a:pt x="453" y="4409"/>
                </a:lnTo>
                <a:lnTo>
                  <a:pt x="453" y="4409"/>
                </a:lnTo>
                <a:lnTo>
                  <a:pt x="451" y="4410"/>
                </a:lnTo>
                <a:lnTo>
                  <a:pt x="448" y="4415"/>
                </a:lnTo>
                <a:cubicBezTo>
                  <a:pt x="447" y="4417"/>
                  <a:pt x="446" y="4418"/>
                  <a:pt x="445" y="4418"/>
                </a:cubicBezTo>
                <a:lnTo>
                  <a:pt x="440" y="4420"/>
                </a:lnTo>
                <a:cubicBezTo>
                  <a:pt x="437" y="4422"/>
                  <a:pt x="434" y="4422"/>
                  <a:pt x="432" y="4420"/>
                </a:cubicBezTo>
                <a:lnTo>
                  <a:pt x="416" y="4409"/>
                </a:lnTo>
                <a:lnTo>
                  <a:pt x="409" y="4410"/>
                </a:lnTo>
                <a:lnTo>
                  <a:pt x="411" y="4433"/>
                </a:lnTo>
                <a:lnTo>
                  <a:pt x="411" y="4442"/>
                </a:lnTo>
                <a:cubicBezTo>
                  <a:pt x="411" y="4442"/>
                  <a:pt x="411" y="4443"/>
                  <a:pt x="410" y="4443"/>
                </a:cubicBezTo>
                <a:lnTo>
                  <a:pt x="408" y="4450"/>
                </a:lnTo>
                <a:cubicBezTo>
                  <a:pt x="408" y="4451"/>
                  <a:pt x="408" y="4452"/>
                  <a:pt x="407" y="4453"/>
                </a:cubicBezTo>
                <a:lnTo>
                  <a:pt x="399" y="4465"/>
                </a:lnTo>
                <a:lnTo>
                  <a:pt x="399" y="4466"/>
                </a:lnTo>
                <a:lnTo>
                  <a:pt x="401" y="4467"/>
                </a:lnTo>
                <a:lnTo>
                  <a:pt x="421" y="4456"/>
                </a:lnTo>
                <a:cubicBezTo>
                  <a:pt x="425" y="4455"/>
                  <a:pt x="429" y="4456"/>
                  <a:pt x="431" y="4459"/>
                </a:cubicBezTo>
                <a:lnTo>
                  <a:pt x="439" y="4471"/>
                </a:lnTo>
                <a:cubicBezTo>
                  <a:pt x="441" y="4474"/>
                  <a:pt x="440" y="4479"/>
                  <a:pt x="438" y="4481"/>
                </a:cubicBezTo>
                <a:cubicBezTo>
                  <a:pt x="435" y="4484"/>
                  <a:pt x="430" y="4484"/>
                  <a:pt x="427" y="4482"/>
                </a:cubicBezTo>
                <a:lnTo>
                  <a:pt x="423" y="4478"/>
                </a:lnTo>
                <a:lnTo>
                  <a:pt x="420" y="4481"/>
                </a:lnTo>
                <a:cubicBezTo>
                  <a:pt x="419" y="4481"/>
                  <a:pt x="419" y="4482"/>
                  <a:pt x="418" y="4482"/>
                </a:cubicBezTo>
                <a:lnTo>
                  <a:pt x="402" y="4488"/>
                </a:lnTo>
                <a:cubicBezTo>
                  <a:pt x="402" y="4488"/>
                  <a:pt x="401" y="4488"/>
                  <a:pt x="400" y="4488"/>
                </a:cubicBezTo>
                <a:lnTo>
                  <a:pt x="394" y="4489"/>
                </a:lnTo>
                <a:cubicBezTo>
                  <a:pt x="392" y="4489"/>
                  <a:pt x="390" y="4488"/>
                  <a:pt x="388" y="4487"/>
                </a:cubicBezTo>
                <a:lnTo>
                  <a:pt x="382" y="4482"/>
                </a:lnTo>
                <a:cubicBezTo>
                  <a:pt x="381" y="4481"/>
                  <a:pt x="380" y="4480"/>
                  <a:pt x="379" y="4479"/>
                </a:cubicBezTo>
                <a:lnTo>
                  <a:pt x="376" y="4470"/>
                </a:lnTo>
                <a:cubicBezTo>
                  <a:pt x="375" y="4469"/>
                  <a:pt x="375" y="4468"/>
                  <a:pt x="375" y="4466"/>
                </a:cubicBezTo>
                <a:lnTo>
                  <a:pt x="376" y="4460"/>
                </a:lnTo>
                <a:cubicBezTo>
                  <a:pt x="376" y="4459"/>
                  <a:pt x="377" y="4458"/>
                  <a:pt x="377" y="4457"/>
                </a:cubicBezTo>
                <a:lnTo>
                  <a:pt x="388" y="4435"/>
                </a:lnTo>
                <a:lnTo>
                  <a:pt x="389" y="4430"/>
                </a:lnTo>
                <a:lnTo>
                  <a:pt x="386" y="4406"/>
                </a:lnTo>
                <a:lnTo>
                  <a:pt x="384" y="4403"/>
                </a:lnTo>
                <a:lnTo>
                  <a:pt x="367" y="4380"/>
                </a:lnTo>
                <a:cubicBezTo>
                  <a:pt x="366" y="4380"/>
                  <a:pt x="366" y="4379"/>
                  <a:pt x="366" y="4378"/>
                </a:cubicBezTo>
                <a:lnTo>
                  <a:pt x="363" y="4372"/>
                </a:lnTo>
                <a:cubicBezTo>
                  <a:pt x="363" y="4371"/>
                  <a:pt x="363" y="4370"/>
                  <a:pt x="363" y="4369"/>
                </a:cubicBezTo>
                <a:lnTo>
                  <a:pt x="363" y="4359"/>
                </a:lnTo>
                <a:lnTo>
                  <a:pt x="364" y="4349"/>
                </a:lnTo>
                <a:lnTo>
                  <a:pt x="344" y="4344"/>
                </a:lnTo>
                <a:cubicBezTo>
                  <a:pt x="343" y="4344"/>
                  <a:pt x="341" y="4343"/>
                  <a:pt x="340" y="4341"/>
                </a:cubicBezTo>
                <a:lnTo>
                  <a:pt x="337" y="4338"/>
                </a:lnTo>
                <a:lnTo>
                  <a:pt x="332" y="4342"/>
                </a:lnTo>
                <a:cubicBezTo>
                  <a:pt x="331" y="4343"/>
                  <a:pt x="331" y="4343"/>
                  <a:pt x="330" y="4343"/>
                </a:cubicBezTo>
                <a:lnTo>
                  <a:pt x="317" y="4349"/>
                </a:lnTo>
                <a:lnTo>
                  <a:pt x="317" y="4350"/>
                </a:lnTo>
                <a:lnTo>
                  <a:pt x="318" y="4355"/>
                </a:lnTo>
                <a:lnTo>
                  <a:pt x="318" y="4363"/>
                </a:lnTo>
                <a:lnTo>
                  <a:pt x="318" y="4369"/>
                </a:lnTo>
                <a:cubicBezTo>
                  <a:pt x="319" y="4373"/>
                  <a:pt x="316" y="4376"/>
                  <a:pt x="312" y="4377"/>
                </a:cubicBezTo>
                <a:cubicBezTo>
                  <a:pt x="309" y="4378"/>
                  <a:pt x="305" y="4376"/>
                  <a:pt x="303" y="4373"/>
                </a:cubicBezTo>
                <a:lnTo>
                  <a:pt x="296" y="4360"/>
                </a:lnTo>
                <a:lnTo>
                  <a:pt x="294" y="4359"/>
                </a:lnTo>
                <a:lnTo>
                  <a:pt x="285" y="4361"/>
                </a:lnTo>
                <a:lnTo>
                  <a:pt x="284" y="4366"/>
                </a:lnTo>
                <a:lnTo>
                  <a:pt x="286" y="4376"/>
                </a:lnTo>
                <a:lnTo>
                  <a:pt x="289" y="4385"/>
                </a:lnTo>
                <a:lnTo>
                  <a:pt x="303" y="4408"/>
                </a:lnTo>
                <a:lnTo>
                  <a:pt x="321" y="4448"/>
                </a:lnTo>
                <a:lnTo>
                  <a:pt x="323" y="4460"/>
                </a:lnTo>
                <a:cubicBezTo>
                  <a:pt x="324" y="4463"/>
                  <a:pt x="323" y="4465"/>
                  <a:pt x="321" y="4467"/>
                </a:cubicBezTo>
                <a:lnTo>
                  <a:pt x="309" y="4479"/>
                </a:lnTo>
                <a:cubicBezTo>
                  <a:pt x="306" y="4481"/>
                  <a:pt x="302" y="4481"/>
                  <a:pt x="299" y="4479"/>
                </a:cubicBezTo>
                <a:cubicBezTo>
                  <a:pt x="296" y="4477"/>
                  <a:pt x="295" y="4473"/>
                  <a:pt x="296" y="4470"/>
                </a:cubicBezTo>
                <a:lnTo>
                  <a:pt x="301" y="4455"/>
                </a:lnTo>
                <a:lnTo>
                  <a:pt x="300" y="4449"/>
                </a:lnTo>
                <a:lnTo>
                  <a:pt x="284" y="4420"/>
                </a:lnTo>
                <a:lnTo>
                  <a:pt x="276" y="4413"/>
                </a:lnTo>
                <a:cubicBezTo>
                  <a:pt x="275" y="4412"/>
                  <a:pt x="275" y="4412"/>
                  <a:pt x="274" y="4411"/>
                </a:cubicBezTo>
                <a:lnTo>
                  <a:pt x="270" y="4405"/>
                </a:lnTo>
                <a:cubicBezTo>
                  <a:pt x="270" y="4405"/>
                  <a:pt x="269" y="4404"/>
                  <a:pt x="269" y="4403"/>
                </a:cubicBezTo>
                <a:lnTo>
                  <a:pt x="265" y="4389"/>
                </a:lnTo>
                <a:lnTo>
                  <a:pt x="257" y="4372"/>
                </a:lnTo>
                <a:lnTo>
                  <a:pt x="251" y="4375"/>
                </a:lnTo>
                <a:lnTo>
                  <a:pt x="230" y="4388"/>
                </a:lnTo>
                <a:cubicBezTo>
                  <a:pt x="229" y="4388"/>
                  <a:pt x="229" y="4388"/>
                  <a:pt x="228" y="4389"/>
                </a:cubicBezTo>
                <a:lnTo>
                  <a:pt x="219" y="4391"/>
                </a:lnTo>
                <a:lnTo>
                  <a:pt x="211" y="4396"/>
                </a:lnTo>
                <a:lnTo>
                  <a:pt x="203" y="4406"/>
                </a:lnTo>
                <a:lnTo>
                  <a:pt x="200" y="4412"/>
                </a:lnTo>
                <a:cubicBezTo>
                  <a:pt x="200" y="4412"/>
                  <a:pt x="200" y="4412"/>
                  <a:pt x="200" y="4413"/>
                </a:cubicBezTo>
                <a:lnTo>
                  <a:pt x="203" y="4420"/>
                </a:lnTo>
                <a:lnTo>
                  <a:pt x="207" y="4421"/>
                </a:lnTo>
                <a:lnTo>
                  <a:pt x="213" y="4423"/>
                </a:lnTo>
                <a:cubicBezTo>
                  <a:pt x="214" y="4423"/>
                  <a:pt x="214" y="4424"/>
                  <a:pt x="215" y="4424"/>
                </a:cubicBezTo>
                <a:lnTo>
                  <a:pt x="218" y="4427"/>
                </a:lnTo>
                <a:cubicBezTo>
                  <a:pt x="220" y="4429"/>
                  <a:pt x="221" y="4433"/>
                  <a:pt x="220" y="4436"/>
                </a:cubicBezTo>
                <a:cubicBezTo>
                  <a:pt x="218" y="4439"/>
                  <a:pt x="215" y="4441"/>
                  <a:pt x="212" y="4441"/>
                </a:cubicBezTo>
                <a:lnTo>
                  <a:pt x="205" y="4440"/>
                </a:lnTo>
                <a:lnTo>
                  <a:pt x="221" y="4466"/>
                </a:lnTo>
                <a:lnTo>
                  <a:pt x="274" y="4482"/>
                </a:lnTo>
                <a:cubicBezTo>
                  <a:pt x="277" y="4483"/>
                  <a:pt x="280" y="4486"/>
                  <a:pt x="280" y="4490"/>
                </a:cubicBezTo>
                <a:lnTo>
                  <a:pt x="280" y="4493"/>
                </a:lnTo>
                <a:cubicBezTo>
                  <a:pt x="280" y="4495"/>
                  <a:pt x="278" y="4497"/>
                  <a:pt x="276" y="4499"/>
                </a:cubicBezTo>
                <a:cubicBezTo>
                  <a:pt x="275" y="4500"/>
                  <a:pt x="272" y="4501"/>
                  <a:pt x="270" y="4500"/>
                </a:cubicBezTo>
                <a:lnTo>
                  <a:pt x="239" y="4492"/>
                </a:lnTo>
                <a:lnTo>
                  <a:pt x="225" y="4492"/>
                </a:lnTo>
                <a:lnTo>
                  <a:pt x="219" y="4494"/>
                </a:lnTo>
                <a:lnTo>
                  <a:pt x="214" y="4497"/>
                </a:lnTo>
                <a:cubicBezTo>
                  <a:pt x="211" y="4498"/>
                  <a:pt x="208" y="4498"/>
                  <a:pt x="205" y="4496"/>
                </a:cubicBezTo>
                <a:cubicBezTo>
                  <a:pt x="203" y="4495"/>
                  <a:pt x="202" y="4492"/>
                  <a:pt x="202" y="4489"/>
                </a:cubicBezTo>
                <a:lnTo>
                  <a:pt x="202" y="4483"/>
                </a:lnTo>
                <a:lnTo>
                  <a:pt x="202" y="4481"/>
                </a:lnTo>
                <a:lnTo>
                  <a:pt x="197" y="4475"/>
                </a:lnTo>
                <a:lnTo>
                  <a:pt x="195" y="4483"/>
                </a:lnTo>
                <a:cubicBezTo>
                  <a:pt x="195" y="4484"/>
                  <a:pt x="195" y="4485"/>
                  <a:pt x="195" y="4485"/>
                </a:cubicBezTo>
                <a:lnTo>
                  <a:pt x="189" y="4496"/>
                </a:lnTo>
                <a:lnTo>
                  <a:pt x="176" y="4515"/>
                </a:lnTo>
                <a:cubicBezTo>
                  <a:pt x="174" y="4518"/>
                  <a:pt x="170" y="4519"/>
                  <a:pt x="167" y="4517"/>
                </a:cubicBezTo>
                <a:cubicBezTo>
                  <a:pt x="163" y="4516"/>
                  <a:pt x="161" y="4513"/>
                  <a:pt x="162" y="4509"/>
                </a:cubicBezTo>
                <a:lnTo>
                  <a:pt x="163" y="4496"/>
                </a:lnTo>
                <a:cubicBezTo>
                  <a:pt x="163" y="4495"/>
                  <a:pt x="164" y="4494"/>
                  <a:pt x="164" y="4493"/>
                </a:cubicBezTo>
                <a:lnTo>
                  <a:pt x="174" y="4476"/>
                </a:lnTo>
                <a:lnTo>
                  <a:pt x="177" y="4466"/>
                </a:lnTo>
                <a:lnTo>
                  <a:pt x="177" y="4450"/>
                </a:lnTo>
                <a:lnTo>
                  <a:pt x="177" y="4447"/>
                </a:lnTo>
                <a:lnTo>
                  <a:pt x="175" y="4444"/>
                </a:lnTo>
                <a:lnTo>
                  <a:pt x="172" y="4441"/>
                </a:lnTo>
                <a:lnTo>
                  <a:pt x="163" y="4449"/>
                </a:lnTo>
                <a:cubicBezTo>
                  <a:pt x="162" y="4450"/>
                  <a:pt x="161" y="4450"/>
                  <a:pt x="160" y="4450"/>
                </a:cubicBezTo>
                <a:lnTo>
                  <a:pt x="157" y="4451"/>
                </a:lnTo>
                <a:cubicBezTo>
                  <a:pt x="156" y="4452"/>
                  <a:pt x="155" y="4452"/>
                  <a:pt x="154" y="4452"/>
                </a:cubicBezTo>
                <a:lnTo>
                  <a:pt x="143" y="4451"/>
                </a:lnTo>
                <a:lnTo>
                  <a:pt x="143" y="4451"/>
                </a:lnTo>
                <a:lnTo>
                  <a:pt x="143" y="4456"/>
                </a:lnTo>
                <a:lnTo>
                  <a:pt x="147" y="4463"/>
                </a:lnTo>
                <a:lnTo>
                  <a:pt x="153" y="4469"/>
                </a:lnTo>
                <a:lnTo>
                  <a:pt x="158" y="4477"/>
                </a:lnTo>
                <a:cubicBezTo>
                  <a:pt x="160" y="4481"/>
                  <a:pt x="159" y="4485"/>
                  <a:pt x="156" y="4488"/>
                </a:cubicBezTo>
                <a:cubicBezTo>
                  <a:pt x="153" y="4490"/>
                  <a:pt x="148" y="4490"/>
                  <a:pt x="146" y="4487"/>
                </a:cubicBezTo>
                <a:lnTo>
                  <a:pt x="134" y="4477"/>
                </a:lnTo>
                <a:lnTo>
                  <a:pt x="130" y="4475"/>
                </a:lnTo>
                <a:cubicBezTo>
                  <a:pt x="128" y="4474"/>
                  <a:pt x="127" y="4472"/>
                  <a:pt x="126" y="4470"/>
                </a:cubicBezTo>
                <a:lnTo>
                  <a:pt x="122" y="4457"/>
                </a:lnTo>
                <a:lnTo>
                  <a:pt x="105" y="4453"/>
                </a:lnTo>
                <a:cubicBezTo>
                  <a:pt x="104" y="4453"/>
                  <a:pt x="103" y="4453"/>
                  <a:pt x="102" y="4452"/>
                </a:cubicBezTo>
                <a:lnTo>
                  <a:pt x="94" y="4447"/>
                </a:lnTo>
                <a:lnTo>
                  <a:pt x="94" y="4448"/>
                </a:lnTo>
                <a:lnTo>
                  <a:pt x="93" y="4452"/>
                </a:lnTo>
                <a:lnTo>
                  <a:pt x="89" y="4465"/>
                </a:lnTo>
                <a:lnTo>
                  <a:pt x="90" y="4465"/>
                </a:lnTo>
                <a:lnTo>
                  <a:pt x="117" y="4473"/>
                </a:lnTo>
                <a:cubicBezTo>
                  <a:pt x="119" y="4474"/>
                  <a:pt x="121" y="4475"/>
                  <a:pt x="122" y="4477"/>
                </a:cubicBezTo>
                <a:lnTo>
                  <a:pt x="127" y="4486"/>
                </a:lnTo>
                <a:cubicBezTo>
                  <a:pt x="129" y="4489"/>
                  <a:pt x="128" y="4492"/>
                  <a:pt x="126" y="4495"/>
                </a:cubicBezTo>
                <a:cubicBezTo>
                  <a:pt x="124" y="4498"/>
                  <a:pt x="120" y="4498"/>
                  <a:pt x="117" y="4497"/>
                </a:cubicBezTo>
                <a:lnTo>
                  <a:pt x="115" y="4496"/>
                </a:lnTo>
                <a:cubicBezTo>
                  <a:pt x="114" y="4496"/>
                  <a:pt x="114" y="4496"/>
                  <a:pt x="114" y="4496"/>
                </a:cubicBezTo>
                <a:lnTo>
                  <a:pt x="106" y="4516"/>
                </a:lnTo>
                <a:cubicBezTo>
                  <a:pt x="105" y="4517"/>
                  <a:pt x="104" y="4518"/>
                  <a:pt x="103" y="4519"/>
                </a:cubicBezTo>
                <a:lnTo>
                  <a:pt x="101" y="4521"/>
                </a:lnTo>
                <a:cubicBezTo>
                  <a:pt x="99" y="4522"/>
                  <a:pt x="95" y="4523"/>
                  <a:pt x="92" y="4522"/>
                </a:cubicBezTo>
                <a:cubicBezTo>
                  <a:pt x="90" y="4521"/>
                  <a:pt x="87" y="4519"/>
                  <a:pt x="87" y="4517"/>
                </a:cubicBezTo>
                <a:cubicBezTo>
                  <a:pt x="86" y="4517"/>
                  <a:pt x="86" y="4517"/>
                  <a:pt x="85" y="4517"/>
                </a:cubicBezTo>
                <a:lnTo>
                  <a:pt x="81" y="4519"/>
                </a:lnTo>
                <a:cubicBezTo>
                  <a:pt x="79" y="4519"/>
                  <a:pt x="78" y="4520"/>
                  <a:pt x="77" y="4519"/>
                </a:cubicBezTo>
                <a:lnTo>
                  <a:pt x="71" y="4518"/>
                </a:lnTo>
                <a:cubicBezTo>
                  <a:pt x="71" y="4519"/>
                  <a:pt x="71" y="4520"/>
                  <a:pt x="70" y="4521"/>
                </a:cubicBezTo>
                <a:lnTo>
                  <a:pt x="68" y="4525"/>
                </a:lnTo>
                <a:cubicBezTo>
                  <a:pt x="67" y="4526"/>
                  <a:pt x="67" y="4527"/>
                  <a:pt x="66" y="4528"/>
                </a:cubicBezTo>
                <a:lnTo>
                  <a:pt x="59" y="4533"/>
                </a:lnTo>
                <a:cubicBezTo>
                  <a:pt x="59" y="4534"/>
                  <a:pt x="59" y="4536"/>
                  <a:pt x="59" y="4536"/>
                </a:cubicBezTo>
                <a:cubicBezTo>
                  <a:pt x="58" y="4538"/>
                  <a:pt x="57" y="4541"/>
                  <a:pt x="54" y="4542"/>
                </a:cubicBezTo>
                <a:lnTo>
                  <a:pt x="52" y="4543"/>
                </a:lnTo>
                <a:cubicBezTo>
                  <a:pt x="50" y="4544"/>
                  <a:pt x="47" y="4544"/>
                  <a:pt x="44" y="4542"/>
                </a:cubicBezTo>
                <a:lnTo>
                  <a:pt x="44" y="4542"/>
                </a:lnTo>
                <a:cubicBezTo>
                  <a:pt x="44" y="4542"/>
                  <a:pt x="43" y="4543"/>
                  <a:pt x="42" y="4543"/>
                </a:cubicBezTo>
                <a:lnTo>
                  <a:pt x="40" y="4543"/>
                </a:lnTo>
                <a:cubicBezTo>
                  <a:pt x="39" y="4544"/>
                  <a:pt x="38" y="4544"/>
                  <a:pt x="37" y="4543"/>
                </a:cubicBezTo>
                <a:lnTo>
                  <a:pt x="34" y="4551"/>
                </a:lnTo>
                <a:lnTo>
                  <a:pt x="34" y="4552"/>
                </a:lnTo>
                <a:lnTo>
                  <a:pt x="36" y="4549"/>
                </a:lnTo>
                <a:cubicBezTo>
                  <a:pt x="38" y="4548"/>
                  <a:pt x="39" y="4547"/>
                  <a:pt x="41" y="4547"/>
                </a:cubicBezTo>
                <a:lnTo>
                  <a:pt x="46" y="4546"/>
                </a:lnTo>
                <a:cubicBezTo>
                  <a:pt x="47" y="4546"/>
                  <a:pt x="48" y="4546"/>
                  <a:pt x="49" y="4546"/>
                </a:cubicBezTo>
                <a:lnTo>
                  <a:pt x="58" y="4547"/>
                </a:lnTo>
                <a:lnTo>
                  <a:pt x="60" y="4547"/>
                </a:lnTo>
                <a:lnTo>
                  <a:pt x="68" y="4542"/>
                </a:lnTo>
                <a:cubicBezTo>
                  <a:pt x="69" y="4541"/>
                  <a:pt x="70" y="4541"/>
                  <a:pt x="70" y="4541"/>
                </a:cubicBezTo>
                <a:lnTo>
                  <a:pt x="86" y="4536"/>
                </a:lnTo>
                <a:cubicBezTo>
                  <a:pt x="88" y="4536"/>
                  <a:pt x="90" y="4536"/>
                  <a:pt x="92" y="4537"/>
                </a:cubicBezTo>
                <a:lnTo>
                  <a:pt x="94" y="4538"/>
                </a:lnTo>
                <a:cubicBezTo>
                  <a:pt x="94" y="4539"/>
                  <a:pt x="95" y="4539"/>
                  <a:pt x="95" y="4539"/>
                </a:cubicBezTo>
                <a:lnTo>
                  <a:pt x="102" y="4537"/>
                </a:lnTo>
                <a:cubicBezTo>
                  <a:pt x="104" y="4536"/>
                  <a:pt x="106" y="4536"/>
                  <a:pt x="107" y="4536"/>
                </a:cubicBezTo>
                <a:lnTo>
                  <a:pt x="132" y="4542"/>
                </a:lnTo>
                <a:lnTo>
                  <a:pt x="193" y="4545"/>
                </a:lnTo>
                <a:cubicBezTo>
                  <a:pt x="197" y="4545"/>
                  <a:pt x="200" y="4549"/>
                  <a:pt x="200" y="4553"/>
                </a:cubicBezTo>
                <a:lnTo>
                  <a:pt x="200" y="4556"/>
                </a:lnTo>
                <a:cubicBezTo>
                  <a:pt x="200" y="4559"/>
                  <a:pt x="199" y="4561"/>
                  <a:pt x="196" y="4563"/>
                </a:cubicBezTo>
                <a:lnTo>
                  <a:pt x="194" y="4564"/>
                </a:lnTo>
                <a:lnTo>
                  <a:pt x="194" y="4564"/>
                </a:lnTo>
                <a:lnTo>
                  <a:pt x="203" y="4564"/>
                </a:lnTo>
                <a:lnTo>
                  <a:pt x="209" y="4564"/>
                </a:lnTo>
                <a:cubicBezTo>
                  <a:pt x="210" y="4565"/>
                  <a:pt x="211" y="4565"/>
                  <a:pt x="213" y="4566"/>
                </a:cubicBezTo>
                <a:lnTo>
                  <a:pt x="220" y="4573"/>
                </a:lnTo>
                <a:lnTo>
                  <a:pt x="250" y="4570"/>
                </a:lnTo>
                <a:cubicBezTo>
                  <a:pt x="251" y="4570"/>
                  <a:pt x="252" y="4570"/>
                  <a:pt x="253" y="4570"/>
                </a:cubicBezTo>
                <a:lnTo>
                  <a:pt x="292" y="4582"/>
                </a:lnTo>
                <a:lnTo>
                  <a:pt x="294" y="4581"/>
                </a:lnTo>
                <a:lnTo>
                  <a:pt x="302" y="4564"/>
                </a:lnTo>
                <a:cubicBezTo>
                  <a:pt x="303" y="4563"/>
                  <a:pt x="305" y="4561"/>
                  <a:pt x="307" y="4561"/>
                </a:cubicBezTo>
                <a:lnTo>
                  <a:pt x="325" y="4556"/>
                </a:lnTo>
                <a:cubicBezTo>
                  <a:pt x="326" y="4555"/>
                  <a:pt x="327" y="4555"/>
                  <a:pt x="328" y="4554"/>
                </a:cubicBezTo>
                <a:cubicBezTo>
                  <a:pt x="331" y="4553"/>
                  <a:pt x="335" y="4553"/>
                  <a:pt x="337" y="4554"/>
                </a:cubicBezTo>
                <a:cubicBezTo>
                  <a:pt x="339" y="4555"/>
                  <a:pt x="341" y="4558"/>
                  <a:pt x="341" y="4559"/>
                </a:cubicBezTo>
                <a:lnTo>
                  <a:pt x="341" y="4560"/>
                </a:lnTo>
                <a:lnTo>
                  <a:pt x="347" y="4561"/>
                </a:lnTo>
                <a:cubicBezTo>
                  <a:pt x="348" y="4562"/>
                  <a:pt x="349" y="4562"/>
                  <a:pt x="350" y="4562"/>
                </a:cubicBezTo>
                <a:lnTo>
                  <a:pt x="351" y="4563"/>
                </a:lnTo>
                <a:lnTo>
                  <a:pt x="354" y="4562"/>
                </a:lnTo>
                <a:cubicBezTo>
                  <a:pt x="355" y="4562"/>
                  <a:pt x="356" y="4562"/>
                  <a:pt x="356" y="4562"/>
                </a:cubicBezTo>
                <a:lnTo>
                  <a:pt x="360" y="4561"/>
                </a:lnTo>
                <a:cubicBezTo>
                  <a:pt x="362" y="4561"/>
                  <a:pt x="364" y="4562"/>
                  <a:pt x="366" y="4564"/>
                </a:cubicBezTo>
                <a:cubicBezTo>
                  <a:pt x="367" y="4565"/>
                  <a:pt x="368" y="4567"/>
                  <a:pt x="368" y="4569"/>
                </a:cubicBezTo>
                <a:lnTo>
                  <a:pt x="368" y="4572"/>
                </a:lnTo>
                <a:cubicBezTo>
                  <a:pt x="368" y="4574"/>
                  <a:pt x="367" y="4576"/>
                  <a:pt x="366" y="4578"/>
                </a:cubicBezTo>
                <a:lnTo>
                  <a:pt x="364" y="4581"/>
                </a:lnTo>
                <a:lnTo>
                  <a:pt x="361" y="4586"/>
                </a:lnTo>
                <a:cubicBezTo>
                  <a:pt x="361" y="4587"/>
                  <a:pt x="360" y="4588"/>
                  <a:pt x="359" y="4589"/>
                </a:cubicBezTo>
                <a:lnTo>
                  <a:pt x="357" y="4590"/>
                </a:lnTo>
                <a:cubicBezTo>
                  <a:pt x="354" y="4593"/>
                  <a:pt x="350" y="4593"/>
                  <a:pt x="347" y="4590"/>
                </a:cubicBezTo>
                <a:lnTo>
                  <a:pt x="342" y="4585"/>
                </a:lnTo>
                <a:lnTo>
                  <a:pt x="339" y="4584"/>
                </a:lnTo>
                <a:lnTo>
                  <a:pt x="325" y="4578"/>
                </a:lnTo>
                <a:lnTo>
                  <a:pt x="319" y="4579"/>
                </a:lnTo>
                <a:lnTo>
                  <a:pt x="317" y="4581"/>
                </a:lnTo>
                <a:lnTo>
                  <a:pt x="314" y="4585"/>
                </a:lnTo>
                <a:lnTo>
                  <a:pt x="312" y="4594"/>
                </a:lnTo>
                <a:lnTo>
                  <a:pt x="309" y="4599"/>
                </a:lnTo>
                <a:cubicBezTo>
                  <a:pt x="308" y="4600"/>
                  <a:pt x="308" y="4601"/>
                  <a:pt x="307" y="4602"/>
                </a:cubicBezTo>
                <a:lnTo>
                  <a:pt x="303" y="4604"/>
                </a:lnTo>
                <a:cubicBezTo>
                  <a:pt x="302" y="4605"/>
                  <a:pt x="301" y="4606"/>
                  <a:pt x="300" y="4606"/>
                </a:cubicBezTo>
                <a:lnTo>
                  <a:pt x="294" y="4607"/>
                </a:lnTo>
                <a:cubicBezTo>
                  <a:pt x="293" y="4607"/>
                  <a:pt x="293" y="4607"/>
                  <a:pt x="292" y="4607"/>
                </a:cubicBezTo>
                <a:lnTo>
                  <a:pt x="274" y="4606"/>
                </a:lnTo>
                <a:cubicBezTo>
                  <a:pt x="274" y="4606"/>
                  <a:pt x="273" y="4606"/>
                  <a:pt x="272" y="4605"/>
                </a:cubicBezTo>
                <a:lnTo>
                  <a:pt x="267" y="4604"/>
                </a:lnTo>
                <a:cubicBezTo>
                  <a:pt x="266" y="4603"/>
                  <a:pt x="266" y="4603"/>
                  <a:pt x="265" y="4602"/>
                </a:cubicBezTo>
                <a:lnTo>
                  <a:pt x="255" y="4594"/>
                </a:lnTo>
                <a:lnTo>
                  <a:pt x="229" y="4594"/>
                </a:lnTo>
                <a:lnTo>
                  <a:pt x="231" y="4599"/>
                </a:lnTo>
                <a:lnTo>
                  <a:pt x="233" y="4600"/>
                </a:lnTo>
                <a:lnTo>
                  <a:pt x="238" y="4603"/>
                </a:lnTo>
                <a:cubicBezTo>
                  <a:pt x="239" y="4604"/>
                  <a:pt x="240" y="4605"/>
                  <a:pt x="241" y="4606"/>
                </a:cubicBezTo>
                <a:lnTo>
                  <a:pt x="243" y="4612"/>
                </a:lnTo>
                <a:cubicBezTo>
                  <a:pt x="244" y="4615"/>
                  <a:pt x="243" y="4618"/>
                  <a:pt x="242" y="4620"/>
                </a:cubicBezTo>
                <a:cubicBezTo>
                  <a:pt x="240" y="4622"/>
                  <a:pt x="237" y="4623"/>
                  <a:pt x="234" y="4623"/>
                </a:cubicBezTo>
                <a:lnTo>
                  <a:pt x="223" y="4621"/>
                </a:lnTo>
                <a:cubicBezTo>
                  <a:pt x="222" y="4621"/>
                  <a:pt x="220" y="4621"/>
                  <a:pt x="219" y="4620"/>
                </a:cubicBezTo>
                <a:lnTo>
                  <a:pt x="214" y="4616"/>
                </a:lnTo>
                <a:cubicBezTo>
                  <a:pt x="214" y="4616"/>
                  <a:pt x="213" y="4615"/>
                  <a:pt x="213" y="4614"/>
                </a:cubicBezTo>
                <a:lnTo>
                  <a:pt x="205" y="4602"/>
                </a:lnTo>
                <a:lnTo>
                  <a:pt x="200" y="4598"/>
                </a:lnTo>
                <a:lnTo>
                  <a:pt x="199" y="4608"/>
                </a:lnTo>
                <a:lnTo>
                  <a:pt x="196" y="4616"/>
                </a:lnTo>
                <a:lnTo>
                  <a:pt x="187" y="4631"/>
                </a:lnTo>
                <a:cubicBezTo>
                  <a:pt x="185" y="4634"/>
                  <a:pt x="181" y="4635"/>
                  <a:pt x="178" y="4634"/>
                </a:cubicBezTo>
                <a:cubicBezTo>
                  <a:pt x="174" y="4633"/>
                  <a:pt x="172" y="4630"/>
                  <a:pt x="172" y="4626"/>
                </a:cubicBezTo>
                <a:lnTo>
                  <a:pt x="172" y="4621"/>
                </a:lnTo>
                <a:cubicBezTo>
                  <a:pt x="172" y="4620"/>
                  <a:pt x="173" y="4619"/>
                  <a:pt x="173" y="4618"/>
                </a:cubicBezTo>
                <a:lnTo>
                  <a:pt x="178" y="4605"/>
                </a:lnTo>
                <a:lnTo>
                  <a:pt x="181" y="4589"/>
                </a:lnTo>
                <a:lnTo>
                  <a:pt x="151" y="4594"/>
                </a:lnTo>
                <a:lnTo>
                  <a:pt x="134" y="4602"/>
                </a:lnTo>
                <a:cubicBezTo>
                  <a:pt x="133" y="4603"/>
                  <a:pt x="132" y="4603"/>
                  <a:pt x="131" y="4603"/>
                </a:cubicBezTo>
                <a:lnTo>
                  <a:pt x="126" y="4603"/>
                </a:lnTo>
                <a:cubicBezTo>
                  <a:pt x="123" y="4603"/>
                  <a:pt x="120" y="4602"/>
                  <a:pt x="119" y="4599"/>
                </a:cubicBezTo>
                <a:cubicBezTo>
                  <a:pt x="117" y="4597"/>
                  <a:pt x="117" y="4594"/>
                  <a:pt x="118" y="4591"/>
                </a:cubicBezTo>
                <a:lnTo>
                  <a:pt x="123" y="4583"/>
                </a:lnTo>
                <a:cubicBezTo>
                  <a:pt x="124" y="4581"/>
                  <a:pt x="125" y="4580"/>
                  <a:pt x="128" y="4579"/>
                </a:cubicBezTo>
                <a:lnTo>
                  <a:pt x="136" y="4577"/>
                </a:lnTo>
                <a:lnTo>
                  <a:pt x="133" y="4573"/>
                </a:lnTo>
                <a:lnTo>
                  <a:pt x="128" y="4572"/>
                </a:lnTo>
                <a:cubicBezTo>
                  <a:pt x="127" y="4572"/>
                  <a:pt x="126" y="4572"/>
                  <a:pt x="125" y="4571"/>
                </a:cubicBezTo>
                <a:lnTo>
                  <a:pt x="117" y="4568"/>
                </a:lnTo>
                <a:lnTo>
                  <a:pt x="111" y="4569"/>
                </a:lnTo>
                <a:cubicBezTo>
                  <a:pt x="110" y="4569"/>
                  <a:pt x="109" y="4569"/>
                  <a:pt x="108" y="4569"/>
                </a:cubicBezTo>
                <a:lnTo>
                  <a:pt x="105" y="4568"/>
                </a:lnTo>
                <a:cubicBezTo>
                  <a:pt x="104" y="4568"/>
                  <a:pt x="103" y="4568"/>
                  <a:pt x="103" y="4567"/>
                </a:cubicBezTo>
                <a:lnTo>
                  <a:pt x="97" y="4564"/>
                </a:lnTo>
                <a:lnTo>
                  <a:pt x="83" y="4563"/>
                </a:lnTo>
                <a:lnTo>
                  <a:pt x="80" y="4564"/>
                </a:lnTo>
                <a:lnTo>
                  <a:pt x="71" y="4575"/>
                </a:lnTo>
                <a:lnTo>
                  <a:pt x="72" y="4575"/>
                </a:lnTo>
                <a:lnTo>
                  <a:pt x="75" y="4577"/>
                </a:lnTo>
                <a:cubicBezTo>
                  <a:pt x="78" y="4579"/>
                  <a:pt x="79" y="4583"/>
                  <a:pt x="78" y="4586"/>
                </a:cubicBezTo>
                <a:cubicBezTo>
                  <a:pt x="77" y="4589"/>
                  <a:pt x="74" y="4592"/>
                  <a:pt x="71" y="4592"/>
                </a:cubicBezTo>
                <a:lnTo>
                  <a:pt x="64" y="4592"/>
                </a:lnTo>
                <a:cubicBezTo>
                  <a:pt x="64" y="4593"/>
                  <a:pt x="64" y="4595"/>
                  <a:pt x="63" y="4596"/>
                </a:cubicBezTo>
                <a:lnTo>
                  <a:pt x="58" y="4600"/>
                </a:lnTo>
                <a:cubicBezTo>
                  <a:pt x="57" y="4600"/>
                  <a:pt x="56" y="4601"/>
                  <a:pt x="55" y="4601"/>
                </a:cubicBezTo>
                <a:lnTo>
                  <a:pt x="44" y="4606"/>
                </a:lnTo>
                <a:cubicBezTo>
                  <a:pt x="46" y="4607"/>
                  <a:pt x="48" y="4609"/>
                  <a:pt x="49" y="4611"/>
                </a:cubicBezTo>
                <a:cubicBezTo>
                  <a:pt x="50" y="4615"/>
                  <a:pt x="49" y="4619"/>
                  <a:pt x="45" y="4621"/>
                </a:cubicBezTo>
                <a:lnTo>
                  <a:pt x="40" y="4623"/>
                </a:lnTo>
                <a:lnTo>
                  <a:pt x="43" y="4627"/>
                </a:lnTo>
                <a:cubicBezTo>
                  <a:pt x="45" y="4628"/>
                  <a:pt x="45" y="4631"/>
                  <a:pt x="45" y="4633"/>
                </a:cubicBezTo>
                <a:cubicBezTo>
                  <a:pt x="45" y="4635"/>
                  <a:pt x="44" y="4637"/>
                  <a:pt x="42" y="4638"/>
                </a:cubicBezTo>
                <a:lnTo>
                  <a:pt x="38" y="4641"/>
                </a:lnTo>
                <a:cubicBezTo>
                  <a:pt x="37" y="4642"/>
                  <a:pt x="36" y="4643"/>
                  <a:pt x="34" y="4643"/>
                </a:cubicBezTo>
                <a:cubicBezTo>
                  <a:pt x="33" y="4643"/>
                  <a:pt x="31" y="4643"/>
                  <a:pt x="30" y="4643"/>
                </a:cubicBezTo>
                <a:lnTo>
                  <a:pt x="27" y="4643"/>
                </a:lnTo>
                <a:cubicBezTo>
                  <a:pt x="26" y="4642"/>
                  <a:pt x="24" y="4641"/>
                  <a:pt x="23" y="4640"/>
                </a:cubicBezTo>
                <a:cubicBezTo>
                  <a:pt x="23" y="4640"/>
                  <a:pt x="22" y="4639"/>
                  <a:pt x="22" y="4638"/>
                </a:cubicBezTo>
                <a:lnTo>
                  <a:pt x="21" y="4637"/>
                </a:lnTo>
                <a:cubicBezTo>
                  <a:pt x="20" y="4637"/>
                  <a:pt x="20" y="4637"/>
                  <a:pt x="20" y="4637"/>
                </a:cubicBezTo>
                <a:cubicBezTo>
                  <a:pt x="16" y="4636"/>
                  <a:pt x="12" y="4634"/>
                  <a:pt x="11" y="4631"/>
                </a:cubicBezTo>
                <a:close/>
                <a:moveTo>
                  <a:pt x="91" y="5485"/>
                </a:moveTo>
                <a:cubicBezTo>
                  <a:pt x="91" y="5486"/>
                  <a:pt x="91" y="5486"/>
                  <a:pt x="90" y="5487"/>
                </a:cubicBezTo>
                <a:lnTo>
                  <a:pt x="91" y="5485"/>
                </a:lnTo>
                <a:close/>
                <a:moveTo>
                  <a:pt x="790" y="3903"/>
                </a:moveTo>
                <a:lnTo>
                  <a:pt x="789" y="3904"/>
                </a:lnTo>
                <a:cubicBezTo>
                  <a:pt x="790" y="3904"/>
                  <a:pt x="791" y="3905"/>
                  <a:pt x="792" y="3906"/>
                </a:cubicBezTo>
                <a:lnTo>
                  <a:pt x="790" y="3903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5" name="Google Shape;4555;p90"/>
          <p:cNvSpPr/>
          <p:nvPr/>
        </p:nvSpPr>
        <p:spPr>
          <a:xfrm>
            <a:off x="6606691" y="1591073"/>
            <a:ext cx="3863" cy="7725"/>
          </a:xfrm>
          <a:custGeom>
            <a:rect b="b" l="l" r="r" t="t"/>
            <a:pathLst>
              <a:path extrusionOk="0" h="19" w="10">
                <a:moveTo>
                  <a:pt x="4" y="13"/>
                </a:moveTo>
                <a:lnTo>
                  <a:pt x="7" y="18"/>
                </a:lnTo>
                <a:lnTo>
                  <a:pt x="9" y="6"/>
                </a:lnTo>
                <a:lnTo>
                  <a:pt x="1" y="0"/>
                </a:lnTo>
                <a:cubicBezTo>
                  <a:pt x="2" y="2"/>
                  <a:pt x="1" y="5"/>
                  <a:pt x="0" y="7"/>
                </a:cubicBezTo>
                <a:lnTo>
                  <a:pt x="4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6" name="Google Shape;4556;p90"/>
          <p:cNvSpPr/>
          <p:nvPr/>
        </p:nvSpPr>
        <p:spPr>
          <a:xfrm>
            <a:off x="6689735" y="1726263"/>
            <a:ext cx="9657" cy="11588"/>
          </a:xfrm>
          <a:custGeom>
            <a:rect b="b" l="l" r="r" t="t"/>
            <a:pathLst>
              <a:path extrusionOk="0" h="26" w="21">
                <a:moveTo>
                  <a:pt x="16" y="0"/>
                </a:moveTo>
                <a:cubicBezTo>
                  <a:pt x="15" y="0"/>
                  <a:pt x="14" y="0"/>
                  <a:pt x="13" y="0"/>
                </a:cubicBezTo>
                <a:lnTo>
                  <a:pt x="7" y="1"/>
                </a:lnTo>
                <a:lnTo>
                  <a:pt x="7" y="5"/>
                </a:lnTo>
                <a:cubicBezTo>
                  <a:pt x="7" y="6"/>
                  <a:pt x="6" y="7"/>
                  <a:pt x="6" y="7"/>
                </a:cubicBezTo>
                <a:lnTo>
                  <a:pt x="4" y="13"/>
                </a:lnTo>
                <a:cubicBezTo>
                  <a:pt x="3" y="14"/>
                  <a:pt x="3" y="14"/>
                  <a:pt x="2" y="15"/>
                </a:cubicBezTo>
                <a:lnTo>
                  <a:pt x="0" y="16"/>
                </a:lnTo>
                <a:lnTo>
                  <a:pt x="9" y="25"/>
                </a:lnTo>
                <a:lnTo>
                  <a:pt x="20" y="25"/>
                </a:lnTo>
                <a:lnTo>
                  <a:pt x="19" y="25"/>
                </a:lnTo>
                <a:lnTo>
                  <a:pt x="18" y="21"/>
                </a:lnTo>
                <a:cubicBezTo>
                  <a:pt x="16" y="21"/>
                  <a:pt x="14" y="20"/>
                  <a:pt x="13" y="18"/>
                </a:cubicBezTo>
                <a:cubicBezTo>
                  <a:pt x="12" y="16"/>
                  <a:pt x="11" y="13"/>
                  <a:pt x="12" y="11"/>
                </a:cubicBez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7" name="Google Shape;4557;p90"/>
          <p:cNvSpPr/>
          <p:nvPr/>
        </p:nvSpPr>
        <p:spPr>
          <a:xfrm>
            <a:off x="6544890" y="1222196"/>
            <a:ext cx="3863" cy="5794"/>
          </a:xfrm>
          <a:custGeom>
            <a:rect b="b" l="l" r="r" t="t"/>
            <a:pathLst>
              <a:path extrusionOk="0" h="15" w="11">
                <a:moveTo>
                  <a:pt x="2" y="5"/>
                </a:moveTo>
                <a:lnTo>
                  <a:pt x="2" y="6"/>
                </a:lnTo>
                <a:cubicBezTo>
                  <a:pt x="1" y="7"/>
                  <a:pt x="1" y="8"/>
                  <a:pt x="0" y="9"/>
                </a:cubicBezTo>
                <a:lnTo>
                  <a:pt x="3" y="12"/>
                </a:lnTo>
                <a:cubicBezTo>
                  <a:pt x="3" y="13"/>
                  <a:pt x="4" y="14"/>
                  <a:pt x="4" y="14"/>
                </a:cubicBezTo>
                <a:lnTo>
                  <a:pt x="10" y="8"/>
                </a:lnTo>
                <a:lnTo>
                  <a:pt x="10" y="5"/>
                </a:lnTo>
                <a:lnTo>
                  <a:pt x="9" y="0"/>
                </a:lnTo>
                <a:cubicBezTo>
                  <a:pt x="8" y="2"/>
                  <a:pt x="7" y="3"/>
                  <a:pt x="6" y="4"/>
                </a:cubicBezTo>
                <a:cubicBezTo>
                  <a:pt x="5" y="4"/>
                  <a:pt x="3" y="5"/>
                  <a:pt x="2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8" name="Google Shape;4558;p90"/>
          <p:cNvSpPr/>
          <p:nvPr/>
        </p:nvSpPr>
        <p:spPr>
          <a:xfrm>
            <a:off x="6838445" y="760619"/>
            <a:ext cx="65663" cy="34763"/>
          </a:xfrm>
          <a:custGeom>
            <a:rect b="b" l="l" r="r" t="t"/>
            <a:pathLst>
              <a:path extrusionOk="0" h="81" w="152">
                <a:moveTo>
                  <a:pt x="9" y="72"/>
                </a:moveTo>
                <a:cubicBezTo>
                  <a:pt x="10" y="72"/>
                  <a:pt x="10" y="73"/>
                  <a:pt x="11" y="74"/>
                </a:cubicBezTo>
                <a:lnTo>
                  <a:pt x="17" y="80"/>
                </a:lnTo>
                <a:lnTo>
                  <a:pt x="31" y="79"/>
                </a:lnTo>
                <a:lnTo>
                  <a:pt x="43" y="70"/>
                </a:lnTo>
                <a:cubicBezTo>
                  <a:pt x="44" y="69"/>
                  <a:pt x="45" y="68"/>
                  <a:pt x="47" y="68"/>
                </a:cubicBezTo>
                <a:lnTo>
                  <a:pt x="63" y="64"/>
                </a:lnTo>
                <a:lnTo>
                  <a:pt x="72" y="58"/>
                </a:lnTo>
                <a:cubicBezTo>
                  <a:pt x="74" y="57"/>
                  <a:pt x="75" y="57"/>
                  <a:pt x="76" y="57"/>
                </a:cubicBezTo>
                <a:lnTo>
                  <a:pt x="102" y="56"/>
                </a:lnTo>
                <a:lnTo>
                  <a:pt x="148" y="37"/>
                </a:lnTo>
                <a:lnTo>
                  <a:pt x="151" y="33"/>
                </a:lnTo>
                <a:cubicBezTo>
                  <a:pt x="150" y="32"/>
                  <a:pt x="149" y="31"/>
                  <a:pt x="149" y="30"/>
                </a:cubicBezTo>
                <a:cubicBezTo>
                  <a:pt x="149" y="29"/>
                  <a:pt x="148" y="27"/>
                  <a:pt x="148" y="26"/>
                </a:cubicBezTo>
                <a:lnTo>
                  <a:pt x="148" y="25"/>
                </a:lnTo>
                <a:lnTo>
                  <a:pt x="143" y="19"/>
                </a:lnTo>
                <a:lnTo>
                  <a:pt x="140" y="22"/>
                </a:lnTo>
                <a:cubicBezTo>
                  <a:pt x="139" y="22"/>
                  <a:pt x="138" y="23"/>
                  <a:pt x="138" y="23"/>
                </a:cubicBezTo>
                <a:lnTo>
                  <a:pt x="132" y="25"/>
                </a:lnTo>
                <a:cubicBezTo>
                  <a:pt x="130" y="26"/>
                  <a:pt x="128" y="25"/>
                  <a:pt x="126" y="24"/>
                </a:cubicBezTo>
                <a:cubicBezTo>
                  <a:pt x="124" y="23"/>
                  <a:pt x="122" y="21"/>
                  <a:pt x="122" y="19"/>
                </a:cubicBezTo>
                <a:lnTo>
                  <a:pt x="120" y="10"/>
                </a:lnTo>
                <a:cubicBezTo>
                  <a:pt x="118" y="9"/>
                  <a:pt x="117" y="7"/>
                  <a:pt x="117" y="5"/>
                </a:cubicBezTo>
                <a:lnTo>
                  <a:pt x="116" y="3"/>
                </a:lnTo>
                <a:cubicBezTo>
                  <a:pt x="115" y="2"/>
                  <a:pt x="115" y="1"/>
                  <a:pt x="116" y="0"/>
                </a:cubicBezTo>
                <a:lnTo>
                  <a:pt x="113" y="0"/>
                </a:lnTo>
                <a:lnTo>
                  <a:pt x="111" y="7"/>
                </a:lnTo>
                <a:cubicBezTo>
                  <a:pt x="111" y="9"/>
                  <a:pt x="110" y="10"/>
                  <a:pt x="109" y="11"/>
                </a:cubicBezTo>
                <a:lnTo>
                  <a:pt x="108" y="13"/>
                </a:lnTo>
                <a:cubicBezTo>
                  <a:pt x="106" y="14"/>
                  <a:pt x="103" y="15"/>
                  <a:pt x="101" y="15"/>
                </a:cubicBezTo>
                <a:lnTo>
                  <a:pt x="98" y="15"/>
                </a:lnTo>
                <a:cubicBezTo>
                  <a:pt x="95" y="14"/>
                  <a:pt x="92" y="11"/>
                  <a:pt x="91" y="8"/>
                </a:cubicBezTo>
                <a:lnTo>
                  <a:pt x="91" y="5"/>
                </a:lnTo>
                <a:lnTo>
                  <a:pt x="67" y="15"/>
                </a:lnTo>
                <a:lnTo>
                  <a:pt x="71" y="16"/>
                </a:lnTo>
                <a:cubicBezTo>
                  <a:pt x="72" y="16"/>
                  <a:pt x="73" y="16"/>
                  <a:pt x="74" y="17"/>
                </a:cubicBezTo>
                <a:lnTo>
                  <a:pt x="82" y="21"/>
                </a:lnTo>
                <a:cubicBezTo>
                  <a:pt x="84" y="23"/>
                  <a:pt x="86" y="25"/>
                  <a:pt x="86" y="28"/>
                </a:cubicBezTo>
                <a:cubicBezTo>
                  <a:pt x="86" y="31"/>
                  <a:pt x="85" y="33"/>
                  <a:pt x="82" y="35"/>
                </a:cubicBezTo>
                <a:lnTo>
                  <a:pt x="80" y="37"/>
                </a:lnTo>
                <a:cubicBezTo>
                  <a:pt x="78" y="37"/>
                  <a:pt x="77" y="38"/>
                  <a:pt x="75" y="38"/>
                </a:cubicBezTo>
                <a:lnTo>
                  <a:pt x="72" y="38"/>
                </a:lnTo>
                <a:lnTo>
                  <a:pt x="57" y="35"/>
                </a:lnTo>
                <a:lnTo>
                  <a:pt x="22" y="39"/>
                </a:lnTo>
                <a:lnTo>
                  <a:pt x="4" y="58"/>
                </a:lnTo>
                <a:lnTo>
                  <a:pt x="0" y="68"/>
                </a:lnTo>
                <a:cubicBezTo>
                  <a:pt x="1" y="68"/>
                  <a:pt x="3" y="68"/>
                  <a:pt x="4" y="68"/>
                </a:cubicBezTo>
                <a:cubicBezTo>
                  <a:pt x="6" y="69"/>
                  <a:pt x="8" y="70"/>
                  <a:pt x="9" y="7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59" name="Google Shape;4559;p90"/>
          <p:cNvSpPr/>
          <p:nvPr/>
        </p:nvSpPr>
        <p:spPr>
          <a:xfrm>
            <a:off x="6626003" y="992374"/>
            <a:ext cx="13518" cy="23175"/>
          </a:xfrm>
          <a:custGeom>
            <a:rect b="b" l="l" r="r" t="t"/>
            <a:pathLst>
              <a:path extrusionOk="0" h="52" w="31">
                <a:moveTo>
                  <a:pt x="4" y="30"/>
                </a:moveTo>
                <a:lnTo>
                  <a:pt x="7" y="38"/>
                </a:lnTo>
                <a:cubicBezTo>
                  <a:pt x="7" y="40"/>
                  <a:pt x="7" y="41"/>
                  <a:pt x="7" y="42"/>
                </a:cubicBezTo>
                <a:lnTo>
                  <a:pt x="6" y="49"/>
                </a:lnTo>
                <a:cubicBezTo>
                  <a:pt x="7" y="49"/>
                  <a:pt x="7" y="50"/>
                  <a:pt x="8" y="51"/>
                </a:cubicBezTo>
                <a:lnTo>
                  <a:pt x="30" y="28"/>
                </a:lnTo>
                <a:lnTo>
                  <a:pt x="30" y="28"/>
                </a:lnTo>
                <a:lnTo>
                  <a:pt x="26" y="26"/>
                </a:lnTo>
                <a:cubicBezTo>
                  <a:pt x="24" y="24"/>
                  <a:pt x="23" y="23"/>
                  <a:pt x="22" y="21"/>
                </a:cubicBezTo>
                <a:lnTo>
                  <a:pt x="20" y="8"/>
                </a:lnTo>
                <a:lnTo>
                  <a:pt x="15" y="0"/>
                </a:lnTo>
                <a:lnTo>
                  <a:pt x="11" y="2"/>
                </a:lnTo>
                <a:lnTo>
                  <a:pt x="5" y="8"/>
                </a:lnTo>
                <a:lnTo>
                  <a:pt x="2" y="13"/>
                </a:lnTo>
                <a:lnTo>
                  <a:pt x="0" y="20"/>
                </a:lnTo>
                <a:lnTo>
                  <a:pt x="1" y="25"/>
                </a:lnTo>
                <a:lnTo>
                  <a:pt x="4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0" name="Google Shape;4560;p90"/>
          <p:cNvSpPr/>
          <p:nvPr/>
        </p:nvSpPr>
        <p:spPr>
          <a:xfrm>
            <a:off x="6701323" y="932503"/>
            <a:ext cx="13519" cy="7725"/>
          </a:xfrm>
          <a:custGeom>
            <a:rect b="b" l="l" r="r" t="t"/>
            <a:pathLst>
              <a:path extrusionOk="0" h="17" w="32">
                <a:moveTo>
                  <a:pt x="2" y="15"/>
                </a:moveTo>
                <a:cubicBezTo>
                  <a:pt x="2" y="14"/>
                  <a:pt x="3" y="14"/>
                  <a:pt x="4" y="14"/>
                </a:cubicBezTo>
                <a:lnTo>
                  <a:pt x="31" y="5"/>
                </a:lnTo>
                <a:lnTo>
                  <a:pt x="29" y="2"/>
                </a:lnTo>
                <a:lnTo>
                  <a:pt x="27" y="0"/>
                </a:lnTo>
                <a:lnTo>
                  <a:pt x="8" y="9"/>
                </a:lnTo>
                <a:cubicBezTo>
                  <a:pt x="6" y="10"/>
                  <a:pt x="5" y="10"/>
                  <a:pt x="3" y="9"/>
                </a:cubicBezTo>
                <a:lnTo>
                  <a:pt x="0" y="9"/>
                </a:lnTo>
                <a:lnTo>
                  <a:pt x="0" y="11"/>
                </a:lnTo>
                <a:cubicBezTo>
                  <a:pt x="1" y="13"/>
                  <a:pt x="0" y="14"/>
                  <a:pt x="0" y="16"/>
                </a:cubicBez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1" name="Google Shape;4561;p90"/>
          <p:cNvSpPr/>
          <p:nvPr/>
        </p:nvSpPr>
        <p:spPr>
          <a:xfrm>
            <a:off x="6761193" y="874565"/>
            <a:ext cx="19313" cy="13520"/>
          </a:xfrm>
          <a:custGeom>
            <a:rect b="b" l="l" r="r" t="t"/>
            <a:pathLst>
              <a:path extrusionOk="0" h="33" w="46">
                <a:moveTo>
                  <a:pt x="13" y="24"/>
                </a:moveTo>
                <a:cubicBezTo>
                  <a:pt x="14" y="25"/>
                  <a:pt x="15" y="25"/>
                  <a:pt x="15" y="26"/>
                </a:cubicBezTo>
                <a:lnTo>
                  <a:pt x="17" y="27"/>
                </a:lnTo>
                <a:cubicBezTo>
                  <a:pt x="17" y="28"/>
                  <a:pt x="18" y="29"/>
                  <a:pt x="18" y="30"/>
                </a:cubicBezTo>
                <a:lnTo>
                  <a:pt x="19" y="32"/>
                </a:lnTo>
                <a:lnTo>
                  <a:pt x="35" y="16"/>
                </a:lnTo>
                <a:cubicBezTo>
                  <a:pt x="36" y="15"/>
                  <a:pt x="38" y="14"/>
                  <a:pt x="39" y="14"/>
                </a:cubicBezTo>
                <a:lnTo>
                  <a:pt x="45" y="12"/>
                </a:lnTo>
                <a:lnTo>
                  <a:pt x="40" y="0"/>
                </a:lnTo>
                <a:lnTo>
                  <a:pt x="39" y="0"/>
                </a:lnTo>
                <a:lnTo>
                  <a:pt x="39" y="1"/>
                </a:lnTo>
                <a:lnTo>
                  <a:pt x="37" y="11"/>
                </a:lnTo>
                <a:cubicBezTo>
                  <a:pt x="36" y="14"/>
                  <a:pt x="33" y="16"/>
                  <a:pt x="30" y="16"/>
                </a:cubicBezTo>
                <a:cubicBezTo>
                  <a:pt x="27" y="16"/>
                  <a:pt x="24" y="15"/>
                  <a:pt x="23" y="13"/>
                </a:cubicBezTo>
                <a:lnTo>
                  <a:pt x="15" y="1"/>
                </a:lnTo>
                <a:lnTo>
                  <a:pt x="12" y="1"/>
                </a:lnTo>
                <a:cubicBezTo>
                  <a:pt x="11" y="1"/>
                  <a:pt x="11" y="1"/>
                  <a:pt x="10" y="1"/>
                </a:cubicBezTo>
                <a:cubicBezTo>
                  <a:pt x="10" y="2"/>
                  <a:pt x="10" y="2"/>
                  <a:pt x="9" y="2"/>
                </a:cubicBezTo>
                <a:lnTo>
                  <a:pt x="10" y="3"/>
                </a:lnTo>
                <a:cubicBezTo>
                  <a:pt x="12" y="5"/>
                  <a:pt x="12" y="8"/>
                  <a:pt x="12" y="10"/>
                </a:cubicBezTo>
                <a:cubicBezTo>
                  <a:pt x="11" y="13"/>
                  <a:pt x="9" y="15"/>
                  <a:pt x="7" y="16"/>
                </a:cubicBezTo>
                <a:lnTo>
                  <a:pt x="0" y="19"/>
                </a:lnTo>
                <a:lnTo>
                  <a:pt x="0" y="19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2" name="Google Shape;4562;p90"/>
          <p:cNvSpPr/>
          <p:nvPr/>
        </p:nvSpPr>
        <p:spPr>
          <a:xfrm>
            <a:off x="6649179" y="988511"/>
            <a:ext cx="9656" cy="1931"/>
          </a:xfrm>
          <a:custGeom>
            <a:rect b="b" l="l" r="r" t="t"/>
            <a:pathLst>
              <a:path extrusionOk="0" h="5" w="22">
                <a:moveTo>
                  <a:pt x="12" y="4"/>
                </a:moveTo>
                <a:lnTo>
                  <a:pt x="21" y="3"/>
                </a:lnTo>
                <a:lnTo>
                  <a:pt x="17" y="0"/>
                </a:lnTo>
                <a:lnTo>
                  <a:pt x="0" y="1"/>
                </a:lnTo>
                <a:lnTo>
                  <a:pt x="1" y="2"/>
                </a:lnTo>
                <a:lnTo>
                  <a:pt x="12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3" name="Google Shape;4563;p90"/>
          <p:cNvSpPr/>
          <p:nvPr/>
        </p:nvSpPr>
        <p:spPr>
          <a:xfrm>
            <a:off x="6604758" y="1015549"/>
            <a:ext cx="13520" cy="13518"/>
          </a:xfrm>
          <a:custGeom>
            <a:rect b="b" l="l" r="r" t="t"/>
            <a:pathLst>
              <a:path extrusionOk="0" h="29" w="33">
                <a:moveTo>
                  <a:pt x="0" y="10"/>
                </a:moveTo>
                <a:lnTo>
                  <a:pt x="0" y="10"/>
                </a:lnTo>
                <a:lnTo>
                  <a:pt x="3" y="12"/>
                </a:lnTo>
                <a:lnTo>
                  <a:pt x="8" y="15"/>
                </a:lnTo>
                <a:cubicBezTo>
                  <a:pt x="10" y="17"/>
                  <a:pt x="11" y="19"/>
                  <a:pt x="11" y="22"/>
                </a:cubicBezTo>
                <a:cubicBezTo>
                  <a:pt x="11" y="24"/>
                  <a:pt x="10" y="26"/>
                  <a:pt x="8" y="28"/>
                </a:cubicBezTo>
                <a:lnTo>
                  <a:pt x="20" y="28"/>
                </a:lnTo>
                <a:lnTo>
                  <a:pt x="32" y="23"/>
                </a:lnTo>
                <a:lnTo>
                  <a:pt x="32" y="23"/>
                </a:lnTo>
                <a:lnTo>
                  <a:pt x="32" y="21"/>
                </a:lnTo>
                <a:lnTo>
                  <a:pt x="31" y="20"/>
                </a:lnTo>
                <a:cubicBezTo>
                  <a:pt x="31" y="19"/>
                  <a:pt x="30" y="17"/>
                  <a:pt x="30" y="16"/>
                </a:cubicBezTo>
                <a:cubicBezTo>
                  <a:pt x="30" y="15"/>
                  <a:pt x="30" y="15"/>
                  <a:pt x="30" y="14"/>
                </a:cubicBezTo>
                <a:lnTo>
                  <a:pt x="31" y="7"/>
                </a:lnTo>
                <a:lnTo>
                  <a:pt x="29" y="7"/>
                </a:lnTo>
                <a:cubicBezTo>
                  <a:pt x="28" y="7"/>
                  <a:pt x="27" y="7"/>
                  <a:pt x="26" y="6"/>
                </a:cubicBezTo>
                <a:cubicBezTo>
                  <a:pt x="25" y="6"/>
                  <a:pt x="22" y="5"/>
                  <a:pt x="21" y="4"/>
                </a:cubicBezTo>
                <a:lnTo>
                  <a:pt x="20" y="2"/>
                </a:lnTo>
                <a:cubicBezTo>
                  <a:pt x="19" y="2"/>
                  <a:pt x="19" y="1"/>
                  <a:pt x="18" y="0"/>
                </a:cubicBezTo>
                <a:lnTo>
                  <a:pt x="18" y="0"/>
                </a:lnTo>
                <a:cubicBezTo>
                  <a:pt x="17" y="1"/>
                  <a:pt x="16" y="1"/>
                  <a:pt x="15" y="1"/>
                </a:cubicBezTo>
                <a:lnTo>
                  <a:pt x="3" y="0"/>
                </a:lnTo>
                <a:lnTo>
                  <a:pt x="0" y="1"/>
                </a:lnTo>
                <a:cubicBezTo>
                  <a:pt x="0" y="2"/>
                  <a:pt x="0" y="2"/>
                  <a:pt x="0" y="2"/>
                </a:cubicBezTo>
                <a:cubicBezTo>
                  <a:pt x="1" y="4"/>
                  <a:pt x="1" y="8"/>
                  <a:pt x="0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4" name="Google Shape;4564;p90"/>
          <p:cNvSpPr/>
          <p:nvPr/>
        </p:nvSpPr>
        <p:spPr>
          <a:xfrm>
            <a:off x="6670422" y="978854"/>
            <a:ext cx="19313" cy="7725"/>
          </a:xfrm>
          <a:custGeom>
            <a:rect b="b" l="l" r="r" t="t"/>
            <a:pathLst>
              <a:path extrusionOk="0" h="18" w="42">
                <a:moveTo>
                  <a:pt x="7" y="17"/>
                </a:moveTo>
                <a:lnTo>
                  <a:pt x="20" y="15"/>
                </a:lnTo>
                <a:lnTo>
                  <a:pt x="41" y="4"/>
                </a:lnTo>
                <a:lnTo>
                  <a:pt x="40" y="4"/>
                </a:lnTo>
                <a:cubicBezTo>
                  <a:pt x="38" y="4"/>
                  <a:pt x="37" y="4"/>
                  <a:pt x="36" y="4"/>
                </a:cubicBezTo>
                <a:lnTo>
                  <a:pt x="30" y="1"/>
                </a:lnTo>
                <a:lnTo>
                  <a:pt x="19" y="0"/>
                </a:lnTo>
                <a:lnTo>
                  <a:pt x="15" y="4"/>
                </a:lnTo>
                <a:cubicBezTo>
                  <a:pt x="14" y="4"/>
                  <a:pt x="14" y="4"/>
                  <a:pt x="13" y="5"/>
                </a:cubicBezTo>
                <a:lnTo>
                  <a:pt x="0" y="11"/>
                </a:lnTo>
                <a:lnTo>
                  <a:pt x="2" y="15"/>
                </a:lnTo>
                <a:lnTo>
                  <a:pt x="7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5" name="Google Shape;4565;p90"/>
          <p:cNvSpPr/>
          <p:nvPr/>
        </p:nvSpPr>
        <p:spPr>
          <a:xfrm>
            <a:off x="6788231" y="866840"/>
            <a:ext cx="11588" cy="7725"/>
          </a:xfrm>
          <a:custGeom>
            <a:rect b="b" l="l" r="r" t="t"/>
            <a:pathLst>
              <a:path extrusionOk="0" h="18" w="27">
                <a:moveTo>
                  <a:pt x="6" y="13"/>
                </a:moveTo>
                <a:cubicBezTo>
                  <a:pt x="7" y="13"/>
                  <a:pt x="8" y="14"/>
                  <a:pt x="9" y="15"/>
                </a:cubicBezTo>
                <a:cubicBezTo>
                  <a:pt x="9" y="15"/>
                  <a:pt x="10" y="16"/>
                  <a:pt x="10" y="17"/>
                </a:cubicBezTo>
                <a:lnTo>
                  <a:pt x="16" y="14"/>
                </a:lnTo>
                <a:lnTo>
                  <a:pt x="21" y="10"/>
                </a:lnTo>
                <a:lnTo>
                  <a:pt x="26" y="1"/>
                </a:lnTo>
                <a:lnTo>
                  <a:pt x="25" y="0"/>
                </a:lnTo>
                <a:lnTo>
                  <a:pt x="24" y="1"/>
                </a:lnTo>
                <a:lnTo>
                  <a:pt x="12" y="7"/>
                </a:lnTo>
                <a:cubicBezTo>
                  <a:pt x="9" y="8"/>
                  <a:pt x="6" y="8"/>
                  <a:pt x="3" y="6"/>
                </a:cubicBezTo>
                <a:lnTo>
                  <a:pt x="2" y="5"/>
                </a:lnTo>
                <a:lnTo>
                  <a:pt x="0" y="10"/>
                </a:lnTo>
                <a:lnTo>
                  <a:pt x="3" y="12"/>
                </a:lnTo>
                <a:lnTo>
                  <a:pt x="6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6" name="Google Shape;4566;p90"/>
          <p:cNvSpPr/>
          <p:nvPr/>
        </p:nvSpPr>
        <p:spPr>
          <a:xfrm>
            <a:off x="6809474" y="839802"/>
            <a:ext cx="13520" cy="13520"/>
          </a:xfrm>
          <a:custGeom>
            <a:rect b="b" l="l" r="r" t="t"/>
            <a:pathLst>
              <a:path extrusionOk="0" h="29" w="31">
                <a:moveTo>
                  <a:pt x="27" y="8"/>
                </a:moveTo>
                <a:lnTo>
                  <a:pt x="22" y="0"/>
                </a:lnTo>
                <a:lnTo>
                  <a:pt x="18" y="3"/>
                </a:lnTo>
                <a:lnTo>
                  <a:pt x="9" y="15"/>
                </a:lnTo>
                <a:cubicBezTo>
                  <a:pt x="8" y="16"/>
                  <a:pt x="7" y="17"/>
                  <a:pt x="6" y="17"/>
                </a:cubicBezTo>
                <a:lnTo>
                  <a:pt x="0" y="20"/>
                </a:lnTo>
                <a:lnTo>
                  <a:pt x="5" y="27"/>
                </a:lnTo>
                <a:lnTo>
                  <a:pt x="8" y="28"/>
                </a:lnTo>
                <a:lnTo>
                  <a:pt x="30" y="23"/>
                </a:lnTo>
                <a:cubicBezTo>
                  <a:pt x="29" y="21"/>
                  <a:pt x="29" y="20"/>
                  <a:pt x="29" y="18"/>
                </a:cubicBezTo>
                <a:lnTo>
                  <a:pt x="30" y="14"/>
                </a:lnTo>
                <a:lnTo>
                  <a:pt x="27" y="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7" name="Google Shape;4567;p90"/>
          <p:cNvSpPr/>
          <p:nvPr/>
        </p:nvSpPr>
        <p:spPr>
          <a:xfrm>
            <a:off x="6836512" y="835939"/>
            <a:ext cx="19313" cy="11588"/>
          </a:xfrm>
          <a:custGeom>
            <a:rect b="b" l="l" r="r" t="t"/>
            <a:pathLst>
              <a:path extrusionOk="0" h="28" w="44">
                <a:moveTo>
                  <a:pt x="13" y="24"/>
                </a:moveTo>
                <a:lnTo>
                  <a:pt x="16" y="26"/>
                </a:lnTo>
                <a:lnTo>
                  <a:pt x="22" y="27"/>
                </a:lnTo>
                <a:lnTo>
                  <a:pt x="43" y="22"/>
                </a:lnTo>
                <a:lnTo>
                  <a:pt x="43" y="20"/>
                </a:lnTo>
                <a:lnTo>
                  <a:pt x="40" y="15"/>
                </a:lnTo>
                <a:lnTo>
                  <a:pt x="28" y="4"/>
                </a:lnTo>
                <a:cubicBezTo>
                  <a:pt x="28" y="4"/>
                  <a:pt x="27" y="3"/>
                  <a:pt x="27" y="2"/>
                </a:cubicBezTo>
                <a:cubicBezTo>
                  <a:pt x="27" y="3"/>
                  <a:pt x="27" y="4"/>
                  <a:pt x="26" y="5"/>
                </a:cubicBezTo>
                <a:lnTo>
                  <a:pt x="24" y="10"/>
                </a:lnTo>
                <a:cubicBezTo>
                  <a:pt x="23" y="13"/>
                  <a:pt x="20" y="15"/>
                  <a:pt x="17" y="15"/>
                </a:cubicBezTo>
                <a:cubicBezTo>
                  <a:pt x="14" y="15"/>
                  <a:pt x="12" y="14"/>
                  <a:pt x="10" y="11"/>
                </a:cubicBezTo>
                <a:lnTo>
                  <a:pt x="7" y="7"/>
                </a:lnTo>
                <a:lnTo>
                  <a:pt x="5" y="1"/>
                </a:lnTo>
                <a:cubicBezTo>
                  <a:pt x="3" y="1"/>
                  <a:pt x="2" y="1"/>
                  <a:pt x="0" y="0"/>
                </a:cubicBezTo>
                <a:lnTo>
                  <a:pt x="0" y="3"/>
                </a:lnTo>
                <a:lnTo>
                  <a:pt x="3" y="7"/>
                </a:lnTo>
                <a:lnTo>
                  <a:pt x="1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8" name="Google Shape;4568;p90"/>
          <p:cNvSpPr/>
          <p:nvPr/>
        </p:nvSpPr>
        <p:spPr>
          <a:xfrm>
            <a:off x="6564202" y="1452020"/>
            <a:ext cx="9656" cy="7725"/>
          </a:xfrm>
          <a:custGeom>
            <a:rect b="b" l="l" r="r" t="t"/>
            <a:pathLst>
              <a:path extrusionOk="0" h="16" w="22">
                <a:moveTo>
                  <a:pt x="6" y="12"/>
                </a:moveTo>
                <a:lnTo>
                  <a:pt x="6" y="14"/>
                </a:lnTo>
                <a:lnTo>
                  <a:pt x="11" y="14"/>
                </a:lnTo>
                <a:cubicBezTo>
                  <a:pt x="13" y="14"/>
                  <a:pt x="15" y="14"/>
                  <a:pt x="16" y="15"/>
                </a:cubicBezTo>
                <a:cubicBezTo>
                  <a:pt x="17" y="15"/>
                  <a:pt x="17" y="15"/>
                  <a:pt x="18" y="15"/>
                </a:cubicBezTo>
                <a:cubicBezTo>
                  <a:pt x="18" y="15"/>
                  <a:pt x="18" y="15"/>
                  <a:pt x="19" y="15"/>
                </a:cubicBezTo>
                <a:cubicBezTo>
                  <a:pt x="19" y="15"/>
                  <a:pt x="20" y="15"/>
                  <a:pt x="21" y="15"/>
                </a:cubicBezTo>
                <a:lnTo>
                  <a:pt x="20" y="11"/>
                </a:lnTo>
                <a:cubicBezTo>
                  <a:pt x="19" y="11"/>
                  <a:pt x="19" y="11"/>
                  <a:pt x="18" y="11"/>
                </a:cubicBezTo>
                <a:lnTo>
                  <a:pt x="16" y="10"/>
                </a:lnTo>
                <a:cubicBezTo>
                  <a:pt x="14" y="9"/>
                  <a:pt x="12" y="7"/>
                  <a:pt x="11" y="5"/>
                </a:cubicBezTo>
                <a:lnTo>
                  <a:pt x="10" y="0"/>
                </a:lnTo>
                <a:lnTo>
                  <a:pt x="10" y="0"/>
                </a:lnTo>
                <a:lnTo>
                  <a:pt x="10" y="0"/>
                </a:lnTo>
                <a:cubicBezTo>
                  <a:pt x="9" y="0"/>
                  <a:pt x="9" y="1"/>
                  <a:pt x="8" y="1"/>
                </a:cubicBezTo>
                <a:cubicBezTo>
                  <a:pt x="7" y="2"/>
                  <a:pt x="5" y="3"/>
                  <a:pt x="4" y="3"/>
                </a:cubicBezTo>
                <a:cubicBezTo>
                  <a:pt x="3" y="4"/>
                  <a:pt x="2" y="5"/>
                  <a:pt x="1" y="5"/>
                </a:cubicBezTo>
                <a:lnTo>
                  <a:pt x="1" y="6"/>
                </a:lnTo>
                <a:lnTo>
                  <a:pt x="0" y="6"/>
                </a:lnTo>
                <a:cubicBezTo>
                  <a:pt x="3" y="7"/>
                  <a:pt x="5" y="9"/>
                  <a:pt x="6" y="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9" name="Google Shape;4569;p90"/>
          <p:cNvSpPr/>
          <p:nvPr/>
        </p:nvSpPr>
        <p:spPr>
          <a:xfrm>
            <a:off x="6589308" y="1411463"/>
            <a:ext cx="17382" cy="19313"/>
          </a:xfrm>
          <a:custGeom>
            <a:rect b="b" l="l" r="r" t="t"/>
            <a:pathLst>
              <a:path extrusionOk="0" h="46" w="41">
                <a:moveTo>
                  <a:pt x="7" y="24"/>
                </a:moveTo>
                <a:lnTo>
                  <a:pt x="0" y="24"/>
                </a:lnTo>
                <a:lnTo>
                  <a:pt x="1" y="25"/>
                </a:lnTo>
                <a:lnTo>
                  <a:pt x="4" y="28"/>
                </a:lnTo>
                <a:cubicBezTo>
                  <a:pt x="5" y="27"/>
                  <a:pt x="6" y="26"/>
                  <a:pt x="7" y="26"/>
                </a:cubicBezTo>
                <a:lnTo>
                  <a:pt x="9" y="25"/>
                </a:lnTo>
                <a:cubicBezTo>
                  <a:pt x="10" y="24"/>
                  <a:pt x="11" y="24"/>
                  <a:pt x="12" y="24"/>
                </a:cubicBezTo>
                <a:cubicBezTo>
                  <a:pt x="13" y="24"/>
                  <a:pt x="14" y="24"/>
                  <a:pt x="15" y="25"/>
                </a:cubicBezTo>
                <a:cubicBezTo>
                  <a:pt x="17" y="26"/>
                  <a:pt x="19" y="28"/>
                  <a:pt x="20" y="30"/>
                </a:cubicBezTo>
                <a:lnTo>
                  <a:pt x="20" y="34"/>
                </a:lnTo>
                <a:lnTo>
                  <a:pt x="22" y="45"/>
                </a:lnTo>
                <a:lnTo>
                  <a:pt x="25" y="42"/>
                </a:lnTo>
                <a:cubicBezTo>
                  <a:pt x="26" y="41"/>
                  <a:pt x="28" y="40"/>
                  <a:pt x="30" y="40"/>
                </a:cubicBezTo>
                <a:cubicBezTo>
                  <a:pt x="29" y="39"/>
                  <a:pt x="29" y="38"/>
                  <a:pt x="29" y="37"/>
                </a:cubicBezTo>
                <a:lnTo>
                  <a:pt x="29" y="33"/>
                </a:lnTo>
                <a:cubicBezTo>
                  <a:pt x="29" y="31"/>
                  <a:pt x="29" y="30"/>
                  <a:pt x="30" y="28"/>
                </a:cubicBezTo>
                <a:lnTo>
                  <a:pt x="39" y="14"/>
                </a:lnTo>
                <a:lnTo>
                  <a:pt x="40" y="9"/>
                </a:lnTo>
                <a:lnTo>
                  <a:pt x="40" y="0"/>
                </a:lnTo>
                <a:cubicBezTo>
                  <a:pt x="37" y="2"/>
                  <a:pt x="33" y="3"/>
                  <a:pt x="31" y="1"/>
                </a:cubicBezTo>
                <a:cubicBezTo>
                  <a:pt x="30" y="1"/>
                  <a:pt x="30" y="1"/>
                  <a:pt x="29" y="0"/>
                </a:cubicBezTo>
                <a:lnTo>
                  <a:pt x="22" y="3"/>
                </a:lnTo>
                <a:cubicBezTo>
                  <a:pt x="21" y="3"/>
                  <a:pt x="20" y="4"/>
                  <a:pt x="20" y="5"/>
                </a:cubicBezTo>
                <a:lnTo>
                  <a:pt x="18" y="6"/>
                </a:lnTo>
                <a:cubicBezTo>
                  <a:pt x="17" y="7"/>
                  <a:pt x="15" y="8"/>
                  <a:pt x="13" y="8"/>
                </a:cubicBezTo>
                <a:lnTo>
                  <a:pt x="15" y="11"/>
                </a:lnTo>
                <a:cubicBezTo>
                  <a:pt x="15" y="13"/>
                  <a:pt x="15" y="15"/>
                  <a:pt x="15" y="17"/>
                </a:cubicBezTo>
                <a:cubicBezTo>
                  <a:pt x="13" y="20"/>
                  <a:pt x="10" y="23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0" name="Google Shape;4570;p90"/>
          <p:cNvSpPr/>
          <p:nvPr/>
        </p:nvSpPr>
        <p:spPr>
          <a:xfrm>
            <a:off x="6579653" y="1428845"/>
            <a:ext cx="13518" cy="25106"/>
          </a:xfrm>
          <a:custGeom>
            <a:rect b="b" l="l" r="r" t="t"/>
            <a:pathLst>
              <a:path extrusionOk="0" h="59" w="32">
                <a:moveTo>
                  <a:pt x="13" y="2"/>
                </a:moveTo>
                <a:lnTo>
                  <a:pt x="7" y="0"/>
                </a:lnTo>
                <a:lnTo>
                  <a:pt x="7" y="1"/>
                </a:lnTo>
                <a:lnTo>
                  <a:pt x="5" y="6"/>
                </a:lnTo>
                <a:lnTo>
                  <a:pt x="0" y="14"/>
                </a:lnTo>
                <a:lnTo>
                  <a:pt x="0" y="14"/>
                </a:lnTo>
                <a:lnTo>
                  <a:pt x="1" y="18"/>
                </a:lnTo>
                <a:cubicBezTo>
                  <a:pt x="1" y="18"/>
                  <a:pt x="1" y="19"/>
                  <a:pt x="1" y="20"/>
                </a:cubicBezTo>
                <a:lnTo>
                  <a:pt x="0" y="26"/>
                </a:lnTo>
                <a:lnTo>
                  <a:pt x="5" y="35"/>
                </a:lnTo>
                <a:lnTo>
                  <a:pt x="10" y="54"/>
                </a:lnTo>
                <a:cubicBezTo>
                  <a:pt x="11" y="53"/>
                  <a:pt x="14" y="51"/>
                  <a:pt x="16" y="51"/>
                </a:cubicBezTo>
                <a:cubicBezTo>
                  <a:pt x="16" y="51"/>
                  <a:pt x="16" y="51"/>
                  <a:pt x="17" y="51"/>
                </a:cubicBezTo>
                <a:lnTo>
                  <a:pt x="19" y="52"/>
                </a:lnTo>
                <a:cubicBezTo>
                  <a:pt x="20" y="52"/>
                  <a:pt x="22" y="52"/>
                  <a:pt x="23" y="53"/>
                </a:cubicBezTo>
                <a:lnTo>
                  <a:pt x="25" y="55"/>
                </a:lnTo>
                <a:cubicBezTo>
                  <a:pt x="26" y="56"/>
                  <a:pt x="27" y="57"/>
                  <a:pt x="27" y="58"/>
                </a:cubicBezTo>
                <a:lnTo>
                  <a:pt x="31" y="54"/>
                </a:lnTo>
                <a:lnTo>
                  <a:pt x="30" y="48"/>
                </a:lnTo>
                <a:lnTo>
                  <a:pt x="29" y="35"/>
                </a:lnTo>
                <a:lnTo>
                  <a:pt x="26" y="28"/>
                </a:lnTo>
                <a:lnTo>
                  <a:pt x="17" y="7"/>
                </a:lnTo>
                <a:lnTo>
                  <a:pt x="13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1" name="Google Shape;4571;p90"/>
          <p:cNvSpPr/>
          <p:nvPr/>
        </p:nvSpPr>
        <p:spPr>
          <a:xfrm>
            <a:off x="7581988" y="1859521"/>
            <a:ext cx="3863" cy="9657"/>
          </a:xfrm>
          <a:custGeom>
            <a:rect b="b" l="l" r="r" t="t"/>
            <a:pathLst>
              <a:path extrusionOk="0" h="20" w="11">
                <a:moveTo>
                  <a:pt x="7" y="5"/>
                </a:moveTo>
                <a:cubicBezTo>
                  <a:pt x="7" y="4"/>
                  <a:pt x="8" y="3"/>
                  <a:pt x="8" y="3"/>
                </a:cubicBezTo>
                <a:lnTo>
                  <a:pt x="10" y="1"/>
                </a:lnTo>
                <a:cubicBezTo>
                  <a:pt x="9" y="1"/>
                  <a:pt x="9" y="1"/>
                  <a:pt x="9" y="0"/>
                </a:cubicBezTo>
                <a:lnTo>
                  <a:pt x="0" y="12"/>
                </a:lnTo>
                <a:lnTo>
                  <a:pt x="0" y="19"/>
                </a:lnTo>
                <a:cubicBezTo>
                  <a:pt x="0" y="18"/>
                  <a:pt x="0" y="18"/>
                  <a:pt x="1" y="17"/>
                </a:cubicBezTo>
                <a:lnTo>
                  <a:pt x="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2" name="Google Shape;4572;p90"/>
          <p:cNvSpPr/>
          <p:nvPr/>
        </p:nvSpPr>
        <p:spPr>
          <a:xfrm>
            <a:off x="7748078" y="1459745"/>
            <a:ext cx="7725" cy="3863"/>
          </a:xfrm>
          <a:custGeom>
            <a:rect b="b" l="l" r="r" t="t"/>
            <a:pathLst>
              <a:path extrusionOk="0" h="10" w="19">
                <a:moveTo>
                  <a:pt x="3" y="4"/>
                </a:moveTo>
                <a:lnTo>
                  <a:pt x="4" y="9"/>
                </a:lnTo>
                <a:lnTo>
                  <a:pt x="4" y="9"/>
                </a:lnTo>
                <a:lnTo>
                  <a:pt x="16" y="5"/>
                </a:lnTo>
                <a:lnTo>
                  <a:pt x="18" y="0"/>
                </a:lnTo>
                <a:lnTo>
                  <a:pt x="17" y="0"/>
                </a:lnTo>
                <a:lnTo>
                  <a:pt x="0" y="0"/>
                </a:lnTo>
                <a:lnTo>
                  <a:pt x="1" y="2"/>
                </a:lnTo>
                <a:cubicBezTo>
                  <a:pt x="2" y="2"/>
                  <a:pt x="2" y="3"/>
                  <a:pt x="3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3" name="Google Shape;4573;p90"/>
          <p:cNvSpPr/>
          <p:nvPr/>
        </p:nvSpPr>
        <p:spPr>
          <a:xfrm>
            <a:off x="7616751" y="1119839"/>
            <a:ext cx="5794" cy="11588"/>
          </a:xfrm>
          <a:custGeom>
            <a:rect b="b" l="l" r="r" t="t"/>
            <a:pathLst>
              <a:path extrusionOk="0" h="25" w="13">
                <a:moveTo>
                  <a:pt x="10" y="0"/>
                </a:moveTo>
                <a:cubicBezTo>
                  <a:pt x="10" y="1"/>
                  <a:pt x="9" y="1"/>
                  <a:pt x="8" y="1"/>
                </a:cubicBezTo>
                <a:lnTo>
                  <a:pt x="0" y="3"/>
                </a:lnTo>
                <a:lnTo>
                  <a:pt x="0" y="4"/>
                </a:lnTo>
                <a:lnTo>
                  <a:pt x="9" y="24"/>
                </a:lnTo>
                <a:lnTo>
                  <a:pt x="11" y="11"/>
                </a:lnTo>
                <a:lnTo>
                  <a:pt x="12" y="5"/>
                </a:lnTo>
                <a:lnTo>
                  <a:pt x="1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4" name="Google Shape;4574;p90"/>
          <p:cNvSpPr/>
          <p:nvPr/>
        </p:nvSpPr>
        <p:spPr>
          <a:xfrm>
            <a:off x="7697865" y="1363181"/>
            <a:ext cx="3863" cy="5793"/>
          </a:xfrm>
          <a:custGeom>
            <a:rect b="b" l="l" r="r" t="t"/>
            <a:pathLst>
              <a:path extrusionOk="0" h="13" w="11">
                <a:moveTo>
                  <a:pt x="0" y="0"/>
                </a:moveTo>
                <a:lnTo>
                  <a:pt x="0" y="0"/>
                </a:lnTo>
                <a:lnTo>
                  <a:pt x="7" y="12"/>
                </a:lnTo>
                <a:cubicBezTo>
                  <a:pt x="7" y="11"/>
                  <a:pt x="7" y="11"/>
                  <a:pt x="8" y="11"/>
                </a:cubicBezTo>
                <a:lnTo>
                  <a:pt x="10" y="9"/>
                </a:lnTo>
                <a:lnTo>
                  <a:pt x="10" y="8"/>
                </a:lnTo>
                <a:cubicBezTo>
                  <a:pt x="10" y="8"/>
                  <a:pt x="10" y="7"/>
                  <a:pt x="9" y="7"/>
                </a:cubicBezTo>
                <a:lnTo>
                  <a:pt x="9" y="0"/>
                </a:lnTo>
                <a:lnTo>
                  <a:pt x="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5" name="Google Shape;4575;p90"/>
          <p:cNvSpPr/>
          <p:nvPr/>
        </p:nvSpPr>
        <p:spPr>
          <a:xfrm>
            <a:off x="7670827" y="932503"/>
            <a:ext cx="5794" cy="7725"/>
          </a:xfrm>
          <a:custGeom>
            <a:rect b="b" l="l" r="r" t="t"/>
            <a:pathLst>
              <a:path extrusionOk="0" h="16" w="13">
                <a:moveTo>
                  <a:pt x="12" y="4"/>
                </a:moveTo>
                <a:lnTo>
                  <a:pt x="12" y="3"/>
                </a:lnTo>
                <a:cubicBezTo>
                  <a:pt x="10" y="3"/>
                  <a:pt x="8" y="3"/>
                  <a:pt x="6" y="2"/>
                </a:cubicBezTo>
                <a:lnTo>
                  <a:pt x="4" y="0"/>
                </a:lnTo>
                <a:lnTo>
                  <a:pt x="3" y="0"/>
                </a:lnTo>
                <a:lnTo>
                  <a:pt x="3" y="1"/>
                </a:lnTo>
                <a:lnTo>
                  <a:pt x="0" y="11"/>
                </a:lnTo>
                <a:lnTo>
                  <a:pt x="1" y="14"/>
                </a:lnTo>
                <a:lnTo>
                  <a:pt x="5" y="15"/>
                </a:lnTo>
                <a:lnTo>
                  <a:pt x="5" y="14"/>
                </a:lnTo>
                <a:cubicBezTo>
                  <a:pt x="5" y="13"/>
                  <a:pt x="5" y="12"/>
                  <a:pt x="5" y="11"/>
                </a:cubicBezTo>
                <a:lnTo>
                  <a:pt x="6" y="9"/>
                </a:lnTo>
                <a:cubicBezTo>
                  <a:pt x="7" y="6"/>
                  <a:pt x="9" y="4"/>
                  <a:pt x="12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6" name="Google Shape;4576;p90"/>
          <p:cNvSpPr/>
          <p:nvPr/>
        </p:nvSpPr>
        <p:spPr>
          <a:xfrm>
            <a:off x="7709452" y="1529272"/>
            <a:ext cx="9657" cy="5793"/>
          </a:xfrm>
          <a:custGeom>
            <a:rect b="b" l="l" r="r" t="t"/>
            <a:pathLst>
              <a:path extrusionOk="0" h="12" w="20">
                <a:moveTo>
                  <a:pt x="2" y="10"/>
                </a:moveTo>
                <a:lnTo>
                  <a:pt x="3" y="11"/>
                </a:lnTo>
                <a:lnTo>
                  <a:pt x="10" y="9"/>
                </a:lnTo>
                <a:lnTo>
                  <a:pt x="19" y="8"/>
                </a:lnTo>
                <a:lnTo>
                  <a:pt x="18" y="7"/>
                </a:lnTo>
                <a:lnTo>
                  <a:pt x="15" y="5"/>
                </a:lnTo>
                <a:lnTo>
                  <a:pt x="9" y="3"/>
                </a:lnTo>
                <a:lnTo>
                  <a:pt x="3" y="0"/>
                </a:lnTo>
                <a:lnTo>
                  <a:pt x="3" y="0"/>
                </a:lnTo>
                <a:cubicBezTo>
                  <a:pt x="3" y="2"/>
                  <a:pt x="3" y="3"/>
                  <a:pt x="2" y="5"/>
                </a:cubicBezTo>
                <a:lnTo>
                  <a:pt x="0" y="9"/>
                </a:lnTo>
                <a:cubicBezTo>
                  <a:pt x="0" y="9"/>
                  <a:pt x="1" y="9"/>
                  <a:pt x="2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7" name="Google Shape;4577;p90"/>
          <p:cNvSpPr/>
          <p:nvPr/>
        </p:nvSpPr>
        <p:spPr>
          <a:xfrm>
            <a:off x="7106892" y="1710813"/>
            <a:ext cx="28970" cy="23176"/>
          </a:xfrm>
          <a:custGeom>
            <a:rect b="b" l="l" r="r" t="t"/>
            <a:pathLst>
              <a:path extrusionOk="0" h="53" w="64">
                <a:moveTo>
                  <a:pt x="45" y="16"/>
                </a:moveTo>
                <a:lnTo>
                  <a:pt x="42" y="17"/>
                </a:lnTo>
                <a:cubicBezTo>
                  <a:pt x="40" y="17"/>
                  <a:pt x="39" y="18"/>
                  <a:pt x="37" y="17"/>
                </a:cubicBezTo>
                <a:lnTo>
                  <a:pt x="32" y="16"/>
                </a:lnTo>
                <a:lnTo>
                  <a:pt x="31" y="17"/>
                </a:lnTo>
                <a:lnTo>
                  <a:pt x="28" y="21"/>
                </a:lnTo>
                <a:cubicBezTo>
                  <a:pt x="27" y="21"/>
                  <a:pt x="26" y="22"/>
                  <a:pt x="25" y="22"/>
                </a:cubicBezTo>
                <a:lnTo>
                  <a:pt x="20" y="24"/>
                </a:lnTo>
                <a:lnTo>
                  <a:pt x="0" y="46"/>
                </a:lnTo>
                <a:lnTo>
                  <a:pt x="2" y="49"/>
                </a:lnTo>
                <a:lnTo>
                  <a:pt x="3" y="49"/>
                </a:lnTo>
                <a:cubicBezTo>
                  <a:pt x="5" y="49"/>
                  <a:pt x="7" y="49"/>
                  <a:pt x="8" y="51"/>
                </a:cubicBezTo>
                <a:lnTo>
                  <a:pt x="10" y="52"/>
                </a:lnTo>
                <a:lnTo>
                  <a:pt x="11" y="51"/>
                </a:lnTo>
                <a:lnTo>
                  <a:pt x="15" y="47"/>
                </a:lnTo>
                <a:cubicBezTo>
                  <a:pt x="16" y="46"/>
                  <a:pt x="17" y="45"/>
                  <a:pt x="18" y="45"/>
                </a:cubicBezTo>
                <a:lnTo>
                  <a:pt x="24" y="43"/>
                </a:lnTo>
                <a:cubicBezTo>
                  <a:pt x="26" y="42"/>
                  <a:pt x="27" y="42"/>
                  <a:pt x="29" y="43"/>
                </a:cubicBezTo>
                <a:lnTo>
                  <a:pt x="34" y="45"/>
                </a:lnTo>
                <a:cubicBezTo>
                  <a:pt x="36" y="45"/>
                  <a:pt x="38" y="46"/>
                  <a:pt x="39" y="48"/>
                </a:cubicBezTo>
                <a:cubicBezTo>
                  <a:pt x="40" y="48"/>
                  <a:pt x="41" y="48"/>
                  <a:pt x="43" y="49"/>
                </a:cubicBezTo>
                <a:lnTo>
                  <a:pt x="49" y="51"/>
                </a:lnTo>
                <a:lnTo>
                  <a:pt x="55" y="46"/>
                </a:lnTo>
                <a:cubicBezTo>
                  <a:pt x="56" y="45"/>
                  <a:pt x="57" y="45"/>
                  <a:pt x="59" y="44"/>
                </a:cubicBezTo>
                <a:lnTo>
                  <a:pt x="63" y="44"/>
                </a:lnTo>
                <a:lnTo>
                  <a:pt x="63" y="41"/>
                </a:lnTo>
                <a:lnTo>
                  <a:pt x="63" y="26"/>
                </a:lnTo>
                <a:lnTo>
                  <a:pt x="62" y="14"/>
                </a:lnTo>
                <a:lnTo>
                  <a:pt x="60" y="10"/>
                </a:lnTo>
                <a:lnTo>
                  <a:pt x="53" y="5"/>
                </a:lnTo>
                <a:cubicBezTo>
                  <a:pt x="52" y="4"/>
                  <a:pt x="51" y="2"/>
                  <a:pt x="51" y="1"/>
                </a:cubicBezTo>
                <a:lnTo>
                  <a:pt x="51" y="0"/>
                </a:lnTo>
                <a:cubicBezTo>
                  <a:pt x="51" y="1"/>
                  <a:pt x="50" y="1"/>
                  <a:pt x="50" y="2"/>
                </a:cubicBezTo>
                <a:lnTo>
                  <a:pt x="49" y="4"/>
                </a:lnTo>
                <a:lnTo>
                  <a:pt x="50" y="7"/>
                </a:lnTo>
                <a:cubicBezTo>
                  <a:pt x="50" y="10"/>
                  <a:pt x="48" y="14"/>
                  <a:pt x="45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8" name="Google Shape;4578;p90"/>
          <p:cNvSpPr/>
          <p:nvPr/>
        </p:nvSpPr>
        <p:spPr>
          <a:xfrm>
            <a:off x="7116549" y="1747506"/>
            <a:ext cx="7725" cy="9657"/>
          </a:xfrm>
          <a:custGeom>
            <a:rect b="b" l="l" r="r" t="t"/>
            <a:pathLst>
              <a:path extrusionOk="0" h="22" w="19">
                <a:moveTo>
                  <a:pt x="18" y="0"/>
                </a:moveTo>
                <a:lnTo>
                  <a:pt x="4" y="0"/>
                </a:lnTo>
                <a:lnTo>
                  <a:pt x="5" y="1"/>
                </a:lnTo>
                <a:cubicBezTo>
                  <a:pt x="8" y="2"/>
                  <a:pt x="9" y="5"/>
                  <a:pt x="9" y="9"/>
                </a:cubicBezTo>
                <a:cubicBezTo>
                  <a:pt x="8" y="12"/>
                  <a:pt x="6" y="15"/>
                  <a:pt x="3" y="15"/>
                </a:cubicBezTo>
                <a:lnTo>
                  <a:pt x="0" y="16"/>
                </a:lnTo>
                <a:lnTo>
                  <a:pt x="0" y="16"/>
                </a:lnTo>
                <a:lnTo>
                  <a:pt x="1" y="20"/>
                </a:lnTo>
                <a:cubicBezTo>
                  <a:pt x="2" y="20"/>
                  <a:pt x="3" y="20"/>
                  <a:pt x="4" y="21"/>
                </a:cubicBezTo>
                <a:lnTo>
                  <a:pt x="4" y="21"/>
                </a:lnTo>
                <a:cubicBezTo>
                  <a:pt x="6" y="19"/>
                  <a:pt x="9" y="18"/>
                  <a:pt x="12" y="18"/>
                </a:cubicBezTo>
                <a:lnTo>
                  <a:pt x="13" y="11"/>
                </a:lnTo>
                <a:lnTo>
                  <a:pt x="15" y="4"/>
                </a:lnTo>
                <a:cubicBezTo>
                  <a:pt x="16" y="3"/>
                  <a:pt x="16" y="2"/>
                  <a:pt x="17" y="1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9" name="Google Shape;4579;p90"/>
          <p:cNvSpPr/>
          <p:nvPr/>
        </p:nvSpPr>
        <p:spPr>
          <a:xfrm>
            <a:off x="7079854" y="-392359"/>
            <a:ext cx="1110489" cy="2553162"/>
          </a:xfrm>
          <a:custGeom>
            <a:rect b="b" l="l" r="r" t="t"/>
            <a:pathLst>
              <a:path extrusionOk="0" h="5831" w="2536">
                <a:moveTo>
                  <a:pt x="49" y="4531"/>
                </a:moveTo>
                <a:cubicBezTo>
                  <a:pt x="49" y="4530"/>
                  <a:pt x="48" y="4530"/>
                  <a:pt x="48" y="4530"/>
                </a:cubicBezTo>
                <a:lnTo>
                  <a:pt x="45" y="4526"/>
                </a:lnTo>
                <a:lnTo>
                  <a:pt x="40" y="4518"/>
                </a:lnTo>
                <a:lnTo>
                  <a:pt x="36" y="4509"/>
                </a:lnTo>
                <a:lnTo>
                  <a:pt x="32" y="4492"/>
                </a:lnTo>
                <a:lnTo>
                  <a:pt x="16" y="4495"/>
                </a:lnTo>
                <a:lnTo>
                  <a:pt x="14" y="4497"/>
                </a:lnTo>
                <a:lnTo>
                  <a:pt x="1" y="4517"/>
                </a:lnTo>
                <a:lnTo>
                  <a:pt x="5" y="4517"/>
                </a:lnTo>
                <a:cubicBezTo>
                  <a:pt x="9" y="4516"/>
                  <a:pt x="13" y="4519"/>
                  <a:pt x="14" y="4522"/>
                </a:cubicBezTo>
                <a:cubicBezTo>
                  <a:pt x="15" y="4526"/>
                  <a:pt x="13" y="4530"/>
                  <a:pt x="10" y="4532"/>
                </a:cubicBezTo>
                <a:lnTo>
                  <a:pt x="0" y="4538"/>
                </a:lnTo>
                <a:lnTo>
                  <a:pt x="0" y="4538"/>
                </a:lnTo>
                <a:lnTo>
                  <a:pt x="2" y="4540"/>
                </a:lnTo>
                <a:lnTo>
                  <a:pt x="11" y="4543"/>
                </a:lnTo>
                <a:cubicBezTo>
                  <a:pt x="15" y="4544"/>
                  <a:pt x="17" y="4548"/>
                  <a:pt x="17" y="4552"/>
                </a:cubicBezTo>
                <a:lnTo>
                  <a:pt x="16" y="4555"/>
                </a:lnTo>
                <a:lnTo>
                  <a:pt x="16" y="4556"/>
                </a:lnTo>
                <a:lnTo>
                  <a:pt x="17" y="4563"/>
                </a:lnTo>
                <a:lnTo>
                  <a:pt x="17" y="4571"/>
                </a:lnTo>
                <a:cubicBezTo>
                  <a:pt x="19" y="4572"/>
                  <a:pt x="20" y="4573"/>
                  <a:pt x="21" y="4575"/>
                </a:cubicBezTo>
                <a:lnTo>
                  <a:pt x="22" y="4577"/>
                </a:lnTo>
                <a:cubicBezTo>
                  <a:pt x="23" y="4578"/>
                  <a:pt x="23" y="4579"/>
                  <a:pt x="23" y="4580"/>
                </a:cubicBezTo>
                <a:lnTo>
                  <a:pt x="24" y="4594"/>
                </a:lnTo>
                <a:lnTo>
                  <a:pt x="23" y="4598"/>
                </a:lnTo>
                <a:cubicBezTo>
                  <a:pt x="23" y="4599"/>
                  <a:pt x="23" y="4599"/>
                  <a:pt x="23" y="4600"/>
                </a:cubicBezTo>
                <a:lnTo>
                  <a:pt x="19" y="4608"/>
                </a:lnTo>
                <a:lnTo>
                  <a:pt x="19" y="4612"/>
                </a:lnTo>
                <a:cubicBezTo>
                  <a:pt x="20" y="4615"/>
                  <a:pt x="18" y="4619"/>
                  <a:pt x="14" y="4620"/>
                </a:cubicBezTo>
                <a:lnTo>
                  <a:pt x="13" y="4621"/>
                </a:lnTo>
                <a:lnTo>
                  <a:pt x="13" y="4623"/>
                </a:lnTo>
                <a:cubicBezTo>
                  <a:pt x="14" y="4623"/>
                  <a:pt x="16" y="4624"/>
                  <a:pt x="17" y="4624"/>
                </a:cubicBezTo>
                <a:cubicBezTo>
                  <a:pt x="19" y="4626"/>
                  <a:pt x="21" y="4630"/>
                  <a:pt x="20" y="4633"/>
                </a:cubicBezTo>
                <a:lnTo>
                  <a:pt x="19" y="4640"/>
                </a:lnTo>
                <a:lnTo>
                  <a:pt x="25" y="4649"/>
                </a:lnTo>
                <a:cubicBezTo>
                  <a:pt x="26" y="4650"/>
                  <a:pt x="26" y="4650"/>
                  <a:pt x="26" y="4651"/>
                </a:cubicBezTo>
                <a:lnTo>
                  <a:pt x="28" y="4656"/>
                </a:lnTo>
                <a:cubicBezTo>
                  <a:pt x="29" y="4657"/>
                  <a:pt x="29" y="4658"/>
                  <a:pt x="29" y="4659"/>
                </a:cubicBezTo>
                <a:lnTo>
                  <a:pt x="29" y="4662"/>
                </a:lnTo>
                <a:cubicBezTo>
                  <a:pt x="29" y="4663"/>
                  <a:pt x="29" y="4664"/>
                  <a:pt x="28" y="4665"/>
                </a:cubicBezTo>
                <a:lnTo>
                  <a:pt x="27" y="4668"/>
                </a:lnTo>
                <a:cubicBezTo>
                  <a:pt x="28" y="4668"/>
                  <a:pt x="29" y="4669"/>
                  <a:pt x="29" y="4669"/>
                </a:cubicBezTo>
                <a:cubicBezTo>
                  <a:pt x="29" y="4670"/>
                  <a:pt x="30" y="4671"/>
                  <a:pt x="30" y="4673"/>
                </a:cubicBezTo>
                <a:cubicBezTo>
                  <a:pt x="31" y="4673"/>
                  <a:pt x="32" y="4674"/>
                  <a:pt x="32" y="4675"/>
                </a:cubicBezTo>
                <a:cubicBezTo>
                  <a:pt x="34" y="4677"/>
                  <a:pt x="34" y="4679"/>
                  <a:pt x="34" y="4682"/>
                </a:cubicBezTo>
                <a:lnTo>
                  <a:pt x="32" y="4685"/>
                </a:lnTo>
                <a:cubicBezTo>
                  <a:pt x="32" y="4687"/>
                  <a:pt x="31" y="4688"/>
                  <a:pt x="31" y="4689"/>
                </a:cubicBezTo>
                <a:lnTo>
                  <a:pt x="27" y="4693"/>
                </a:lnTo>
                <a:lnTo>
                  <a:pt x="27" y="4703"/>
                </a:lnTo>
                <a:cubicBezTo>
                  <a:pt x="27" y="4704"/>
                  <a:pt x="27" y="4706"/>
                  <a:pt x="26" y="4707"/>
                </a:cubicBezTo>
                <a:lnTo>
                  <a:pt x="26" y="4708"/>
                </a:lnTo>
                <a:cubicBezTo>
                  <a:pt x="26" y="4709"/>
                  <a:pt x="27" y="4709"/>
                  <a:pt x="27" y="4710"/>
                </a:cubicBezTo>
                <a:lnTo>
                  <a:pt x="27" y="4711"/>
                </a:lnTo>
                <a:lnTo>
                  <a:pt x="32" y="4714"/>
                </a:lnTo>
                <a:cubicBezTo>
                  <a:pt x="34" y="4715"/>
                  <a:pt x="35" y="4717"/>
                  <a:pt x="35" y="4719"/>
                </a:cubicBezTo>
                <a:cubicBezTo>
                  <a:pt x="36" y="4721"/>
                  <a:pt x="35" y="4723"/>
                  <a:pt x="34" y="4725"/>
                </a:cubicBezTo>
                <a:lnTo>
                  <a:pt x="31" y="4729"/>
                </a:lnTo>
                <a:cubicBezTo>
                  <a:pt x="30" y="4730"/>
                  <a:pt x="30" y="4731"/>
                  <a:pt x="29" y="4731"/>
                </a:cubicBezTo>
                <a:lnTo>
                  <a:pt x="28" y="4732"/>
                </a:lnTo>
                <a:lnTo>
                  <a:pt x="28" y="4737"/>
                </a:lnTo>
                <a:cubicBezTo>
                  <a:pt x="29" y="4739"/>
                  <a:pt x="28" y="4742"/>
                  <a:pt x="26" y="4744"/>
                </a:cubicBezTo>
                <a:cubicBezTo>
                  <a:pt x="25" y="4746"/>
                  <a:pt x="22" y="4747"/>
                  <a:pt x="20" y="4746"/>
                </a:cubicBezTo>
                <a:lnTo>
                  <a:pt x="19" y="4746"/>
                </a:lnTo>
                <a:lnTo>
                  <a:pt x="21" y="4751"/>
                </a:lnTo>
                <a:lnTo>
                  <a:pt x="24" y="4751"/>
                </a:lnTo>
                <a:cubicBezTo>
                  <a:pt x="25" y="4751"/>
                  <a:pt x="27" y="4751"/>
                  <a:pt x="28" y="4752"/>
                </a:cubicBezTo>
                <a:lnTo>
                  <a:pt x="29" y="4752"/>
                </a:lnTo>
                <a:lnTo>
                  <a:pt x="30" y="4750"/>
                </a:lnTo>
                <a:lnTo>
                  <a:pt x="31" y="4748"/>
                </a:lnTo>
                <a:cubicBezTo>
                  <a:pt x="31" y="4747"/>
                  <a:pt x="31" y="4746"/>
                  <a:pt x="32" y="4746"/>
                </a:cubicBezTo>
                <a:lnTo>
                  <a:pt x="37" y="4741"/>
                </a:lnTo>
                <a:lnTo>
                  <a:pt x="46" y="4728"/>
                </a:lnTo>
                <a:cubicBezTo>
                  <a:pt x="47" y="4724"/>
                  <a:pt x="52" y="4722"/>
                  <a:pt x="56" y="4723"/>
                </a:cubicBezTo>
                <a:cubicBezTo>
                  <a:pt x="60" y="4725"/>
                  <a:pt x="62" y="4729"/>
                  <a:pt x="60" y="4733"/>
                </a:cubicBezTo>
                <a:lnTo>
                  <a:pt x="56" y="4744"/>
                </a:lnTo>
                <a:cubicBezTo>
                  <a:pt x="57" y="4744"/>
                  <a:pt x="58" y="4745"/>
                  <a:pt x="58" y="4745"/>
                </a:cubicBezTo>
                <a:cubicBezTo>
                  <a:pt x="60" y="4747"/>
                  <a:pt x="61" y="4749"/>
                  <a:pt x="61" y="4751"/>
                </a:cubicBezTo>
                <a:lnTo>
                  <a:pt x="61" y="4758"/>
                </a:lnTo>
                <a:lnTo>
                  <a:pt x="65" y="4765"/>
                </a:lnTo>
                <a:lnTo>
                  <a:pt x="65" y="4766"/>
                </a:lnTo>
                <a:lnTo>
                  <a:pt x="68" y="4757"/>
                </a:lnTo>
                <a:lnTo>
                  <a:pt x="70" y="4746"/>
                </a:lnTo>
                <a:lnTo>
                  <a:pt x="70" y="4734"/>
                </a:lnTo>
                <a:lnTo>
                  <a:pt x="69" y="4724"/>
                </a:lnTo>
                <a:cubicBezTo>
                  <a:pt x="69" y="4722"/>
                  <a:pt x="70" y="4719"/>
                  <a:pt x="71" y="4718"/>
                </a:cubicBezTo>
                <a:cubicBezTo>
                  <a:pt x="75" y="4713"/>
                  <a:pt x="85" y="4715"/>
                  <a:pt x="86" y="4721"/>
                </a:cubicBezTo>
                <a:lnTo>
                  <a:pt x="88" y="4729"/>
                </a:lnTo>
                <a:cubicBezTo>
                  <a:pt x="88" y="4728"/>
                  <a:pt x="89" y="4728"/>
                  <a:pt x="89" y="4728"/>
                </a:cubicBezTo>
                <a:lnTo>
                  <a:pt x="94" y="4726"/>
                </a:lnTo>
                <a:cubicBezTo>
                  <a:pt x="98" y="4724"/>
                  <a:pt x="102" y="4725"/>
                  <a:pt x="104" y="4729"/>
                </a:cubicBezTo>
                <a:lnTo>
                  <a:pt x="108" y="4734"/>
                </a:lnTo>
                <a:cubicBezTo>
                  <a:pt x="109" y="4736"/>
                  <a:pt x="109" y="4738"/>
                  <a:pt x="109" y="4741"/>
                </a:cubicBezTo>
                <a:cubicBezTo>
                  <a:pt x="108" y="4743"/>
                  <a:pt x="107" y="4745"/>
                  <a:pt x="105" y="4746"/>
                </a:cubicBezTo>
                <a:lnTo>
                  <a:pt x="99" y="4748"/>
                </a:lnTo>
                <a:cubicBezTo>
                  <a:pt x="100" y="4751"/>
                  <a:pt x="100" y="4754"/>
                  <a:pt x="98" y="4756"/>
                </a:cubicBezTo>
                <a:lnTo>
                  <a:pt x="87" y="4769"/>
                </a:lnTo>
                <a:lnTo>
                  <a:pt x="83" y="4776"/>
                </a:lnTo>
                <a:lnTo>
                  <a:pt x="76" y="4792"/>
                </a:lnTo>
                <a:cubicBezTo>
                  <a:pt x="77" y="4793"/>
                  <a:pt x="77" y="4793"/>
                  <a:pt x="77" y="4793"/>
                </a:cubicBezTo>
                <a:lnTo>
                  <a:pt x="80" y="4795"/>
                </a:lnTo>
                <a:lnTo>
                  <a:pt x="83" y="4789"/>
                </a:lnTo>
                <a:lnTo>
                  <a:pt x="85" y="4787"/>
                </a:lnTo>
                <a:cubicBezTo>
                  <a:pt x="85" y="4786"/>
                  <a:pt x="86" y="4786"/>
                  <a:pt x="87" y="4785"/>
                </a:cubicBezTo>
                <a:lnTo>
                  <a:pt x="89" y="4784"/>
                </a:lnTo>
                <a:lnTo>
                  <a:pt x="97" y="4775"/>
                </a:lnTo>
                <a:cubicBezTo>
                  <a:pt x="99" y="4774"/>
                  <a:pt x="101" y="4773"/>
                  <a:pt x="103" y="4773"/>
                </a:cubicBezTo>
                <a:lnTo>
                  <a:pt x="104" y="4773"/>
                </a:lnTo>
                <a:cubicBezTo>
                  <a:pt x="104" y="4770"/>
                  <a:pt x="107" y="4767"/>
                  <a:pt x="110" y="4766"/>
                </a:cubicBezTo>
                <a:lnTo>
                  <a:pt x="115" y="4765"/>
                </a:lnTo>
                <a:cubicBezTo>
                  <a:pt x="116" y="4765"/>
                  <a:pt x="117" y="4765"/>
                  <a:pt x="118" y="4765"/>
                </a:cubicBezTo>
                <a:lnTo>
                  <a:pt x="126" y="4766"/>
                </a:lnTo>
                <a:lnTo>
                  <a:pt x="131" y="4761"/>
                </a:lnTo>
                <a:cubicBezTo>
                  <a:pt x="132" y="4761"/>
                  <a:pt x="133" y="4760"/>
                  <a:pt x="134" y="4760"/>
                </a:cubicBezTo>
                <a:lnTo>
                  <a:pt x="138" y="4759"/>
                </a:lnTo>
                <a:cubicBezTo>
                  <a:pt x="142" y="4758"/>
                  <a:pt x="146" y="4760"/>
                  <a:pt x="147" y="4763"/>
                </a:cubicBezTo>
                <a:lnTo>
                  <a:pt x="150" y="4768"/>
                </a:lnTo>
                <a:cubicBezTo>
                  <a:pt x="152" y="4772"/>
                  <a:pt x="150" y="4777"/>
                  <a:pt x="146" y="4779"/>
                </a:cubicBezTo>
                <a:lnTo>
                  <a:pt x="136" y="4785"/>
                </a:lnTo>
                <a:lnTo>
                  <a:pt x="138" y="4792"/>
                </a:lnTo>
                <a:lnTo>
                  <a:pt x="142" y="4797"/>
                </a:lnTo>
                <a:cubicBezTo>
                  <a:pt x="143" y="4798"/>
                  <a:pt x="143" y="4799"/>
                  <a:pt x="143" y="4800"/>
                </a:cubicBezTo>
                <a:lnTo>
                  <a:pt x="144" y="4807"/>
                </a:lnTo>
                <a:cubicBezTo>
                  <a:pt x="146" y="4807"/>
                  <a:pt x="148" y="4808"/>
                  <a:pt x="150" y="4809"/>
                </a:cubicBezTo>
                <a:cubicBezTo>
                  <a:pt x="152" y="4811"/>
                  <a:pt x="152" y="4814"/>
                  <a:pt x="152" y="4817"/>
                </a:cubicBezTo>
                <a:lnTo>
                  <a:pt x="151" y="4821"/>
                </a:lnTo>
                <a:cubicBezTo>
                  <a:pt x="150" y="4822"/>
                  <a:pt x="150" y="4823"/>
                  <a:pt x="149" y="4824"/>
                </a:cubicBezTo>
                <a:lnTo>
                  <a:pt x="148" y="4826"/>
                </a:lnTo>
                <a:cubicBezTo>
                  <a:pt x="147" y="4827"/>
                  <a:pt x="146" y="4828"/>
                  <a:pt x="144" y="4829"/>
                </a:cubicBezTo>
                <a:lnTo>
                  <a:pt x="142" y="4829"/>
                </a:lnTo>
                <a:cubicBezTo>
                  <a:pt x="142" y="4830"/>
                  <a:pt x="142" y="4830"/>
                  <a:pt x="141" y="4830"/>
                </a:cubicBezTo>
                <a:lnTo>
                  <a:pt x="140" y="4851"/>
                </a:lnTo>
                <a:lnTo>
                  <a:pt x="138" y="4859"/>
                </a:lnTo>
                <a:cubicBezTo>
                  <a:pt x="137" y="4861"/>
                  <a:pt x="136" y="4862"/>
                  <a:pt x="134" y="4863"/>
                </a:cubicBezTo>
                <a:cubicBezTo>
                  <a:pt x="134" y="4865"/>
                  <a:pt x="134" y="4867"/>
                  <a:pt x="132" y="4869"/>
                </a:cubicBezTo>
                <a:lnTo>
                  <a:pt x="131" y="4869"/>
                </a:lnTo>
                <a:lnTo>
                  <a:pt x="135" y="4879"/>
                </a:lnTo>
                <a:cubicBezTo>
                  <a:pt x="135" y="4880"/>
                  <a:pt x="135" y="4881"/>
                  <a:pt x="135" y="4882"/>
                </a:cubicBezTo>
                <a:lnTo>
                  <a:pt x="134" y="4887"/>
                </a:lnTo>
                <a:lnTo>
                  <a:pt x="132" y="4898"/>
                </a:lnTo>
                <a:lnTo>
                  <a:pt x="123" y="4914"/>
                </a:lnTo>
                <a:lnTo>
                  <a:pt x="124" y="4914"/>
                </a:lnTo>
                <a:cubicBezTo>
                  <a:pt x="127" y="4916"/>
                  <a:pt x="129" y="4920"/>
                  <a:pt x="127" y="4924"/>
                </a:cubicBezTo>
                <a:lnTo>
                  <a:pt x="126" y="4927"/>
                </a:lnTo>
                <a:cubicBezTo>
                  <a:pt x="126" y="4927"/>
                  <a:pt x="126" y="4928"/>
                  <a:pt x="126" y="4929"/>
                </a:cubicBezTo>
                <a:lnTo>
                  <a:pt x="126" y="4931"/>
                </a:lnTo>
                <a:cubicBezTo>
                  <a:pt x="126" y="4934"/>
                  <a:pt x="124" y="4937"/>
                  <a:pt x="121" y="4938"/>
                </a:cubicBezTo>
                <a:lnTo>
                  <a:pt x="114" y="4941"/>
                </a:lnTo>
                <a:lnTo>
                  <a:pt x="115" y="4944"/>
                </a:lnTo>
                <a:cubicBezTo>
                  <a:pt x="116" y="4947"/>
                  <a:pt x="115" y="4950"/>
                  <a:pt x="113" y="4952"/>
                </a:cubicBezTo>
                <a:lnTo>
                  <a:pt x="115" y="4955"/>
                </a:lnTo>
                <a:lnTo>
                  <a:pt x="120" y="4964"/>
                </a:lnTo>
                <a:lnTo>
                  <a:pt x="123" y="4964"/>
                </a:lnTo>
                <a:cubicBezTo>
                  <a:pt x="124" y="4964"/>
                  <a:pt x="125" y="4964"/>
                  <a:pt x="126" y="4964"/>
                </a:cubicBezTo>
                <a:lnTo>
                  <a:pt x="130" y="4965"/>
                </a:lnTo>
                <a:cubicBezTo>
                  <a:pt x="133" y="4966"/>
                  <a:pt x="135" y="4968"/>
                  <a:pt x="136" y="4971"/>
                </a:cubicBezTo>
                <a:lnTo>
                  <a:pt x="136" y="4974"/>
                </a:lnTo>
                <a:cubicBezTo>
                  <a:pt x="137" y="4976"/>
                  <a:pt x="136" y="4978"/>
                  <a:pt x="135" y="4980"/>
                </a:cubicBezTo>
                <a:lnTo>
                  <a:pt x="133" y="4982"/>
                </a:lnTo>
                <a:lnTo>
                  <a:pt x="123" y="4993"/>
                </a:lnTo>
                <a:cubicBezTo>
                  <a:pt x="124" y="4993"/>
                  <a:pt x="124" y="4993"/>
                  <a:pt x="125" y="4994"/>
                </a:cubicBezTo>
                <a:lnTo>
                  <a:pt x="134" y="4999"/>
                </a:lnTo>
                <a:lnTo>
                  <a:pt x="137" y="5000"/>
                </a:lnTo>
                <a:lnTo>
                  <a:pt x="143" y="4999"/>
                </a:lnTo>
                <a:lnTo>
                  <a:pt x="147" y="4997"/>
                </a:lnTo>
                <a:cubicBezTo>
                  <a:pt x="150" y="4995"/>
                  <a:pt x="153" y="4996"/>
                  <a:pt x="156" y="4998"/>
                </a:cubicBezTo>
                <a:cubicBezTo>
                  <a:pt x="159" y="5000"/>
                  <a:pt x="159" y="5004"/>
                  <a:pt x="158" y="5007"/>
                </a:cubicBezTo>
                <a:lnTo>
                  <a:pt x="155" y="5013"/>
                </a:lnTo>
                <a:cubicBezTo>
                  <a:pt x="154" y="5016"/>
                  <a:pt x="152" y="5017"/>
                  <a:pt x="149" y="5018"/>
                </a:cubicBezTo>
                <a:lnTo>
                  <a:pt x="142" y="5019"/>
                </a:lnTo>
                <a:lnTo>
                  <a:pt x="144" y="5024"/>
                </a:lnTo>
                <a:cubicBezTo>
                  <a:pt x="145" y="5023"/>
                  <a:pt x="146" y="5023"/>
                  <a:pt x="148" y="5024"/>
                </a:cubicBezTo>
                <a:lnTo>
                  <a:pt x="150" y="5025"/>
                </a:lnTo>
                <a:lnTo>
                  <a:pt x="153" y="5026"/>
                </a:lnTo>
                <a:cubicBezTo>
                  <a:pt x="153" y="5026"/>
                  <a:pt x="154" y="5027"/>
                  <a:pt x="155" y="5028"/>
                </a:cubicBezTo>
                <a:cubicBezTo>
                  <a:pt x="157" y="5030"/>
                  <a:pt x="158" y="5032"/>
                  <a:pt x="157" y="5035"/>
                </a:cubicBezTo>
                <a:lnTo>
                  <a:pt x="156" y="5044"/>
                </a:lnTo>
                <a:lnTo>
                  <a:pt x="157" y="5063"/>
                </a:lnTo>
                <a:cubicBezTo>
                  <a:pt x="158" y="5064"/>
                  <a:pt x="157" y="5066"/>
                  <a:pt x="157" y="5067"/>
                </a:cubicBezTo>
                <a:lnTo>
                  <a:pt x="157" y="5067"/>
                </a:lnTo>
                <a:lnTo>
                  <a:pt x="158" y="5068"/>
                </a:lnTo>
                <a:cubicBezTo>
                  <a:pt x="159" y="5069"/>
                  <a:pt x="160" y="5072"/>
                  <a:pt x="160" y="5074"/>
                </a:cubicBezTo>
                <a:lnTo>
                  <a:pt x="160" y="5075"/>
                </a:lnTo>
                <a:lnTo>
                  <a:pt x="160" y="5075"/>
                </a:lnTo>
                <a:cubicBezTo>
                  <a:pt x="162" y="5077"/>
                  <a:pt x="163" y="5079"/>
                  <a:pt x="163" y="5082"/>
                </a:cubicBezTo>
                <a:cubicBezTo>
                  <a:pt x="163" y="5084"/>
                  <a:pt x="162" y="5086"/>
                  <a:pt x="160" y="5088"/>
                </a:cubicBezTo>
                <a:lnTo>
                  <a:pt x="155" y="5093"/>
                </a:lnTo>
                <a:lnTo>
                  <a:pt x="155" y="5097"/>
                </a:lnTo>
                <a:lnTo>
                  <a:pt x="157" y="5111"/>
                </a:lnTo>
                <a:lnTo>
                  <a:pt x="158" y="5111"/>
                </a:lnTo>
                <a:lnTo>
                  <a:pt x="159" y="5101"/>
                </a:lnTo>
                <a:cubicBezTo>
                  <a:pt x="159" y="5100"/>
                  <a:pt x="159" y="5099"/>
                  <a:pt x="160" y="5098"/>
                </a:cubicBezTo>
                <a:lnTo>
                  <a:pt x="163" y="5092"/>
                </a:lnTo>
                <a:cubicBezTo>
                  <a:pt x="164" y="5091"/>
                  <a:pt x="165" y="5090"/>
                  <a:pt x="166" y="5090"/>
                </a:cubicBezTo>
                <a:lnTo>
                  <a:pt x="168" y="5087"/>
                </a:lnTo>
                <a:cubicBezTo>
                  <a:pt x="169" y="5085"/>
                  <a:pt x="171" y="5084"/>
                  <a:pt x="173" y="5084"/>
                </a:cubicBezTo>
                <a:cubicBezTo>
                  <a:pt x="176" y="5083"/>
                  <a:pt x="181" y="5084"/>
                  <a:pt x="182" y="5086"/>
                </a:cubicBezTo>
                <a:cubicBezTo>
                  <a:pt x="183" y="5087"/>
                  <a:pt x="184" y="5089"/>
                  <a:pt x="184" y="5089"/>
                </a:cubicBezTo>
                <a:lnTo>
                  <a:pt x="190" y="5102"/>
                </a:lnTo>
                <a:cubicBezTo>
                  <a:pt x="191" y="5103"/>
                  <a:pt x="191" y="5104"/>
                  <a:pt x="191" y="5105"/>
                </a:cubicBezTo>
                <a:lnTo>
                  <a:pt x="192" y="5109"/>
                </a:lnTo>
                <a:cubicBezTo>
                  <a:pt x="192" y="5109"/>
                  <a:pt x="192" y="5109"/>
                  <a:pt x="192" y="5110"/>
                </a:cubicBezTo>
                <a:cubicBezTo>
                  <a:pt x="192" y="5110"/>
                  <a:pt x="193" y="5111"/>
                  <a:pt x="194" y="5112"/>
                </a:cubicBezTo>
                <a:cubicBezTo>
                  <a:pt x="195" y="5115"/>
                  <a:pt x="195" y="5118"/>
                  <a:pt x="194" y="5120"/>
                </a:cubicBezTo>
                <a:lnTo>
                  <a:pt x="189" y="5127"/>
                </a:lnTo>
                <a:cubicBezTo>
                  <a:pt x="191" y="5128"/>
                  <a:pt x="193" y="5129"/>
                  <a:pt x="193" y="5130"/>
                </a:cubicBezTo>
                <a:cubicBezTo>
                  <a:pt x="193" y="5131"/>
                  <a:pt x="194" y="5133"/>
                  <a:pt x="195" y="5133"/>
                </a:cubicBezTo>
                <a:lnTo>
                  <a:pt x="194" y="5133"/>
                </a:lnTo>
                <a:lnTo>
                  <a:pt x="199" y="5138"/>
                </a:lnTo>
                <a:cubicBezTo>
                  <a:pt x="199" y="5139"/>
                  <a:pt x="199" y="5139"/>
                  <a:pt x="200" y="5140"/>
                </a:cubicBezTo>
                <a:lnTo>
                  <a:pt x="201" y="5144"/>
                </a:lnTo>
                <a:cubicBezTo>
                  <a:pt x="202" y="5145"/>
                  <a:pt x="202" y="5146"/>
                  <a:pt x="202" y="5147"/>
                </a:cubicBezTo>
                <a:lnTo>
                  <a:pt x="202" y="5150"/>
                </a:lnTo>
                <a:lnTo>
                  <a:pt x="202" y="5150"/>
                </a:lnTo>
                <a:cubicBezTo>
                  <a:pt x="202" y="5151"/>
                  <a:pt x="202" y="5152"/>
                  <a:pt x="202" y="5153"/>
                </a:cubicBezTo>
                <a:lnTo>
                  <a:pt x="202" y="5156"/>
                </a:lnTo>
                <a:cubicBezTo>
                  <a:pt x="202" y="5157"/>
                  <a:pt x="202" y="5158"/>
                  <a:pt x="202" y="5159"/>
                </a:cubicBezTo>
                <a:lnTo>
                  <a:pt x="201" y="5161"/>
                </a:lnTo>
                <a:cubicBezTo>
                  <a:pt x="200" y="5162"/>
                  <a:pt x="200" y="5163"/>
                  <a:pt x="199" y="5163"/>
                </a:cubicBezTo>
                <a:lnTo>
                  <a:pt x="201" y="5164"/>
                </a:lnTo>
                <a:cubicBezTo>
                  <a:pt x="203" y="5166"/>
                  <a:pt x="204" y="5168"/>
                  <a:pt x="204" y="5171"/>
                </a:cubicBezTo>
                <a:cubicBezTo>
                  <a:pt x="204" y="5172"/>
                  <a:pt x="204" y="5172"/>
                  <a:pt x="204" y="5173"/>
                </a:cubicBezTo>
                <a:cubicBezTo>
                  <a:pt x="204" y="5173"/>
                  <a:pt x="205" y="5173"/>
                  <a:pt x="205" y="5174"/>
                </a:cubicBezTo>
                <a:lnTo>
                  <a:pt x="207" y="5175"/>
                </a:lnTo>
                <a:cubicBezTo>
                  <a:pt x="209" y="5176"/>
                  <a:pt x="210" y="5178"/>
                  <a:pt x="211" y="5180"/>
                </a:cubicBezTo>
                <a:cubicBezTo>
                  <a:pt x="211" y="5182"/>
                  <a:pt x="211" y="5184"/>
                  <a:pt x="210" y="5186"/>
                </a:cubicBezTo>
                <a:cubicBezTo>
                  <a:pt x="211" y="5187"/>
                  <a:pt x="212" y="5189"/>
                  <a:pt x="212" y="5192"/>
                </a:cubicBezTo>
                <a:lnTo>
                  <a:pt x="213" y="5202"/>
                </a:lnTo>
                <a:lnTo>
                  <a:pt x="218" y="5210"/>
                </a:lnTo>
                <a:cubicBezTo>
                  <a:pt x="219" y="5211"/>
                  <a:pt x="219" y="5212"/>
                  <a:pt x="219" y="5213"/>
                </a:cubicBezTo>
                <a:lnTo>
                  <a:pt x="220" y="5218"/>
                </a:lnTo>
                <a:cubicBezTo>
                  <a:pt x="220" y="5220"/>
                  <a:pt x="220" y="5222"/>
                  <a:pt x="219" y="5224"/>
                </a:cubicBezTo>
                <a:lnTo>
                  <a:pt x="219" y="5224"/>
                </a:lnTo>
                <a:cubicBezTo>
                  <a:pt x="220" y="5226"/>
                  <a:pt x="221" y="5228"/>
                  <a:pt x="222" y="5229"/>
                </a:cubicBezTo>
                <a:lnTo>
                  <a:pt x="222" y="5234"/>
                </a:lnTo>
                <a:lnTo>
                  <a:pt x="225" y="5237"/>
                </a:lnTo>
                <a:lnTo>
                  <a:pt x="230" y="5241"/>
                </a:lnTo>
                <a:lnTo>
                  <a:pt x="234" y="5243"/>
                </a:lnTo>
                <a:cubicBezTo>
                  <a:pt x="236" y="5244"/>
                  <a:pt x="237" y="5245"/>
                  <a:pt x="238" y="5246"/>
                </a:cubicBezTo>
                <a:lnTo>
                  <a:pt x="241" y="5253"/>
                </a:lnTo>
                <a:lnTo>
                  <a:pt x="242" y="5256"/>
                </a:lnTo>
                <a:cubicBezTo>
                  <a:pt x="242" y="5257"/>
                  <a:pt x="242" y="5259"/>
                  <a:pt x="242" y="5259"/>
                </a:cubicBezTo>
                <a:lnTo>
                  <a:pt x="243" y="5265"/>
                </a:lnTo>
                <a:cubicBezTo>
                  <a:pt x="243" y="5266"/>
                  <a:pt x="243" y="5267"/>
                  <a:pt x="243" y="5268"/>
                </a:cubicBezTo>
                <a:cubicBezTo>
                  <a:pt x="242" y="5269"/>
                  <a:pt x="242" y="5270"/>
                  <a:pt x="242" y="5270"/>
                </a:cubicBezTo>
                <a:lnTo>
                  <a:pt x="241" y="5272"/>
                </a:lnTo>
                <a:lnTo>
                  <a:pt x="241" y="5278"/>
                </a:lnTo>
                <a:lnTo>
                  <a:pt x="244" y="5283"/>
                </a:lnTo>
                <a:lnTo>
                  <a:pt x="249" y="5284"/>
                </a:lnTo>
                <a:cubicBezTo>
                  <a:pt x="249" y="5285"/>
                  <a:pt x="250" y="5285"/>
                  <a:pt x="251" y="5285"/>
                </a:cubicBezTo>
                <a:lnTo>
                  <a:pt x="254" y="5288"/>
                </a:lnTo>
                <a:lnTo>
                  <a:pt x="259" y="5289"/>
                </a:lnTo>
                <a:cubicBezTo>
                  <a:pt x="261" y="5289"/>
                  <a:pt x="262" y="5290"/>
                  <a:pt x="263" y="5291"/>
                </a:cubicBezTo>
                <a:lnTo>
                  <a:pt x="265" y="5293"/>
                </a:lnTo>
                <a:cubicBezTo>
                  <a:pt x="266" y="5294"/>
                  <a:pt x="266" y="5294"/>
                  <a:pt x="267" y="5295"/>
                </a:cubicBezTo>
                <a:lnTo>
                  <a:pt x="270" y="5300"/>
                </a:lnTo>
                <a:cubicBezTo>
                  <a:pt x="270" y="5300"/>
                  <a:pt x="272" y="5301"/>
                  <a:pt x="273" y="5301"/>
                </a:cubicBezTo>
                <a:cubicBezTo>
                  <a:pt x="274" y="5302"/>
                  <a:pt x="276" y="5304"/>
                  <a:pt x="276" y="5306"/>
                </a:cubicBezTo>
                <a:cubicBezTo>
                  <a:pt x="276" y="5306"/>
                  <a:pt x="277" y="5307"/>
                  <a:pt x="277" y="5308"/>
                </a:cubicBezTo>
                <a:lnTo>
                  <a:pt x="287" y="5316"/>
                </a:lnTo>
                <a:cubicBezTo>
                  <a:pt x="289" y="5317"/>
                  <a:pt x="290" y="5319"/>
                  <a:pt x="291" y="5321"/>
                </a:cubicBezTo>
                <a:lnTo>
                  <a:pt x="291" y="5325"/>
                </a:lnTo>
                <a:lnTo>
                  <a:pt x="290" y="5333"/>
                </a:lnTo>
                <a:lnTo>
                  <a:pt x="295" y="5348"/>
                </a:lnTo>
                <a:lnTo>
                  <a:pt x="298" y="5350"/>
                </a:lnTo>
                <a:lnTo>
                  <a:pt x="302" y="5355"/>
                </a:lnTo>
                <a:cubicBezTo>
                  <a:pt x="303" y="5356"/>
                  <a:pt x="303" y="5358"/>
                  <a:pt x="303" y="5359"/>
                </a:cubicBezTo>
                <a:lnTo>
                  <a:pt x="305" y="5368"/>
                </a:lnTo>
                <a:lnTo>
                  <a:pt x="314" y="5377"/>
                </a:lnTo>
                <a:lnTo>
                  <a:pt x="315" y="5377"/>
                </a:lnTo>
                <a:lnTo>
                  <a:pt x="323" y="5375"/>
                </a:lnTo>
                <a:cubicBezTo>
                  <a:pt x="323" y="5374"/>
                  <a:pt x="324" y="5374"/>
                  <a:pt x="325" y="5374"/>
                </a:cubicBezTo>
                <a:lnTo>
                  <a:pt x="329" y="5374"/>
                </a:lnTo>
                <a:cubicBezTo>
                  <a:pt x="330" y="5374"/>
                  <a:pt x="331" y="5374"/>
                  <a:pt x="332" y="5374"/>
                </a:cubicBezTo>
                <a:lnTo>
                  <a:pt x="338" y="5375"/>
                </a:lnTo>
                <a:cubicBezTo>
                  <a:pt x="340" y="5376"/>
                  <a:pt x="342" y="5377"/>
                  <a:pt x="343" y="5379"/>
                </a:cubicBezTo>
                <a:lnTo>
                  <a:pt x="346" y="5383"/>
                </a:lnTo>
                <a:cubicBezTo>
                  <a:pt x="346" y="5384"/>
                  <a:pt x="347" y="5385"/>
                  <a:pt x="347" y="5386"/>
                </a:cubicBezTo>
                <a:lnTo>
                  <a:pt x="350" y="5401"/>
                </a:lnTo>
                <a:lnTo>
                  <a:pt x="356" y="5417"/>
                </a:lnTo>
                <a:lnTo>
                  <a:pt x="357" y="5426"/>
                </a:lnTo>
                <a:cubicBezTo>
                  <a:pt x="357" y="5426"/>
                  <a:pt x="357" y="5427"/>
                  <a:pt x="357" y="5428"/>
                </a:cubicBezTo>
                <a:lnTo>
                  <a:pt x="356" y="5435"/>
                </a:lnTo>
                <a:lnTo>
                  <a:pt x="353" y="5444"/>
                </a:lnTo>
                <a:lnTo>
                  <a:pt x="346" y="5456"/>
                </a:lnTo>
                <a:cubicBezTo>
                  <a:pt x="345" y="5458"/>
                  <a:pt x="344" y="5459"/>
                  <a:pt x="343" y="5459"/>
                </a:cubicBezTo>
                <a:lnTo>
                  <a:pt x="332" y="5464"/>
                </a:lnTo>
                <a:cubicBezTo>
                  <a:pt x="330" y="5464"/>
                  <a:pt x="328" y="5465"/>
                  <a:pt x="326" y="5464"/>
                </a:cubicBezTo>
                <a:lnTo>
                  <a:pt x="305" y="5456"/>
                </a:lnTo>
                <a:lnTo>
                  <a:pt x="300" y="5458"/>
                </a:lnTo>
                <a:lnTo>
                  <a:pt x="296" y="5465"/>
                </a:lnTo>
                <a:lnTo>
                  <a:pt x="298" y="5468"/>
                </a:lnTo>
                <a:lnTo>
                  <a:pt x="314" y="5479"/>
                </a:lnTo>
                <a:cubicBezTo>
                  <a:pt x="315" y="5480"/>
                  <a:pt x="316" y="5481"/>
                  <a:pt x="316" y="5483"/>
                </a:cubicBezTo>
                <a:lnTo>
                  <a:pt x="325" y="5503"/>
                </a:lnTo>
                <a:lnTo>
                  <a:pt x="332" y="5507"/>
                </a:lnTo>
                <a:cubicBezTo>
                  <a:pt x="334" y="5509"/>
                  <a:pt x="335" y="5511"/>
                  <a:pt x="336" y="5513"/>
                </a:cubicBezTo>
                <a:lnTo>
                  <a:pt x="337" y="5517"/>
                </a:lnTo>
                <a:cubicBezTo>
                  <a:pt x="337" y="5518"/>
                  <a:pt x="337" y="5519"/>
                  <a:pt x="336" y="5520"/>
                </a:cubicBezTo>
                <a:lnTo>
                  <a:pt x="335" y="5526"/>
                </a:lnTo>
                <a:cubicBezTo>
                  <a:pt x="335" y="5527"/>
                  <a:pt x="335" y="5527"/>
                  <a:pt x="335" y="5528"/>
                </a:cubicBezTo>
                <a:lnTo>
                  <a:pt x="332" y="5533"/>
                </a:lnTo>
                <a:cubicBezTo>
                  <a:pt x="332" y="5534"/>
                  <a:pt x="331" y="5535"/>
                  <a:pt x="330" y="5535"/>
                </a:cubicBezTo>
                <a:lnTo>
                  <a:pt x="327" y="5538"/>
                </a:lnTo>
                <a:cubicBezTo>
                  <a:pt x="326" y="5539"/>
                  <a:pt x="324" y="5540"/>
                  <a:pt x="323" y="5540"/>
                </a:cubicBezTo>
                <a:lnTo>
                  <a:pt x="319" y="5540"/>
                </a:lnTo>
                <a:cubicBezTo>
                  <a:pt x="318" y="5541"/>
                  <a:pt x="317" y="5541"/>
                  <a:pt x="317" y="5541"/>
                </a:cubicBezTo>
                <a:lnTo>
                  <a:pt x="311" y="5540"/>
                </a:lnTo>
                <a:lnTo>
                  <a:pt x="309" y="5540"/>
                </a:lnTo>
                <a:cubicBezTo>
                  <a:pt x="309" y="5541"/>
                  <a:pt x="308" y="5541"/>
                  <a:pt x="307" y="5541"/>
                </a:cubicBezTo>
                <a:cubicBezTo>
                  <a:pt x="305" y="5542"/>
                  <a:pt x="302" y="5542"/>
                  <a:pt x="300" y="5541"/>
                </a:cubicBezTo>
                <a:cubicBezTo>
                  <a:pt x="299" y="5541"/>
                  <a:pt x="297" y="5539"/>
                  <a:pt x="296" y="5539"/>
                </a:cubicBezTo>
                <a:lnTo>
                  <a:pt x="294" y="5536"/>
                </a:lnTo>
                <a:cubicBezTo>
                  <a:pt x="293" y="5536"/>
                  <a:pt x="293" y="5536"/>
                  <a:pt x="293" y="5535"/>
                </a:cubicBezTo>
                <a:cubicBezTo>
                  <a:pt x="292" y="5535"/>
                  <a:pt x="289" y="5533"/>
                  <a:pt x="289" y="5531"/>
                </a:cubicBezTo>
                <a:lnTo>
                  <a:pt x="287" y="5529"/>
                </a:lnTo>
                <a:lnTo>
                  <a:pt x="275" y="5523"/>
                </a:lnTo>
                <a:lnTo>
                  <a:pt x="280" y="5535"/>
                </a:lnTo>
                <a:lnTo>
                  <a:pt x="283" y="5548"/>
                </a:lnTo>
                <a:lnTo>
                  <a:pt x="292" y="5567"/>
                </a:lnTo>
                <a:lnTo>
                  <a:pt x="309" y="5589"/>
                </a:lnTo>
                <a:cubicBezTo>
                  <a:pt x="309" y="5590"/>
                  <a:pt x="310" y="5590"/>
                  <a:pt x="310" y="5591"/>
                </a:cubicBezTo>
                <a:lnTo>
                  <a:pt x="311" y="5595"/>
                </a:lnTo>
                <a:lnTo>
                  <a:pt x="312" y="5602"/>
                </a:lnTo>
                <a:lnTo>
                  <a:pt x="318" y="5607"/>
                </a:lnTo>
                <a:cubicBezTo>
                  <a:pt x="319" y="5608"/>
                  <a:pt x="320" y="5609"/>
                  <a:pt x="320" y="5611"/>
                </a:cubicBezTo>
                <a:lnTo>
                  <a:pt x="322" y="5615"/>
                </a:lnTo>
                <a:lnTo>
                  <a:pt x="324" y="5626"/>
                </a:lnTo>
                <a:cubicBezTo>
                  <a:pt x="325" y="5626"/>
                  <a:pt x="326" y="5627"/>
                  <a:pt x="326" y="5627"/>
                </a:cubicBezTo>
                <a:lnTo>
                  <a:pt x="330" y="5632"/>
                </a:lnTo>
                <a:cubicBezTo>
                  <a:pt x="330" y="5633"/>
                  <a:pt x="330" y="5633"/>
                  <a:pt x="331" y="5634"/>
                </a:cubicBezTo>
                <a:cubicBezTo>
                  <a:pt x="331" y="5635"/>
                  <a:pt x="332" y="5637"/>
                  <a:pt x="332" y="5638"/>
                </a:cubicBezTo>
                <a:lnTo>
                  <a:pt x="332" y="5645"/>
                </a:lnTo>
                <a:lnTo>
                  <a:pt x="333" y="5647"/>
                </a:lnTo>
                <a:lnTo>
                  <a:pt x="337" y="5652"/>
                </a:lnTo>
                <a:lnTo>
                  <a:pt x="344" y="5656"/>
                </a:lnTo>
                <a:cubicBezTo>
                  <a:pt x="344" y="5656"/>
                  <a:pt x="345" y="5657"/>
                  <a:pt x="346" y="5657"/>
                </a:cubicBezTo>
                <a:lnTo>
                  <a:pt x="352" y="5664"/>
                </a:lnTo>
                <a:cubicBezTo>
                  <a:pt x="354" y="5665"/>
                  <a:pt x="354" y="5667"/>
                  <a:pt x="355" y="5668"/>
                </a:cubicBezTo>
                <a:lnTo>
                  <a:pt x="357" y="5684"/>
                </a:lnTo>
                <a:cubicBezTo>
                  <a:pt x="357" y="5684"/>
                  <a:pt x="357" y="5685"/>
                  <a:pt x="357" y="5686"/>
                </a:cubicBezTo>
                <a:lnTo>
                  <a:pt x="356" y="5692"/>
                </a:lnTo>
                <a:cubicBezTo>
                  <a:pt x="359" y="5693"/>
                  <a:pt x="362" y="5695"/>
                  <a:pt x="362" y="5698"/>
                </a:cubicBezTo>
                <a:lnTo>
                  <a:pt x="362" y="5698"/>
                </a:lnTo>
                <a:cubicBezTo>
                  <a:pt x="366" y="5698"/>
                  <a:pt x="369" y="5700"/>
                  <a:pt x="371" y="5703"/>
                </a:cubicBezTo>
                <a:lnTo>
                  <a:pt x="374" y="5708"/>
                </a:lnTo>
                <a:lnTo>
                  <a:pt x="379" y="5714"/>
                </a:lnTo>
                <a:cubicBezTo>
                  <a:pt x="379" y="5715"/>
                  <a:pt x="380" y="5716"/>
                  <a:pt x="380" y="5717"/>
                </a:cubicBezTo>
                <a:lnTo>
                  <a:pt x="381" y="5724"/>
                </a:lnTo>
                <a:cubicBezTo>
                  <a:pt x="381" y="5724"/>
                  <a:pt x="381" y="5725"/>
                  <a:pt x="381" y="5726"/>
                </a:cubicBezTo>
                <a:lnTo>
                  <a:pt x="381" y="5731"/>
                </a:lnTo>
                <a:lnTo>
                  <a:pt x="376" y="5742"/>
                </a:lnTo>
                <a:lnTo>
                  <a:pt x="373" y="5746"/>
                </a:lnTo>
                <a:cubicBezTo>
                  <a:pt x="373" y="5747"/>
                  <a:pt x="372" y="5747"/>
                  <a:pt x="371" y="5748"/>
                </a:cubicBezTo>
                <a:lnTo>
                  <a:pt x="358" y="5758"/>
                </a:lnTo>
                <a:lnTo>
                  <a:pt x="355" y="5762"/>
                </a:lnTo>
                <a:lnTo>
                  <a:pt x="353" y="5769"/>
                </a:lnTo>
                <a:lnTo>
                  <a:pt x="355" y="5775"/>
                </a:lnTo>
                <a:lnTo>
                  <a:pt x="363" y="5790"/>
                </a:lnTo>
                <a:cubicBezTo>
                  <a:pt x="364" y="5790"/>
                  <a:pt x="364" y="5791"/>
                  <a:pt x="364" y="5792"/>
                </a:cubicBezTo>
                <a:lnTo>
                  <a:pt x="366" y="5801"/>
                </a:lnTo>
                <a:cubicBezTo>
                  <a:pt x="367" y="5804"/>
                  <a:pt x="365" y="5807"/>
                  <a:pt x="363" y="5809"/>
                </a:cubicBezTo>
                <a:cubicBezTo>
                  <a:pt x="362" y="5809"/>
                  <a:pt x="362" y="5809"/>
                  <a:pt x="362" y="5809"/>
                </a:cubicBezTo>
                <a:cubicBezTo>
                  <a:pt x="362" y="5810"/>
                  <a:pt x="362" y="5810"/>
                  <a:pt x="362" y="5810"/>
                </a:cubicBezTo>
                <a:lnTo>
                  <a:pt x="363" y="5811"/>
                </a:lnTo>
                <a:cubicBezTo>
                  <a:pt x="364" y="5811"/>
                  <a:pt x="365" y="5811"/>
                  <a:pt x="366" y="5812"/>
                </a:cubicBezTo>
                <a:lnTo>
                  <a:pt x="371" y="5816"/>
                </a:lnTo>
                <a:lnTo>
                  <a:pt x="375" y="5817"/>
                </a:lnTo>
                <a:lnTo>
                  <a:pt x="384" y="5817"/>
                </a:lnTo>
                <a:cubicBezTo>
                  <a:pt x="385" y="5818"/>
                  <a:pt x="386" y="5818"/>
                  <a:pt x="387" y="5818"/>
                </a:cubicBezTo>
                <a:lnTo>
                  <a:pt x="423" y="5830"/>
                </a:lnTo>
                <a:lnTo>
                  <a:pt x="434" y="5829"/>
                </a:lnTo>
                <a:lnTo>
                  <a:pt x="439" y="5828"/>
                </a:lnTo>
                <a:lnTo>
                  <a:pt x="455" y="5816"/>
                </a:lnTo>
                <a:cubicBezTo>
                  <a:pt x="456" y="5816"/>
                  <a:pt x="457" y="5815"/>
                  <a:pt x="458" y="5815"/>
                </a:cubicBezTo>
                <a:lnTo>
                  <a:pt x="465" y="5813"/>
                </a:lnTo>
                <a:cubicBezTo>
                  <a:pt x="466" y="5813"/>
                  <a:pt x="467" y="5813"/>
                  <a:pt x="468" y="5813"/>
                </a:cubicBezTo>
                <a:lnTo>
                  <a:pt x="473" y="5814"/>
                </a:lnTo>
                <a:lnTo>
                  <a:pt x="478" y="5807"/>
                </a:lnTo>
                <a:cubicBezTo>
                  <a:pt x="479" y="5806"/>
                  <a:pt x="481" y="5805"/>
                  <a:pt x="482" y="5805"/>
                </a:cubicBezTo>
                <a:lnTo>
                  <a:pt x="486" y="5804"/>
                </a:lnTo>
                <a:lnTo>
                  <a:pt x="513" y="5801"/>
                </a:lnTo>
                <a:cubicBezTo>
                  <a:pt x="514" y="5801"/>
                  <a:pt x="515" y="5801"/>
                  <a:pt x="516" y="5801"/>
                </a:cubicBezTo>
                <a:lnTo>
                  <a:pt x="524" y="5803"/>
                </a:lnTo>
                <a:lnTo>
                  <a:pt x="530" y="5801"/>
                </a:lnTo>
                <a:cubicBezTo>
                  <a:pt x="530" y="5800"/>
                  <a:pt x="531" y="5800"/>
                  <a:pt x="532" y="5800"/>
                </a:cubicBezTo>
                <a:lnTo>
                  <a:pt x="535" y="5799"/>
                </a:lnTo>
                <a:cubicBezTo>
                  <a:pt x="536" y="5799"/>
                  <a:pt x="537" y="5799"/>
                  <a:pt x="538" y="5799"/>
                </a:cubicBezTo>
                <a:lnTo>
                  <a:pt x="544" y="5800"/>
                </a:lnTo>
                <a:cubicBezTo>
                  <a:pt x="545" y="5800"/>
                  <a:pt x="546" y="5800"/>
                  <a:pt x="546" y="5800"/>
                </a:cubicBezTo>
                <a:lnTo>
                  <a:pt x="551" y="5802"/>
                </a:lnTo>
                <a:lnTo>
                  <a:pt x="568" y="5813"/>
                </a:lnTo>
                <a:lnTo>
                  <a:pt x="577" y="5815"/>
                </a:lnTo>
                <a:lnTo>
                  <a:pt x="589" y="5815"/>
                </a:lnTo>
                <a:lnTo>
                  <a:pt x="590" y="5814"/>
                </a:lnTo>
                <a:lnTo>
                  <a:pt x="593" y="5809"/>
                </a:lnTo>
                <a:lnTo>
                  <a:pt x="602" y="5794"/>
                </a:lnTo>
                <a:cubicBezTo>
                  <a:pt x="602" y="5793"/>
                  <a:pt x="603" y="5793"/>
                  <a:pt x="603" y="5793"/>
                </a:cubicBezTo>
                <a:lnTo>
                  <a:pt x="620" y="5775"/>
                </a:lnTo>
                <a:lnTo>
                  <a:pt x="621" y="5770"/>
                </a:lnTo>
                <a:lnTo>
                  <a:pt x="620" y="5767"/>
                </a:lnTo>
                <a:lnTo>
                  <a:pt x="612" y="5754"/>
                </a:lnTo>
                <a:lnTo>
                  <a:pt x="606" y="5748"/>
                </a:lnTo>
                <a:cubicBezTo>
                  <a:pt x="606" y="5747"/>
                  <a:pt x="605" y="5747"/>
                  <a:pt x="605" y="5746"/>
                </a:cubicBezTo>
                <a:lnTo>
                  <a:pt x="603" y="5742"/>
                </a:lnTo>
                <a:cubicBezTo>
                  <a:pt x="603" y="5741"/>
                  <a:pt x="603" y="5740"/>
                  <a:pt x="603" y="5739"/>
                </a:cubicBezTo>
                <a:lnTo>
                  <a:pt x="603" y="5735"/>
                </a:lnTo>
                <a:lnTo>
                  <a:pt x="603" y="5731"/>
                </a:lnTo>
                <a:lnTo>
                  <a:pt x="602" y="5729"/>
                </a:lnTo>
                <a:lnTo>
                  <a:pt x="596" y="5724"/>
                </a:lnTo>
                <a:lnTo>
                  <a:pt x="591" y="5718"/>
                </a:lnTo>
                <a:cubicBezTo>
                  <a:pt x="590" y="5718"/>
                  <a:pt x="590" y="5717"/>
                  <a:pt x="590" y="5716"/>
                </a:cubicBezTo>
                <a:lnTo>
                  <a:pt x="588" y="5710"/>
                </a:lnTo>
                <a:cubicBezTo>
                  <a:pt x="587" y="5709"/>
                  <a:pt x="587" y="5709"/>
                  <a:pt x="587" y="5708"/>
                </a:cubicBezTo>
                <a:lnTo>
                  <a:pt x="587" y="5702"/>
                </a:lnTo>
                <a:lnTo>
                  <a:pt x="588" y="5688"/>
                </a:lnTo>
                <a:lnTo>
                  <a:pt x="590" y="5673"/>
                </a:lnTo>
                <a:lnTo>
                  <a:pt x="595" y="5657"/>
                </a:lnTo>
                <a:lnTo>
                  <a:pt x="603" y="5645"/>
                </a:lnTo>
                <a:cubicBezTo>
                  <a:pt x="604" y="5644"/>
                  <a:pt x="605" y="5643"/>
                  <a:pt x="606" y="5642"/>
                </a:cubicBezTo>
                <a:lnTo>
                  <a:pt x="613" y="5638"/>
                </a:lnTo>
                <a:lnTo>
                  <a:pt x="617" y="5626"/>
                </a:lnTo>
                <a:cubicBezTo>
                  <a:pt x="618" y="5624"/>
                  <a:pt x="619" y="5623"/>
                  <a:pt x="620" y="5622"/>
                </a:cubicBezTo>
                <a:lnTo>
                  <a:pt x="624" y="5619"/>
                </a:lnTo>
                <a:lnTo>
                  <a:pt x="625" y="5618"/>
                </a:lnTo>
                <a:lnTo>
                  <a:pt x="628" y="5617"/>
                </a:lnTo>
                <a:lnTo>
                  <a:pt x="631" y="5614"/>
                </a:lnTo>
                <a:lnTo>
                  <a:pt x="638" y="5606"/>
                </a:lnTo>
                <a:lnTo>
                  <a:pt x="644" y="5597"/>
                </a:lnTo>
                <a:cubicBezTo>
                  <a:pt x="644" y="5596"/>
                  <a:pt x="645" y="5596"/>
                  <a:pt x="645" y="5595"/>
                </a:cubicBezTo>
                <a:lnTo>
                  <a:pt x="649" y="5592"/>
                </a:lnTo>
                <a:cubicBezTo>
                  <a:pt x="650" y="5591"/>
                  <a:pt x="651" y="5590"/>
                  <a:pt x="652" y="5590"/>
                </a:cubicBezTo>
                <a:lnTo>
                  <a:pt x="658" y="5589"/>
                </a:lnTo>
                <a:lnTo>
                  <a:pt x="661" y="5586"/>
                </a:lnTo>
                <a:cubicBezTo>
                  <a:pt x="662" y="5586"/>
                  <a:pt x="662" y="5586"/>
                  <a:pt x="663" y="5585"/>
                </a:cubicBezTo>
                <a:lnTo>
                  <a:pt x="665" y="5584"/>
                </a:lnTo>
                <a:cubicBezTo>
                  <a:pt x="667" y="5584"/>
                  <a:pt x="670" y="5584"/>
                  <a:pt x="671" y="5585"/>
                </a:cubicBezTo>
                <a:cubicBezTo>
                  <a:pt x="673" y="5584"/>
                  <a:pt x="676" y="5584"/>
                  <a:pt x="678" y="5584"/>
                </a:cubicBezTo>
                <a:cubicBezTo>
                  <a:pt x="681" y="5586"/>
                  <a:pt x="683" y="5589"/>
                  <a:pt x="683" y="5592"/>
                </a:cubicBezTo>
                <a:lnTo>
                  <a:pt x="683" y="5595"/>
                </a:lnTo>
                <a:lnTo>
                  <a:pt x="685" y="5598"/>
                </a:lnTo>
                <a:cubicBezTo>
                  <a:pt x="685" y="5599"/>
                  <a:pt x="686" y="5599"/>
                  <a:pt x="686" y="5600"/>
                </a:cubicBezTo>
                <a:cubicBezTo>
                  <a:pt x="687" y="5599"/>
                  <a:pt x="689" y="5598"/>
                  <a:pt x="691" y="5598"/>
                </a:cubicBezTo>
                <a:lnTo>
                  <a:pt x="695" y="5598"/>
                </a:lnTo>
                <a:cubicBezTo>
                  <a:pt x="696" y="5598"/>
                  <a:pt x="697" y="5598"/>
                  <a:pt x="697" y="5599"/>
                </a:cubicBezTo>
                <a:lnTo>
                  <a:pt x="698" y="5598"/>
                </a:lnTo>
                <a:lnTo>
                  <a:pt x="696" y="5594"/>
                </a:lnTo>
                <a:lnTo>
                  <a:pt x="689" y="5580"/>
                </a:lnTo>
                <a:cubicBezTo>
                  <a:pt x="687" y="5580"/>
                  <a:pt x="686" y="5579"/>
                  <a:pt x="686" y="5578"/>
                </a:cubicBezTo>
                <a:lnTo>
                  <a:pt x="684" y="5576"/>
                </a:lnTo>
                <a:cubicBezTo>
                  <a:pt x="683" y="5575"/>
                  <a:pt x="682" y="5573"/>
                  <a:pt x="682" y="5572"/>
                </a:cubicBezTo>
                <a:lnTo>
                  <a:pt x="682" y="5568"/>
                </a:lnTo>
                <a:lnTo>
                  <a:pt x="683" y="5559"/>
                </a:lnTo>
                <a:cubicBezTo>
                  <a:pt x="683" y="5558"/>
                  <a:pt x="684" y="5557"/>
                  <a:pt x="684" y="5556"/>
                </a:cubicBezTo>
                <a:lnTo>
                  <a:pt x="687" y="5551"/>
                </a:lnTo>
                <a:cubicBezTo>
                  <a:pt x="688" y="5550"/>
                  <a:pt x="689" y="5549"/>
                  <a:pt x="691" y="5548"/>
                </a:cubicBezTo>
                <a:lnTo>
                  <a:pt x="695" y="5546"/>
                </a:lnTo>
                <a:cubicBezTo>
                  <a:pt x="696" y="5546"/>
                  <a:pt x="697" y="5546"/>
                  <a:pt x="699" y="5546"/>
                </a:cubicBezTo>
                <a:lnTo>
                  <a:pt x="708" y="5545"/>
                </a:lnTo>
                <a:cubicBezTo>
                  <a:pt x="709" y="5545"/>
                  <a:pt x="711" y="5546"/>
                  <a:pt x="712" y="5546"/>
                </a:cubicBezTo>
                <a:lnTo>
                  <a:pt x="716" y="5549"/>
                </a:lnTo>
                <a:cubicBezTo>
                  <a:pt x="717" y="5549"/>
                  <a:pt x="717" y="5549"/>
                  <a:pt x="717" y="5549"/>
                </a:cubicBezTo>
                <a:cubicBezTo>
                  <a:pt x="718" y="5548"/>
                  <a:pt x="720" y="5547"/>
                  <a:pt x="722" y="5547"/>
                </a:cubicBezTo>
                <a:lnTo>
                  <a:pt x="727" y="5547"/>
                </a:lnTo>
                <a:lnTo>
                  <a:pt x="734" y="5548"/>
                </a:lnTo>
                <a:lnTo>
                  <a:pt x="735" y="5547"/>
                </a:lnTo>
                <a:lnTo>
                  <a:pt x="739" y="5545"/>
                </a:lnTo>
                <a:cubicBezTo>
                  <a:pt x="741" y="5544"/>
                  <a:pt x="743" y="5543"/>
                  <a:pt x="745" y="5544"/>
                </a:cubicBezTo>
                <a:lnTo>
                  <a:pt x="752" y="5545"/>
                </a:lnTo>
                <a:cubicBezTo>
                  <a:pt x="752" y="5545"/>
                  <a:pt x="752" y="5545"/>
                  <a:pt x="753" y="5544"/>
                </a:cubicBezTo>
                <a:cubicBezTo>
                  <a:pt x="754" y="5542"/>
                  <a:pt x="756" y="5541"/>
                  <a:pt x="758" y="5541"/>
                </a:cubicBezTo>
                <a:lnTo>
                  <a:pt x="763" y="5539"/>
                </a:lnTo>
                <a:cubicBezTo>
                  <a:pt x="764" y="5539"/>
                  <a:pt x="765" y="5538"/>
                  <a:pt x="766" y="5538"/>
                </a:cubicBezTo>
                <a:cubicBezTo>
                  <a:pt x="769" y="5538"/>
                  <a:pt x="773" y="5539"/>
                  <a:pt x="774" y="5542"/>
                </a:cubicBezTo>
                <a:lnTo>
                  <a:pt x="776" y="5545"/>
                </a:lnTo>
                <a:cubicBezTo>
                  <a:pt x="776" y="5546"/>
                  <a:pt x="776" y="5546"/>
                  <a:pt x="776" y="5547"/>
                </a:cubicBezTo>
                <a:cubicBezTo>
                  <a:pt x="777" y="5547"/>
                  <a:pt x="778" y="5547"/>
                  <a:pt x="778" y="5546"/>
                </a:cubicBezTo>
                <a:cubicBezTo>
                  <a:pt x="781" y="5545"/>
                  <a:pt x="786" y="5545"/>
                  <a:pt x="788" y="5548"/>
                </a:cubicBezTo>
                <a:lnTo>
                  <a:pt x="792" y="5550"/>
                </a:lnTo>
                <a:lnTo>
                  <a:pt x="795" y="5550"/>
                </a:lnTo>
                <a:lnTo>
                  <a:pt x="800" y="5546"/>
                </a:lnTo>
                <a:lnTo>
                  <a:pt x="804" y="5542"/>
                </a:lnTo>
                <a:cubicBezTo>
                  <a:pt x="805" y="5539"/>
                  <a:pt x="808" y="5538"/>
                  <a:pt x="810" y="5538"/>
                </a:cubicBezTo>
                <a:cubicBezTo>
                  <a:pt x="813" y="5539"/>
                  <a:pt x="815" y="5540"/>
                  <a:pt x="816" y="5543"/>
                </a:cubicBezTo>
                <a:lnTo>
                  <a:pt x="820" y="5550"/>
                </a:lnTo>
                <a:lnTo>
                  <a:pt x="822" y="5547"/>
                </a:lnTo>
                <a:cubicBezTo>
                  <a:pt x="822" y="5546"/>
                  <a:pt x="823" y="5545"/>
                  <a:pt x="823" y="5545"/>
                </a:cubicBezTo>
                <a:lnTo>
                  <a:pt x="825" y="5543"/>
                </a:lnTo>
                <a:cubicBezTo>
                  <a:pt x="826" y="5542"/>
                  <a:pt x="827" y="5542"/>
                  <a:pt x="829" y="5542"/>
                </a:cubicBezTo>
                <a:lnTo>
                  <a:pt x="831" y="5541"/>
                </a:lnTo>
                <a:cubicBezTo>
                  <a:pt x="833" y="5541"/>
                  <a:pt x="834" y="5541"/>
                  <a:pt x="836" y="5541"/>
                </a:cubicBezTo>
                <a:lnTo>
                  <a:pt x="839" y="5542"/>
                </a:lnTo>
                <a:cubicBezTo>
                  <a:pt x="840" y="5542"/>
                  <a:pt x="841" y="5543"/>
                  <a:pt x="842" y="5544"/>
                </a:cubicBezTo>
                <a:lnTo>
                  <a:pt x="842" y="5545"/>
                </a:lnTo>
                <a:cubicBezTo>
                  <a:pt x="843" y="5544"/>
                  <a:pt x="844" y="5544"/>
                  <a:pt x="844" y="5543"/>
                </a:cubicBezTo>
                <a:lnTo>
                  <a:pt x="852" y="5539"/>
                </a:lnTo>
                <a:lnTo>
                  <a:pt x="858" y="5534"/>
                </a:lnTo>
                <a:cubicBezTo>
                  <a:pt x="859" y="5533"/>
                  <a:pt x="860" y="5533"/>
                  <a:pt x="861" y="5532"/>
                </a:cubicBezTo>
                <a:lnTo>
                  <a:pt x="864" y="5532"/>
                </a:lnTo>
                <a:cubicBezTo>
                  <a:pt x="866" y="5531"/>
                  <a:pt x="869" y="5531"/>
                  <a:pt x="872" y="5533"/>
                </a:cubicBezTo>
                <a:lnTo>
                  <a:pt x="874" y="5535"/>
                </a:lnTo>
                <a:cubicBezTo>
                  <a:pt x="874" y="5536"/>
                  <a:pt x="874" y="5536"/>
                  <a:pt x="875" y="5537"/>
                </a:cubicBezTo>
                <a:cubicBezTo>
                  <a:pt x="877" y="5536"/>
                  <a:pt x="879" y="5536"/>
                  <a:pt x="882" y="5537"/>
                </a:cubicBezTo>
                <a:cubicBezTo>
                  <a:pt x="883" y="5537"/>
                  <a:pt x="885" y="5539"/>
                  <a:pt x="886" y="5540"/>
                </a:cubicBezTo>
                <a:lnTo>
                  <a:pt x="887" y="5541"/>
                </a:lnTo>
                <a:lnTo>
                  <a:pt x="891" y="5543"/>
                </a:lnTo>
                <a:lnTo>
                  <a:pt x="891" y="5543"/>
                </a:lnTo>
                <a:cubicBezTo>
                  <a:pt x="892" y="5543"/>
                  <a:pt x="892" y="5543"/>
                  <a:pt x="893" y="5543"/>
                </a:cubicBezTo>
                <a:cubicBezTo>
                  <a:pt x="895" y="5544"/>
                  <a:pt x="897" y="5545"/>
                  <a:pt x="898" y="5547"/>
                </a:cubicBezTo>
                <a:lnTo>
                  <a:pt x="899" y="5549"/>
                </a:lnTo>
                <a:lnTo>
                  <a:pt x="906" y="5546"/>
                </a:lnTo>
                <a:cubicBezTo>
                  <a:pt x="909" y="5545"/>
                  <a:pt x="912" y="5545"/>
                  <a:pt x="914" y="5547"/>
                </a:cubicBezTo>
                <a:lnTo>
                  <a:pt x="918" y="5550"/>
                </a:lnTo>
                <a:cubicBezTo>
                  <a:pt x="920" y="5552"/>
                  <a:pt x="922" y="5555"/>
                  <a:pt x="921" y="5558"/>
                </a:cubicBezTo>
                <a:lnTo>
                  <a:pt x="920" y="5563"/>
                </a:lnTo>
                <a:lnTo>
                  <a:pt x="926" y="5548"/>
                </a:lnTo>
                <a:lnTo>
                  <a:pt x="931" y="5542"/>
                </a:lnTo>
                <a:lnTo>
                  <a:pt x="942" y="5530"/>
                </a:lnTo>
                <a:lnTo>
                  <a:pt x="944" y="5523"/>
                </a:lnTo>
                <a:cubicBezTo>
                  <a:pt x="944" y="5521"/>
                  <a:pt x="945" y="5520"/>
                  <a:pt x="947" y="5519"/>
                </a:cubicBezTo>
                <a:lnTo>
                  <a:pt x="958" y="5464"/>
                </a:lnTo>
                <a:lnTo>
                  <a:pt x="962" y="5450"/>
                </a:lnTo>
                <a:lnTo>
                  <a:pt x="972" y="5431"/>
                </a:lnTo>
                <a:lnTo>
                  <a:pt x="974" y="5421"/>
                </a:lnTo>
                <a:cubicBezTo>
                  <a:pt x="975" y="5418"/>
                  <a:pt x="978" y="5416"/>
                  <a:pt x="981" y="5416"/>
                </a:cubicBezTo>
                <a:lnTo>
                  <a:pt x="982" y="5399"/>
                </a:lnTo>
                <a:cubicBezTo>
                  <a:pt x="982" y="5399"/>
                  <a:pt x="982" y="5397"/>
                  <a:pt x="983" y="5396"/>
                </a:cubicBezTo>
                <a:lnTo>
                  <a:pt x="983" y="5394"/>
                </a:lnTo>
                <a:lnTo>
                  <a:pt x="990" y="5379"/>
                </a:lnTo>
                <a:cubicBezTo>
                  <a:pt x="991" y="5378"/>
                  <a:pt x="992" y="5377"/>
                  <a:pt x="993" y="5377"/>
                </a:cubicBezTo>
                <a:lnTo>
                  <a:pt x="999" y="5373"/>
                </a:lnTo>
                <a:cubicBezTo>
                  <a:pt x="1000" y="5372"/>
                  <a:pt x="1000" y="5372"/>
                  <a:pt x="1001" y="5372"/>
                </a:cubicBezTo>
                <a:lnTo>
                  <a:pt x="1004" y="5371"/>
                </a:lnTo>
                <a:cubicBezTo>
                  <a:pt x="1006" y="5370"/>
                  <a:pt x="1009" y="5371"/>
                  <a:pt x="1011" y="5373"/>
                </a:cubicBezTo>
                <a:lnTo>
                  <a:pt x="1013" y="5374"/>
                </a:lnTo>
                <a:lnTo>
                  <a:pt x="1014" y="5372"/>
                </a:lnTo>
                <a:lnTo>
                  <a:pt x="1013" y="5358"/>
                </a:lnTo>
                <a:lnTo>
                  <a:pt x="1009" y="5347"/>
                </a:lnTo>
                <a:cubicBezTo>
                  <a:pt x="1009" y="5345"/>
                  <a:pt x="1009" y="5343"/>
                  <a:pt x="1010" y="5342"/>
                </a:cubicBezTo>
                <a:lnTo>
                  <a:pt x="1010" y="5340"/>
                </a:lnTo>
                <a:cubicBezTo>
                  <a:pt x="1011" y="5337"/>
                  <a:pt x="1013" y="5336"/>
                  <a:pt x="1016" y="5335"/>
                </a:cubicBezTo>
                <a:lnTo>
                  <a:pt x="1017" y="5335"/>
                </a:lnTo>
                <a:lnTo>
                  <a:pt x="1019" y="5333"/>
                </a:lnTo>
                <a:cubicBezTo>
                  <a:pt x="1019" y="5332"/>
                  <a:pt x="1019" y="5331"/>
                  <a:pt x="1019" y="5330"/>
                </a:cubicBezTo>
                <a:lnTo>
                  <a:pt x="1019" y="5327"/>
                </a:lnTo>
                <a:lnTo>
                  <a:pt x="1025" y="5305"/>
                </a:lnTo>
                <a:lnTo>
                  <a:pt x="1024" y="5291"/>
                </a:lnTo>
                <a:cubicBezTo>
                  <a:pt x="1024" y="5289"/>
                  <a:pt x="1025" y="5288"/>
                  <a:pt x="1025" y="5287"/>
                </a:cubicBezTo>
                <a:lnTo>
                  <a:pt x="1030" y="5278"/>
                </a:lnTo>
                <a:lnTo>
                  <a:pt x="1029" y="5277"/>
                </a:lnTo>
                <a:cubicBezTo>
                  <a:pt x="1028" y="5276"/>
                  <a:pt x="1028" y="5275"/>
                  <a:pt x="1028" y="5275"/>
                </a:cubicBezTo>
                <a:lnTo>
                  <a:pt x="1026" y="5270"/>
                </a:lnTo>
                <a:cubicBezTo>
                  <a:pt x="1025" y="5270"/>
                  <a:pt x="1025" y="5269"/>
                  <a:pt x="1025" y="5268"/>
                </a:cubicBezTo>
                <a:lnTo>
                  <a:pt x="1024" y="5261"/>
                </a:lnTo>
                <a:cubicBezTo>
                  <a:pt x="1024" y="5260"/>
                  <a:pt x="1024" y="5259"/>
                  <a:pt x="1024" y="5258"/>
                </a:cubicBezTo>
                <a:lnTo>
                  <a:pt x="1025" y="5252"/>
                </a:lnTo>
                <a:cubicBezTo>
                  <a:pt x="1025" y="5251"/>
                  <a:pt x="1026" y="5250"/>
                  <a:pt x="1027" y="5249"/>
                </a:cubicBezTo>
                <a:lnTo>
                  <a:pt x="1028" y="5247"/>
                </a:lnTo>
                <a:lnTo>
                  <a:pt x="1026" y="5244"/>
                </a:lnTo>
                <a:cubicBezTo>
                  <a:pt x="1025" y="5242"/>
                  <a:pt x="1025" y="5238"/>
                  <a:pt x="1026" y="5236"/>
                </a:cubicBezTo>
                <a:cubicBezTo>
                  <a:pt x="1028" y="5234"/>
                  <a:pt x="1031" y="5232"/>
                  <a:pt x="1034" y="5232"/>
                </a:cubicBezTo>
                <a:lnTo>
                  <a:pt x="1036" y="5232"/>
                </a:lnTo>
                <a:cubicBezTo>
                  <a:pt x="1037" y="5232"/>
                  <a:pt x="1038" y="5233"/>
                  <a:pt x="1039" y="5233"/>
                </a:cubicBezTo>
                <a:lnTo>
                  <a:pt x="1041" y="5234"/>
                </a:lnTo>
                <a:lnTo>
                  <a:pt x="1041" y="5233"/>
                </a:lnTo>
                <a:cubicBezTo>
                  <a:pt x="1041" y="5233"/>
                  <a:pt x="1042" y="5232"/>
                  <a:pt x="1042" y="5231"/>
                </a:cubicBezTo>
                <a:cubicBezTo>
                  <a:pt x="1043" y="5230"/>
                  <a:pt x="1045" y="5228"/>
                  <a:pt x="1047" y="5228"/>
                </a:cubicBezTo>
                <a:lnTo>
                  <a:pt x="1048" y="5228"/>
                </a:lnTo>
                <a:cubicBezTo>
                  <a:pt x="1048" y="5227"/>
                  <a:pt x="1048" y="5226"/>
                  <a:pt x="1049" y="5225"/>
                </a:cubicBezTo>
                <a:lnTo>
                  <a:pt x="1049" y="5224"/>
                </a:lnTo>
                <a:cubicBezTo>
                  <a:pt x="1048" y="5224"/>
                  <a:pt x="1048" y="5224"/>
                  <a:pt x="1047" y="5224"/>
                </a:cubicBezTo>
                <a:lnTo>
                  <a:pt x="1045" y="5223"/>
                </a:lnTo>
                <a:cubicBezTo>
                  <a:pt x="1044" y="5222"/>
                  <a:pt x="1043" y="5221"/>
                  <a:pt x="1043" y="5221"/>
                </a:cubicBezTo>
                <a:lnTo>
                  <a:pt x="1041" y="5218"/>
                </a:lnTo>
                <a:lnTo>
                  <a:pt x="1034" y="5207"/>
                </a:lnTo>
                <a:lnTo>
                  <a:pt x="1031" y="5198"/>
                </a:lnTo>
                <a:lnTo>
                  <a:pt x="1029" y="5186"/>
                </a:lnTo>
                <a:cubicBezTo>
                  <a:pt x="1029" y="5186"/>
                  <a:pt x="1029" y="5185"/>
                  <a:pt x="1029" y="5184"/>
                </a:cubicBezTo>
                <a:lnTo>
                  <a:pt x="1030" y="5175"/>
                </a:lnTo>
                <a:cubicBezTo>
                  <a:pt x="1031" y="5174"/>
                  <a:pt x="1032" y="5172"/>
                  <a:pt x="1033" y="5171"/>
                </a:cubicBezTo>
                <a:lnTo>
                  <a:pt x="1034" y="5169"/>
                </a:lnTo>
                <a:lnTo>
                  <a:pt x="1032" y="5163"/>
                </a:lnTo>
                <a:cubicBezTo>
                  <a:pt x="1031" y="5161"/>
                  <a:pt x="1031" y="5158"/>
                  <a:pt x="1032" y="5156"/>
                </a:cubicBezTo>
                <a:lnTo>
                  <a:pt x="1035" y="5149"/>
                </a:lnTo>
                <a:cubicBezTo>
                  <a:pt x="1035" y="5148"/>
                  <a:pt x="1037" y="5147"/>
                  <a:pt x="1038" y="5146"/>
                </a:cubicBezTo>
                <a:lnTo>
                  <a:pt x="1046" y="5141"/>
                </a:lnTo>
                <a:cubicBezTo>
                  <a:pt x="1046" y="5140"/>
                  <a:pt x="1046" y="5139"/>
                  <a:pt x="1046" y="5138"/>
                </a:cubicBezTo>
                <a:cubicBezTo>
                  <a:pt x="1047" y="5138"/>
                  <a:pt x="1047" y="5137"/>
                  <a:pt x="1047" y="5136"/>
                </a:cubicBezTo>
                <a:lnTo>
                  <a:pt x="1047" y="5135"/>
                </a:lnTo>
                <a:cubicBezTo>
                  <a:pt x="1044" y="5133"/>
                  <a:pt x="1043" y="5130"/>
                  <a:pt x="1044" y="5127"/>
                </a:cubicBezTo>
                <a:lnTo>
                  <a:pt x="1047" y="5119"/>
                </a:lnTo>
                <a:cubicBezTo>
                  <a:pt x="1047" y="5116"/>
                  <a:pt x="1049" y="5114"/>
                  <a:pt x="1051" y="5113"/>
                </a:cubicBezTo>
                <a:lnTo>
                  <a:pt x="1056" y="5112"/>
                </a:lnTo>
                <a:cubicBezTo>
                  <a:pt x="1058" y="5111"/>
                  <a:pt x="1059" y="5111"/>
                  <a:pt x="1061" y="5111"/>
                </a:cubicBezTo>
                <a:lnTo>
                  <a:pt x="1062" y="5112"/>
                </a:lnTo>
                <a:cubicBezTo>
                  <a:pt x="1063" y="5111"/>
                  <a:pt x="1063" y="5110"/>
                  <a:pt x="1063" y="5110"/>
                </a:cubicBezTo>
                <a:lnTo>
                  <a:pt x="1065" y="5108"/>
                </a:lnTo>
                <a:cubicBezTo>
                  <a:pt x="1065" y="5108"/>
                  <a:pt x="1065" y="5108"/>
                  <a:pt x="1064" y="5107"/>
                </a:cubicBezTo>
                <a:lnTo>
                  <a:pt x="1063" y="5103"/>
                </a:lnTo>
                <a:cubicBezTo>
                  <a:pt x="1063" y="5102"/>
                  <a:pt x="1063" y="5101"/>
                  <a:pt x="1063" y="5099"/>
                </a:cubicBezTo>
                <a:lnTo>
                  <a:pt x="1064" y="5095"/>
                </a:lnTo>
                <a:cubicBezTo>
                  <a:pt x="1065" y="5093"/>
                  <a:pt x="1066" y="5092"/>
                  <a:pt x="1067" y="5090"/>
                </a:cubicBezTo>
                <a:lnTo>
                  <a:pt x="1068" y="5089"/>
                </a:lnTo>
                <a:cubicBezTo>
                  <a:pt x="1068" y="5087"/>
                  <a:pt x="1068" y="5084"/>
                  <a:pt x="1070" y="5082"/>
                </a:cubicBezTo>
                <a:cubicBezTo>
                  <a:pt x="1070" y="5081"/>
                  <a:pt x="1071" y="5081"/>
                  <a:pt x="1071" y="5081"/>
                </a:cubicBezTo>
                <a:lnTo>
                  <a:pt x="1068" y="5076"/>
                </a:lnTo>
                <a:lnTo>
                  <a:pt x="1064" y="5064"/>
                </a:lnTo>
                <a:lnTo>
                  <a:pt x="1061" y="5063"/>
                </a:lnTo>
                <a:lnTo>
                  <a:pt x="1048" y="5062"/>
                </a:lnTo>
                <a:cubicBezTo>
                  <a:pt x="1043" y="5062"/>
                  <a:pt x="1040" y="5059"/>
                  <a:pt x="1040" y="5054"/>
                </a:cubicBezTo>
                <a:lnTo>
                  <a:pt x="1040" y="5052"/>
                </a:lnTo>
                <a:cubicBezTo>
                  <a:pt x="1040" y="5050"/>
                  <a:pt x="1040" y="5049"/>
                  <a:pt x="1041" y="5048"/>
                </a:cubicBezTo>
                <a:lnTo>
                  <a:pt x="1041" y="5047"/>
                </a:lnTo>
                <a:lnTo>
                  <a:pt x="1041" y="5045"/>
                </a:lnTo>
                <a:cubicBezTo>
                  <a:pt x="1041" y="5042"/>
                  <a:pt x="1042" y="5040"/>
                  <a:pt x="1043" y="5039"/>
                </a:cubicBezTo>
                <a:lnTo>
                  <a:pt x="1042" y="5035"/>
                </a:lnTo>
                <a:cubicBezTo>
                  <a:pt x="1040" y="5032"/>
                  <a:pt x="1041" y="5028"/>
                  <a:pt x="1044" y="5026"/>
                </a:cubicBezTo>
                <a:cubicBezTo>
                  <a:pt x="1047" y="5024"/>
                  <a:pt x="1050" y="5024"/>
                  <a:pt x="1052" y="5025"/>
                </a:cubicBezTo>
                <a:cubicBezTo>
                  <a:pt x="1053" y="5025"/>
                  <a:pt x="1054" y="5024"/>
                  <a:pt x="1055" y="5024"/>
                </a:cubicBezTo>
                <a:lnTo>
                  <a:pt x="1054" y="5023"/>
                </a:lnTo>
                <a:cubicBezTo>
                  <a:pt x="1053" y="5020"/>
                  <a:pt x="1053" y="5016"/>
                  <a:pt x="1056" y="5014"/>
                </a:cubicBezTo>
                <a:cubicBezTo>
                  <a:pt x="1056" y="5013"/>
                  <a:pt x="1057" y="5013"/>
                  <a:pt x="1057" y="5013"/>
                </a:cubicBezTo>
                <a:lnTo>
                  <a:pt x="1055" y="5011"/>
                </a:lnTo>
                <a:cubicBezTo>
                  <a:pt x="1055" y="5010"/>
                  <a:pt x="1054" y="5009"/>
                  <a:pt x="1054" y="5008"/>
                </a:cubicBezTo>
                <a:lnTo>
                  <a:pt x="1053" y="5005"/>
                </a:lnTo>
                <a:cubicBezTo>
                  <a:pt x="1051" y="5002"/>
                  <a:pt x="1052" y="4998"/>
                  <a:pt x="1055" y="4996"/>
                </a:cubicBezTo>
                <a:cubicBezTo>
                  <a:pt x="1058" y="4994"/>
                  <a:pt x="1061" y="4993"/>
                  <a:pt x="1064" y="4995"/>
                </a:cubicBezTo>
                <a:lnTo>
                  <a:pt x="1067" y="4997"/>
                </a:lnTo>
                <a:cubicBezTo>
                  <a:pt x="1066" y="4995"/>
                  <a:pt x="1067" y="4994"/>
                  <a:pt x="1067" y="4992"/>
                </a:cubicBezTo>
                <a:lnTo>
                  <a:pt x="1061" y="4986"/>
                </a:lnTo>
                <a:cubicBezTo>
                  <a:pt x="1059" y="4986"/>
                  <a:pt x="1058" y="4985"/>
                  <a:pt x="1057" y="4983"/>
                </a:cubicBezTo>
                <a:lnTo>
                  <a:pt x="1045" y="4966"/>
                </a:lnTo>
                <a:lnTo>
                  <a:pt x="1035" y="4958"/>
                </a:lnTo>
                <a:lnTo>
                  <a:pt x="1027" y="4951"/>
                </a:lnTo>
                <a:cubicBezTo>
                  <a:pt x="1027" y="4950"/>
                  <a:pt x="1026" y="4949"/>
                  <a:pt x="1026" y="4949"/>
                </a:cubicBezTo>
                <a:lnTo>
                  <a:pt x="1024" y="4945"/>
                </a:lnTo>
                <a:lnTo>
                  <a:pt x="1021" y="4936"/>
                </a:lnTo>
                <a:cubicBezTo>
                  <a:pt x="1021" y="4933"/>
                  <a:pt x="1022" y="4929"/>
                  <a:pt x="1025" y="4927"/>
                </a:cubicBezTo>
                <a:cubicBezTo>
                  <a:pt x="1027" y="4926"/>
                  <a:pt x="1029" y="4926"/>
                  <a:pt x="1031" y="4926"/>
                </a:cubicBezTo>
                <a:cubicBezTo>
                  <a:pt x="1031" y="4926"/>
                  <a:pt x="1032" y="4925"/>
                  <a:pt x="1033" y="4925"/>
                </a:cubicBezTo>
                <a:cubicBezTo>
                  <a:pt x="1033" y="4925"/>
                  <a:pt x="1033" y="4925"/>
                  <a:pt x="1034" y="4924"/>
                </a:cubicBezTo>
                <a:cubicBezTo>
                  <a:pt x="1034" y="4923"/>
                  <a:pt x="1034" y="4922"/>
                  <a:pt x="1035" y="4922"/>
                </a:cubicBezTo>
                <a:cubicBezTo>
                  <a:pt x="1037" y="4919"/>
                  <a:pt x="1041" y="4918"/>
                  <a:pt x="1044" y="4919"/>
                </a:cubicBezTo>
                <a:lnTo>
                  <a:pt x="1046" y="4920"/>
                </a:lnTo>
                <a:lnTo>
                  <a:pt x="1045" y="4919"/>
                </a:lnTo>
                <a:lnTo>
                  <a:pt x="1037" y="4908"/>
                </a:lnTo>
                <a:cubicBezTo>
                  <a:pt x="1037" y="4907"/>
                  <a:pt x="1037" y="4906"/>
                  <a:pt x="1037" y="4906"/>
                </a:cubicBezTo>
                <a:lnTo>
                  <a:pt x="1036" y="4903"/>
                </a:lnTo>
                <a:cubicBezTo>
                  <a:pt x="1036" y="4902"/>
                  <a:pt x="1036" y="4901"/>
                  <a:pt x="1036" y="4900"/>
                </a:cubicBezTo>
                <a:lnTo>
                  <a:pt x="1037" y="4896"/>
                </a:lnTo>
                <a:cubicBezTo>
                  <a:pt x="1037" y="4895"/>
                  <a:pt x="1037" y="4894"/>
                  <a:pt x="1038" y="4893"/>
                </a:cubicBezTo>
                <a:lnTo>
                  <a:pt x="1040" y="4891"/>
                </a:lnTo>
                <a:cubicBezTo>
                  <a:pt x="1041" y="4890"/>
                  <a:pt x="1043" y="4888"/>
                  <a:pt x="1045" y="4888"/>
                </a:cubicBezTo>
                <a:cubicBezTo>
                  <a:pt x="1048" y="4888"/>
                  <a:pt x="1052" y="4889"/>
                  <a:pt x="1054" y="4891"/>
                </a:cubicBezTo>
                <a:lnTo>
                  <a:pt x="1078" y="4918"/>
                </a:lnTo>
                <a:cubicBezTo>
                  <a:pt x="1079" y="4917"/>
                  <a:pt x="1081" y="4917"/>
                  <a:pt x="1082" y="4918"/>
                </a:cubicBezTo>
                <a:cubicBezTo>
                  <a:pt x="1083" y="4917"/>
                  <a:pt x="1083" y="4917"/>
                  <a:pt x="1083" y="4917"/>
                </a:cubicBezTo>
                <a:cubicBezTo>
                  <a:pt x="1081" y="4916"/>
                  <a:pt x="1079" y="4915"/>
                  <a:pt x="1078" y="4913"/>
                </a:cubicBezTo>
                <a:lnTo>
                  <a:pt x="1075" y="4907"/>
                </a:lnTo>
                <a:cubicBezTo>
                  <a:pt x="1073" y="4907"/>
                  <a:pt x="1070" y="4905"/>
                  <a:pt x="1069" y="4903"/>
                </a:cubicBezTo>
                <a:lnTo>
                  <a:pt x="1065" y="4894"/>
                </a:lnTo>
                <a:lnTo>
                  <a:pt x="1063" y="4887"/>
                </a:lnTo>
                <a:cubicBezTo>
                  <a:pt x="1062" y="4885"/>
                  <a:pt x="1063" y="4883"/>
                  <a:pt x="1064" y="4881"/>
                </a:cubicBezTo>
                <a:lnTo>
                  <a:pt x="1067" y="4877"/>
                </a:lnTo>
                <a:cubicBezTo>
                  <a:pt x="1068" y="4874"/>
                  <a:pt x="1071" y="4872"/>
                  <a:pt x="1073" y="4873"/>
                </a:cubicBezTo>
                <a:cubicBezTo>
                  <a:pt x="1073" y="4872"/>
                  <a:pt x="1074" y="4871"/>
                  <a:pt x="1074" y="4871"/>
                </a:cubicBezTo>
                <a:cubicBezTo>
                  <a:pt x="1075" y="4868"/>
                  <a:pt x="1077" y="4867"/>
                  <a:pt x="1079" y="4866"/>
                </a:cubicBezTo>
                <a:cubicBezTo>
                  <a:pt x="1079" y="4865"/>
                  <a:pt x="1079" y="4863"/>
                  <a:pt x="1080" y="4861"/>
                </a:cubicBezTo>
                <a:lnTo>
                  <a:pt x="1080" y="4861"/>
                </a:lnTo>
                <a:lnTo>
                  <a:pt x="1074" y="4853"/>
                </a:lnTo>
                <a:lnTo>
                  <a:pt x="1069" y="4845"/>
                </a:lnTo>
                <a:cubicBezTo>
                  <a:pt x="1068" y="4842"/>
                  <a:pt x="1068" y="4839"/>
                  <a:pt x="1069" y="4837"/>
                </a:cubicBezTo>
                <a:lnTo>
                  <a:pt x="1065" y="4833"/>
                </a:lnTo>
                <a:cubicBezTo>
                  <a:pt x="1064" y="4832"/>
                  <a:pt x="1064" y="4831"/>
                  <a:pt x="1063" y="4830"/>
                </a:cubicBezTo>
                <a:lnTo>
                  <a:pt x="1060" y="4824"/>
                </a:lnTo>
                <a:cubicBezTo>
                  <a:pt x="1059" y="4820"/>
                  <a:pt x="1060" y="4816"/>
                  <a:pt x="1063" y="4814"/>
                </a:cubicBezTo>
                <a:cubicBezTo>
                  <a:pt x="1066" y="4812"/>
                  <a:pt x="1070" y="4812"/>
                  <a:pt x="1073" y="4814"/>
                </a:cubicBezTo>
                <a:lnTo>
                  <a:pt x="1081" y="4820"/>
                </a:lnTo>
                <a:lnTo>
                  <a:pt x="1095" y="4835"/>
                </a:lnTo>
                <a:cubicBezTo>
                  <a:pt x="1094" y="4834"/>
                  <a:pt x="1094" y="4834"/>
                  <a:pt x="1094" y="4834"/>
                </a:cubicBezTo>
                <a:lnTo>
                  <a:pt x="1094" y="4831"/>
                </a:lnTo>
                <a:cubicBezTo>
                  <a:pt x="1093" y="4828"/>
                  <a:pt x="1094" y="4824"/>
                  <a:pt x="1097" y="4823"/>
                </a:cubicBezTo>
                <a:cubicBezTo>
                  <a:pt x="1098" y="4822"/>
                  <a:pt x="1099" y="4821"/>
                  <a:pt x="1100" y="4821"/>
                </a:cubicBezTo>
                <a:lnTo>
                  <a:pt x="1098" y="4815"/>
                </a:lnTo>
                <a:lnTo>
                  <a:pt x="1096" y="4814"/>
                </a:lnTo>
                <a:cubicBezTo>
                  <a:pt x="1094" y="4812"/>
                  <a:pt x="1094" y="4810"/>
                  <a:pt x="1093" y="4808"/>
                </a:cubicBezTo>
                <a:lnTo>
                  <a:pt x="1087" y="4804"/>
                </a:lnTo>
                <a:lnTo>
                  <a:pt x="1083" y="4803"/>
                </a:lnTo>
                <a:cubicBezTo>
                  <a:pt x="1080" y="4802"/>
                  <a:pt x="1077" y="4799"/>
                  <a:pt x="1077" y="4795"/>
                </a:cubicBezTo>
                <a:lnTo>
                  <a:pt x="1077" y="4793"/>
                </a:lnTo>
                <a:cubicBezTo>
                  <a:pt x="1077" y="4791"/>
                  <a:pt x="1078" y="4790"/>
                  <a:pt x="1078" y="4789"/>
                </a:cubicBezTo>
                <a:cubicBezTo>
                  <a:pt x="1077" y="4788"/>
                  <a:pt x="1076" y="4787"/>
                  <a:pt x="1076" y="4785"/>
                </a:cubicBezTo>
                <a:lnTo>
                  <a:pt x="1075" y="4783"/>
                </a:lnTo>
                <a:cubicBezTo>
                  <a:pt x="1075" y="4782"/>
                  <a:pt x="1075" y="4781"/>
                  <a:pt x="1075" y="4780"/>
                </a:cubicBezTo>
                <a:lnTo>
                  <a:pt x="1075" y="4780"/>
                </a:lnTo>
                <a:lnTo>
                  <a:pt x="1064" y="4769"/>
                </a:lnTo>
                <a:cubicBezTo>
                  <a:pt x="1062" y="4767"/>
                  <a:pt x="1062" y="4763"/>
                  <a:pt x="1064" y="4760"/>
                </a:cubicBezTo>
                <a:cubicBezTo>
                  <a:pt x="1066" y="4757"/>
                  <a:pt x="1069" y="4756"/>
                  <a:pt x="1072" y="4757"/>
                </a:cubicBezTo>
                <a:lnTo>
                  <a:pt x="1078" y="4758"/>
                </a:lnTo>
                <a:lnTo>
                  <a:pt x="1079" y="4751"/>
                </a:lnTo>
                <a:lnTo>
                  <a:pt x="1079" y="4750"/>
                </a:lnTo>
                <a:lnTo>
                  <a:pt x="1075" y="4750"/>
                </a:lnTo>
                <a:cubicBezTo>
                  <a:pt x="1074" y="4750"/>
                  <a:pt x="1073" y="4749"/>
                  <a:pt x="1072" y="4749"/>
                </a:cubicBezTo>
                <a:lnTo>
                  <a:pt x="1032" y="4727"/>
                </a:lnTo>
                <a:lnTo>
                  <a:pt x="1027" y="4726"/>
                </a:lnTo>
                <a:cubicBezTo>
                  <a:pt x="1023" y="4726"/>
                  <a:pt x="1021" y="4723"/>
                  <a:pt x="1020" y="4720"/>
                </a:cubicBezTo>
                <a:cubicBezTo>
                  <a:pt x="1019" y="4716"/>
                  <a:pt x="1021" y="4713"/>
                  <a:pt x="1024" y="4711"/>
                </a:cubicBezTo>
                <a:lnTo>
                  <a:pt x="1029" y="4708"/>
                </a:lnTo>
                <a:cubicBezTo>
                  <a:pt x="1031" y="4707"/>
                  <a:pt x="1034" y="4707"/>
                  <a:pt x="1036" y="4708"/>
                </a:cubicBezTo>
                <a:lnTo>
                  <a:pt x="1055" y="4714"/>
                </a:lnTo>
                <a:lnTo>
                  <a:pt x="1067" y="4722"/>
                </a:lnTo>
                <a:lnTo>
                  <a:pt x="1089" y="4726"/>
                </a:lnTo>
                <a:cubicBezTo>
                  <a:pt x="1090" y="4726"/>
                  <a:pt x="1091" y="4726"/>
                  <a:pt x="1091" y="4726"/>
                </a:cubicBezTo>
                <a:cubicBezTo>
                  <a:pt x="1092" y="4726"/>
                  <a:pt x="1092" y="4726"/>
                  <a:pt x="1093" y="4725"/>
                </a:cubicBezTo>
                <a:cubicBezTo>
                  <a:pt x="1094" y="4725"/>
                  <a:pt x="1096" y="4724"/>
                  <a:pt x="1097" y="4723"/>
                </a:cubicBezTo>
                <a:lnTo>
                  <a:pt x="1105" y="4721"/>
                </a:lnTo>
                <a:lnTo>
                  <a:pt x="1105" y="4721"/>
                </a:lnTo>
                <a:cubicBezTo>
                  <a:pt x="1103" y="4717"/>
                  <a:pt x="1105" y="4713"/>
                  <a:pt x="1109" y="4711"/>
                </a:cubicBezTo>
                <a:lnTo>
                  <a:pt x="1113" y="4709"/>
                </a:lnTo>
                <a:lnTo>
                  <a:pt x="1111" y="4708"/>
                </a:lnTo>
                <a:cubicBezTo>
                  <a:pt x="1110" y="4708"/>
                  <a:pt x="1109" y="4708"/>
                  <a:pt x="1108" y="4707"/>
                </a:cubicBezTo>
                <a:lnTo>
                  <a:pt x="1105" y="4705"/>
                </a:lnTo>
                <a:cubicBezTo>
                  <a:pt x="1103" y="4704"/>
                  <a:pt x="1102" y="4701"/>
                  <a:pt x="1102" y="4699"/>
                </a:cubicBezTo>
                <a:cubicBezTo>
                  <a:pt x="1100" y="4698"/>
                  <a:pt x="1099" y="4695"/>
                  <a:pt x="1099" y="4693"/>
                </a:cubicBezTo>
                <a:lnTo>
                  <a:pt x="1099" y="4692"/>
                </a:lnTo>
                <a:cubicBezTo>
                  <a:pt x="1099" y="4692"/>
                  <a:pt x="1099" y="4692"/>
                  <a:pt x="1098" y="4692"/>
                </a:cubicBezTo>
                <a:lnTo>
                  <a:pt x="1095" y="4688"/>
                </a:lnTo>
                <a:cubicBezTo>
                  <a:pt x="1094" y="4687"/>
                  <a:pt x="1093" y="4686"/>
                  <a:pt x="1093" y="4684"/>
                </a:cubicBezTo>
                <a:lnTo>
                  <a:pt x="1093" y="4683"/>
                </a:lnTo>
                <a:cubicBezTo>
                  <a:pt x="1091" y="4683"/>
                  <a:pt x="1089" y="4682"/>
                  <a:pt x="1088" y="4681"/>
                </a:cubicBezTo>
                <a:lnTo>
                  <a:pt x="1086" y="4679"/>
                </a:lnTo>
                <a:lnTo>
                  <a:pt x="1081" y="4678"/>
                </a:lnTo>
                <a:cubicBezTo>
                  <a:pt x="1080" y="4678"/>
                  <a:pt x="1078" y="4678"/>
                  <a:pt x="1077" y="4677"/>
                </a:cubicBezTo>
                <a:lnTo>
                  <a:pt x="1075" y="4675"/>
                </a:lnTo>
                <a:cubicBezTo>
                  <a:pt x="1074" y="4675"/>
                  <a:pt x="1074" y="4674"/>
                  <a:pt x="1073" y="4674"/>
                </a:cubicBezTo>
                <a:lnTo>
                  <a:pt x="1070" y="4671"/>
                </a:lnTo>
                <a:lnTo>
                  <a:pt x="1049" y="4671"/>
                </a:lnTo>
                <a:cubicBezTo>
                  <a:pt x="1047" y="4672"/>
                  <a:pt x="1045" y="4671"/>
                  <a:pt x="1043" y="4669"/>
                </a:cubicBezTo>
                <a:lnTo>
                  <a:pt x="1037" y="4665"/>
                </a:lnTo>
                <a:lnTo>
                  <a:pt x="1036" y="4670"/>
                </a:lnTo>
                <a:lnTo>
                  <a:pt x="1035" y="4676"/>
                </a:lnTo>
                <a:cubicBezTo>
                  <a:pt x="1034" y="4677"/>
                  <a:pt x="1034" y="4679"/>
                  <a:pt x="1033" y="4680"/>
                </a:cubicBezTo>
                <a:lnTo>
                  <a:pt x="1031" y="4681"/>
                </a:lnTo>
                <a:cubicBezTo>
                  <a:pt x="1030" y="4682"/>
                  <a:pt x="1028" y="4683"/>
                  <a:pt x="1026" y="4683"/>
                </a:cubicBezTo>
                <a:lnTo>
                  <a:pt x="1024" y="4684"/>
                </a:lnTo>
                <a:cubicBezTo>
                  <a:pt x="1022" y="4684"/>
                  <a:pt x="1020" y="4683"/>
                  <a:pt x="1019" y="4682"/>
                </a:cubicBezTo>
                <a:lnTo>
                  <a:pt x="1017" y="4681"/>
                </a:lnTo>
                <a:cubicBezTo>
                  <a:pt x="1015" y="4680"/>
                  <a:pt x="1014" y="4678"/>
                  <a:pt x="1013" y="4676"/>
                </a:cubicBezTo>
                <a:lnTo>
                  <a:pt x="1012" y="4673"/>
                </a:lnTo>
                <a:cubicBezTo>
                  <a:pt x="1012" y="4673"/>
                  <a:pt x="1012" y="4672"/>
                  <a:pt x="1012" y="4671"/>
                </a:cubicBezTo>
                <a:lnTo>
                  <a:pt x="1012" y="4670"/>
                </a:lnTo>
                <a:lnTo>
                  <a:pt x="1008" y="4673"/>
                </a:lnTo>
                <a:cubicBezTo>
                  <a:pt x="1005" y="4675"/>
                  <a:pt x="1002" y="4675"/>
                  <a:pt x="999" y="4674"/>
                </a:cubicBezTo>
                <a:lnTo>
                  <a:pt x="995" y="4671"/>
                </a:lnTo>
                <a:cubicBezTo>
                  <a:pt x="993" y="4673"/>
                  <a:pt x="990" y="4673"/>
                  <a:pt x="987" y="4672"/>
                </a:cubicBezTo>
                <a:cubicBezTo>
                  <a:pt x="986" y="4672"/>
                  <a:pt x="985" y="4671"/>
                  <a:pt x="984" y="4670"/>
                </a:cubicBezTo>
                <a:cubicBezTo>
                  <a:pt x="982" y="4670"/>
                  <a:pt x="980" y="4670"/>
                  <a:pt x="978" y="4669"/>
                </a:cubicBezTo>
                <a:cubicBezTo>
                  <a:pt x="976" y="4667"/>
                  <a:pt x="974" y="4665"/>
                  <a:pt x="974" y="4662"/>
                </a:cubicBezTo>
                <a:lnTo>
                  <a:pt x="974" y="4660"/>
                </a:lnTo>
                <a:cubicBezTo>
                  <a:pt x="974" y="4656"/>
                  <a:pt x="976" y="4653"/>
                  <a:pt x="980" y="4652"/>
                </a:cubicBezTo>
                <a:lnTo>
                  <a:pt x="983" y="4651"/>
                </a:lnTo>
                <a:cubicBezTo>
                  <a:pt x="984" y="4651"/>
                  <a:pt x="984" y="4651"/>
                  <a:pt x="985" y="4650"/>
                </a:cubicBezTo>
                <a:cubicBezTo>
                  <a:pt x="985" y="4650"/>
                  <a:pt x="985" y="4650"/>
                  <a:pt x="985" y="4649"/>
                </a:cubicBezTo>
                <a:lnTo>
                  <a:pt x="985" y="4646"/>
                </a:lnTo>
                <a:cubicBezTo>
                  <a:pt x="985" y="4644"/>
                  <a:pt x="987" y="4641"/>
                  <a:pt x="988" y="4640"/>
                </a:cubicBezTo>
                <a:cubicBezTo>
                  <a:pt x="990" y="4638"/>
                  <a:pt x="991" y="4638"/>
                  <a:pt x="994" y="4639"/>
                </a:cubicBezTo>
                <a:lnTo>
                  <a:pt x="1127" y="4655"/>
                </a:lnTo>
                <a:lnTo>
                  <a:pt x="1130" y="4654"/>
                </a:lnTo>
                <a:cubicBezTo>
                  <a:pt x="1129" y="4653"/>
                  <a:pt x="1127" y="4652"/>
                  <a:pt x="1126" y="4650"/>
                </a:cubicBezTo>
                <a:cubicBezTo>
                  <a:pt x="1125" y="4647"/>
                  <a:pt x="1125" y="4644"/>
                  <a:pt x="1127" y="4642"/>
                </a:cubicBezTo>
                <a:lnTo>
                  <a:pt x="1131" y="4636"/>
                </a:lnTo>
                <a:cubicBezTo>
                  <a:pt x="1133" y="4633"/>
                  <a:pt x="1136" y="4632"/>
                  <a:pt x="1139" y="4633"/>
                </a:cubicBezTo>
                <a:lnTo>
                  <a:pt x="1146" y="4634"/>
                </a:lnTo>
                <a:cubicBezTo>
                  <a:pt x="1147" y="4634"/>
                  <a:pt x="1147" y="4634"/>
                  <a:pt x="1148" y="4634"/>
                </a:cubicBezTo>
                <a:cubicBezTo>
                  <a:pt x="1147" y="4634"/>
                  <a:pt x="1147" y="4633"/>
                  <a:pt x="1147" y="4632"/>
                </a:cubicBezTo>
                <a:cubicBezTo>
                  <a:pt x="1147" y="4630"/>
                  <a:pt x="1148" y="4627"/>
                  <a:pt x="1149" y="4626"/>
                </a:cubicBezTo>
                <a:lnTo>
                  <a:pt x="1149" y="4625"/>
                </a:lnTo>
                <a:cubicBezTo>
                  <a:pt x="1149" y="4625"/>
                  <a:pt x="1148" y="4625"/>
                  <a:pt x="1147" y="4624"/>
                </a:cubicBezTo>
                <a:lnTo>
                  <a:pt x="1144" y="4622"/>
                </a:lnTo>
                <a:cubicBezTo>
                  <a:pt x="1141" y="4621"/>
                  <a:pt x="1140" y="4617"/>
                  <a:pt x="1140" y="4614"/>
                </a:cubicBezTo>
                <a:cubicBezTo>
                  <a:pt x="1141" y="4610"/>
                  <a:pt x="1143" y="4609"/>
                  <a:pt x="1146" y="4608"/>
                </a:cubicBezTo>
                <a:lnTo>
                  <a:pt x="1149" y="4607"/>
                </a:lnTo>
                <a:lnTo>
                  <a:pt x="1157" y="4603"/>
                </a:lnTo>
                <a:cubicBezTo>
                  <a:pt x="1159" y="4602"/>
                  <a:pt x="1161" y="4602"/>
                  <a:pt x="1163" y="4603"/>
                </a:cubicBezTo>
                <a:lnTo>
                  <a:pt x="1166" y="4605"/>
                </a:lnTo>
                <a:cubicBezTo>
                  <a:pt x="1167" y="4605"/>
                  <a:pt x="1168" y="4606"/>
                  <a:pt x="1169" y="4608"/>
                </a:cubicBezTo>
                <a:lnTo>
                  <a:pt x="1173" y="4614"/>
                </a:lnTo>
                <a:lnTo>
                  <a:pt x="1176" y="4615"/>
                </a:lnTo>
                <a:lnTo>
                  <a:pt x="1189" y="4615"/>
                </a:lnTo>
                <a:cubicBezTo>
                  <a:pt x="1189" y="4612"/>
                  <a:pt x="1192" y="4609"/>
                  <a:pt x="1195" y="4609"/>
                </a:cubicBezTo>
                <a:lnTo>
                  <a:pt x="1201" y="4607"/>
                </a:lnTo>
                <a:cubicBezTo>
                  <a:pt x="1201" y="4607"/>
                  <a:pt x="1202" y="4607"/>
                  <a:pt x="1203" y="4607"/>
                </a:cubicBezTo>
                <a:lnTo>
                  <a:pt x="1207" y="4607"/>
                </a:lnTo>
                <a:lnTo>
                  <a:pt x="1202" y="4599"/>
                </a:lnTo>
                <a:cubicBezTo>
                  <a:pt x="1200" y="4596"/>
                  <a:pt x="1200" y="4593"/>
                  <a:pt x="1202" y="4590"/>
                </a:cubicBezTo>
                <a:cubicBezTo>
                  <a:pt x="1204" y="4588"/>
                  <a:pt x="1207" y="4586"/>
                  <a:pt x="1211" y="4587"/>
                </a:cubicBezTo>
                <a:lnTo>
                  <a:pt x="1223" y="4590"/>
                </a:lnTo>
                <a:lnTo>
                  <a:pt x="1223" y="4588"/>
                </a:lnTo>
                <a:lnTo>
                  <a:pt x="1226" y="4571"/>
                </a:lnTo>
                <a:lnTo>
                  <a:pt x="1225" y="4570"/>
                </a:lnTo>
                <a:cubicBezTo>
                  <a:pt x="1223" y="4569"/>
                  <a:pt x="1222" y="4566"/>
                  <a:pt x="1222" y="4564"/>
                </a:cubicBezTo>
                <a:lnTo>
                  <a:pt x="1222" y="4561"/>
                </a:lnTo>
                <a:cubicBezTo>
                  <a:pt x="1222" y="4559"/>
                  <a:pt x="1224" y="4556"/>
                  <a:pt x="1226" y="4555"/>
                </a:cubicBezTo>
                <a:cubicBezTo>
                  <a:pt x="1229" y="4553"/>
                  <a:pt x="1232" y="4553"/>
                  <a:pt x="1234" y="4554"/>
                </a:cubicBezTo>
                <a:lnTo>
                  <a:pt x="1240" y="4557"/>
                </a:lnTo>
                <a:cubicBezTo>
                  <a:pt x="1240" y="4556"/>
                  <a:pt x="1241" y="4555"/>
                  <a:pt x="1241" y="4554"/>
                </a:cubicBezTo>
                <a:cubicBezTo>
                  <a:pt x="1243" y="4551"/>
                  <a:pt x="1246" y="4550"/>
                  <a:pt x="1249" y="4551"/>
                </a:cubicBezTo>
                <a:lnTo>
                  <a:pt x="1253" y="4551"/>
                </a:lnTo>
                <a:lnTo>
                  <a:pt x="1253" y="4551"/>
                </a:lnTo>
                <a:cubicBezTo>
                  <a:pt x="1252" y="4550"/>
                  <a:pt x="1252" y="4548"/>
                  <a:pt x="1253" y="4547"/>
                </a:cubicBezTo>
                <a:lnTo>
                  <a:pt x="1249" y="4543"/>
                </a:lnTo>
                <a:cubicBezTo>
                  <a:pt x="1247" y="4540"/>
                  <a:pt x="1247" y="4537"/>
                  <a:pt x="1249" y="4534"/>
                </a:cubicBezTo>
                <a:lnTo>
                  <a:pt x="1250" y="4532"/>
                </a:lnTo>
                <a:cubicBezTo>
                  <a:pt x="1250" y="4531"/>
                  <a:pt x="1251" y="4530"/>
                  <a:pt x="1252" y="4529"/>
                </a:cubicBezTo>
                <a:lnTo>
                  <a:pt x="1254" y="4527"/>
                </a:lnTo>
                <a:lnTo>
                  <a:pt x="1255" y="4526"/>
                </a:lnTo>
                <a:lnTo>
                  <a:pt x="1258" y="4516"/>
                </a:lnTo>
                <a:lnTo>
                  <a:pt x="1256" y="4514"/>
                </a:lnTo>
                <a:cubicBezTo>
                  <a:pt x="1255" y="4512"/>
                  <a:pt x="1255" y="4511"/>
                  <a:pt x="1255" y="4509"/>
                </a:cubicBezTo>
                <a:lnTo>
                  <a:pt x="1256" y="4495"/>
                </a:lnTo>
                <a:lnTo>
                  <a:pt x="1255" y="4488"/>
                </a:lnTo>
                <a:cubicBezTo>
                  <a:pt x="1254" y="4484"/>
                  <a:pt x="1255" y="4481"/>
                  <a:pt x="1258" y="4479"/>
                </a:cubicBezTo>
                <a:lnTo>
                  <a:pt x="1264" y="4475"/>
                </a:lnTo>
                <a:lnTo>
                  <a:pt x="1266" y="4470"/>
                </a:lnTo>
                <a:lnTo>
                  <a:pt x="1264" y="4459"/>
                </a:lnTo>
                <a:cubicBezTo>
                  <a:pt x="1263" y="4456"/>
                  <a:pt x="1265" y="4451"/>
                  <a:pt x="1268" y="4450"/>
                </a:cubicBezTo>
                <a:cubicBezTo>
                  <a:pt x="1272" y="4448"/>
                  <a:pt x="1275" y="4450"/>
                  <a:pt x="1278" y="4452"/>
                </a:cubicBezTo>
                <a:lnTo>
                  <a:pt x="1283" y="4459"/>
                </a:lnTo>
                <a:lnTo>
                  <a:pt x="1286" y="4467"/>
                </a:lnTo>
                <a:lnTo>
                  <a:pt x="1288" y="4467"/>
                </a:lnTo>
                <a:cubicBezTo>
                  <a:pt x="1291" y="4465"/>
                  <a:pt x="1294" y="4466"/>
                  <a:pt x="1297" y="4468"/>
                </a:cubicBezTo>
                <a:lnTo>
                  <a:pt x="1299" y="4470"/>
                </a:lnTo>
                <a:cubicBezTo>
                  <a:pt x="1300" y="4472"/>
                  <a:pt x="1301" y="4474"/>
                  <a:pt x="1301" y="4476"/>
                </a:cubicBezTo>
                <a:lnTo>
                  <a:pt x="1301" y="4480"/>
                </a:lnTo>
                <a:cubicBezTo>
                  <a:pt x="1301" y="4481"/>
                  <a:pt x="1301" y="4482"/>
                  <a:pt x="1301" y="4482"/>
                </a:cubicBezTo>
                <a:lnTo>
                  <a:pt x="1299" y="4489"/>
                </a:lnTo>
                <a:cubicBezTo>
                  <a:pt x="1299" y="4490"/>
                  <a:pt x="1299" y="4490"/>
                  <a:pt x="1299" y="4490"/>
                </a:cubicBezTo>
                <a:lnTo>
                  <a:pt x="1300" y="4507"/>
                </a:lnTo>
                <a:lnTo>
                  <a:pt x="1299" y="4520"/>
                </a:lnTo>
                <a:cubicBezTo>
                  <a:pt x="1298" y="4521"/>
                  <a:pt x="1298" y="4522"/>
                  <a:pt x="1298" y="4523"/>
                </a:cubicBezTo>
                <a:lnTo>
                  <a:pt x="1296" y="4527"/>
                </a:lnTo>
                <a:lnTo>
                  <a:pt x="1296" y="4529"/>
                </a:lnTo>
                <a:cubicBezTo>
                  <a:pt x="1298" y="4529"/>
                  <a:pt x="1299" y="4530"/>
                  <a:pt x="1300" y="4531"/>
                </a:cubicBezTo>
                <a:lnTo>
                  <a:pt x="1302" y="4534"/>
                </a:lnTo>
                <a:cubicBezTo>
                  <a:pt x="1303" y="4534"/>
                  <a:pt x="1303" y="4535"/>
                  <a:pt x="1304" y="4536"/>
                </a:cubicBezTo>
                <a:lnTo>
                  <a:pt x="1307" y="4542"/>
                </a:lnTo>
                <a:lnTo>
                  <a:pt x="1308" y="4542"/>
                </a:lnTo>
                <a:cubicBezTo>
                  <a:pt x="1310" y="4542"/>
                  <a:pt x="1314" y="4543"/>
                  <a:pt x="1315" y="4545"/>
                </a:cubicBezTo>
                <a:lnTo>
                  <a:pt x="1316" y="4546"/>
                </a:lnTo>
                <a:cubicBezTo>
                  <a:pt x="1319" y="4545"/>
                  <a:pt x="1321" y="4545"/>
                  <a:pt x="1324" y="4547"/>
                </a:cubicBezTo>
                <a:lnTo>
                  <a:pt x="1324" y="4545"/>
                </a:lnTo>
                <a:lnTo>
                  <a:pt x="1324" y="4543"/>
                </a:lnTo>
                <a:cubicBezTo>
                  <a:pt x="1323" y="4542"/>
                  <a:pt x="1323" y="4541"/>
                  <a:pt x="1323" y="4540"/>
                </a:cubicBezTo>
                <a:lnTo>
                  <a:pt x="1323" y="4536"/>
                </a:lnTo>
                <a:cubicBezTo>
                  <a:pt x="1323" y="4535"/>
                  <a:pt x="1323" y="4534"/>
                  <a:pt x="1323" y="4533"/>
                </a:cubicBezTo>
                <a:lnTo>
                  <a:pt x="1326" y="4524"/>
                </a:lnTo>
                <a:cubicBezTo>
                  <a:pt x="1327" y="4523"/>
                  <a:pt x="1327" y="4523"/>
                  <a:pt x="1327" y="4522"/>
                </a:cubicBezTo>
                <a:lnTo>
                  <a:pt x="1333" y="4513"/>
                </a:lnTo>
                <a:lnTo>
                  <a:pt x="1332" y="4511"/>
                </a:lnTo>
                <a:cubicBezTo>
                  <a:pt x="1330" y="4508"/>
                  <a:pt x="1331" y="4504"/>
                  <a:pt x="1333" y="4502"/>
                </a:cubicBezTo>
                <a:lnTo>
                  <a:pt x="1335" y="4499"/>
                </a:lnTo>
                <a:cubicBezTo>
                  <a:pt x="1336" y="4498"/>
                  <a:pt x="1338" y="4497"/>
                  <a:pt x="1340" y="4497"/>
                </a:cubicBezTo>
                <a:cubicBezTo>
                  <a:pt x="1340" y="4496"/>
                  <a:pt x="1340" y="4495"/>
                  <a:pt x="1341" y="4495"/>
                </a:cubicBezTo>
                <a:cubicBezTo>
                  <a:pt x="1343" y="4493"/>
                  <a:pt x="1345" y="4491"/>
                  <a:pt x="1347" y="4491"/>
                </a:cubicBezTo>
                <a:lnTo>
                  <a:pt x="1347" y="4491"/>
                </a:lnTo>
                <a:lnTo>
                  <a:pt x="1354" y="4491"/>
                </a:lnTo>
                <a:lnTo>
                  <a:pt x="1359" y="4482"/>
                </a:lnTo>
                <a:cubicBezTo>
                  <a:pt x="1359" y="4480"/>
                  <a:pt x="1361" y="4480"/>
                  <a:pt x="1362" y="4479"/>
                </a:cubicBezTo>
                <a:lnTo>
                  <a:pt x="1364" y="4478"/>
                </a:lnTo>
                <a:cubicBezTo>
                  <a:pt x="1365" y="4477"/>
                  <a:pt x="1366" y="4477"/>
                  <a:pt x="1367" y="4477"/>
                </a:cubicBezTo>
                <a:lnTo>
                  <a:pt x="1371" y="4476"/>
                </a:lnTo>
                <a:lnTo>
                  <a:pt x="1373" y="4474"/>
                </a:lnTo>
                <a:cubicBezTo>
                  <a:pt x="1373" y="4473"/>
                  <a:pt x="1374" y="4472"/>
                  <a:pt x="1375" y="4472"/>
                </a:cubicBezTo>
                <a:lnTo>
                  <a:pt x="1377" y="4470"/>
                </a:lnTo>
                <a:cubicBezTo>
                  <a:pt x="1378" y="4469"/>
                  <a:pt x="1379" y="4469"/>
                  <a:pt x="1380" y="4469"/>
                </a:cubicBezTo>
                <a:lnTo>
                  <a:pt x="1383" y="4468"/>
                </a:lnTo>
                <a:cubicBezTo>
                  <a:pt x="1384" y="4468"/>
                  <a:pt x="1385" y="4467"/>
                  <a:pt x="1386" y="4468"/>
                </a:cubicBezTo>
                <a:lnTo>
                  <a:pt x="1389" y="4468"/>
                </a:lnTo>
                <a:cubicBezTo>
                  <a:pt x="1390" y="4468"/>
                  <a:pt x="1390" y="4468"/>
                  <a:pt x="1391" y="4468"/>
                </a:cubicBezTo>
                <a:lnTo>
                  <a:pt x="1392" y="4467"/>
                </a:lnTo>
                <a:cubicBezTo>
                  <a:pt x="1393" y="4466"/>
                  <a:pt x="1394" y="4465"/>
                  <a:pt x="1395" y="4465"/>
                </a:cubicBezTo>
                <a:lnTo>
                  <a:pt x="1402" y="4461"/>
                </a:lnTo>
                <a:lnTo>
                  <a:pt x="1407" y="4459"/>
                </a:lnTo>
                <a:lnTo>
                  <a:pt x="1407" y="4458"/>
                </a:lnTo>
                <a:lnTo>
                  <a:pt x="1407" y="4456"/>
                </a:lnTo>
                <a:lnTo>
                  <a:pt x="1405" y="4453"/>
                </a:lnTo>
                <a:cubicBezTo>
                  <a:pt x="1405" y="4452"/>
                  <a:pt x="1405" y="4452"/>
                  <a:pt x="1404" y="4451"/>
                </a:cubicBezTo>
                <a:lnTo>
                  <a:pt x="1404" y="4449"/>
                </a:lnTo>
                <a:lnTo>
                  <a:pt x="1400" y="4448"/>
                </a:lnTo>
                <a:cubicBezTo>
                  <a:pt x="1399" y="4447"/>
                  <a:pt x="1398" y="4447"/>
                  <a:pt x="1397" y="4446"/>
                </a:cubicBezTo>
                <a:lnTo>
                  <a:pt x="1394" y="4443"/>
                </a:lnTo>
                <a:cubicBezTo>
                  <a:pt x="1393" y="4442"/>
                  <a:pt x="1392" y="4439"/>
                  <a:pt x="1392" y="4437"/>
                </a:cubicBezTo>
                <a:lnTo>
                  <a:pt x="1392" y="4433"/>
                </a:lnTo>
                <a:cubicBezTo>
                  <a:pt x="1392" y="4432"/>
                  <a:pt x="1392" y="4431"/>
                  <a:pt x="1392" y="4431"/>
                </a:cubicBezTo>
                <a:lnTo>
                  <a:pt x="1389" y="4429"/>
                </a:lnTo>
                <a:cubicBezTo>
                  <a:pt x="1387" y="4428"/>
                  <a:pt x="1386" y="4426"/>
                  <a:pt x="1385" y="4424"/>
                </a:cubicBezTo>
                <a:lnTo>
                  <a:pt x="1384" y="4419"/>
                </a:lnTo>
                <a:cubicBezTo>
                  <a:pt x="1383" y="4416"/>
                  <a:pt x="1384" y="4413"/>
                  <a:pt x="1386" y="4411"/>
                </a:cubicBezTo>
                <a:lnTo>
                  <a:pt x="1388" y="4410"/>
                </a:lnTo>
                <a:lnTo>
                  <a:pt x="1388" y="4410"/>
                </a:lnTo>
                <a:lnTo>
                  <a:pt x="1388" y="4409"/>
                </a:lnTo>
                <a:cubicBezTo>
                  <a:pt x="1387" y="4408"/>
                  <a:pt x="1386" y="4408"/>
                  <a:pt x="1386" y="4407"/>
                </a:cubicBezTo>
                <a:cubicBezTo>
                  <a:pt x="1382" y="4409"/>
                  <a:pt x="1377" y="4408"/>
                  <a:pt x="1374" y="4405"/>
                </a:cubicBezTo>
                <a:cubicBezTo>
                  <a:pt x="1374" y="4405"/>
                  <a:pt x="1373" y="4406"/>
                  <a:pt x="1372" y="4405"/>
                </a:cubicBezTo>
                <a:lnTo>
                  <a:pt x="1357" y="4405"/>
                </a:lnTo>
                <a:cubicBezTo>
                  <a:pt x="1353" y="4405"/>
                  <a:pt x="1349" y="4402"/>
                  <a:pt x="1349" y="4397"/>
                </a:cubicBezTo>
                <a:lnTo>
                  <a:pt x="1349" y="4393"/>
                </a:lnTo>
                <a:cubicBezTo>
                  <a:pt x="1349" y="4391"/>
                  <a:pt x="1350" y="4389"/>
                  <a:pt x="1351" y="4388"/>
                </a:cubicBezTo>
                <a:lnTo>
                  <a:pt x="1334" y="4372"/>
                </a:lnTo>
                <a:cubicBezTo>
                  <a:pt x="1332" y="4369"/>
                  <a:pt x="1331" y="4365"/>
                  <a:pt x="1333" y="4362"/>
                </a:cubicBezTo>
                <a:cubicBezTo>
                  <a:pt x="1335" y="4358"/>
                  <a:pt x="1339" y="4357"/>
                  <a:pt x="1343" y="4359"/>
                </a:cubicBezTo>
                <a:lnTo>
                  <a:pt x="1345" y="4359"/>
                </a:lnTo>
                <a:cubicBezTo>
                  <a:pt x="1346" y="4360"/>
                  <a:pt x="1347" y="4360"/>
                  <a:pt x="1347" y="4360"/>
                </a:cubicBezTo>
                <a:lnTo>
                  <a:pt x="1347" y="4359"/>
                </a:lnTo>
                <a:lnTo>
                  <a:pt x="1347" y="4354"/>
                </a:lnTo>
                <a:cubicBezTo>
                  <a:pt x="1347" y="4352"/>
                  <a:pt x="1348" y="4350"/>
                  <a:pt x="1350" y="4348"/>
                </a:cubicBezTo>
                <a:lnTo>
                  <a:pt x="1352" y="4347"/>
                </a:lnTo>
                <a:cubicBezTo>
                  <a:pt x="1352" y="4346"/>
                  <a:pt x="1352" y="4346"/>
                  <a:pt x="1352" y="4346"/>
                </a:cubicBezTo>
                <a:lnTo>
                  <a:pt x="1354" y="4344"/>
                </a:lnTo>
                <a:cubicBezTo>
                  <a:pt x="1354" y="4343"/>
                  <a:pt x="1355" y="4343"/>
                  <a:pt x="1355" y="4342"/>
                </a:cubicBezTo>
                <a:cubicBezTo>
                  <a:pt x="1358" y="4340"/>
                  <a:pt x="1362" y="4339"/>
                  <a:pt x="1365" y="4340"/>
                </a:cubicBezTo>
                <a:cubicBezTo>
                  <a:pt x="1366" y="4341"/>
                  <a:pt x="1367" y="4341"/>
                  <a:pt x="1368" y="4342"/>
                </a:cubicBezTo>
                <a:lnTo>
                  <a:pt x="1368" y="4341"/>
                </a:lnTo>
                <a:cubicBezTo>
                  <a:pt x="1370" y="4339"/>
                  <a:pt x="1373" y="4339"/>
                  <a:pt x="1375" y="4339"/>
                </a:cubicBezTo>
                <a:lnTo>
                  <a:pt x="1378" y="4340"/>
                </a:lnTo>
                <a:cubicBezTo>
                  <a:pt x="1380" y="4340"/>
                  <a:pt x="1382" y="4341"/>
                  <a:pt x="1383" y="4343"/>
                </a:cubicBezTo>
                <a:cubicBezTo>
                  <a:pt x="1383" y="4343"/>
                  <a:pt x="1383" y="4343"/>
                  <a:pt x="1383" y="4342"/>
                </a:cubicBezTo>
                <a:lnTo>
                  <a:pt x="1383" y="4340"/>
                </a:lnTo>
                <a:cubicBezTo>
                  <a:pt x="1383" y="4337"/>
                  <a:pt x="1384" y="4335"/>
                  <a:pt x="1386" y="4334"/>
                </a:cubicBezTo>
                <a:cubicBezTo>
                  <a:pt x="1387" y="4332"/>
                  <a:pt x="1390" y="4331"/>
                  <a:pt x="1392" y="4332"/>
                </a:cubicBezTo>
                <a:lnTo>
                  <a:pt x="1406" y="4333"/>
                </a:lnTo>
                <a:lnTo>
                  <a:pt x="1409" y="4333"/>
                </a:lnTo>
                <a:lnTo>
                  <a:pt x="1414" y="4328"/>
                </a:lnTo>
                <a:lnTo>
                  <a:pt x="1422" y="4318"/>
                </a:lnTo>
                <a:lnTo>
                  <a:pt x="1428" y="4312"/>
                </a:lnTo>
                <a:cubicBezTo>
                  <a:pt x="1428" y="4311"/>
                  <a:pt x="1429" y="4311"/>
                  <a:pt x="1430" y="4310"/>
                </a:cubicBezTo>
                <a:lnTo>
                  <a:pt x="1440" y="4307"/>
                </a:lnTo>
                <a:lnTo>
                  <a:pt x="1450" y="4297"/>
                </a:lnTo>
                <a:cubicBezTo>
                  <a:pt x="1450" y="4296"/>
                  <a:pt x="1451" y="4296"/>
                  <a:pt x="1452" y="4295"/>
                </a:cubicBezTo>
                <a:lnTo>
                  <a:pt x="1459" y="4292"/>
                </a:lnTo>
                <a:lnTo>
                  <a:pt x="1462" y="4288"/>
                </a:lnTo>
                <a:cubicBezTo>
                  <a:pt x="1463" y="4288"/>
                  <a:pt x="1463" y="4288"/>
                  <a:pt x="1463" y="4287"/>
                </a:cubicBezTo>
                <a:lnTo>
                  <a:pt x="1460" y="4282"/>
                </a:lnTo>
                <a:cubicBezTo>
                  <a:pt x="1459" y="4280"/>
                  <a:pt x="1459" y="4277"/>
                  <a:pt x="1461" y="4274"/>
                </a:cubicBezTo>
                <a:cubicBezTo>
                  <a:pt x="1462" y="4272"/>
                  <a:pt x="1464" y="4271"/>
                  <a:pt x="1467" y="4271"/>
                </a:cubicBezTo>
                <a:cubicBezTo>
                  <a:pt x="1467" y="4269"/>
                  <a:pt x="1468" y="4268"/>
                  <a:pt x="1469" y="4267"/>
                </a:cubicBezTo>
                <a:lnTo>
                  <a:pt x="1470" y="4265"/>
                </a:lnTo>
                <a:lnTo>
                  <a:pt x="1470" y="4264"/>
                </a:lnTo>
                <a:cubicBezTo>
                  <a:pt x="1470" y="4261"/>
                  <a:pt x="1471" y="4259"/>
                  <a:pt x="1473" y="4258"/>
                </a:cubicBezTo>
                <a:cubicBezTo>
                  <a:pt x="1474" y="4257"/>
                  <a:pt x="1477" y="4255"/>
                  <a:pt x="1479" y="4255"/>
                </a:cubicBezTo>
                <a:lnTo>
                  <a:pt x="1479" y="4255"/>
                </a:lnTo>
                <a:cubicBezTo>
                  <a:pt x="1479" y="4254"/>
                  <a:pt x="1480" y="4252"/>
                  <a:pt x="1481" y="4251"/>
                </a:cubicBezTo>
                <a:lnTo>
                  <a:pt x="1486" y="4247"/>
                </a:lnTo>
                <a:cubicBezTo>
                  <a:pt x="1487" y="4247"/>
                  <a:pt x="1488" y="4246"/>
                  <a:pt x="1489" y="4246"/>
                </a:cubicBezTo>
                <a:lnTo>
                  <a:pt x="1502" y="4241"/>
                </a:lnTo>
                <a:lnTo>
                  <a:pt x="1505" y="4240"/>
                </a:lnTo>
                <a:lnTo>
                  <a:pt x="1508" y="4236"/>
                </a:lnTo>
                <a:lnTo>
                  <a:pt x="1510" y="4231"/>
                </a:lnTo>
                <a:cubicBezTo>
                  <a:pt x="1510" y="4231"/>
                  <a:pt x="1510" y="4231"/>
                  <a:pt x="1510" y="4230"/>
                </a:cubicBezTo>
                <a:lnTo>
                  <a:pt x="1495" y="4231"/>
                </a:lnTo>
                <a:lnTo>
                  <a:pt x="1489" y="4234"/>
                </a:lnTo>
                <a:cubicBezTo>
                  <a:pt x="1488" y="4235"/>
                  <a:pt x="1487" y="4235"/>
                  <a:pt x="1486" y="4235"/>
                </a:cubicBezTo>
                <a:lnTo>
                  <a:pt x="1482" y="4235"/>
                </a:lnTo>
                <a:cubicBezTo>
                  <a:pt x="1480" y="4235"/>
                  <a:pt x="1478" y="4234"/>
                  <a:pt x="1476" y="4232"/>
                </a:cubicBezTo>
                <a:cubicBezTo>
                  <a:pt x="1474" y="4230"/>
                  <a:pt x="1474" y="4228"/>
                  <a:pt x="1474" y="4226"/>
                </a:cubicBezTo>
                <a:lnTo>
                  <a:pt x="1475" y="4220"/>
                </a:lnTo>
                <a:cubicBezTo>
                  <a:pt x="1475" y="4219"/>
                  <a:pt x="1476" y="4217"/>
                  <a:pt x="1477" y="4216"/>
                </a:cubicBezTo>
                <a:lnTo>
                  <a:pt x="1480" y="4213"/>
                </a:lnTo>
                <a:cubicBezTo>
                  <a:pt x="1481" y="4212"/>
                  <a:pt x="1483" y="4211"/>
                  <a:pt x="1484" y="4211"/>
                </a:cubicBezTo>
                <a:lnTo>
                  <a:pt x="1489" y="4210"/>
                </a:lnTo>
                <a:cubicBezTo>
                  <a:pt x="1489" y="4210"/>
                  <a:pt x="1490" y="4209"/>
                  <a:pt x="1491" y="4209"/>
                </a:cubicBezTo>
                <a:lnTo>
                  <a:pt x="1498" y="4210"/>
                </a:lnTo>
                <a:lnTo>
                  <a:pt x="1501" y="4209"/>
                </a:lnTo>
                <a:lnTo>
                  <a:pt x="1513" y="4188"/>
                </a:lnTo>
                <a:lnTo>
                  <a:pt x="1513" y="4184"/>
                </a:lnTo>
                <a:lnTo>
                  <a:pt x="1504" y="4168"/>
                </a:lnTo>
                <a:cubicBezTo>
                  <a:pt x="1503" y="4164"/>
                  <a:pt x="1504" y="4161"/>
                  <a:pt x="1507" y="4159"/>
                </a:cubicBezTo>
                <a:lnTo>
                  <a:pt x="1507" y="4158"/>
                </a:lnTo>
                <a:lnTo>
                  <a:pt x="1500" y="4141"/>
                </a:lnTo>
                <a:cubicBezTo>
                  <a:pt x="1499" y="4142"/>
                  <a:pt x="1498" y="4143"/>
                  <a:pt x="1497" y="4143"/>
                </a:cubicBezTo>
                <a:cubicBezTo>
                  <a:pt x="1493" y="4144"/>
                  <a:pt x="1488" y="4142"/>
                  <a:pt x="1487" y="4138"/>
                </a:cubicBezTo>
                <a:lnTo>
                  <a:pt x="1486" y="4134"/>
                </a:lnTo>
                <a:lnTo>
                  <a:pt x="1478" y="4122"/>
                </a:lnTo>
                <a:cubicBezTo>
                  <a:pt x="1477" y="4122"/>
                  <a:pt x="1477" y="4121"/>
                  <a:pt x="1477" y="4120"/>
                </a:cubicBezTo>
                <a:lnTo>
                  <a:pt x="1475" y="4114"/>
                </a:lnTo>
                <a:cubicBezTo>
                  <a:pt x="1475" y="4113"/>
                  <a:pt x="1475" y="4113"/>
                  <a:pt x="1475" y="4112"/>
                </a:cubicBezTo>
                <a:lnTo>
                  <a:pt x="1475" y="4098"/>
                </a:lnTo>
                <a:lnTo>
                  <a:pt x="1474" y="4095"/>
                </a:lnTo>
                <a:lnTo>
                  <a:pt x="1471" y="4094"/>
                </a:lnTo>
                <a:cubicBezTo>
                  <a:pt x="1469" y="4093"/>
                  <a:pt x="1468" y="4093"/>
                  <a:pt x="1467" y="4092"/>
                </a:cubicBezTo>
                <a:lnTo>
                  <a:pt x="1461" y="4086"/>
                </a:lnTo>
                <a:lnTo>
                  <a:pt x="1462" y="4094"/>
                </a:lnTo>
                <a:lnTo>
                  <a:pt x="1462" y="4103"/>
                </a:lnTo>
                <a:lnTo>
                  <a:pt x="1461" y="4110"/>
                </a:lnTo>
                <a:cubicBezTo>
                  <a:pt x="1460" y="4114"/>
                  <a:pt x="1457" y="4116"/>
                  <a:pt x="1453" y="4116"/>
                </a:cubicBezTo>
                <a:cubicBezTo>
                  <a:pt x="1449" y="4116"/>
                  <a:pt x="1444" y="4113"/>
                  <a:pt x="1444" y="4110"/>
                </a:cubicBezTo>
                <a:lnTo>
                  <a:pt x="1443" y="4104"/>
                </a:lnTo>
                <a:lnTo>
                  <a:pt x="1438" y="4084"/>
                </a:lnTo>
                <a:lnTo>
                  <a:pt x="1438" y="4084"/>
                </a:lnTo>
                <a:lnTo>
                  <a:pt x="1438" y="4084"/>
                </a:lnTo>
                <a:cubicBezTo>
                  <a:pt x="1436" y="4084"/>
                  <a:pt x="1434" y="4084"/>
                  <a:pt x="1433" y="4083"/>
                </a:cubicBezTo>
                <a:lnTo>
                  <a:pt x="1430" y="4081"/>
                </a:lnTo>
                <a:cubicBezTo>
                  <a:pt x="1430" y="4080"/>
                  <a:pt x="1429" y="4080"/>
                  <a:pt x="1429" y="4079"/>
                </a:cubicBezTo>
                <a:lnTo>
                  <a:pt x="1425" y="4074"/>
                </a:lnTo>
                <a:lnTo>
                  <a:pt x="1416" y="4068"/>
                </a:lnTo>
                <a:cubicBezTo>
                  <a:pt x="1415" y="4067"/>
                  <a:pt x="1415" y="4067"/>
                  <a:pt x="1414" y="4066"/>
                </a:cubicBezTo>
                <a:lnTo>
                  <a:pt x="1410" y="4060"/>
                </a:lnTo>
                <a:cubicBezTo>
                  <a:pt x="1409" y="4059"/>
                  <a:pt x="1409" y="4058"/>
                  <a:pt x="1409" y="4057"/>
                </a:cubicBezTo>
                <a:lnTo>
                  <a:pt x="1407" y="4047"/>
                </a:lnTo>
                <a:cubicBezTo>
                  <a:pt x="1407" y="4046"/>
                  <a:pt x="1407" y="4045"/>
                  <a:pt x="1408" y="4044"/>
                </a:cubicBezTo>
                <a:lnTo>
                  <a:pt x="1405" y="4041"/>
                </a:lnTo>
                <a:lnTo>
                  <a:pt x="1397" y="4030"/>
                </a:lnTo>
                <a:cubicBezTo>
                  <a:pt x="1396" y="4029"/>
                  <a:pt x="1396" y="4028"/>
                  <a:pt x="1395" y="4027"/>
                </a:cubicBezTo>
                <a:lnTo>
                  <a:pt x="1393" y="4013"/>
                </a:lnTo>
                <a:lnTo>
                  <a:pt x="1393" y="4012"/>
                </a:lnTo>
                <a:lnTo>
                  <a:pt x="1390" y="4015"/>
                </a:lnTo>
                <a:cubicBezTo>
                  <a:pt x="1388" y="4016"/>
                  <a:pt x="1385" y="4017"/>
                  <a:pt x="1383" y="4017"/>
                </a:cubicBezTo>
                <a:cubicBezTo>
                  <a:pt x="1380" y="4016"/>
                  <a:pt x="1378" y="4015"/>
                  <a:pt x="1377" y="4012"/>
                </a:cubicBezTo>
                <a:lnTo>
                  <a:pt x="1373" y="4006"/>
                </a:lnTo>
                <a:cubicBezTo>
                  <a:pt x="1372" y="4004"/>
                  <a:pt x="1371" y="4003"/>
                  <a:pt x="1371" y="4001"/>
                </a:cubicBezTo>
                <a:lnTo>
                  <a:pt x="1371" y="3998"/>
                </a:lnTo>
                <a:cubicBezTo>
                  <a:pt x="1371" y="3996"/>
                  <a:pt x="1372" y="3994"/>
                  <a:pt x="1373" y="3993"/>
                </a:cubicBezTo>
                <a:lnTo>
                  <a:pt x="1375" y="3990"/>
                </a:lnTo>
                <a:lnTo>
                  <a:pt x="1371" y="3988"/>
                </a:lnTo>
                <a:cubicBezTo>
                  <a:pt x="1370" y="3988"/>
                  <a:pt x="1369" y="3987"/>
                  <a:pt x="1368" y="3987"/>
                </a:cubicBezTo>
                <a:lnTo>
                  <a:pt x="1361" y="3981"/>
                </a:lnTo>
                <a:cubicBezTo>
                  <a:pt x="1361" y="3980"/>
                  <a:pt x="1360" y="3980"/>
                  <a:pt x="1360" y="3979"/>
                </a:cubicBezTo>
                <a:lnTo>
                  <a:pt x="1354" y="3970"/>
                </a:lnTo>
                <a:cubicBezTo>
                  <a:pt x="1353" y="3969"/>
                  <a:pt x="1353" y="3968"/>
                  <a:pt x="1353" y="3968"/>
                </a:cubicBezTo>
                <a:lnTo>
                  <a:pt x="1351" y="3959"/>
                </a:lnTo>
                <a:lnTo>
                  <a:pt x="1346" y="3956"/>
                </a:lnTo>
                <a:lnTo>
                  <a:pt x="1335" y="3944"/>
                </a:lnTo>
                <a:lnTo>
                  <a:pt x="1332" y="3944"/>
                </a:lnTo>
                <a:cubicBezTo>
                  <a:pt x="1327" y="3943"/>
                  <a:pt x="1324" y="3940"/>
                  <a:pt x="1324" y="3936"/>
                </a:cubicBezTo>
                <a:lnTo>
                  <a:pt x="1324" y="3933"/>
                </a:lnTo>
                <a:cubicBezTo>
                  <a:pt x="1324" y="3930"/>
                  <a:pt x="1325" y="3928"/>
                  <a:pt x="1327" y="3927"/>
                </a:cubicBezTo>
                <a:lnTo>
                  <a:pt x="1329" y="3925"/>
                </a:lnTo>
                <a:lnTo>
                  <a:pt x="1330" y="3920"/>
                </a:lnTo>
                <a:lnTo>
                  <a:pt x="1325" y="3909"/>
                </a:lnTo>
                <a:lnTo>
                  <a:pt x="1324" y="3909"/>
                </a:lnTo>
                <a:lnTo>
                  <a:pt x="1306" y="3914"/>
                </a:lnTo>
                <a:lnTo>
                  <a:pt x="1298" y="3921"/>
                </a:lnTo>
                <a:lnTo>
                  <a:pt x="1294" y="3928"/>
                </a:lnTo>
                <a:lnTo>
                  <a:pt x="1296" y="3941"/>
                </a:lnTo>
                <a:cubicBezTo>
                  <a:pt x="1296" y="3943"/>
                  <a:pt x="1295" y="3946"/>
                  <a:pt x="1293" y="3947"/>
                </a:cubicBezTo>
                <a:cubicBezTo>
                  <a:pt x="1291" y="3949"/>
                  <a:pt x="1289" y="3949"/>
                  <a:pt x="1287" y="3949"/>
                </a:cubicBezTo>
                <a:lnTo>
                  <a:pt x="1273" y="3947"/>
                </a:lnTo>
                <a:cubicBezTo>
                  <a:pt x="1272" y="3947"/>
                  <a:pt x="1270" y="3946"/>
                  <a:pt x="1269" y="3945"/>
                </a:cubicBezTo>
                <a:lnTo>
                  <a:pt x="1263" y="3941"/>
                </a:lnTo>
                <a:cubicBezTo>
                  <a:pt x="1262" y="3940"/>
                  <a:pt x="1261" y="3938"/>
                  <a:pt x="1260" y="3937"/>
                </a:cubicBezTo>
                <a:lnTo>
                  <a:pt x="1254" y="3915"/>
                </a:lnTo>
                <a:lnTo>
                  <a:pt x="1253" y="3908"/>
                </a:lnTo>
                <a:cubicBezTo>
                  <a:pt x="1253" y="3906"/>
                  <a:pt x="1254" y="3904"/>
                  <a:pt x="1255" y="3902"/>
                </a:cubicBezTo>
                <a:lnTo>
                  <a:pt x="1256" y="3900"/>
                </a:lnTo>
                <a:cubicBezTo>
                  <a:pt x="1257" y="3900"/>
                  <a:pt x="1258" y="3899"/>
                  <a:pt x="1258" y="3898"/>
                </a:cubicBezTo>
                <a:lnTo>
                  <a:pt x="1260" y="3897"/>
                </a:lnTo>
                <a:lnTo>
                  <a:pt x="1258" y="3895"/>
                </a:lnTo>
                <a:cubicBezTo>
                  <a:pt x="1257" y="3895"/>
                  <a:pt x="1256" y="3894"/>
                  <a:pt x="1256" y="3894"/>
                </a:cubicBezTo>
                <a:lnTo>
                  <a:pt x="1252" y="3889"/>
                </a:lnTo>
                <a:lnTo>
                  <a:pt x="1250" y="3889"/>
                </a:lnTo>
                <a:lnTo>
                  <a:pt x="1227" y="3893"/>
                </a:lnTo>
                <a:lnTo>
                  <a:pt x="1223" y="3897"/>
                </a:lnTo>
                <a:cubicBezTo>
                  <a:pt x="1222" y="3898"/>
                  <a:pt x="1221" y="3898"/>
                  <a:pt x="1220" y="3899"/>
                </a:cubicBezTo>
                <a:lnTo>
                  <a:pt x="1216" y="3900"/>
                </a:lnTo>
                <a:cubicBezTo>
                  <a:pt x="1214" y="3900"/>
                  <a:pt x="1213" y="3900"/>
                  <a:pt x="1212" y="3900"/>
                </a:cubicBezTo>
                <a:lnTo>
                  <a:pt x="1208" y="3899"/>
                </a:lnTo>
                <a:cubicBezTo>
                  <a:pt x="1207" y="3899"/>
                  <a:pt x="1206" y="3899"/>
                  <a:pt x="1205" y="3898"/>
                </a:cubicBezTo>
                <a:lnTo>
                  <a:pt x="1202" y="3896"/>
                </a:lnTo>
                <a:cubicBezTo>
                  <a:pt x="1199" y="3894"/>
                  <a:pt x="1198" y="3892"/>
                  <a:pt x="1198" y="3889"/>
                </a:cubicBezTo>
                <a:lnTo>
                  <a:pt x="1198" y="3886"/>
                </a:lnTo>
                <a:cubicBezTo>
                  <a:pt x="1198" y="3884"/>
                  <a:pt x="1199" y="3882"/>
                  <a:pt x="1201" y="3880"/>
                </a:cubicBezTo>
                <a:lnTo>
                  <a:pt x="1199" y="3878"/>
                </a:lnTo>
                <a:lnTo>
                  <a:pt x="1194" y="3876"/>
                </a:lnTo>
                <a:cubicBezTo>
                  <a:pt x="1193" y="3876"/>
                  <a:pt x="1192" y="3875"/>
                  <a:pt x="1191" y="3873"/>
                </a:cubicBezTo>
                <a:lnTo>
                  <a:pt x="1189" y="3870"/>
                </a:lnTo>
                <a:lnTo>
                  <a:pt x="1182" y="3873"/>
                </a:lnTo>
                <a:cubicBezTo>
                  <a:pt x="1180" y="3873"/>
                  <a:pt x="1178" y="3873"/>
                  <a:pt x="1176" y="3871"/>
                </a:cubicBezTo>
                <a:cubicBezTo>
                  <a:pt x="1174" y="3870"/>
                  <a:pt x="1172" y="3867"/>
                  <a:pt x="1171" y="3864"/>
                </a:cubicBezTo>
                <a:cubicBezTo>
                  <a:pt x="1171" y="3863"/>
                  <a:pt x="1172" y="3860"/>
                  <a:pt x="1172" y="3858"/>
                </a:cubicBezTo>
                <a:lnTo>
                  <a:pt x="1173" y="3856"/>
                </a:lnTo>
                <a:cubicBezTo>
                  <a:pt x="1174" y="3855"/>
                  <a:pt x="1176" y="3853"/>
                  <a:pt x="1177" y="3853"/>
                </a:cubicBezTo>
                <a:lnTo>
                  <a:pt x="1181" y="3851"/>
                </a:lnTo>
                <a:lnTo>
                  <a:pt x="1187" y="3846"/>
                </a:lnTo>
                <a:lnTo>
                  <a:pt x="1191" y="3841"/>
                </a:lnTo>
                <a:cubicBezTo>
                  <a:pt x="1192" y="3841"/>
                  <a:pt x="1193" y="3840"/>
                  <a:pt x="1194" y="3839"/>
                </a:cubicBezTo>
                <a:lnTo>
                  <a:pt x="1196" y="3838"/>
                </a:lnTo>
                <a:cubicBezTo>
                  <a:pt x="1195" y="3838"/>
                  <a:pt x="1195" y="3837"/>
                  <a:pt x="1195" y="3837"/>
                </a:cubicBezTo>
                <a:lnTo>
                  <a:pt x="1192" y="3833"/>
                </a:lnTo>
                <a:cubicBezTo>
                  <a:pt x="1191" y="3832"/>
                  <a:pt x="1190" y="3830"/>
                  <a:pt x="1190" y="3829"/>
                </a:cubicBezTo>
                <a:lnTo>
                  <a:pt x="1190" y="3825"/>
                </a:lnTo>
                <a:lnTo>
                  <a:pt x="1190" y="3822"/>
                </a:lnTo>
                <a:cubicBezTo>
                  <a:pt x="1188" y="3820"/>
                  <a:pt x="1186" y="3818"/>
                  <a:pt x="1186" y="3816"/>
                </a:cubicBezTo>
                <a:lnTo>
                  <a:pt x="1185" y="3811"/>
                </a:lnTo>
                <a:cubicBezTo>
                  <a:pt x="1185" y="3810"/>
                  <a:pt x="1185" y="3809"/>
                  <a:pt x="1185" y="3808"/>
                </a:cubicBezTo>
                <a:lnTo>
                  <a:pt x="1186" y="3806"/>
                </a:lnTo>
                <a:cubicBezTo>
                  <a:pt x="1186" y="3805"/>
                  <a:pt x="1186" y="3804"/>
                  <a:pt x="1187" y="3803"/>
                </a:cubicBezTo>
                <a:lnTo>
                  <a:pt x="1189" y="3801"/>
                </a:lnTo>
                <a:lnTo>
                  <a:pt x="1189" y="3801"/>
                </a:lnTo>
                <a:lnTo>
                  <a:pt x="1185" y="3789"/>
                </a:lnTo>
                <a:cubicBezTo>
                  <a:pt x="1184" y="3789"/>
                  <a:pt x="1184" y="3789"/>
                  <a:pt x="1183" y="3789"/>
                </a:cubicBezTo>
                <a:cubicBezTo>
                  <a:pt x="1181" y="3788"/>
                  <a:pt x="1179" y="3786"/>
                  <a:pt x="1178" y="3784"/>
                </a:cubicBezTo>
                <a:cubicBezTo>
                  <a:pt x="1178" y="3784"/>
                  <a:pt x="1177" y="3783"/>
                  <a:pt x="1177" y="3782"/>
                </a:cubicBezTo>
                <a:lnTo>
                  <a:pt x="1175" y="3774"/>
                </a:lnTo>
                <a:cubicBezTo>
                  <a:pt x="1175" y="3773"/>
                  <a:pt x="1175" y="3773"/>
                  <a:pt x="1175" y="3773"/>
                </a:cubicBezTo>
                <a:cubicBezTo>
                  <a:pt x="1174" y="3773"/>
                  <a:pt x="1173" y="3772"/>
                  <a:pt x="1172" y="3771"/>
                </a:cubicBezTo>
                <a:lnTo>
                  <a:pt x="1168" y="3767"/>
                </a:lnTo>
                <a:cubicBezTo>
                  <a:pt x="1167" y="3765"/>
                  <a:pt x="1166" y="3764"/>
                  <a:pt x="1166" y="3762"/>
                </a:cubicBezTo>
                <a:cubicBezTo>
                  <a:pt x="1166" y="3762"/>
                  <a:pt x="1166" y="3760"/>
                  <a:pt x="1166" y="3759"/>
                </a:cubicBezTo>
                <a:lnTo>
                  <a:pt x="1166" y="3754"/>
                </a:lnTo>
                <a:lnTo>
                  <a:pt x="1168" y="3742"/>
                </a:lnTo>
                <a:cubicBezTo>
                  <a:pt x="1168" y="3741"/>
                  <a:pt x="1169" y="3740"/>
                  <a:pt x="1169" y="3739"/>
                </a:cubicBezTo>
                <a:cubicBezTo>
                  <a:pt x="1168" y="3738"/>
                  <a:pt x="1167" y="3737"/>
                  <a:pt x="1167" y="3736"/>
                </a:cubicBezTo>
                <a:cubicBezTo>
                  <a:pt x="1165" y="3732"/>
                  <a:pt x="1166" y="3729"/>
                  <a:pt x="1169" y="3726"/>
                </a:cubicBezTo>
                <a:cubicBezTo>
                  <a:pt x="1168" y="3726"/>
                  <a:pt x="1168" y="3725"/>
                  <a:pt x="1168" y="3725"/>
                </a:cubicBezTo>
                <a:cubicBezTo>
                  <a:pt x="1168" y="3724"/>
                  <a:pt x="1167" y="3722"/>
                  <a:pt x="1168" y="3721"/>
                </a:cubicBezTo>
                <a:lnTo>
                  <a:pt x="1169" y="3710"/>
                </a:lnTo>
                <a:lnTo>
                  <a:pt x="1171" y="3704"/>
                </a:lnTo>
                <a:lnTo>
                  <a:pt x="1171" y="3703"/>
                </a:lnTo>
                <a:cubicBezTo>
                  <a:pt x="1171" y="3703"/>
                  <a:pt x="1170" y="3703"/>
                  <a:pt x="1170" y="3702"/>
                </a:cubicBezTo>
                <a:lnTo>
                  <a:pt x="1168" y="3701"/>
                </a:lnTo>
                <a:cubicBezTo>
                  <a:pt x="1165" y="3699"/>
                  <a:pt x="1163" y="3696"/>
                  <a:pt x="1164" y="3692"/>
                </a:cubicBezTo>
                <a:cubicBezTo>
                  <a:pt x="1164" y="3690"/>
                  <a:pt x="1166" y="3688"/>
                  <a:pt x="1169" y="3687"/>
                </a:cubicBezTo>
                <a:lnTo>
                  <a:pt x="1168" y="3685"/>
                </a:lnTo>
                <a:cubicBezTo>
                  <a:pt x="1165" y="3682"/>
                  <a:pt x="1166" y="3678"/>
                  <a:pt x="1168" y="3675"/>
                </a:cubicBezTo>
                <a:lnTo>
                  <a:pt x="1171" y="3672"/>
                </a:lnTo>
                <a:lnTo>
                  <a:pt x="1171" y="3667"/>
                </a:lnTo>
                <a:lnTo>
                  <a:pt x="1168" y="3664"/>
                </a:lnTo>
                <a:cubicBezTo>
                  <a:pt x="1165" y="3662"/>
                  <a:pt x="1164" y="3657"/>
                  <a:pt x="1166" y="3654"/>
                </a:cubicBezTo>
                <a:lnTo>
                  <a:pt x="1170" y="3648"/>
                </a:lnTo>
                <a:cubicBezTo>
                  <a:pt x="1170" y="3646"/>
                  <a:pt x="1172" y="3645"/>
                  <a:pt x="1173" y="3644"/>
                </a:cubicBezTo>
                <a:lnTo>
                  <a:pt x="1176" y="3643"/>
                </a:lnTo>
                <a:lnTo>
                  <a:pt x="1175" y="3639"/>
                </a:lnTo>
                <a:lnTo>
                  <a:pt x="1171" y="3633"/>
                </a:lnTo>
                <a:lnTo>
                  <a:pt x="1162" y="3622"/>
                </a:lnTo>
                <a:lnTo>
                  <a:pt x="1159" y="3621"/>
                </a:lnTo>
                <a:cubicBezTo>
                  <a:pt x="1156" y="3619"/>
                  <a:pt x="1154" y="3616"/>
                  <a:pt x="1154" y="3613"/>
                </a:cubicBezTo>
                <a:lnTo>
                  <a:pt x="1154" y="3611"/>
                </a:lnTo>
                <a:cubicBezTo>
                  <a:pt x="1154" y="3608"/>
                  <a:pt x="1155" y="3606"/>
                  <a:pt x="1157" y="3605"/>
                </a:cubicBezTo>
                <a:cubicBezTo>
                  <a:pt x="1159" y="3603"/>
                  <a:pt x="1161" y="3602"/>
                  <a:pt x="1163" y="3603"/>
                </a:cubicBezTo>
                <a:lnTo>
                  <a:pt x="1166" y="3603"/>
                </a:lnTo>
                <a:cubicBezTo>
                  <a:pt x="1167" y="3603"/>
                  <a:pt x="1167" y="3602"/>
                  <a:pt x="1168" y="3602"/>
                </a:cubicBezTo>
                <a:cubicBezTo>
                  <a:pt x="1168" y="3601"/>
                  <a:pt x="1168" y="3601"/>
                  <a:pt x="1169" y="3601"/>
                </a:cubicBezTo>
                <a:lnTo>
                  <a:pt x="1165" y="3597"/>
                </a:lnTo>
                <a:cubicBezTo>
                  <a:pt x="1164" y="3596"/>
                  <a:pt x="1164" y="3596"/>
                  <a:pt x="1163" y="3595"/>
                </a:cubicBezTo>
                <a:lnTo>
                  <a:pt x="1156" y="3582"/>
                </a:lnTo>
                <a:cubicBezTo>
                  <a:pt x="1156" y="3580"/>
                  <a:pt x="1155" y="3579"/>
                  <a:pt x="1156" y="3577"/>
                </a:cubicBezTo>
                <a:lnTo>
                  <a:pt x="1157" y="3573"/>
                </a:lnTo>
                <a:cubicBezTo>
                  <a:pt x="1157" y="3571"/>
                  <a:pt x="1158" y="3570"/>
                  <a:pt x="1159" y="3569"/>
                </a:cubicBezTo>
                <a:lnTo>
                  <a:pt x="1161" y="3567"/>
                </a:lnTo>
                <a:lnTo>
                  <a:pt x="1162" y="3562"/>
                </a:lnTo>
                <a:cubicBezTo>
                  <a:pt x="1163" y="3559"/>
                  <a:pt x="1164" y="3557"/>
                  <a:pt x="1166" y="3556"/>
                </a:cubicBezTo>
                <a:lnTo>
                  <a:pt x="1165" y="3554"/>
                </a:lnTo>
                <a:cubicBezTo>
                  <a:pt x="1165" y="3552"/>
                  <a:pt x="1165" y="3550"/>
                  <a:pt x="1166" y="3549"/>
                </a:cubicBezTo>
                <a:lnTo>
                  <a:pt x="1167" y="3545"/>
                </a:lnTo>
                <a:cubicBezTo>
                  <a:pt x="1168" y="3544"/>
                  <a:pt x="1168" y="3543"/>
                  <a:pt x="1169" y="3543"/>
                </a:cubicBezTo>
                <a:lnTo>
                  <a:pt x="1169" y="3542"/>
                </a:lnTo>
                <a:lnTo>
                  <a:pt x="1164" y="3539"/>
                </a:lnTo>
                <a:cubicBezTo>
                  <a:pt x="1161" y="3538"/>
                  <a:pt x="1159" y="3535"/>
                  <a:pt x="1159" y="3532"/>
                </a:cubicBezTo>
                <a:lnTo>
                  <a:pt x="1159" y="3530"/>
                </a:lnTo>
                <a:cubicBezTo>
                  <a:pt x="1159" y="3529"/>
                  <a:pt x="1160" y="3528"/>
                  <a:pt x="1160" y="3527"/>
                </a:cubicBezTo>
                <a:lnTo>
                  <a:pt x="1158" y="3527"/>
                </a:lnTo>
                <a:cubicBezTo>
                  <a:pt x="1157" y="3526"/>
                  <a:pt x="1155" y="3525"/>
                  <a:pt x="1154" y="3524"/>
                </a:cubicBezTo>
                <a:lnTo>
                  <a:pt x="1153" y="3522"/>
                </a:lnTo>
                <a:cubicBezTo>
                  <a:pt x="1150" y="3519"/>
                  <a:pt x="1150" y="3516"/>
                  <a:pt x="1152" y="3513"/>
                </a:cubicBezTo>
                <a:lnTo>
                  <a:pt x="1149" y="3510"/>
                </a:lnTo>
                <a:cubicBezTo>
                  <a:pt x="1147" y="3508"/>
                  <a:pt x="1146" y="3505"/>
                  <a:pt x="1147" y="3502"/>
                </a:cubicBezTo>
                <a:cubicBezTo>
                  <a:pt x="1147" y="3499"/>
                  <a:pt x="1150" y="3497"/>
                  <a:pt x="1152" y="3496"/>
                </a:cubicBezTo>
                <a:cubicBezTo>
                  <a:pt x="1152" y="3495"/>
                  <a:pt x="1152" y="3494"/>
                  <a:pt x="1152" y="3493"/>
                </a:cubicBezTo>
                <a:lnTo>
                  <a:pt x="1152" y="3490"/>
                </a:lnTo>
                <a:cubicBezTo>
                  <a:pt x="1152" y="3488"/>
                  <a:pt x="1153" y="3485"/>
                  <a:pt x="1155" y="3484"/>
                </a:cubicBezTo>
                <a:lnTo>
                  <a:pt x="1155" y="3484"/>
                </a:lnTo>
                <a:cubicBezTo>
                  <a:pt x="1154" y="3481"/>
                  <a:pt x="1155" y="3478"/>
                  <a:pt x="1157" y="3476"/>
                </a:cubicBezTo>
                <a:lnTo>
                  <a:pt x="1161" y="3472"/>
                </a:lnTo>
                <a:cubicBezTo>
                  <a:pt x="1163" y="3470"/>
                  <a:pt x="1166" y="3469"/>
                  <a:pt x="1168" y="3470"/>
                </a:cubicBezTo>
                <a:cubicBezTo>
                  <a:pt x="1170" y="3467"/>
                  <a:pt x="1172" y="3466"/>
                  <a:pt x="1175" y="3465"/>
                </a:cubicBezTo>
                <a:lnTo>
                  <a:pt x="1179" y="3465"/>
                </a:lnTo>
                <a:lnTo>
                  <a:pt x="1186" y="3462"/>
                </a:lnTo>
                <a:lnTo>
                  <a:pt x="1180" y="3459"/>
                </a:lnTo>
                <a:lnTo>
                  <a:pt x="1176" y="3459"/>
                </a:lnTo>
                <a:cubicBezTo>
                  <a:pt x="1175" y="3459"/>
                  <a:pt x="1173" y="3459"/>
                  <a:pt x="1172" y="3458"/>
                </a:cubicBezTo>
                <a:lnTo>
                  <a:pt x="1169" y="3457"/>
                </a:lnTo>
                <a:cubicBezTo>
                  <a:pt x="1168" y="3456"/>
                  <a:pt x="1166" y="3455"/>
                  <a:pt x="1166" y="3453"/>
                </a:cubicBezTo>
                <a:lnTo>
                  <a:pt x="1163" y="3449"/>
                </a:lnTo>
                <a:cubicBezTo>
                  <a:pt x="1162" y="3446"/>
                  <a:pt x="1162" y="3443"/>
                  <a:pt x="1163" y="3441"/>
                </a:cubicBezTo>
                <a:cubicBezTo>
                  <a:pt x="1165" y="3439"/>
                  <a:pt x="1167" y="3437"/>
                  <a:pt x="1170" y="3437"/>
                </a:cubicBezTo>
                <a:lnTo>
                  <a:pt x="1187" y="3436"/>
                </a:lnTo>
                <a:cubicBezTo>
                  <a:pt x="1188" y="3436"/>
                  <a:pt x="1189" y="3436"/>
                  <a:pt x="1189" y="3437"/>
                </a:cubicBezTo>
                <a:lnTo>
                  <a:pt x="1198" y="3439"/>
                </a:lnTo>
                <a:cubicBezTo>
                  <a:pt x="1199" y="3439"/>
                  <a:pt x="1200" y="3440"/>
                  <a:pt x="1201" y="3441"/>
                </a:cubicBezTo>
                <a:lnTo>
                  <a:pt x="1203" y="3442"/>
                </a:lnTo>
                <a:cubicBezTo>
                  <a:pt x="1203" y="3442"/>
                  <a:pt x="1203" y="3442"/>
                  <a:pt x="1204" y="3441"/>
                </a:cubicBezTo>
                <a:cubicBezTo>
                  <a:pt x="1206" y="3440"/>
                  <a:pt x="1209" y="3440"/>
                  <a:pt x="1211" y="3441"/>
                </a:cubicBezTo>
                <a:lnTo>
                  <a:pt x="1211" y="3438"/>
                </a:lnTo>
                <a:lnTo>
                  <a:pt x="1212" y="3424"/>
                </a:lnTo>
                <a:cubicBezTo>
                  <a:pt x="1209" y="3422"/>
                  <a:pt x="1208" y="3420"/>
                  <a:pt x="1208" y="3417"/>
                </a:cubicBezTo>
                <a:lnTo>
                  <a:pt x="1208" y="3415"/>
                </a:lnTo>
                <a:lnTo>
                  <a:pt x="1206" y="3414"/>
                </a:lnTo>
                <a:cubicBezTo>
                  <a:pt x="1204" y="3412"/>
                  <a:pt x="1203" y="3411"/>
                  <a:pt x="1202" y="3409"/>
                </a:cubicBezTo>
                <a:lnTo>
                  <a:pt x="1202" y="3407"/>
                </a:lnTo>
                <a:cubicBezTo>
                  <a:pt x="1201" y="3406"/>
                  <a:pt x="1201" y="3405"/>
                  <a:pt x="1201" y="3404"/>
                </a:cubicBezTo>
                <a:lnTo>
                  <a:pt x="1204" y="3396"/>
                </a:lnTo>
                <a:cubicBezTo>
                  <a:pt x="1203" y="3394"/>
                  <a:pt x="1202" y="3393"/>
                  <a:pt x="1202" y="3391"/>
                </a:cubicBezTo>
                <a:lnTo>
                  <a:pt x="1203" y="3384"/>
                </a:lnTo>
                <a:cubicBezTo>
                  <a:pt x="1203" y="3383"/>
                  <a:pt x="1203" y="3381"/>
                  <a:pt x="1204" y="3380"/>
                </a:cubicBezTo>
                <a:cubicBezTo>
                  <a:pt x="1205" y="3379"/>
                  <a:pt x="1205" y="3378"/>
                  <a:pt x="1206" y="3377"/>
                </a:cubicBezTo>
                <a:lnTo>
                  <a:pt x="1206" y="3377"/>
                </a:lnTo>
                <a:lnTo>
                  <a:pt x="1204" y="3371"/>
                </a:lnTo>
                <a:lnTo>
                  <a:pt x="1203" y="3364"/>
                </a:lnTo>
                <a:lnTo>
                  <a:pt x="1203" y="3358"/>
                </a:lnTo>
                <a:lnTo>
                  <a:pt x="1204" y="3352"/>
                </a:lnTo>
                <a:lnTo>
                  <a:pt x="1205" y="3347"/>
                </a:lnTo>
                <a:cubicBezTo>
                  <a:pt x="1206" y="3345"/>
                  <a:pt x="1207" y="3344"/>
                  <a:pt x="1208" y="3343"/>
                </a:cubicBezTo>
                <a:lnTo>
                  <a:pt x="1211" y="3342"/>
                </a:lnTo>
                <a:lnTo>
                  <a:pt x="1211" y="3340"/>
                </a:lnTo>
                <a:cubicBezTo>
                  <a:pt x="1211" y="3339"/>
                  <a:pt x="1211" y="3338"/>
                  <a:pt x="1211" y="3337"/>
                </a:cubicBezTo>
                <a:lnTo>
                  <a:pt x="1212" y="3333"/>
                </a:lnTo>
                <a:cubicBezTo>
                  <a:pt x="1213" y="3331"/>
                  <a:pt x="1214" y="3329"/>
                  <a:pt x="1216" y="3328"/>
                </a:cubicBezTo>
                <a:lnTo>
                  <a:pt x="1218" y="3326"/>
                </a:lnTo>
                <a:cubicBezTo>
                  <a:pt x="1219" y="3326"/>
                  <a:pt x="1220" y="3326"/>
                  <a:pt x="1220" y="3325"/>
                </a:cubicBezTo>
                <a:cubicBezTo>
                  <a:pt x="1218" y="3323"/>
                  <a:pt x="1218" y="3319"/>
                  <a:pt x="1220" y="3316"/>
                </a:cubicBezTo>
                <a:lnTo>
                  <a:pt x="1225" y="3309"/>
                </a:lnTo>
                <a:cubicBezTo>
                  <a:pt x="1224" y="3307"/>
                  <a:pt x="1223" y="3306"/>
                  <a:pt x="1223" y="3304"/>
                </a:cubicBezTo>
                <a:cubicBezTo>
                  <a:pt x="1223" y="3301"/>
                  <a:pt x="1224" y="3299"/>
                  <a:pt x="1226" y="3297"/>
                </a:cubicBezTo>
                <a:lnTo>
                  <a:pt x="1228" y="3295"/>
                </a:lnTo>
                <a:lnTo>
                  <a:pt x="1228" y="3291"/>
                </a:lnTo>
                <a:lnTo>
                  <a:pt x="1228" y="3282"/>
                </a:lnTo>
                <a:lnTo>
                  <a:pt x="1230" y="3275"/>
                </a:lnTo>
                <a:lnTo>
                  <a:pt x="1235" y="3262"/>
                </a:lnTo>
                <a:lnTo>
                  <a:pt x="1234" y="3247"/>
                </a:lnTo>
                <a:lnTo>
                  <a:pt x="1235" y="3239"/>
                </a:lnTo>
                <a:cubicBezTo>
                  <a:pt x="1235" y="3238"/>
                  <a:pt x="1235" y="3237"/>
                  <a:pt x="1236" y="3237"/>
                </a:cubicBezTo>
                <a:lnTo>
                  <a:pt x="1238" y="3233"/>
                </a:lnTo>
                <a:cubicBezTo>
                  <a:pt x="1238" y="3232"/>
                  <a:pt x="1239" y="3231"/>
                  <a:pt x="1239" y="3230"/>
                </a:cubicBezTo>
                <a:lnTo>
                  <a:pt x="1240" y="3230"/>
                </a:lnTo>
                <a:lnTo>
                  <a:pt x="1229" y="3224"/>
                </a:lnTo>
                <a:cubicBezTo>
                  <a:pt x="1227" y="3223"/>
                  <a:pt x="1226" y="3221"/>
                  <a:pt x="1225" y="3218"/>
                </a:cubicBezTo>
                <a:cubicBezTo>
                  <a:pt x="1225" y="3216"/>
                  <a:pt x="1226" y="3213"/>
                  <a:pt x="1228" y="3212"/>
                </a:cubicBezTo>
                <a:lnTo>
                  <a:pt x="1229" y="3211"/>
                </a:lnTo>
                <a:lnTo>
                  <a:pt x="1225" y="3201"/>
                </a:lnTo>
                <a:lnTo>
                  <a:pt x="1222" y="3202"/>
                </a:lnTo>
                <a:cubicBezTo>
                  <a:pt x="1220" y="3202"/>
                  <a:pt x="1217" y="3202"/>
                  <a:pt x="1215" y="3200"/>
                </a:cubicBezTo>
                <a:lnTo>
                  <a:pt x="1213" y="3199"/>
                </a:lnTo>
                <a:cubicBezTo>
                  <a:pt x="1212" y="3198"/>
                  <a:pt x="1211" y="3197"/>
                  <a:pt x="1211" y="3196"/>
                </a:cubicBezTo>
                <a:lnTo>
                  <a:pt x="1208" y="3192"/>
                </a:lnTo>
                <a:lnTo>
                  <a:pt x="1206" y="3185"/>
                </a:lnTo>
                <a:cubicBezTo>
                  <a:pt x="1206" y="3184"/>
                  <a:pt x="1206" y="3183"/>
                  <a:pt x="1206" y="3182"/>
                </a:cubicBezTo>
                <a:lnTo>
                  <a:pt x="1207" y="3173"/>
                </a:lnTo>
                <a:lnTo>
                  <a:pt x="1205" y="3169"/>
                </a:lnTo>
                <a:lnTo>
                  <a:pt x="1203" y="3167"/>
                </a:lnTo>
                <a:cubicBezTo>
                  <a:pt x="1201" y="3165"/>
                  <a:pt x="1201" y="3161"/>
                  <a:pt x="1202" y="3158"/>
                </a:cubicBezTo>
                <a:cubicBezTo>
                  <a:pt x="1204" y="3156"/>
                  <a:pt x="1208" y="3154"/>
                  <a:pt x="1210" y="3154"/>
                </a:cubicBezTo>
                <a:lnTo>
                  <a:pt x="1209" y="3150"/>
                </a:lnTo>
                <a:lnTo>
                  <a:pt x="1200" y="3137"/>
                </a:lnTo>
                <a:cubicBezTo>
                  <a:pt x="1200" y="3136"/>
                  <a:pt x="1199" y="3134"/>
                  <a:pt x="1199" y="3133"/>
                </a:cubicBezTo>
                <a:lnTo>
                  <a:pt x="1199" y="3126"/>
                </a:lnTo>
                <a:cubicBezTo>
                  <a:pt x="1199" y="3125"/>
                  <a:pt x="1200" y="3124"/>
                  <a:pt x="1200" y="3123"/>
                </a:cubicBezTo>
                <a:lnTo>
                  <a:pt x="1202" y="3119"/>
                </a:lnTo>
                <a:cubicBezTo>
                  <a:pt x="1203" y="3117"/>
                  <a:pt x="1204" y="3116"/>
                  <a:pt x="1205" y="3116"/>
                </a:cubicBezTo>
                <a:lnTo>
                  <a:pt x="1208" y="3113"/>
                </a:lnTo>
                <a:cubicBezTo>
                  <a:pt x="1209" y="3113"/>
                  <a:pt x="1210" y="3112"/>
                  <a:pt x="1211" y="3112"/>
                </a:cubicBezTo>
                <a:lnTo>
                  <a:pt x="1213" y="3111"/>
                </a:lnTo>
                <a:lnTo>
                  <a:pt x="1214" y="3105"/>
                </a:lnTo>
                <a:cubicBezTo>
                  <a:pt x="1215" y="3102"/>
                  <a:pt x="1216" y="3100"/>
                  <a:pt x="1218" y="3099"/>
                </a:cubicBezTo>
                <a:lnTo>
                  <a:pt x="1222" y="3097"/>
                </a:lnTo>
                <a:cubicBezTo>
                  <a:pt x="1225" y="3095"/>
                  <a:pt x="1229" y="3096"/>
                  <a:pt x="1231" y="3098"/>
                </a:cubicBezTo>
                <a:lnTo>
                  <a:pt x="1234" y="3100"/>
                </a:lnTo>
                <a:lnTo>
                  <a:pt x="1235" y="3101"/>
                </a:lnTo>
                <a:lnTo>
                  <a:pt x="1244" y="3114"/>
                </a:lnTo>
                <a:lnTo>
                  <a:pt x="1252" y="3131"/>
                </a:lnTo>
                <a:cubicBezTo>
                  <a:pt x="1253" y="3132"/>
                  <a:pt x="1253" y="3133"/>
                  <a:pt x="1254" y="3133"/>
                </a:cubicBezTo>
                <a:lnTo>
                  <a:pt x="1257" y="3139"/>
                </a:lnTo>
                <a:lnTo>
                  <a:pt x="1264" y="3139"/>
                </a:lnTo>
                <a:lnTo>
                  <a:pt x="1264" y="3138"/>
                </a:lnTo>
                <a:lnTo>
                  <a:pt x="1264" y="3131"/>
                </a:lnTo>
                <a:cubicBezTo>
                  <a:pt x="1264" y="3129"/>
                  <a:pt x="1264" y="3128"/>
                  <a:pt x="1265" y="3127"/>
                </a:cubicBezTo>
                <a:lnTo>
                  <a:pt x="1267" y="3122"/>
                </a:lnTo>
                <a:cubicBezTo>
                  <a:pt x="1267" y="3121"/>
                  <a:pt x="1268" y="3120"/>
                  <a:pt x="1269" y="3120"/>
                </a:cubicBezTo>
                <a:lnTo>
                  <a:pt x="1273" y="3116"/>
                </a:lnTo>
                <a:cubicBezTo>
                  <a:pt x="1274" y="3116"/>
                  <a:pt x="1274" y="3115"/>
                  <a:pt x="1275" y="3115"/>
                </a:cubicBezTo>
                <a:lnTo>
                  <a:pt x="1283" y="3111"/>
                </a:lnTo>
                <a:cubicBezTo>
                  <a:pt x="1284" y="3111"/>
                  <a:pt x="1285" y="3111"/>
                  <a:pt x="1286" y="3111"/>
                </a:cubicBezTo>
                <a:lnTo>
                  <a:pt x="1296" y="3111"/>
                </a:lnTo>
                <a:cubicBezTo>
                  <a:pt x="1298" y="3111"/>
                  <a:pt x="1300" y="3111"/>
                  <a:pt x="1301" y="3112"/>
                </a:cubicBezTo>
                <a:lnTo>
                  <a:pt x="1303" y="3113"/>
                </a:lnTo>
                <a:cubicBezTo>
                  <a:pt x="1304" y="3114"/>
                  <a:pt x="1304" y="3115"/>
                  <a:pt x="1305" y="3116"/>
                </a:cubicBezTo>
                <a:lnTo>
                  <a:pt x="1308" y="3109"/>
                </a:lnTo>
                <a:lnTo>
                  <a:pt x="1307" y="3107"/>
                </a:lnTo>
                <a:cubicBezTo>
                  <a:pt x="1306" y="3105"/>
                  <a:pt x="1306" y="3103"/>
                  <a:pt x="1307" y="3101"/>
                </a:cubicBezTo>
                <a:cubicBezTo>
                  <a:pt x="1308" y="3099"/>
                  <a:pt x="1309" y="3098"/>
                  <a:pt x="1311" y="3097"/>
                </a:cubicBezTo>
                <a:lnTo>
                  <a:pt x="1313" y="3095"/>
                </a:lnTo>
                <a:lnTo>
                  <a:pt x="1313" y="3094"/>
                </a:lnTo>
                <a:lnTo>
                  <a:pt x="1314" y="3090"/>
                </a:lnTo>
                <a:lnTo>
                  <a:pt x="1317" y="3071"/>
                </a:lnTo>
                <a:cubicBezTo>
                  <a:pt x="1317" y="3070"/>
                  <a:pt x="1318" y="3069"/>
                  <a:pt x="1319" y="3068"/>
                </a:cubicBezTo>
                <a:cubicBezTo>
                  <a:pt x="1320" y="3067"/>
                  <a:pt x="1321" y="3066"/>
                  <a:pt x="1322" y="3066"/>
                </a:cubicBezTo>
                <a:lnTo>
                  <a:pt x="1314" y="3062"/>
                </a:lnTo>
                <a:cubicBezTo>
                  <a:pt x="1312" y="3061"/>
                  <a:pt x="1311" y="3060"/>
                  <a:pt x="1310" y="3059"/>
                </a:cubicBezTo>
                <a:lnTo>
                  <a:pt x="1307" y="3054"/>
                </a:lnTo>
                <a:cubicBezTo>
                  <a:pt x="1305" y="3051"/>
                  <a:pt x="1305" y="3048"/>
                  <a:pt x="1306" y="3045"/>
                </a:cubicBezTo>
                <a:cubicBezTo>
                  <a:pt x="1307" y="3043"/>
                  <a:pt x="1310" y="3041"/>
                  <a:pt x="1313" y="3041"/>
                </a:cubicBezTo>
                <a:lnTo>
                  <a:pt x="1325" y="3041"/>
                </a:lnTo>
                <a:cubicBezTo>
                  <a:pt x="1326" y="3041"/>
                  <a:pt x="1327" y="3041"/>
                  <a:pt x="1328" y="3042"/>
                </a:cubicBezTo>
                <a:lnTo>
                  <a:pt x="1329" y="3042"/>
                </a:lnTo>
                <a:lnTo>
                  <a:pt x="1331" y="3033"/>
                </a:lnTo>
                <a:lnTo>
                  <a:pt x="1330" y="3028"/>
                </a:lnTo>
                <a:lnTo>
                  <a:pt x="1324" y="3018"/>
                </a:lnTo>
                <a:lnTo>
                  <a:pt x="1323" y="3017"/>
                </a:lnTo>
                <a:lnTo>
                  <a:pt x="1322" y="3012"/>
                </a:lnTo>
                <a:cubicBezTo>
                  <a:pt x="1321" y="3011"/>
                  <a:pt x="1321" y="3010"/>
                  <a:pt x="1321" y="3009"/>
                </a:cubicBezTo>
                <a:lnTo>
                  <a:pt x="1322" y="3003"/>
                </a:lnTo>
                <a:lnTo>
                  <a:pt x="1318" y="2999"/>
                </a:lnTo>
                <a:lnTo>
                  <a:pt x="1311" y="2994"/>
                </a:lnTo>
                <a:cubicBezTo>
                  <a:pt x="1309" y="2992"/>
                  <a:pt x="1308" y="2990"/>
                  <a:pt x="1308" y="2987"/>
                </a:cubicBezTo>
                <a:lnTo>
                  <a:pt x="1308" y="2984"/>
                </a:lnTo>
                <a:cubicBezTo>
                  <a:pt x="1308" y="2983"/>
                  <a:pt x="1308" y="2982"/>
                  <a:pt x="1308" y="2981"/>
                </a:cubicBezTo>
                <a:lnTo>
                  <a:pt x="1310" y="2976"/>
                </a:lnTo>
                <a:lnTo>
                  <a:pt x="1308" y="2965"/>
                </a:lnTo>
                <a:lnTo>
                  <a:pt x="1301" y="2945"/>
                </a:lnTo>
                <a:lnTo>
                  <a:pt x="1296" y="2938"/>
                </a:lnTo>
                <a:lnTo>
                  <a:pt x="1273" y="2917"/>
                </a:lnTo>
                <a:cubicBezTo>
                  <a:pt x="1271" y="2915"/>
                  <a:pt x="1270" y="2912"/>
                  <a:pt x="1270" y="2910"/>
                </a:cubicBezTo>
                <a:cubicBezTo>
                  <a:pt x="1270" y="2907"/>
                  <a:pt x="1272" y="2905"/>
                  <a:pt x="1274" y="2904"/>
                </a:cubicBezTo>
                <a:lnTo>
                  <a:pt x="1277" y="2902"/>
                </a:lnTo>
                <a:cubicBezTo>
                  <a:pt x="1280" y="2900"/>
                  <a:pt x="1284" y="2900"/>
                  <a:pt x="1286" y="2902"/>
                </a:cubicBezTo>
                <a:lnTo>
                  <a:pt x="1291" y="2907"/>
                </a:lnTo>
                <a:lnTo>
                  <a:pt x="1295" y="2903"/>
                </a:lnTo>
                <a:cubicBezTo>
                  <a:pt x="1296" y="2902"/>
                  <a:pt x="1298" y="2901"/>
                  <a:pt x="1299" y="2901"/>
                </a:cubicBezTo>
                <a:lnTo>
                  <a:pt x="1304" y="2900"/>
                </a:lnTo>
                <a:cubicBezTo>
                  <a:pt x="1306" y="2900"/>
                  <a:pt x="1309" y="2901"/>
                  <a:pt x="1311" y="2903"/>
                </a:cubicBezTo>
                <a:cubicBezTo>
                  <a:pt x="1313" y="2905"/>
                  <a:pt x="1313" y="2908"/>
                  <a:pt x="1312" y="2911"/>
                </a:cubicBezTo>
                <a:lnTo>
                  <a:pt x="1311" y="2915"/>
                </a:lnTo>
                <a:lnTo>
                  <a:pt x="1311" y="2915"/>
                </a:lnTo>
                <a:lnTo>
                  <a:pt x="1317" y="2924"/>
                </a:lnTo>
                <a:lnTo>
                  <a:pt x="1320" y="2936"/>
                </a:lnTo>
                <a:lnTo>
                  <a:pt x="1320" y="2936"/>
                </a:lnTo>
                <a:lnTo>
                  <a:pt x="1320" y="2936"/>
                </a:lnTo>
                <a:lnTo>
                  <a:pt x="1323" y="2936"/>
                </a:lnTo>
                <a:cubicBezTo>
                  <a:pt x="1327" y="2936"/>
                  <a:pt x="1330" y="2939"/>
                  <a:pt x="1330" y="2943"/>
                </a:cubicBezTo>
                <a:lnTo>
                  <a:pt x="1331" y="2949"/>
                </a:lnTo>
                <a:cubicBezTo>
                  <a:pt x="1332" y="2951"/>
                  <a:pt x="1331" y="2952"/>
                  <a:pt x="1331" y="2953"/>
                </a:cubicBezTo>
                <a:cubicBezTo>
                  <a:pt x="1331" y="2953"/>
                  <a:pt x="1330" y="2955"/>
                  <a:pt x="1330" y="2956"/>
                </a:cubicBezTo>
                <a:lnTo>
                  <a:pt x="1329" y="2958"/>
                </a:lnTo>
                <a:lnTo>
                  <a:pt x="1330" y="2961"/>
                </a:lnTo>
                <a:lnTo>
                  <a:pt x="1331" y="2963"/>
                </a:lnTo>
                <a:cubicBezTo>
                  <a:pt x="1331" y="2964"/>
                  <a:pt x="1332" y="2965"/>
                  <a:pt x="1331" y="2965"/>
                </a:cubicBezTo>
                <a:lnTo>
                  <a:pt x="1331" y="2976"/>
                </a:lnTo>
                <a:lnTo>
                  <a:pt x="1336" y="2970"/>
                </a:lnTo>
                <a:lnTo>
                  <a:pt x="1344" y="2965"/>
                </a:lnTo>
                <a:cubicBezTo>
                  <a:pt x="1345" y="2964"/>
                  <a:pt x="1345" y="2964"/>
                  <a:pt x="1346" y="2963"/>
                </a:cubicBezTo>
                <a:lnTo>
                  <a:pt x="1351" y="2962"/>
                </a:lnTo>
                <a:cubicBezTo>
                  <a:pt x="1354" y="2961"/>
                  <a:pt x="1357" y="2962"/>
                  <a:pt x="1359" y="2964"/>
                </a:cubicBezTo>
                <a:cubicBezTo>
                  <a:pt x="1361" y="2967"/>
                  <a:pt x="1361" y="2970"/>
                  <a:pt x="1361" y="2972"/>
                </a:cubicBezTo>
                <a:lnTo>
                  <a:pt x="1363" y="2974"/>
                </a:lnTo>
                <a:lnTo>
                  <a:pt x="1370" y="2977"/>
                </a:lnTo>
                <a:lnTo>
                  <a:pt x="1370" y="2977"/>
                </a:lnTo>
                <a:cubicBezTo>
                  <a:pt x="1371" y="2977"/>
                  <a:pt x="1371" y="2976"/>
                  <a:pt x="1371" y="2975"/>
                </a:cubicBezTo>
                <a:lnTo>
                  <a:pt x="1372" y="2972"/>
                </a:lnTo>
                <a:cubicBezTo>
                  <a:pt x="1371" y="2971"/>
                  <a:pt x="1370" y="2969"/>
                  <a:pt x="1370" y="2967"/>
                </a:cubicBezTo>
                <a:lnTo>
                  <a:pt x="1370" y="2964"/>
                </a:lnTo>
                <a:cubicBezTo>
                  <a:pt x="1370" y="2960"/>
                  <a:pt x="1374" y="2956"/>
                  <a:pt x="1378" y="2956"/>
                </a:cubicBezTo>
                <a:lnTo>
                  <a:pt x="1379" y="2956"/>
                </a:lnTo>
                <a:cubicBezTo>
                  <a:pt x="1380" y="2955"/>
                  <a:pt x="1380" y="2954"/>
                  <a:pt x="1381" y="2954"/>
                </a:cubicBezTo>
                <a:cubicBezTo>
                  <a:pt x="1382" y="2952"/>
                  <a:pt x="1384" y="2950"/>
                  <a:pt x="1387" y="2950"/>
                </a:cubicBezTo>
                <a:lnTo>
                  <a:pt x="1390" y="2950"/>
                </a:lnTo>
                <a:cubicBezTo>
                  <a:pt x="1393" y="2950"/>
                  <a:pt x="1394" y="2951"/>
                  <a:pt x="1396" y="2952"/>
                </a:cubicBezTo>
                <a:lnTo>
                  <a:pt x="1399" y="2955"/>
                </a:lnTo>
                <a:lnTo>
                  <a:pt x="1406" y="2965"/>
                </a:lnTo>
                <a:cubicBezTo>
                  <a:pt x="1407" y="2966"/>
                  <a:pt x="1408" y="2967"/>
                  <a:pt x="1408" y="2969"/>
                </a:cubicBezTo>
                <a:lnTo>
                  <a:pt x="1408" y="2969"/>
                </a:lnTo>
                <a:cubicBezTo>
                  <a:pt x="1408" y="2969"/>
                  <a:pt x="1408" y="2969"/>
                  <a:pt x="1409" y="2969"/>
                </a:cubicBezTo>
                <a:lnTo>
                  <a:pt x="1410" y="2970"/>
                </a:lnTo>
                <a:lnTo>
                  <a:pt x="1413" y="2967"/>
                </a:lnTo>
                <a:lnTo>
                  <a:pt x="1416" y="2965"/>
                </a:lnTo>
                <a:cubicBezTo>
                  <a:pt x="1417" y="2964"/>
                  <a:pt x="1418" y="2963"/>
                  <a:pt x="1419" y="2963"/>
                </a:cubicBezTo>
                <a:lnTo>
                  <a:pt x="1422" y="2962"/>
                </a:lnTo>
                <a:lnTo>
                  <a:pt x="1416" y="2959"/>
                </a:lnTo>
                <a:cubicBezTo>
                  <a:pt x="1414" y="2959"/>
                  <a:pt x="1413" y="2957"/>
                  <a:pt x="1412" y="2956"/>
                </a:cubicBezTo>
                <a:lnTo>
                  <a:pt x="1409" y="2950"/>
                </a:lnTo>
                <a:cubicBezTo>
                  <a:pt x="1407" y="2947"/>
                  <a:pt x="1408" y="2943"/>
                  <a:pt x="1410" y="2941"/>
                </a:cubicBezTo>
                <a:cubicBezTo>
                  <a:pt x="1410" y="2940"/>
                  <a:pt x="1411" y="2940"/>
                  <a:pt x="1412" y="2939"/>
                </a:cubicBezTo>
                <a:lnTo>
                  <a:pt x="1410" y="2938"/>
                </a:lnTo>
                <a:cubicBezTo>
                  <a:pt x="1407" y="2936"/>
                  <a:pt x="1406" y="2932"/>
                  <a:pt x="1407" y="2929"/>
                </a:cubicBezTo>
                <a:lnTo>
                  <a:pt x="1409" y="2921"/>
                </a:lnTo>
                <a:lnTo>
                  <a:pt x="1409" y="2920"/>
                </a:lnTo>
                <a:lnTo>
                  <a:pt x="1390" y="2920"/>
                </a:lnTo>
                <a:lnTo>
                  <a:pt x="1390" y="2920"/>
                </a:lnTo>
                <a:cubicBezTo>
                  <a:pt x="1388" y="2920"/>
                  <a:pt x="1386" y="2919"/>
                  <a:pt x="1385" y="2918"/>
                </a:cubicBezTo>
                <a:lnTo>
                  <a:pt x="1380" y="2914"/>
                </a:lnTo>
                <a:cubicBezTo>
                  <a:pt x="1377" y="2912"/>
                  <a:pt x="1376" y="2909"/>
                  <a:pt x="1377" y="2906"/>
                </a:cubicBezTo>
                <a:cubicBezTo>
                  <a:pt x="1378" y="2903"/>
                  <a:pt x="1380" y="2901"/>
                  <a:pt x="1383" y="2900"/>
                </a:cubicBezTo>
                <a:lnTo>
                  <a:pt x="1395" y="2896"/>
                </a:lnTo>
                <a:lnTo>
                  <a:pt x="1396" y="2895"/>
                </a:lnTo>
                <a:cubicBezTo>
                  <a:pt x="1396" y="2894"/>
                  <a:pt x="1396" y="2894"/>
                  <a:pt x="1396" y="2894"/>
                </a:cubicBezTo>
                <a:lnTo>
                  <a:pt x="1396" y="2892"/>
                </a:lnTo>
                <a:cubicBezTo>
                  <a:pt x="1396" y="2891"/>
                  <a:pt x="1396" y="2891"/>
                  <a:pt x="1397" y="2890"/>
                </a:cubicBezTo>
                <a:cubicBezTo>
                  <a:pt x="1397" y="2888"/>
                  <a:pt x="1399" y="2885"/>
                  <a:pt x="1402" y="2884"/>
                </a:cubicBezTo>
                <a:lnTo>
                  <a:pt x="1403" y="2884"/>
                </a:lnTo>
                <a:cubicBezTo>
                  <a:pt x="1404" y="2883"/>
                  <a:pt x="1404" y="2882"/>
                  <a:pt x="1405" y="2881"/>
                </a:cubicBezTo>
                <a:lnTo>
                  <a:pt x="1408" y="2879"/>
                </a:lnTo>
                <a:cubicBezTo>
                  <a:pt x="1409" y="2878"/>
                  <a:pt x="1411" y="2877"/>
                  <a:pt x="1412" y="2877"/>
                </a:cubicBezTo>
                <a:lnTo>
                  <a:pt x="1415" y="2876"/>
                </a:lnTo>
                <a:cubicBezTo>
                  <a:pt x="1417" y="2876"/>
                  <a:pt x="1418" y="2876"/>
                  <a:pt x="1419" y="2876"/>
                </a:cubicBezTo>
                <a:lnTo>
                  <a:pt x="1422" y="2877"/>
                </a:lnTo>
                <a:cubicBezTo>
                  <a:pt x="1423" y="2878"/>
                  <a:pt x="1424" y="2878"/>
                  <a:pt x="1425" y="2879"/>
                </a:cubicBezTo>
                <a:lnTo>
                  <a:pt x="1428" y="2881"/>
                </a:lnTo>
                <a:lnTo>
                  <a:pt x="1428" y="2881"/>
                </a:lnTo>
                <a:lnTo>
                  <a:pt x="1428" y="2880"/>
                </a:lnTo>
                <a:cubicBezTo>
                  <a:pt x="1429" y="2879"/>
                  <a:pt x="1430" y="2878"/>
                  <a:pt x="1432" y="2877"/>
                </a:cubicBezTo>
                <a:cubicBezTo>
                  <a:pt x="1432" y="2875"/>
                  <a:pt x="1432" y="2872"/>
                  <a:pt x="1434" y="2870"/>
                </a:cubicBezTo>
                <a:lnTo>
                  <a:pt x="1436" y="2868"/>
                </a:lnTo>
                <a:lnTo>
                  <a:pt x="1439" y="2855"/>
                </a:lnTo>
                <a:cubicBezTo>
                  <a:pt x="1440" y="2854"/>
                  <a:pt x="1441" y="2852"/>
                  <a:pt x="1442" y="2851"/>
                </a:cubicBezTo>
                <a:lnTo>
                  <a:pt x="1446" y="2848"/>
                </a:lnTo>
                <a:cubicBezTo>
                  <a:pt x="1448" y="2846"/>
                  <a:pt x="1451" y="2846"/>
                  <a:pt x="1454" y="2847"/>
                </a:cubicBezTo>
                <a:lnTo>
                  <a:pt x="1456" y="2848"/>
                </a:lnTo>
                <a:lnTo>
                  <a:pt x="1454" y="2845"/>
                </a:lnTo>
                <a:lnTo>
                  <a:pt x="1450" y="2842"/>
                </a:lnTo>
                <a:lnTo>
                  <a:pt x="1448" y="2842"/>
                </a:lnTo>
                <a:cubicBezTo>
                  <a:pt x="1444" y="2842"/>
                  <a:pt x="1440" y="2838"/>
                  <a:pt x="1440" y="2834"/>
                </a:cubicBezTo>
                <a:lnTo>
                  <a:pt x="1440" y="2831"/>
                </a:lnTo>
                <a:cubicBezTo>
                  <a:pt x="1440" y="2827"/>
                  <a:pt x="1444" y="2823"/>
                  <a:pt x="1448" y="2823"/>
                </a:cubicBezTo>
                <a:lnTo>
                  <a:pt x="1457" y="2823"/>
                </a:lnTo>
                <a:cubicBezTo>
                  <a:pt x="1458" y="2823"/>
                  <a:pt x="1459" y="2823"/>
                  <a:pt x="1460" y="2823"/>
                </a:cubicBezTo>
                <a:lnTo>
                  <a:pt x="1473" y="2827"/>
                </a:lnTo>
                <a:lnTo>
                  <a:pt x="1471" y="2818"/>
                </a:lnTo>
                <a:lnTo>
                  <a:pt x="1469" y="2816"/>
                </a:lnTo>
                <a:cubicBezTo>
                  <a:pt x="1467" y="2814"/>
                  <a:pt x="1467" y="2811"/>
                  <a:pt x="1467" y="2809"/>
                </a:cubicBezTo>
                <a:cubicBezTo>
                  <a:pt x="1467" y="2806"/>
                  <a:pt x="1469" y="2804"/>
                  <a:pt x="1471" y="2803"/>
                </a:cubicBezTo>
                <a:lnTo>
                  <a:pt x="1474" y="2802"/>
                </a:lnTo>
                <a:cubicBezTo>
                  <a:pt x="1474" y="2801"/>
                  <a:pt x="1474" y="2799"/>
                  <a:pt x="1474" y="2798"/>
                </a:cubicBezTo>
                <a:cubicBezTo>
                  <a:pt x="1474" y="2796"/>
                  <a:pt x="1475" y="2794"/>
                  <a:pt x="1476" y="2793"/>
                </a:cubicBezTo>
                <a:lnTo>
                  <a:pt x="1479" y="2790"/>
                </a:lnTo>
                <a:cubicBezTo>
                  <a:pt x="1480" y="2789"/>
                  <a:pt x="1481" y="2789"/>
                  <a:pt x="1482" y="2788"/>
                </a:cubicBezTo>
                <a:lnTo>
                  <a:pt x="1486" y="2787"/>
                </a:lnTo>
                <a:cubicBezTo>
                  <a:pt x="1487" y="2787"/>
                  <a:pt x="1488" y="2787"/>
                  <a:pt x="1489" y="2787"/>
                </a:cubicBezTo>
                <a:lnTo>
                  <a:pt x="1497" y="2787"/>
                </a:lnTo>
                <a:cubicBezTo>
                  <a:pt x="1498" y="2787"/>
                  <a:pt x="1499" y="2788"/>
                  <a:pt x="1499" y="2788"/>
                </a:cubicBezTo>
                <a:lnTo>
                  <a:pt x="1501" y="2789"/>
                </a:lnTo>
                <a:cubicBezTo>
                  <a:pt x="1502" y="2787"/>
                  <a:pt x="1503" y="2786"/>
                  <a:pt x="1505" y="2785"/>
                </a:cubicBezTo>
                <a:lnTo>
                  <a:pt x="1507" y="2783"/>
                </a:lnTo>
                <a:cubicBezTo>
                  <a:pt x="1510" y="2782"/>
                  <a:pt x="1513" y="2782"/>
                  <a:pt x="1515" y="2783"/>
                </a:cubicBezTo>
                <a:lnTo>
                  <a:pt x="1519" y="2786"/>
                </a:lnTo>
                <a:cubicBezTo>
                  <a:pt x="1520" y="2786"/>
                  <a:pt x="1521" y="2787"/>
                  <a:pt x="1522" y="2788"/>
                </a:cubicBezTo>
                <a:lnTo>
                  <a:pt x="1526" y="2793"/>
                </a:lnTo>
                <a:lnTo>
                  <a:pt x="1529" y="2795"/>
                </a:lnTo>
                <a:cubicBezTo>
                  <a:pt x="1530" y="2795"/>
                  <a:pt x="1531" y="2796"/>
                  <a:pt x="1531" y="2797"/>
                </a:cubicBezTo>
                <a:lnTo>
                  <a:pt x="1533" y="2800"/>
                </a:lnTo>
                <a:cubicBezTo>
                  <a:pt x="1534" y="2800"/>
                  <a:pt x="1534" y="2801"/>
                  <a:pt x="1534" y="2801"/>
                </a:cubicBezTo>
                <a:lnTo>
                  <a:pt x="1537" y="2793"/>
                </a:lnTo>
                <a:cubicBezTo>
                  <a:pt x="1538" y="2790"/>
                  <a:pt x="1541" y="2788"/>
                  <a:pt x="1543" y="2787"/>
                </a:cubicBezTo>
                <a:cubicBezTo>
                  <a:pt x="1546" y="2787"/>
                  <a:pt x="1549" y="2788"/>
                  <a:pt x="1551" y="2790"/>
                </a:cubicBezTo>
                <a:lnTo>
                  <a:pt x="1554" y="2781"/>
                </a:lnTo>
                <a:lnTo>
                  <a:pt x="1554" y="2780"/>
                </a:lnTo>
                <a:lnTo>
                  <a:pt x="1554" y="2780"/>
                </a:lnTo>
                <a:cubicBezTo>
                  <a:pt x="1552" y="2777"/>
                  <a:pt x="1551" y="2772"/>
                  <a:pt x="1554" y="2769"/>
                </a:cubicBezTo>
                <a:lnTo>
                  <a:pt x="1558" y="2764"/>
                </a:lnTo>
                <a:cubicBezTo>
                  <a:pt x="1559" y="2763"/>
                  <a:pt x="1560" y="2763"/>
                  <a:pt x="1562" y="2762"/>
                </a:cubicBezTo>
                <a:lnTo>
                  <a:pt x="1569" y="2760"/>
                </a:lnTo>
                <a:lnTo>
                  <a:pt x="1571" y="2755"/>
                </a:lnTo>
                <a:cubicBezTo>
                  <a:pt x="1573" y="2753"/>
                  <a:pt x="1575" y="2752"/>
                  <a:pt x="1578" y="2752"/>
                </a:cubicBezTo>
                <a:lnTo>
                  <a:pt x="1580" y="2708"/>
                </a:lnTo>
                <a:cubicBezTo>
                  <a:pt x="1581" y="2706"/>
                  <a:pt x="1581" y="2705"/>
                  <a:pt x="1582" y="2704"/>
                </a:cubicBezTo>
                <a:lnTo>
                  <a:pt x="1584" y="2701"/>
                </a:lnTo>
                <a:cubicBezTo>
                  <a:pt x="1587" y="2698"/>
                  <a:pt x="1590" y="2697"/>
                  <a:pt x="1593" y="2698"/>
                </a:cubicBezTo>
                <a:lnTo>
                  <a:pt x="1593" y="2696"/>
                </a:lnTo>
                <a:cubicBezTo>
                  <a:pt x="1593" y="2694"/>
                  <a:pt x="1595" y="2691"/>
                  <a:pt x="1597" y="2690"/>
                </a:cubicBezTo>
                <a:cubicBezTo>
                  <a:pt x="1600" y="2689"/>
                  <a:pt x="1603" y="2689"/>
                  <a:pt x="1605" y="2690"/>
                </a:cubicBezTo>
                <a:lnTo>
                  <a:pt x="1610" y="2693"/>
                </a:lnTo>
                <a:cubicBezTo>
                  <a:pt x="1611" y="2693"/>
                  <a:pt x="1612" y="2694"/>
                  <a:pt x="1613" y="2695"/>
                </a:cubicBezTo>
                <a:lnTo>
                  <a:pt x="1617" y="2700"/>
                </a:lnTo>
                <a:cubicBezTo>
                  <a:pt x="1618" y="2699"/>
                  <a:pt x="1619" y="2698"/>
                  <a:pt x="1620" y="2697"/>
                </a:cubicBezTo>
                <a:cubicBezTo>
                  <a:pt x="1619" y="2696"/>
                  <a:pt x="1619" y="2696"/>
                  <a:pt x="1618" y="2695"/>
                </a:cubicBezTo>
                <a:lnTo>
                  <a:pt x="1616" y="2691"/>
                </a:lnTo>
                <a:cubicBezTo>
                  <a:pt x="1614" y="2689"/>
                  <a:pt x="1614" y="2687"/>
                  <a:pt x="1615" y="2685"/>
                </a:cubicBezTo>
                <a:lnTo>
                  <a:pt x="1616" y="2680"/>
                </a:lnTo>
                <a:lnTo>
                  <a:pt x="1615" y="2680"/>
                </a:lnTo>
                <a:lnTo>
                  <a:pt x="1610" y="2675"/>
                </a:lnTo>
                <a:cubicBezTo>
                  <a:pt x="1607" y="2672"/>
                  <a:pt x="1607" y="2667"/>
                  <a:pt x="1610" y="2664"/>
                </a:cubicBezTo>
                <a:lnTo>
                  <a:pt x="1615" y="2659"/>
                </a:lnTo>
                <a:cubicBezTo>
                  <a:pt x="1616" y="2657"/>
                  <a:pt x="1618" y="2656"/>
                  <a:pt x="1620" y="2656"/>
                </a:cubicBezTo>
                <a:lnTo>
                  <a:pt x="1625" y="2656"/>
                </a:lnTo>
                <a:cubicBezTo>
                  <a:pt x="1627" y="2656"/>
                  <a:pt x="1629" y="2657"/>
                  <a:pt x="1631" y="2658"/>
                </a:cubicBezTo>
                <a:lnTo>
                  <a:pt x="1635" y="2662"/>
                </a:lnTo>
                <a:cubicBezTo>
                  <a:pt x="1636" y="2662"/>
                  <a:pt x="1636" y="2663"/>
                  <a:pt x="1637" y="2664"/>
                </a:cubicBezTo>
                <a:lnTo>
                  <a:pt x="1641" y="2671"/>
                </a:lnTo>
                <a:lnTo>
                  <a:pt x="1650" y="2674"/>
                </a:lnTo>
                <a:cubicBezTo>
                  <a:pt x="1651" y="2675"/>
                  <a:pt x="1652" y="2676"/>
                  <a:pt x="1653" y="2677"/>
                </a:cubicBezTo>
                <a:lnTo>
                  <a:pt x="1659" y="2684"/>
                </a:lnTo>
                <a:cubicBezTo>
                  <a:pt x="1662" y="2686"/>
                  <a:pt x="1663" y="2689"/>
                  <a:pt x="1662" y="2692"/>
                </a:cubicBezTo>
                <a:lnTo>
                  <a:pt x="1662" y="2693"/>
                </a:lnTo>
                <a:lnTo>
                  <a:pt x="1663" y="2694"/>
                </a:lnTo>
                <a:cubicBezTo>
                  <a:pt x="1664" y="2695"/>
                  <a:pt x="1666" y="2697"/>
                  <a:pt x="1666" y="2699"/>
                </a:cubicBezTo>
                <a:lnTo>
                  <a:pt x="1667" y="2703"/>
                </a:lnTo>
                <a:cubicBezTo>
                  <a:pt x="1667" y="2704"/>
                  <a:pt x="1667" y="2704"/>
                  <a:pt x="1667" y="2705"/>
                </a:cubicBezTo>
                <a:lnTo>
                  <a:pt x="1666" y="2709"/>
                </a:lnTo>
                <a:lnTo>
                  <a:pt x="1666" y="2710"/>
                </a:lnTo>
                <a:lnTo>
                  <a:pt x="1667" y="2711"/>
                </a:lnTo>
                <a:lnTo>
                  <a:pt x="1673" y="2704"/>
                </a:lnTo>
                <a:cubicBezTo>
                  <a:pt x="1674" y="2703"/>
                  <a:pt x="1675" y="2703"/>
                  <a:pt x="1676" y="2702"/>
                </a:cubicBezTo>
                <a:lnTo>
                  <a:pt x="1675" y="2697"/>
                </a:lnTo>
                <a:lnTo>
                  <a:pt x="1672" y="2687"/>
                </a:lnTo>
                <a:cubicBezTo>
                  <a:pt x="1672" y="2686"/>
                  <a:pt x="1672" y="2685"/>
                  <a:pt x="1672" y="2684"/>
                </a:cubicBezTo>
                <a:lnTo>
                  <a:pt x="1673" y="2679"/>
                </a:lnTo>
                <a:cubicBezTo>
                  <a:pt x="1673" y="2678"/>
                  <a:pt x="1674" y="2676"/>
                  <a:pt x="1675" y="2675"/>
                </a:cubicBezTo>
                <a:lnTo>
                  <a:pt x="1681" y="2668"/>
                </a:lnTo>
                <a:lnTo>
                  <a:pt x="1690" y="2660"/>
                </a:lnTo>
                <a:lnTo>
                  <a:pt x="1695" y="2655"/>
                </a:lnTo>
                <a:lnTo>
                  <a:pt x="1698" y="2645"/>
                </a:lnTo>
                <a:cubicBezTo>
                  <a:pt x="1698" y="2644"/>
                  <a:pt x="1699" y="2643"/>
                  <a:pt x="1699" y="2642"/>
                </a:cubicBezTo>
                <a:lnTo>
                  <a:pt x="1701" y="2641"/>
                </a:lnTo>
                <a:cubicBezTo>
                  <a:pt x="1701" y="2640"/>
                  <a:pt x="1702" y="2639"/>
                  <a:pt x="1703" y="2639"/>
                </a:cubicBezTo>
                <a:lnTo>
                  <a:pt x="1711" y="2633"/>
                </a:lnTo>
                <a:cubicBezTo>
                  <a:pt x="1712" y="2631"/>
                  <a:pt x="1715" y="2630"/>
                  <a:pt x="1717" y="2630"/>
                </a:cubicBezTo>
                <a:lnTo>
                  <a:pt x="1720" y="2631"/>
                </a:lnTo>
                <a:cubicBezTo>
                  <a:pt x="1721" y="2631"/>
                  <a:pt x="1722" y="2631"/>
                  <a:pt x="1723" y="2631"/>
                </a:cubicBezTo>
                <a:lnTo>
                  <a:pt x="1723" y="2631"/>
                </a:lnTo>
                <a:cubicBezTo>
                  <a:pt x="1723" y="2631"/>
                  <a:pt x="1723" y="2630"/>
                  <a:pt x="1724" y="2630"/>
                </a:cubicBezTo>
                <a:lnTo>
                  <a:pt x="1725" y="2624"/>
                </a:lnTo>
                <a:cubicBezTo>
                  <a:pt x="1726" y="2623"/>
                  <a:pt x="1726" y="2622"/>
                  <a:pt x="1726" y="2622"/>
                </a:cubicBezTo>
                <a:lnTo>
                  <a:pt x="1729" y="2618"/>
                </a:lnTo>
                <a:cubicBezTo>
                  <a:pt x="1730" y="2617"/>
                  <a:pt x="1730" y="2616"/>
                  <a:pt x="1731" y="2616"/>
                </a:cubicBezTo>
                <a:lnTo>
                  <a:pt x="1735" y="2613"/>
                </a:lnTo>
                <a:cubicBezTo>
                  <a:pt x="1735" y="2612"/>
                  <a:pt x="1736" y="2612"/>
                  <a:pt x="1737" y="2611"/>
                </a:cubicBezTo>
                <a:lnTo>
                  <a:pt x="1741" y="2610"/>
                </a:lnTo>
                <a:cubicBezTo>
                  <a:pt x="1742" y="2610"/>
                  <a:pt x="1744" y="2610"/>
                  <a:pt x="1745" y="2610"/>
                </a:cubicBezTo>
                <a:lnTo>
                  <a:pt x="1749" y="2611"/>
                </a:lnTo>
                <a:cubicBezTo>
                  <a:pt x="1750" y="2611"/>
                  <a:pt x="1752" y="2612"/>
                  <a:pt x="1753" y="2613"/>
                </a:cubicBezTo>
                <a:cubicBezTo>
                  <a:pt x="1754" y="2614"/>
                  <a:pt x="1755" y="2616"/>
                  <a:pt x="1756" y="2617"/>
                </a:cubicBezTo>
                <a:lnTo>
                  <a:pt x="1756" y="2617"/>
                </a:lnTo>
                <a:cubicBezTo>
                  <a:pt x="1757" y="2617"/>
                  <a:pt x="1758" y="2617"/>
                  <a:pt x="1758" y="2617"/>
                </a:cubicBezTo>
                <a:lnTo>
                  <a:pt x="1767" y="2616"/>
                </a:lnTo>
                <a:lnTo>
                  <a:pt x="1767" y="2616"/>
                </a:lnTo>
                <a:cubicBezTo>
                  <a:pt x="1767" y="2615"/>
                  <a:pt x="1767" y="2614"/>
                  <a:pt x="1767" y="2613"/>
                </a:cubicBezTo>
                <a:lnTo>
                  <a:pt x="1769" y="2602"/>
                </a:lnTo>
                <a:lnTo>
                  <a:pt x="1773" y="2591"/>
                </a:lnTo>
                <a:lnTo>
                  <a:pt x="1778" y="2584"/>
                </a:lnTo>
                <a:cubicBezTo>
                  <a:pt x="1779" y="2582"/>
                  <a:pt x="1782" y="2581"/>
                  <a:pt x="1784" y="2581"/>
                </a:cubicBezTo>
                <a:lnTo>
                  <a:pt x="1785" y="2577"/>
                </a:lnTo>
                <a:cubicBezTo>
                  <a:pt x="1786" y="2575"/>
                  <a:pt x="1788" y="2573"/>
                  <a:pt x="1790" y="2572"/>
                </a:cubicBezTo>
                <a:cubicBezTo>
                  <a:pt x="1792" y="2571"/>
                  <a:pt x="1795" y="2571"/>
                  <a:pt x="1797" y="2573"/>
                </a:cubicBezTo>
                <a:lnTo>
                  <a:pt x="1800" y="2574"/>
                </a:lnTo>
                <a:cubicBezTo>
                  <a:pt x="1801" y="2575"/>
                  <a:pt x="1802" y="2576"/>
                  <a:pt x="1803" y="2577"/>
                </a:cubicBezTo>
                <a:lnTo>
                  <a:pt x="1803" y="2578"/>
                </a:lnTo>
                <a:lnTo>
                  <a:pt x="1803" y="2578"/>
                </a:lnTo>
                <a:lnTo>
                  <a:pt x="1802" y="2575"/>
                </a:lnTo>
                <a:cubicBezTo>
                  <a:pt x="1801" y="2572"/>
                  <a:pt x="1803" y="2569"/>
                  <a:pt x="1805" y="2567"/>
                </a:cubicBezTo>
                <a:cubicBezTo>
                  <a:pt x="1807" y="2565"/>
                  <a:pt x="1810" y="2565"/>
                  <a:pt x="1812" y="2565"/>
                </a:cubicBezTo>
                <a:lnTo>
                  <a:pt x="1820" y="2546"/>
                </a:lnTo>
                <a:cubicBezTo>
                  <a:pt x="1821" y="2544"/>
                  <a:pt x="1823" y="2542"/>
                  <a:pt x="1825" y="2542"/>
                </a:cubicBezTo>
                <a:cubicBezTo>
                  <a:pt x="1827" y="2541"/>
                  <a:pt x="1829" y="2541"/>
                  <a:pt x="1831" y="2542"/>
                </a:cubicBezTo>
                <a:cubicBezTo>
                  <a:pt x="1832" y="2543"/>
                  <a:pt x="1834" y="2544"/>
                  <a:pt x="1835" y="2545"/>
                </a:cubicBezTo>
                <a:lnTo>
                  <a:pt x="1838" y="2549"/>
                </a:lnTo>
                <a:lnTo>
                  <a:pt x="1843" y="2544"/>
                </a:lnTo>
                <a:cubicBezTo>
                  <a:pt x="1845" y="2542"/>
                  <a:pt x="1848" y="2541"/>
                  <a:pt x="1850" y="2541"/>
                </a:cubicBezTo>
                <a:lnTo>
                  <a:pt x="1853" y="2542"/>
                </a:lnTo>
                <a:lnTo>
                  <a:pt x="1853" y="2539"/>
                </a:lnTo>
                <a:cubicBezTo>
                  <a:pt x="1854" y="2537"/>
                  <a:pt x="1854" y="2536"/>
                  <a:pt x="1855" y="2535"/>
                </a:cubicBezTo>
                <a:lnTo>
                  <a:pt x="1857" y="2533"/>
                </a:lnTo>
                <a:cubicBezTo>
                  <a:pt x="1858" y="2531"/>
                  <a:pt x="1860" y="2530"/>
                  <a:pt x="1863" y="2529"/>
                </a:cubicBezTo>
                <a:lnTo>
                  <a:pt x="1869" y="2529"/>
                </a:lnTo>
                <a:lnTo>
                  <a:pt x="1875" y="2523"/>
                </a:lnTo>
                <a:lnTo>
                  <a:pt x="1876" y="2521"/>
                </a:lnTo>
                <a:lnTo>
                  <a:pt x="1883" y="2493"/>
                </a:lnTo>
                <a:lnTo>
                  <a:pt x="1887" y="2485"/>
                </a:lnTo>
                <a:cubicBezTo>
                  <a:pt x="1887" y="2483"/>
                  <a:pt x="1888" y="2482"/>
                  <a:pt x="1890" y="2481"/>
                </a:cubicBezTo>
                <a:lnTo>
                  <a:pt x="1892" y="2479"/>
                </a:lnTo>
                <a:lnTo>
                  <a:pt x="1895" y="2476"/>
                </a:lnTo>
                <a:cubicBezTo>
                  <a:pt x="1895" y="2475"/>
                  <a:pt x="1896" y="2474"/>
                  <a:pt x="1897" y="2473"/>
                </a:cubicBezTo>
                <a:lnTo>
                  <a:pt x="1898" y="2460"/>
                </a:lnTo>
                <a:cubicBezTo>
                  <a:pt x="1899" y="2459"/>
                  <a:pt x="1899" y="2458"/>
                  <a:pt x="1899" y="2457"/>
                </a:cubicBezTo>
                <a:cubicBezTo>
                  <a:pt x="1899" y="2456"/>
                  <a:pt x="1899" y="2455"/>
                  <a:pt x="1899" y="2453"/>
                </a:cubicBezTo>
                <a:lnTo>
                  <a:pt x="1900" y="2446"/>
                </a:lnTo>
                <a:cubicBezTo>
                  <a:pt x="1900" y="2445"/>
                  <a:pt x="1900" y="2443"/>
                  <a:pt x="1900" y="2443"/>
                </a:cubicBezTo>
                <a:lnTo>
                  <a:pt x="1908" y="2425"/>
                </a:lnTo>
                <a:lnTo>
                  <a:pt x="1909" y="2420"/>
                </a:lnTo>
                <a:lnTo>
                  <a:pt x="1907" y="2414"/>
                </a:lnTo>
                <a:cubicBezTo>
                  <a:pt x="1907" y="2413"/>
                  <a:pt x="1907" y="2411"/>
                  <a:pt x="1907" y="2409"/>
                </a:cubicBezTo>
                <a:lnTo>
                  <a:pt x="1911" y="2400"/>
                </a:lnTo>
                <a:cubicBezTo>
                  <a:pt x="1911" y="2400"/>
                  <a:pt x="1912" y="2399"/>
                  <a:pt x="1912" y="2398"/>
                </a:cubicBezTo>
                <a:lnTo>
                  <a:pt x="1927" y="2380"/>
                </a:lnTo>
                <a:lnTo>
                  <a:pt x="1931" y="2368"/>
                </a:lnTo>
                <a:cubicBezTo>
                  <a:pt x="1931" y="2367"/>
                  <a:pt x="1932" y="2367"/>
                  <a:pt x="1932" y="2366"/>
                </a:cubicBezTo>
                <a:lnTo>
                  <a:pt x="1934" y="2364"/>
                </a:lnTo>
                <a:cubicBezTo>
                  <a:pt x="1935" y="2362"/>
                  <a:pt x="1937" y="2361"/>
                  <a:pt x="1939" y="2361"/>
                </a:cubicBezTo>
                <a:cubicBezTo>
                  <a:pt x="1941" y="2360"/>
                  <a:pt x="1943" y="2361"/>
                  <a:pt x="1944" y="2362"/>
                </a:cubicBezTo>
                <a:lnTo>
                  <a:pt x="1966" y="2328"/>
                </a:lnTo>
                <a:cubicBezTo>
                  <a:pt x="1967" y="2327"/>
                  <a:pt x="1968" y="2326"/>
                  <a:pt x="1969" y="2326"/>
                </a:cubicBezTo>
                <a:cubicBezTo>
                  <a:pt x="1972" y="2324"/>
                  <a:pt x="1976" y="2324"/>
                  <a:pt x="1979" y="2326"/>
                </a:cubicBezTo>
                <a:lnTo>
                  <a:pt x="1980" y="2325"/>
                </a:lnTo>
                <a:cubicBezTo>
                  <a:pt x="1979" y="2324"/>
                  <a:pt x="1979" y="2322"/>
                  <a:pt x="1979" y="2321"/>
                </a:cubicBezTo>
                <a:lnTo>
                  <a:pt x="1980" y="2314"/>
                </a:lnTo>
                <a:lnTo>
                  <a:pt x="1979" y="2308"/>
                </a:lnTo>
                <a:cubicBezTo>
                  <a:pt x="1979" y="2305"/>
                  <a:pt x="1980" y="2301"/>
                  <a:pt x="1984" y="2300"/>
                </a:cubicBezTo>
                <a:cubicBezTo>
                  <a:pt x="1987" y="2298"/>
                  <a:pt x="1991" y="2299"/>
                  <a:pt x="1994" y="2302"/>
                </a:cubicBezTo>
                <a:lnTo>
                  <a:pt x="1998" y="2310"/>
                </a:lnTo>
                <a:lnTo>
                  <a:pt x="2000" y="2308"/>
                </a:lnTo>
                <a:lnTo>
                  <a:pt x="2009" y="2298"/>
                </a:lnTo>
                <a:lnTo>
                  <a:pt x="2021" y="2276"/>
                </a:lnTo>
                <a:cubicBezTo>
                  <a:pt x="2022" y="2276"/>
                  <a:pt x="2022" y="2275"/>
                  <a:pt x="2022" y="2275"/>
                </a:cubicBezTo>
                <a:lnTo>
                  <a:pt x="2019" y="2274"/>
                </a:lnTo>
                <a:cubicBezTo>
                  <a:pt x="2017" y="2273"/>
                  <a:pt x="2016" y="2272"/>
                  <a:pt x="2015" y="2271"/>
                </a:cubicBezTo>
                <a:lnTo>
                  <a:pt x="2012" y="2268"/>
                </a:lnTo>
                <a:cubicBezTo>
                  <a:pt x="2011" y="2267"/>
                  <a:pt x="2011" y="2265"/>
                  <a:pt x="2011" y="2264"/>
                </a:cubicBezTo>
                <a:lnTo>
                  <a:pt x="2010" y="2259"/>
                </a:lnTo>
                <a:cubicBezTo>
                  <a:pt x="2010" y="2258"/>
                  <a:pt x="2010" y="2257"/>
                  <a:pt x="2011" y="2256"/>
                </a:cubicBezTo>
                <a:lnTo>
                  <a:pt x="2012" y="2250"/>
                </a:lnTo>
                <a:lnTo>
                  <a:pt x="2012" y="2246"/>
                </a:lnTo>
                <a:lnTo>
                  <a:pt x="2010" y="2247"/>
                </a:lnTo>
                <a:lnTo>
                  <a:pt x="2009" y="2248"/>
                </a:lnTo>
                <a:cubicBezTo>
                  <a:pt x="2007" y="2250"/>
                  <a:pt x="2005" y="2251"/>
                  <a:pt x="2003" y="2251"/>
                </a:cubicBezTo>
                <a:cubicBezTo>
                  <a:pt x="2002" y="2251"/>
                  <a:pt x="1999" y="2250"/>
                  <a:pt x="1998" y="2249"/>
                </a:cubicBezTo>
                <a:lnTo>
                  <a:pt x="1995" y="2247"/>
                </a:lnTo>
                <a:cubicBezTo>
                  <a:pt x="1994" y="2246"/>
                  <a:pt x="1994" y="2245"/>
                  <a:pt x="1993" y="2244"/>
                </a:cubicBezTo>
                <a:lnTo>
                  <a:pt x="1991" y="2239"/>
                </a:lnTo>
                <a:cubicBezTo>
                  <a:pt x="1990" y="2239"/>
                  <a:pt x="1989" y="2238"/>
                  <a:pt x="1988" y="2238"/>
                </a:cubicBezTo>
                <a:cubicBezTo>
                  <a:pt x="1987" y="2236"/>
                  <a:pt x="1984" y="2232"/>
                  <a:pt x="1985" y="2229"/>
                </a:cubicBezTo>
                <a:lnTo>
                  <a:pt x="1985" y="2227"/>
                </a:lnTo>
                <a:cubicBezTo>
                  <a:pt x="1986" y="2225"/>
                  <a:pt x="1986" y="2224"/>
                  <a:pt x="1987" y="2223"/>
                </a:cubicBezTo>
                <a:lnTo>
                  <a:pt x="1989" y="2221"/>
                </a:lnTo>
                <a:cubicBezTo>
                  <a:pt x="1989" y="2221"/>
                  <a:pt x="1989" y="2221"/>
                  <a:pt x="1989" y="2220"/>
                </a:cubicBezTo>
                <a:lnTo>
                  <a:pt x="1989" y="2220"/>
                </a:lnTo>
                <a:lnTo>
                  <a:pt x="1987" y="2219"/>
                </a:lnTo>
                <a:cubicBezTo>
                  <a:pt x="1986" y="2218"/>
                  <a:pt x="1985" y="2217"/>
                  <a:pt x="1985" y="2215"/>
                </a:cubicBezTo>
                <a:lnTo>
                  <a:pt x="1982" y="2210"/>
                </a:lnTo>
                <a:cubicBezTo>
                  <a:pt x="1982" y="2210"/>
                  <a:pt x="1981" y="2209"/>
                  <a:pt x="1981" y="2208"/>
                </a:cubicBezTo>
                <a:cubicBezTo>
                  <a:pt x="1981" y="2208"/>
                  <a:pt x="1980" y="2206"/>
                  <a:pt x="1980" y="2205"/>
                </a:cubicBezTo>
                <a:lnTo>
                  <a:pt x="1978" y="2200"/>
                </a:lnTo>
                <a:lnTo>
                  <a:pt x="1976" y="2200"/>
                </a:lnTo>
                <a:cubicBezTo>
                  <a:pt x="1975" y="2200"/>
                  <a:pt x="1973" y="2200"/>
                  <a:pt x="1972" y="2199"/>
                </a:cubicBezTo>
                <a:lnTo>
                  <a:pt x="1968" y="2197"/>
                </a:lnTo>
                <a:cubicBezTo>
                  <a:pt x="1967" y="2196"/>
                  <a:pt x="1966" y="2195"/>
                  <a:pt x="1966" y="2194"/>
                </a:cubicBezTo>
                <a:lnTo>
                  <a:pt x="1963" y="2189"/>
                </a:lnTo>
                <a:cubicBezTo>
                  <a:pt x="1962" y="2187"/>
                  <a:pt x="1962" y="2186"/>
                  <a:pt x="1962" y="2185"/>
                </a:cubicBezTo>
                <a:lnTo>
                  <a:pt x="1962" y="2181"/>
                </a:lnTo>
                <a:cubicBezTo>
                  <a:pt x="1962" y="2180"/>
                  <a:pt x="1962" y="2179"/>
                  <a:pt x="1963" y="2178"/>
                </a:cubicBezTo>
                <a:lnTo>
                  <a:pt x="1962" y="2177"/>
                </a:lnTo>
                <a:lnTo>
                  <a:pt x="1957" y="2177"/>
                </a:lnTo>
                <a:lnTo>
                  <a:pt x="1950" y="2175"/>
                </a:lnTo>
                <a:cubicBezTo>
                  <a:pt x="1948" y="2174"/>
                  <a:pt x="1947" y="2173"/>
                  <a:pt x="1946" y="2172"/>
                </a:cubicBezTo>
                <a:lnTo>
                  <a:pt x="1942" y="2167"/>
                </a:lnTo>
                <a:cubicBezTo>
                  <a:pt x="1942" y="2166"/>
                  <a:pt x="1941" y="2165"/>
                  <a:pt x="1941" y="2164"/>
                </a:cubicBezTo>
                <a:lnTo>
                  <a:pt x="1939" y="2157"/>
                </a:lnTo>
                <a:lnTo>
                  <a:pt x="1938" y="2147"/>
                </a:lnTo>
                <a:cubicBezTo>
                  <a:pt x="1938" y="2146"/>
                  <a:pt x="1938" y="2145"/>
                  <a:pt x="1939" y="2144"/>
                </a:cubicBezTo>
                <a:lnTo>
                  <a:pt x="1941" y="2138"/>
                </a:lnTo>
                <a:cubicBezTo>
                  <a:pt x="1942" y="2136"/>
                  <a:pt x="1943" y="2134"/>
                  <a:pt x="1946" y="2133"/>
                </a:cubicBezTo>
                <a:lnTo>
                  <a:pt x="1951" y="2132"/>
                </a:lnTo>
                <a:cubicBezTo>
                  <a:pt x="1954" y="2131"/>
                  <a:pt x="1957" y="2132"/>
                  <a:pt x="1959" y="2134"/>
                </a:cubicBezTo>
                <a:lnTo>
                  <a:pt x="1966" y="2144"/>
                </a:lnTo>
                <a:lnTo>
                  <a:pt x="1962" y="2136"/>
                </a:lnTo>
                <a:cubicBezTo>
                  <a:pt x="1962" y="2134"/>
                  <a:pt x="1962" y="2131"/>
                  <a:pt x="1962" y="2129"/>
                </a:cubicBezTo>
                <a:cubicBezTo>
                  <a:pt x="1963" y="2127"/>
                  <a:pt x="1965" y="2126"/>
                  <a:pt x="1967" y="2125"/>
                </a:cubicBezTo>
                <a:lnTo>
                  <a:pt x="1971" y="2124"/>
                </a:lnTo>
                <a:lnTo>
                  <a:pt x="1971" y="2124"/>
                </a:lnTo>
                <a:lnTo>
                  <a:pt x="1967" y="2122"/>
                </a:lnTo>
                <a:lnTo>
                  <a:pt x="1957" y="2125"/>
                </a:lnTo>
                <a:cubicBezTo>
                  <a:pt x="1956" y="2125"/>
                  <a:pt x="1955" y="2125"/>
                  <a:pt x="1955" y="2125"/>
                </a:cubicBezTo>
                <a:lnTo>
                  <a:pt x="1947" y="2125"/>
                </a:lnTo>
                <a:cubicBezTo>
                  <a:pt x="1946" y="2125"/>
                  <a:pt x="1945" y="2125"/>
                  <a:pt x="1944" y="2124"/>
                </a:cubicBezTo>
                <a:lnTo>
                  <a:pt x="1940" y="2122"/>
                </a:lnTo>
                <a:cubicBezTo>
                  <a:pt x="1939" y="2122"/>
                  <a:pt x="1938" y="2121"/>
                  <a:pt x="1938" y="2120"/>
                </a:cubicBezTo>
                <a:lnTo>
                  <a:pt x="1934" y="2116"/>
                </a:lnTo>
                <a:cubicBezTo>
                  <a:pt x="1933" y="2114"/>
                  <a:pt x="1932" y="2112"/>
                  <a:pt x="1932" y="2109"/>
                </a:cubicBezTo>
                <a:cubicBezTo>
                  <a:pt x="1931" y="2109"/>
                  <a:pt x="1931" y="2108"/>
                  <a:pt x="1930" y="2108"/>
                </a:cubicBezTo>
                <a:lnTo>
                  <a:pt x="1927" y="2105"/>
                </a:lnTo>
                <a:cubicBezTo>
                  <a:pt x="1926" y="2104"/>
                  <a:pt x="1925" y="2102"/>
                  <a:pt x="1925" y="2101"/>
                </a:cubicBezTo>
                <a:lnTo>
                  <a:pt x="1924" y="2095"/>
                </a:lnTo>
                <a:cubicBezTo>
                  <a:pt x="1924" y="2094"/>
                  <a:pt x="1924" y="2093"/>
                  <a:pt x="1924" y="2092"/>
                </a:cubicBezTo>
                <a:lnTo>
                  <a:pt x="1925" y="2086"/>
                </a:lnTo>
                <a:cubicBezTo>
                  <a:pt x="1925" y="2085"/>
                  <a:pt x="1925" y="2084"/>
                  <a:pt x="1926" y="2084"/>
                </a:cubicBezTo>
                <a:lnTo>
                  <a:pt x="1928" y="2079"/>
                </a:lnTo>
                <a:cubicBezTo>
                  <a:pt x="1929" y="2078"/>
                  <a:pt x="1930" y="2077"/>
                  <a:pt x="1931" y="2076"/>
                </a:cubicBezTo>
                <a:lnTo>
                  <a:pt x="1934" y="2074"/>
                </a:lnTo>
                <a:cubicBezTo>
                  <a:pt x="1936" y="2072"/>
                  <a:pt x="1939" y="2072"/>
                  <a:pt x="1942" y="2073"/>
                </a:cubicBezTo>
                <a:lnTo>
                  <a:pt x="1945" y="2075"/>
                </a:lnTo>
                <a:cubicBezTo>
                  <a:pt x="1947" y="2076"/>
                  <a:pt x="1949" y="2078"/>
                  <a:pt x="1949" y="2080"/>
                </a:cubicBezTo>
                <a:lnTo>
                  <a:pt x="1950" y="2089"/>
                </a:lnTo>
                <a:lnTo>
                  <a:pt x="1951" y="2089"/>
                </a:lnTo>
                <a:lnTo>
                  <a:pt x="1951" y="2086"/>
                </a:lnTo>
                <a:cubicBezTo>
                  <a:pt x="1950" y="2083"/>
                  <a:pt x="1951" y="2080"/>
                  <a:pt x="1953" y="2078"/>
                </a:cubicBezTo>
                <a:lnTo>
                  <a:pt x="1958" y="2073"/>
                </a:lnTo>
                <a:lnTo>
                  <a:pt x="1956" y="2065"/>
                </a:lnTo>
                <a:cubicBezTo>
                  <a:pt x="1956" y="2061"/>
                  <a:pt x="1958" y="2057"/>
                  <a:pt x="1962" y="2056"/>
                </a:cubicBezTo>
                <a:lnTo>
                  <a:pt x="1963" y="2054"/>
                </a:lnTo>
                <a:lnTo>
                  <a:pt x="1966" y="2048"/>
                </a:lnTo>
                <a:lnTo>
                  <a:pt x="1965" y="2045"/>
                </a:lnTo>
                <a:cubicBezTo>
                  <a:pt x="1964" y="2044"/>
                  <a:pt x="1964" y="2042"/>
                  <a:pt x="1964" y="2041"/>
                </a:cubicBezTo>
                <a:lnTo>
                  <a:pt x="1964" y="2037"/>
                </a:lnTo>
                <a:cubicBezTo>
                  <a:pt x="1965" y="2035"/>
                  <a:pt x="1966" y="2033"/>
                  <a:pt x="1968" y="2032"/>
                </a:cubicBezTo>
                <a:lnTo>
                  <a:pt x="1970" y="2030"/>
                </a:lnTo>
                <a:cubicBezTo>
                  <a:pt x="1972" y="2029"/>
                  <a:pt x="1973" y="2029"/>
                  <a:pt x="1974" y="2029"/>
                </a:cubicBezTo>
                <a:lnTo>
                  <a:pt x="1991" y="2027"/>
                </a:lnTo>
                <a:lnTo>
                  <a:pt x="1991" y="2026"/>
                </a:lnTo>
                <a:lnTo>
                  <a:pt x="1992" y="2021"/>
                </a:lnTo>
                <a:cubicBezTo>
                  <a:pt x="1992" y="2020"/>
                  <a:pt x="1993" y="2019"/>
                  <a:pt x="1993" y="2018"/>
                </a:cubicBezTo>
                <a:lnTo>
                  <a:pt x="1999" y="2009"/>
                </a:lnTo>
                <a:cubicBezTo>
                  <a:pt x="1999" y="2005"/>
                  <a:pt x="2003" y="2002"/>
                  <a:pt x="2007" y="2002"/>
                </a:cubicBezTo>
                <a:lnTo>
                  <a:pt x="2009" y="2002"/>
                </a:lnTo>
                <a:cubicBezTo>
                  <a:pt x="2010" y="2002"/>
                  <a:pt x="2010" y="2002"/>
                  <a:pt x="2011" y="2002"/>
                </a:cubicBezTo>
                <a:lnTo>
                  <a:pt x="2011" y="2001"/>
                </a:lnTo>
                <a:lnTo>
                  <a:pt x="2008" y="1993"/>
                </a:lnTo>
                <a:cubicBezTo>
                  <a:pt x="2008" y="1991"/>
                  <a:pt x="2008" y="1988"/>
                  <a:pt x="2010" y="1986"/>
                </a:cubicBezTo>
                <a:lnTo>
                  <a:pt x="2012" y="1983"/>
                </a:lnTo>
                <a:cubicBezTo>
                  <a:pt x="2014" y="1981"/>
                  <a:pt x="2016" y="1980"/>
                  <a:pt x="2019" y="1980"/>
                </a:cubicBezTo>
                <a:lnTo>
                  <a:pt x="2023" y="1980"/>
                </a:lnTo>
                <a:cubicBezTo>
                  <a:pt x="2023" y="1979"/>
                  <a:pt x="2023" y="1977"/>
                  <a:pt x="2023" y="1976"/>
                </a:cubicBezTo>
                <a:lnTo>
                  <a:pt x="2027" y="1963"/>
                </a:lnTo>
                <a:lnTo>
                  <a:pt x="2026" y="1960"/>
                </a:lnTo>
                <a:lnTo>
                  <a:pt x="2025" y="1958"/>
                </a:lnTo>
                <a:cubicBezTo>
                  <a:pt x="2023" y="1956"/>
                  <a:pt x="2023" y="1953"/>
                  <a:pt x="2024" y="1950"/>
                </a:cubicBezTo>
                <a:cubicBezTo>
                  <a:pt x="2025" y="1947"/>
                  <a:pt x="2028" y="1945"/>
                  <a:pt x="2031" y="1945"/>
                </a:cubicBezTo>
                <a:lnTo>
                  <a:pt x="2037" y="1944"/>
                </a:lnTo>
                <a:lnTo>
                  <a:pt x="2036" y="1941"/>
                </a:lnTo>
                <a:lnTo>
                  <a:pt x="2023" y="1913"/>
                </a:lnTo>
                <a:lnTo>
                  <a:pt x="2013" y="1900"/>
                </a:lnTo>
                <a:lnTo>
                  <a:pt x="2001" y="1878"/>
                </a:lnTo>
                <a:lnTo>
                  <a:pt x="1997" y="1874"/>
                </a:lnTo>
                <a:lnTo>
                  <a:pt x="1974" y="1868"/>
                </a:lnTo>
                <a:cubicBezTo>
                  <a:pt x="1972" y="1867"/>
                  <a:pt x="1970" y="1865"/>
                  <a:pt x="1969" y="1863"/>
                </a:cubicBezTo>
                <a:cubicBezTo>
                  <a:pt x="1968" y="1861"/>
                  <a:pt x="1968" y="1859"/>
                  <a:pt x="1969" y="1857"/>
                </a:cubicBezTo>
                <a:lnTo>
                  <a:pt x="1972" y="1851"/>
                </a:lnTo>
                <a:cubicBezTo>
                  <a:pt x="1973" y="1848"/>
                  <a:pt x="1975" y="1846"/>
                  <a:pt x="1978" y="1846"/>
                </a:cubicBezTo>
                <a:lnTo>
                  <a:pt x="1978" y="1846"/>
                </a:lnTo>
                <a:cubicBezTo>
                  <a:pt x="1978" y="1845"/>
                  <a:pt x="1978" y="1844"/>
                  <a:pt x="1978" y="1843"/>
                </a:cubicBezTo>
                <a:cubicBezTo>
                  <a:pt x="1979" y="1839"/>
                  <a:pt x="1981" y="1836"/>
                  <a:pt x="1985" y="1836"/>
                </a:cubicBezTo>
                <a:lnTo>
                  <a:pt x="1991" y="1835"/>
                </a:lnTo>
                <a:cubicBezTo>
                  <a:pt x="1994" y="1835"/>
                  <a:pt x="1997" y="1836"/>
                  <a:pt x="1999" y="1838"/>
                </a:cubicBezTo>
                <a:lnTo>
                  <a:pt x="2005" y="1847"/>
                </a:lnTo>
                <a:cubicBezTo>
                  <a:pt x="2006" y="1846"/>
                  <a:pt x="2006" y="1845"/>
                  <a:pt x="2007" y="1844"/>
                </a:cubicBezTo>
                <a:lnTo>
                  <a:pt x="2009" y="1843"/>
                </a:lnTo>
                <a:cubicBezTo>
                  <a:pt x="2009" y="1841"/>
                  <a:pt x="2009" y="1839"/>
                  <a:pt x="2009" y="1837"/>
                </a:cubicBezTo>
                <a:lnTo>
                  <a:pt x="2013" y="1830"/>
                </a:lnTo>
                <a:cubicBezTo>
                  <a:pt x="2014" y="1828"/>
                  <a:pt x="2016" y="1826"/>
                  <a:pt x="2019" y="1826"/>
                </a:cubicBezTo>
                <a:lnTo>
                  <a:pt x="2023" y="1825"/>
                </a:lnTo>
                <a:cubicBezTo>
                  <a:pt x="2023" y="1821"/>
                  <a:pt x="2025" y="1818"/>
                  <a:pt x="2028" y="1817"/>
                </a:cubicBezTo>
                <a:lnTo>
                  <a:pt x="2037" y="1814"/>
                </a:lnTo>
                <a:cubicBezTo>
                  <a:pt x="2037" y="1814"/>
                  <a:pt x="2038" y="1814"/>
                  <a:pt x="2039" y="1814"/>
                </a:cubicBezTo>
                <a:lnTo>
                  <a:pt x="2044" y="1813"/>
                </a:lnTo>
                <a:cubicBezTo>
                  <a:pt x="2047" y="1813"/>
                  <a:pt x="2050" y="1815"/>
                  <a:pt x="2051" y="1818"/>
                </a:cubicBezTo>
                <a:lnTo>
                  <a:pt x="2052" y="1820"/>
                </a:lnTo>
                <a:cubicBezTo>
                  <a:pt x="2053" y="1819"/>
                  <a:pt x="2055" y="1817"/>
                  <a:pt x="2057" y="1817"/>
                </a:cubicBezTo>
                <a:lnTo>
                  <a:pt x="2060" y="1816"/>
                </a:lnTo>
                <a:cubicBezTo>
                  <a:pt x="2062" y="1815"/>
                  <a:pt x="2064" y="1815"/>
                  <a:pt x="2066" y="1816"/>
                </a:cubicBezTo>
                <a:lnTo>
                  <a:pt x="2080" y="1822"/>
                </a:lnTo>
                <a:lnTo>
                  <a:pt x="2083" y="1822"/>
                </a:lnTo>
                <a:lnTo>
                  <a:pt x="2087" y="1820"/>
                </a:lnTo>
                <a:lnTo>
                  <a:pt x="2092" y="1815"/>
                </a:lnTo>
                <a:cubicBezTo>
                  <a:pt x="2094" y="1814"/>
                  <a:pt x="2096" y="1813"/>
                  <a:pt x="2099" y="1814"/>
                </a:cubicBezTo>
                <a:lnTo>
                  <a:pt x="2099" y="1814"/>
                </a:lnTo>
                <a:lnTo>
                  <a:pt x="2099" y="1812"/>
                </a:lnTo>
                <a:cubicBezTo>
                  <a:pt x="2099" y="1811"/>
                  <a:pt x="2099" y="1809"/>
                  <a:pt x="2099" y="1808"/>
                </a:cubicBezTo>
                <a:lnTo>
                  <a:pt x="2101" y="1803"/>
                </a:lnTo>
                <a:cubicBezTo>
                  <a:pt x="2102" y="1800"/>
                  <a:pt x="2105" y="1797"/>
                  <a:pt x="2108" y="1797"/>
                </a:cubicBezTo>
                <a:cubicBezTo>
                  <a:pt x="2112" y="1797"/>
                  <a:pt x="2115" y="1799"/>
                  <a:pt x="2116" y="1802"/>
                </a:cubicBezTo>
                <a:lnTo>
                  <a:pt x="2117" y="1804"/>
                </a:lnTo>
                <a:lnTo>
                  <a:pt x="2118" y="1802"/>
                </a:lnTo>
                <a:lnTo>
                  <a:pt x="2116" y="1800"/>
                </a:lnTo>
                <a:lnTo>
                  <a:pt x="2111" y="1794"/>
                </a:lnTo>
                <a:lnTo>
                  <a:pt x="2110" y="1795"/>
                </a:lnTo>
                <a:cubicBezTo>
                  <a:pt x="2107" y="1797"/>
                  <a:pt x="2103" y="1796"/>
                  <a:pt x="2100" y="1794"/>
                </a:cubicBezTo>
                <a:lnTo>
                  <a:pt x="2095" y="1788"/>
                </a:lnTo>
                <a:cubicBezTo>
                  <a:pt x="2094" y="1788"/>
                  <a:pt x="2094" y="1787"/>
                  <a:pt x="2094" y="1787"/>
                </a:cubicBezTo>
                <a:lnTo>
                  <a:pt x="2085" y="1771"/>
                </a:lnTo>
                <a:cubicBezTo>
                  <a:pt x="2083" y="1768"/>
                  <a:pt x="2083" y="1765"/>
                  <a:pt x="2084" y="1763"/>
                </a:cubicBezTo>
                <a:cubicBezTo>
                  <a:pt x="2085" y="1761"/>
                  <a:pt x="2088" y="1759"/>
                  <a:pt x="2090" y="1759"/>
                </a:cubicBezTo>
                <a:lnTo>
                  <a:pt x="2094" y="1758"/>
                </a:lnTo>
                <a:cubicBezTo>
                  <a:pt x="2096" y="1758"/>
                  <a:pt x="2097" y="1758"/>
                  <a:pt x="2098" y="1758"/>
                </a:cubicBezTo>
                <a:lnTo>
                  <a:pt x="2121" y="1766"/>
                </a:lnTo>
                <a:lnTo>
                  <a:pt x="2123" y="1765"/>
                </a:lnTo>
                <a:cubicBezTo>
                  <a:pt x="2124" y="1764"/>
                  <a:pt x="2126" y="1763"/>
                  <a:pt x="2128" y="1763"/>
                </a:cubicBezTo>
                <a:cubicBezTo>
                  <a:pt x="2129" y="1763"/>
                  <a:pt x="2129" y="1764"/>
                  <a:pt x="2130" y="1764"/>
                </a:cubicBezTo>
                <a:cubicBezTo>
                  <a:pt x="2131" y="1763"/>
                  <a:pt x="2131" y="1763"/>
                  <a:pt x="2131" y="1762"/>
                </a:cubicBezTo>
                <a:lnTo>
                  <a:pt x="2133" y="1761"/>
                </a:lnTo>
                <a:cubicBezTo>
                  <a:pt x="2134" y="1760"/>
                  <a:pt x="2135" y="1759"/>
                  <a:pt x="2136" y="1759"/>
                </a:cubicBezTo>
                <a:lnTo>
                  <a:pt x="2141" y="1757"/>
                </a:lnTo>
                <a:cubicBezTo>
                  <a:pt x="2142" y="1757"/>
                  <a:pt x="2143" y="1757"/>
                  <a:pt x="2143" y="1757"/>
                </a:cubicBezTo>
                <a:lnTo>
                  <a:pt x="2139" y="1751"/>
                </a:lnTo>
                <a:lnTo>
                  <a:pt x="2127" y="1744"/>
                </a:lnTo>
                <a:cubicBezTo>
                  <a:pt x="2126" y="1744"/>
                  <a:pt x="2125" y="1743"/>
                  <a:pt x="2125" y="1743"/>
                </a:cubicBezTo>
                <a:lnTo>
                  <a:pt x="2109" y="1727"/>
                </a:lnTo>
                <a:lnTo>
                  <a:pt x="2086" y="1714"/>
                </a:lnTo>
                <a:lnTo>
                  <a:pt x="2085" y="1713"/>
                </a:lnTo>
                <a:lnTo>
                  <a:pt x="2073" y="1700"/>
                </a:lnTo>
                <a:cubicBezTo>
                  <a:pt x="2072" y="1699"/>
                  <a:pt x="2071" y="1698"/>
                  <a:pt x="2071" y="1697"/>
                </a:cubicBezTo>
                <a:lnTo>
                  <a:pt x="2066" y="1677"/>
                </a:lnTo>
                <a:cubicBezTo>
                  <a:pt x="2065" y="1674"/>
                  <a:pt x="2067" y="1670"/>
                  <a:pt x="2071" y="1668"/>
                </a:cubicBezTo>
                <a:cubicBezTo>
                  <a:pt x="2074" y="1666"/>
                  <a:pt x="2078" y="1668"/>
                  <a:pt x="2081" y="1671"/>
                </a:cubicBezTo>
                <a:lnTo>
                  <a:pt x="2082" y="1674"/>
                </a:lnTo>
                <a:lnTo>
                  <a:pt x="2087" y="1677"/>
                </a:lnTo>
                <a:cubicBezTo>
                  <a:pt x="2088" y="1678"/>
                  <a:pt x="2089" y="1678"/>
                  <a:pt x="2089" y="1679"/>
                </a:cubicBezTo>
                <a:lnTo>
                  <a:pt x="2092" y="1683"/>
                </a:lnTo>
                <a:lnTo>
                  <a:pt x="2098" y="1694"/>
                </a:lnTo>
                <a:lnTo>
                  <a:pt x="2109" y="1698"/>
                </a:lnTo>
                <a:cubicBezTo>
                  <a:pt x="2110" y="1699"/>
                  <a:pt x="2112" y="1700"/>
                  <a:pt x="2113" y="1701"/>
                </a:cubicBezTo>
                <a:lnTo>
                  <a:pt x="2118" y="1707"/>
                </a:lnTo>
                <a:lnTo>
                  <a:pt x="2124" y="1708"/>
                </a:lnTo>
                <a:cubicBezTo>
                  <a:pt x="2125" y="1709"/>
                  <a:pt x="2126" y="1710"/>
                  <a:pt x="2127" y="1711"/>
                </a:cubicBezTo>
                <a:lnTo>
                  <a:pt x="2130" y="1714"/>
                </a:lnTo>
                <a:lnTo>
                  <a:pt x="2135" y="1721"/>
                </a:lnTo>
                <a:lnTo>
                  <a:pt x="2150" y="1728"/>
                </a:lnTo>
                <a:cubicBezTo>
                  <a:pt x="2149" y="1727"/>
                  <a:pt x="2149" y="1725"/>
                  <a:pt x="2149" y="1723"/>
                </a:cubicBezTo>
                <a:cubicBezTo>
                  <a:pt x="2150" y="1719"/>
                  <a:pt x="2153" y="1717"/>
                  <a:pt x="2157" y="1717"/>
                </a:cubicBezTo>
                <a:lnTo>
                  <a:pt x="2166" y="1716"/>
                </a:lnTo>
                <a:lnTo>
                  <a:pt x="2164" y="1709"/>
                </a:lnTo>
                <a:cubicBezTo>
                  <a:pt x="2163" y="1707"/>
                  <a:pt x="2162" y="1705"/>
                  <a:pt x="2163" y="1702"/>
                </a:cubicBezTo>
                <a:lnTo>
                  <a:pt x="2165" y="1698"/>
                </a:lnTo>
                <a:lnTo>
                  <a:pt x="2164" y="1696"/>
                </a:lnTo>
                <a:cubicBezTo>
                  <a:pt x="2162" y="1693"/>
                  <a:pt x="2162" y="1688"/>
                  <a:pt x="2165" y="1686"/>
                </a:cubicBezTo>
                <a:lnTo>
                  <a:pt x="2170" y="1682"/>
                </a:lnTo>
                <a:cubicBezTo>
                  <a:pt x="2170" y="1682"/>
                  <a:pt x="2170" y="1682"/>
                  <a:pt x="2171" y="1681"/>
                </a:cubicBezTo>
                <a:cubicBezTo>
                  <a:pt x="2170" y="1681"/>
                  <a:pt x="2170" y="1681"/>
                  <a:pt x="2170" y="1681"/>
                </a:cubicBezTo>
                <a:lnTo>
                  <a:pt x="2165" y="1679"/>
                </a:lnTo>
                <a:cubicBezTo>
                  <a:pt x="2165" y="1678"/>
                  <a:pt x="2164" y="1678"/>
                  <a:pt x="2163" y="1677"/>
                </a:cubicBezTo>
                <a:lnTo>
                  <a:pt x="2159" y="1672"/>
                </a:lnTo>
                <a:lnTo>
                  <a:pt x="2154" y="1663"/>
                </a:lnTo>
                <a:cubicBezTo>
                  <a:pt x="2153" y="1661"/>
                  <a:pt x="2153" y="1658"/>
                  <a:pt x="2155" y="1655"/>
                </a:cubicBezTo>
                <a:cubicBezTo>
                  <a:pt x="2156" y="1653"/>
                  <a:pt x="2159" y="1651"/>
                  <a:pt x="2162" y="1652"/>
                </a:cubicBezTo>
                <a:lnTo>
                  <a:pt x="2169" y="1652"/>
                </a:lnTo>
                <a:cubicBezTo>
                  <a:pt x="2171" y="1652"/>
                  <a:pt x="2173" y="1653"/>
                  <a:pt x="2174" y="1654"/>
                </a:cubicBezTo>
                <a:lnTo>
                  <a:pt x="2181" y="1661"/>
                </a:lnTo>
                <a:lnTo>
                  <a:pt x="2182" y="1660"/>
                </a:lnTo>
                <a:lnTo>
                  <a:pt x="2181" y="1659"/>
                </a:lnTo>
                <a:cubicBezTo>
                  <a:pt x="2181" y="1658"/>
                  <a:pt x="2180" y="1658"/>
                  <a:pt x="2180" y="1657"/>
                </a:cubicBezTo>
                <a:lnTo>
                  <a:pt x="2176" y="1644"/>
                </a:lnTo>
                <a:cubicBezTo>
                  <a:pt x="2174" y="1641"/>
                  <a:pt x="2175" y="1637"/>
                  <a:pt x="2177" y="1635"/>
                </a:cubicBezTo>
                <a:cubicBezTo>
                  <a:pt x="2178" y="1634"/>
                  <a:pt x="2179" y="1633"/>
                  <a:pt x="2180" y="1632"/>
                </a:cubicBezTo>
                <a:lnTo>
                  <a:pt x="2177" y="1628"/>
                </a:lnTo>
                <a:cubicBezTo>
                  <a:pt x="2176" y="1626"/>
                  <a:pt x="2176" y="1623"/>
                  <a:pt x="2177" y="1621"/>
                </a:cubicBezTo>
                <a:cubicBezTo>
                  <a:pt x="2177" y="1619"/>
                  <a:pt x="2179" y="1617"/>
                  <a:pt x="2181" y="1616"/>
                </a:cubicBezTo>
                <a:lnTo>
                  <a:pt x="2185" y="1615"/>
                </a:lnTo>
                <a:lnTo>
                  <a:pt x="2185" y="1611"/>
                </a:lnTo>
                <a:cubicBezTo>
                  <a:pt x="2185" y="1607"/>
                  <a:pt x="2188" y="1604"/>
                  <a:pt x="2192" y="1604"/>
                </a:cubicBezTo>
                <a:lnTo>
                  <a:pt x="2198" y="1603"/>
                </a:lnTo>
                <a:cubicBezTo>
                  <a:pt x="2199" y="1603"/>
                  <a:pt x="2201" y="1603"/>
                  <a:pt x="2202" y="1603"/>
                </a:cubicBezTo>
                <a:lnTo>
                  <a:pt x="2216" y="1606"/>
                </a:lnTo>
                <a:cubicBezTo>
                  <a:pt x="2220" y="1607"/>
                  <a:pt x="2222" y="1611"/>
                  <a:pt x="2222" y="1616"/>
                </a:cubicBezTo>
                <a:lnTo>
                  <a:pt x="2221" y="1618"/>
                </a:lnTo>
                <a:lnTo>
                  <a:pt x="2224" y="1620"/>
                </a:lnTo>
                <a:lnTo>
                  <a:pt x="2228" y="1626"/>
                </a:lnTo>
                <a:lnTo>
                  <a:pt x="2232" y="1633"/>
                </a:lnTo>
                <a:cubicBezTo>
                  <a:pt x="2232" y="1634"/>
                  <a:pt x="2232" y="1634"/>
                  <a:pt x="2232" y="1635"/>
                </a:cubicBezTo>
                <a:cubicBezTo>
                  <a:pt x="2233" y="1635"/>
                  <a:pt x="2233" y="1635"/>
                  <a:pt x="2234" y="1635"/>
                </a:cubicBezTo>
                <a:lnTo>
                  <a:pt x="2245" y="1638"/>
                </a:lnTo>
                <a:cubicBezTo>
                  <a:pt x="2247" y="1638"/>
                  <a:pt x="2248" y="1639"/>
                  <a:pt x="2249" y="1640"/>
                </a:cubicBezTo>
                <a:lnTo>
                  <a:pt x="2249" y="1638"/>
                </a:lnTo>
                <a:lnTo>
                  <a:pt x="2245" y="1606"/>
                </a:lnTo>
                <a:lnTo>
                  <a:pt x="2241" y="1601"/>
                </a:lnTo>
                <a:lnTo>
                  <a:pt x="2237" y="1594"/>
                </a:lnTo>
                <a:cubicBezTo>
                  <a:pt x="2236" y="1592"/>
                  <a:pt x="2236" y="1590"/>
                  <a:pt x="2237" y="1588"/>
                </a:cubicBezTo>
                <a:cubicBezTo>
                  <a:pt x="2238" y="1586"/>
                  <a:pt x="2239" y="1584"/>
                  <a:pt x="2241" y="1583"/>
                </a:cubicBezTo>
                <a:lnTo>
                  <a:pt x="2245" y="1582"/>
                </a:lnTo>
                <a:cubicBezTo>
                  <a:pt x="2247" y="1581"/>
                  <a:pt x="2249" y="1581"/>
                  <a:pt x="2251" y="1582"/>
                </a:cubicBezTo>
                <a:lnTo>
                  <a:pt x="2254" y="1583"/>
                </a:lnTo>
                <a:cubicBezTo>
                  <a:pt x="2256" y="1583"/>
                  <a:pt x="2256" y="1584"/>
                  <a:pt x="2257" y="1585"/>
                </a:cubicBezTo>
                <a:lnTo>
                  <a:pt x="2279" y="1604"/>
                </a:lnTo>
                <a:cubicBezTo>
                  <a:pt x="2280" y="1605"/>
                  <a:pt x="2281" y="1606"/>
                  <a:pt x="2281" y="1606"/>
                </a:cubicBezTo>
                <a:lnTo>
                  <a:pt x="2285" y="1614"/>
                </a:lnTo>
                <a:lnTo>
                  <a:pt x="2292" y="1635"/>
                </a:lnTo>
                <a:lnTo>
                  <a:pt x="2294" y="1634"/>
                </a:lnTo>
                <a:cubicBezTo>
                  <a:pt x="2296" y="1633"/>
                  <a:pt x="2298" y="1633"/>
                  <a:pt x="2300" y="1634"/>
                </a:cubicBezTo>
                <a:lnTo>
                  <a:pt x="2303" y="1636"/>
                </a:lnTo>
                <a:cubicBezTo>
                  <a:pt x="2304" y="1636"/>
                  <a:pt x="2306" y="1638"/>
                  <a:pt x="2307" y="1639"/>
                </a:cubicBezTo>
                <a:lnTo>
                  <a:pt x="2310" y="1646"/>
                </a:lnTo>
                <a:lnTo>
                  <a:pt x="2317" y="1650"/>
                </a:lnTo>
                <a:lnTo>
                  <a:pt x="2326" y="1652"/>
                </a:lnTo>
                <a:cubicBezTo>
                  <a:pt x="2328" y="1652"/>
                  <a:pt x="2330" y="1653"/>
                  <a:pt x="2331" y="1654"/>
                </a:cubicBezTo>
                <a:lnTo>
                  <a:pt x="2334" y="1657"/>
                </a:lnTo>
                <a:cubicBezTo>
                  <a:pt x="2334" y="1658"/>
                  <a:pt x="2334" y="1659"/>
                  <a:pt x="2335" y="1659"/>
                </a:cubicBezTo>
                <a:lnTo>
                  <a:pt x="2337" y="1664"/>
                </a:lnTo>
                <a:lnTo>
                  <a:pt x="2341" y="1659"/>
                </a:lnTo>
                <a:cubicBezTo>
                  <a:pt x="2342" y="1659"/>
                  <a:pt x="2343" y="1658"/>
                  <a:pt x="2343" y="1658"/>
                </a:cubicBezTo>
                <a:lnTo>
                  <a:pt x="2350" y="1654"/>
                </a:lnTo>
                <a:lnTo>
                  <a:pt x="2347" y="1650"/>
                </a:lnTo>
                <a:cubicBezTo>
                  <a:pt x="2346" y="1650"/>
                  <a:pt x="2346" y="1649"/>
                  <a:pt x="2346" y="1648"/>
                </a:cubicBezTo>
                <a:lnTo>
                  <a:pt x="2344" y="1642"/>
                </a:lnTo>
                <a:cubicBezTo>
                  <a:pt x="2344" y="1641"/>
                  <a:pt x="2344" y="1640"/>
                  <a:pt x="2344" y="1640"/>
                </a:cubicBezTo>
                <a:lnTo>
                  <a:pt x="2344" y="1631"/>
                </a:lnTo>
                <a:cubicBezTo>
                  <a:pt x="2344" y="1630"/>
                  <a:pt x="2345" y="1628"/>
                  <a:pt x="2345" y="1627"/>
                </a:cubicBezTo>
                <a:lnTo>
                  <a:pt x="2348" y="1624"/>
                </a:lnTo>
                <a:cubicBezTo>
                  <a:pt x="2349" y="1622"/>
                  <a:pt x="2352" y="1620"/>
                  <a:pt x="2354" y="1620"/>
                </a:cubicBezTo>
                <a:lnTo>
                  <a:pt x="2358" y="1620"/>
                </a:lnTo>
                <a:lnTo>
                  <a:pt x="2358" y="1620"/>
                </a:lnTo>
                <a:cubicBezTo>
                  <a:pt x="2359" y="1620"/>
                  <a:pt x="2361" y="1621"/>
                  <a:pt x="2362" y="1621"/>
                </a:cubicBezTo>
                <a:lnTo>
                  <a:pt x="2365" y="1623"/>
                </a:lnTo>
                <a:cubicBezTo>
                  <a:pt x="2366" y="1624"/>
                  <a:pt x="2367" y="1624"/>
                  <a:pt x="2367" y="1625"/>
                </a:cubicBezTo>
                <a:lnTo>
                  <a:pt x="2374" y="1634"/>
                </a:lnTo>
                <a:lnTo>
                  <a:pt x="2375" y="1631"/>
                </a:lnTo>
                <a:lnTo>
                  <a:pt x="2378" y="1626"/>
                </a:lnTo>
                <a:cubicBezTo>
                  <a:pt x="2380" y="1624"/>
                  <a:pt x="2382" y="1623"/>
                  <a:pt x="2384" y="1623"/>
                </a:cubicBezTo>
                <a:lnTo>
                  <a:pt x="2388" y="1622"/>
                </a:lnTo>
                <a:cubicBezTo>
                  <a:pt x="2390" y="1622"/>
                  <a:pt x="2393" y="1623"/>
                  <a:pt x="2395" y="1624"/>
                </a:cubicBezTo>
                <a:cubicBezTo>
                  <a:pt x="2396" y="1626"/>
                  <a:pt x="2397" y="1627"/>
                  <a:pt x="2397" y="1629"/>
                </a:cubicBezTo>
                <a:lnTo>
                  <a:pt x="2398" y="1626"/>
                </a:lnTo>
                <a:cubicBezTo>
                  <a:pt x="2398" y="1624"/>
                  <a:pt x="2399" y="1621"/>
                  <a:pt x="2401" y="1620"/>
                </a:cubicBezTo>
                <a:lnTo>
                  <a:pt x="2404" y="1618"/>
                </a:lnTo>
                <a:cubicBezTo>
                  <a:pt x="2405" y="1618"/>
                  <a:pt x="2405" y="1617"/>
                  <a:pt x="2406" y="1617"/>
                </a:cubicBezTo>
                <a:lnTo>
                  <a:pt x="2409" y="1617"/>
                </a:lnTo>
                <a:cubicBezTo>
                  <a:pt x="2412" y="1616"/>
                  <a:pt x="2416" y="1618"/>
                  <a:pt x="2417" y="1620"/>
                </a:cubicBezTo>
                <a:lnTo>
                  <a:pt x="2419" y="1623"/>
                </a:lnTo>
                <a:cubicBezTo>
                  <a:pt x="2420" y="1624"/>
                  <a:pt x="2420" y="1626"/>
                  <a:pt x="2420" y="1628"/>
                </a:cubicBezTo>
                <a:lnTo>
                  <a:pt x="2421" y="1628"/>
                </a:lnTo>
                <a:lnTo>
                  <a:pt x="2435" y="1628"/>
                </a:lnTo>
                <a:cubicBezTo>
                  <a:pt x="2436" y="1628"/>
                  <a:pt x="2438" y="1629"/>
                  <a:pt x="2439" y="1630"/>
                </a:cubicBezTo>
                <a:lnTo>
                  <a:pt x="2441" y="1625"/>
                </a:lnTo>
                <a:cubicBezTo>
                  <a:pt x="2441" y="1624"/>
                  <a:pt x="2442" y="1623"/>
                  <a:pt x="2443" y="1623"/>
                </a:cubicBezTo>
                <a:lnTo>
                  <a:pt x="2446" y="1620"/>
                </a:lnTo>
                <a:cubicBezTo>
                  <a:pt x="2448" y="1619"/>
                  <a:pt x="2450" y="1619"/>
                  <a:pt x="2451" y="1619"/>
                </a:cubicBezTo>
                <a:lnTo>
                  <a:pt x="2461" y="1619"/>
                </a:lnTo>
                <a:cubicBezTo>
                  <a:pt x="2463" y="1619"/>
                  <a:pt x="2464" y="1620"/>
                  <a:pt x="2465" y="1621"/>
                </a:cubicBezTo>
                <a:lnTo>
                  <a:pt x="2470" y="1624"/>
                </a:lnTo>
                <a:cubicBezTo>
                  <a:pt x="2471" y="1625"/>
                  <a:pt x="2472" y="1627"/>
                  <a:pt x="2473" y="1629"/>
                </a:cubicBezTo>
                <a:lnTo>
                  <a:pt x="2475" y="1638"/>
                </a:lnTo>
                <a:lnTo>
                  <a:pt x="2479" y="1638"/>
                </a:lnTo>
                <a:cubicBezTo>
                  <a:pt x="2483" y="1633"/>
                  <a:pt x="2494" y="1636"/>
                  <a:pt x="2494" y="1643"/>
                </a:cubicBezTo>
                <a:lnTo>
                  <a:pt x="2495" y="1646"/>
                </a:lnTo>
                <a:lnTo>
                  <a:pt x="2496" y="1643"/>
                </a:lnTo>
                <a:cubicBezTo>
                  <a:pt x="2496" y="1642"/>
                  <a:pt x="2497" y="1640"/>
                  <a:pt x="2499" y="1639"/>
                </a:cubicBezTo>
                <a:lnTo>
                  <a:pt x="2504" y="1637"/>
                </a:lnTo>
                <a:cubicBezTo>
                  <a:pt x="2505" y="1635"/>
                  <a:pt x="2508" y="1635"/>
                  <a:pt x="2510" y="1636"/>
                </a:cubicBezTo>
                <a:lnTo>
                  <a:pt x="2510" y="1636"/>
                </a:lnTo>
                <a:cubicBezTo>
                  <a:pt x="2510" y="1634"/>
                  <a:pt x="2511" y="1632"/>
                  <a:pt x="2512" y="1631"/>
                </a:cubicBezTo>
                <a:cubicBezTo>
                  <a:pt x="2514" y="1629"/>
                  <a:pt x="2517" y="1628"/>
                  <a:pt x="2520" y="1629"/>
                </a:cubicBezTo>
                <a:lnTo>
                  <a:pt x="2532" y="1632"/>
                </a:lnTo>
                <a:lnTo>
                  <a:pt x="2534" y="1632"/>
                </a:lnTo>
                <a:lnTo>
                  <a:pt x="2535" y="1628"/>
                </a:lnTo>
                <a:lnTo>
                  <a:pt x="2535" y="1624"/>
                </a:lnTo>
                <a:lnTo>
                  <a:pt x="2529" y="1612"/>
                </a:lnTo>
                <a:cubicBezTo>
                  <a:pt x="2529" y="1611"/>
                  <a:pt x="2528" y="1611"/>
                  <a:pt x="2528" y="1610"/>
                </a:cubicBezTo>
                <a:lnTo>
                  <a:pt x="2524" y="1592"/>
                </a:lnTo>
                <a:lnTo>
                  <a:pt x="2519" y="1584"/>
                </a:lnTo>
                <a:lnTo>
                  <a:pt x="2515" y="1573"/>
                </a:lnTo>
                <a:cubicBezTo>
                  <a:pt x="2514" y="1572"/>
                  <a:pt x="2514" y="1571"/>
                  <a:pt x="2514" y="1570"/>
                </a:cubicBezTo>
                <a:lnTo>
                  <a:pt x="2515" y="1559"/>
                </a:lnTo>
                <a:lnTo>
                  <a:pt x="2514" y="1553"/>
                </a:lnTo>
                <a:lnTo>
                  <a:pt x="2507" y="1523"/>
                </a:lnTo>
                <a:lnTo>
                  <a:pt x="2500" y="1515"/>
                </a:lnTo>
                <a:lnTo>
                  <a:pt x="2497" y="1509"/>
                </a:lnTo>
                <a:lnTo>
                  <a:pt x="2487" y="1477"/>
                </a:lnTo>
                <a:lnTo>
                  <a:pt x="2485" y="1474"/>
                </a:lnTo>
                <a:lnTo>
                  <a:pt x="2467" y="1468"/>
                </a:lnTo>
                <a:cubicBezTo>
                  <a:pt x="2466" y="1467"/>
                  <a:pt x="2465" y="1467"/>
                  <a:pt x="2464" y="1466"/>
                </a:cubicBezTo>
                <a:lnTo>
                  <a:pt x="2457" y="1460"/>
                </a:lnTo>
                <a:cubicBezTo>
                  <a:pt x="2457" y="1459"/>
                  <a:pt x="2456" y="1459"/>
                  <a:pt x="2456" y="1458"/>
                </a:cubicBezTo>
                <a:lnTo>
                  <a:pt x="2451" y="1450"/>
                </a:lnTo>
                <a:cubicBezTo>
                  <a:pt x="2450" y="1449"/>
                  <a:pt x="2450" y="1449"/>
                  <a:pt x="2450" y="1448"/>
                </a:cubicBezTo>
                <a:lnTo>
                  <a:pt x="2443" y="1423"/>
                </a:lnTo>
                <a:lnTo>
                  <a:pt x="2441" y="1410"/>
                </a:lnTo>
                <a:lnTo>
                  <a:pt x="2438" y="1393"/>
                </a:lnTo>
                <a:lnTo>
                  <a:pt x="2438" y="1387"/>
                </a:lnTo>
                <a:lnTo>
                  <a:pt x="2440" y="1375"/>
                </a:lnTo>
                <a:lnTo>
                  <a:pt x="2440" y="1369"/>
                </a:lnTo>
                <a:lnTo>
                  <a:pt x="2438" y="1350"/>
                </a:lnTo>
                <a:lnTo>
                  <a:pt x="2435" y="1343"/>
                </a:lnTo>
                <a:cubicBezTo>
                  <a:pt x="2435" y="1342"/>
                  <a:pt x="2435" y="1342"/>
                  <a:pt x="2435" y="1341"/>
                </a:cubicBezTo>
                <a:lnTo>
                  <a:pt x="2434" y="1335"/>
                </a:lnTo>
                <a:cubicBezTo>
                  <a:pt x="2434" y="1334"/>
                  <a:pt x="2434" y="1333"/>
                  <a:pt x="2434" y="1333"/>
                </a:cubicBezTo>
                <a:lnTo>
                  <a:pt x="2436" y="1322"/>
                </a:lnTo>
                <a:cubicBezTo>
                  <a:pt x="2436" y="1321"/>
                  <a:pt x="2436" y="1320"/>
                  <a:pt x="2437" y="1319"/>
                </a:cubicBezTo>
                <a:lnTo>
                  <a:pt x="2442" y="1311"/>
                </a:lnTo>
                <a:cubicBezTo>
                  <a:pt x="2442" y="1310"/>
                  <a:pt x="2443" y="1310"/>
                  <a:pt x="2444" y="1309"/>
                </a:cubicBezTo>
                <a:lnTo>
                  <a:pt x="2449" y="1305"/>
                </a:lnTo>
                <a:cubicBezTo>
                  <a:pt x="2450" y="1304"/>
                  <a:pt x="2450" y="1304"/>
                  <a:pt x="2451" y="1304"/>
                </a:cubicBezTo>
                <a:lnTo>
                  <a:pt x="2451" y="1301"/>
                </a:lnTo>
                <a:cubicBezTo>
                  <a:pt x="2451" y="1299"/>
                  <a:pt x="2452" y="1297"/>
                  <a:pt x="2454" y="1295"/>
                </a:cubicBezTo>
                <a:lnTo>
                  <a:pt x="2458" y="1291"/>
                </a:lnTo>
                <a:lnTo>
                  <a:pt x="2466" y="1286"/>
                </a:lnTo>
                <a:lnTo>
                  <a:pt x="2466" y="1283"/>
                </a:lnTo>
                <a:cubicBezTo>
                  <a:pt x="2466" y="1281"/>
                  <a:pt x="2467" y="1278"/>
                  <a:pt x="2469" y="1277"/>
                </a:cubicBezTo>
                <a:lnTo>
                  <a:pt x="2481" y="1268"/>
                </a:lnTo>
                <a:lnTo>
                  <a:pt x="2483" y="1262"/>
                </a:lnTo>
                <a:lnTo>
                  <a:pt x="2483" y="1255"/>
                </a:lnTo>
                <a:lnTo>
                  <a:pt x="2481" y="1239"/>
                </a:lnTo>
                <a:cubicBezTo>
                  <a:pt x="2480" y="1238"/>
                  <a:pt x="2481" y="1237"/>
                  <a:pt x="2481" y="1236"/>
                </a:cubicBezTo>
                <a:lnTo>
                  <a:pt x="2484" y="1220"/>
                </a:lnTo>
                <a:lnTo>
                  <a:pt x="2485" y="1211"/>
                </a:lnTo>
                <a:lnTo>
                  <a:pt x="2485" y="1201"/>
                </a:lnTo>
                <a:lnTo>
                  <a:pt x="2483" y="1184"/>
                </a:lnTo>
                <a:lnTo>
                  <a:pt x="2483" y="1179"/>
                </a:lnTo>
                <a:cubicBezTo>
                  <a:pt x="2483" y="1178"/>
                  <a:pt x="2483" y="1176"/>
                  <a:pt x="2484" y="1175"/>
                </a:cubicBezTo>
                <a:lnTo>
                  <a:pt x="2490" y="1164"/>
                </a:lnTo>
                <a:lnTo>
                  <a:pt x="2492" y="1157"/>
                </a:lnTo>
                <a:cubicBezTo>
                  <a:pt x="2493" y="1154"/>
                  <a:pt x="2495" y="1152"/>
                  <a:pt x="2498" y="1152"/>
                </a:cubicBezTo>
                <a:lnTo>
                  <a:pt x="2502" y="1150"/>
                </a:lnTo>
                <a:cubicBezTo>
                  <a:pt x="2503" y="1150"/>
                  <a:pt x="2503" y="1150"/>
                  <a:pt x="2504" y="1150"/>
                </a:cubicBezTo>
                <a:lnTo>
                  <a:pt x="2504" y="1150"/>
                </a:lnTo>
                <a:lnTo>
                  <a:pt x="2491" y="1114"/>
                </a:lnTo>
                <a:lnTo>
                  <a:pt x="2488" y="1107"/>
                </a:lnTo>
                <a:lnTo>
                  <a:pt x="2480" y="1098"/>
                </a:lnTo>
                <a:lnTo>
                  <a:pt x="2466" y="1067"/>
                </a:lnTo>
                <a:lnTo>
                  <a:pt x="2462" y="1065"/>
                </a:lnTo>
                <a:cubicBezTo>
                  <a:pt x="2461" y="1065"/>
                  <a:pt x="2460" y="1065"/>
                  <a:pt x="2459" y="1064"/>
                </a:cubicBezTo>
                <a:lnTo>
                  <a:pt x="2456" y="1061"/>
                </a:lnTo>
                <a:cubicBezTo>
                  <a:pt x="2455" y="1060"/>
                  <a:pt x="2455" y="1059"/>
                  <a:pt x="2455" y="1059"/>
                </a:cubicBezTo>
                <a:lnTo>
                  <a:pt x="2450" y="1051"/>
                </a:lnTo>
                <a:lnTo>
                  <a:pt x="2440" y="1024"/>
                </a:lnTo>
                <a:lnTo>
                  <a:pt x="2437" y="1006"/>
                </a:lnTo>
                <a:cubicBezTo>
                  <a:pt x="2436" y="1006"/>
                  <a:pt x="2436" y="1005"/>
                  <a:pt x="2436" y="1005"/>
                </a:cubicBezTo>
                <a:lnTo>
                  <a:pt x="2430" y="994"/>
                </a:lnTo>
                <a:lnTo>
                  <a:pt x="2427" y="990"/>
                </a:lnTo>
                <a:lnTo>
                  <a:pt x="2423" y="982"/>
                </a:lnTo>
                <a:cubicBezTo>
                  <a:pt x="2422" y="981"/>
                  <a:pt x="2422" y="981"/>
                  <a:pt x="2422" y="980"/>
                </a:cubicBezTo>
                <a:lnTo>
                  <a:pt x="2420" y="970"/>
                </a:lnTo>
                <a:cubicBezTo>
                  <a:pt x="2420" y="968"/>
                  <a:pt x="2421" y="966"/>
                  <a:pt x="2422" y="964"/>
                </a:cubicBezTo>
                <a:lnTo>
                  <a:pt x="2426" y="957"/>
                </a:lnTo>
                <a:lnTo>
                  <a:pt x="2427" y="952"/>
                </a:lnTo>
                <a:cubicBezTo>
                  <a:pt x="2426" y="951"/>
                  <a:pt x="2426" y="949"/>
                  <a:pt x="2425" y="948"/>
                </a:cubicBezTo>
                <a:lnTo>
                  <a:pt x="2424" y="945"/>
                </a:lnTo>
                <a:cubicBezTo>
                  <a:pt x="2424" y="944"/>
                  <a:pt x="2424" y="943"/>
                  <a:pt x="2424" y="942"/>
                </a:cubicBezTo>
                <a:lnTo>
                  <a:pt x="2424" y="932"/>
                </a:lnTo>
                <a:lnTo>
                  <a:pt x="2426" y="923"/>
                </a:lnTo>
                <a:cubicBezTo>
                  <a:pt x="2426" y="922"/>
                  <a:pt x="2427" y="920"/>
                  <a:pt x="2428" y="919"/>
                </a:cubicBezTo>
                <a:lnTo>
                  <a:pt x="2432" y="915"/>
                </a:lnTo>
                <a:cubicBezTo>
                  <a:pt x="2432" y="914"/>
                  <a:pt x="2433" y="913"/>
                  <a:pt x="2434" y="913"/>
                </a:cubicBezTo>
                <a:lnTo>
                  <a:pt x="2454" y="903"/>
                </a:lnTo>
                <a:lnTo>
                  <a:pt x="2458" y="898"/>
                </a:lnTo>
                <a:lnTo>
                  <a:pt x="2460" y="889"/>
                </a:lnTo>
                <a:lnTo>
                  <a:pt x="2459" y="888"/>
                </a:lnTo>
                <a:cubicBezTo>
                  <a:pt x="2456" y="886"/>
                  <a:pt x="2455" y="884"/>
                  <a:pt x="2455" y="881"/>
                </a:cubicBezTo>
                <a:lnTo>
                  <a:pt x="2455" y="869"/>
                </a:lnTo>
                <a:lnTo>
                  <a:pt x="2458" y="846"/>
                </a:lnTo>
                <a:lnTo>
                  <a:pt x="2457" y="845"/>
                </a:lnTo>
                <a:lnTo>
                  <a:pt x="2444" y="843"/>
                </a:lnTo>
                <a:cubicBezTo>
                  <a:pt x="2443" y="843"/>
                  <a:pt x="2442" y="843"/>
                  <a:pt x="2441" y="842"/>
                </a:cubicBezTo>
                <a:lnTo>
                  <a:pt x="2430" y="835"/>
                </a:lnTo>
                <a:lnTo>
                  <a:pt x="2427" y="835"/>
                </a:lnTo>
                <a:lnTo>
                  <a:pt x="2420" y="838"/>
                </a:lnTo>
                <a:cubicBezTo>
                  <a:pt x="2419" y="839"/>
                  <a:pt x="2418" y="839"/>
                  <a:pt x="2417" y="839"/>
                </a:cubicBezTo>
                <a:lnTo>
                  <a:pt x="2410" y="839"/>
                </a:lnTo>
                <a:cubicBezTo>
                  <a:pt x="2407" y="840"/>
                  <a:pt x="2405" y="838"/>
                  <a:pt x="2403" y="836"/>
                </a:cubicBezTo>
                <a:lnTo>
                  <a:pt x="2396" y="827"/>
                </a:lnTo>
                <a:cubicBezTo>
                  <a:pt x="2396" y="826"/>
                  <a:pt x="2395" y="825"/>
                  <a:pt x="2395" y="824"/>
                </a:cubicBezTo>
                <a:lnTo>
                  <a:pt x="2393" y="812"/>
                </a:lnTo>
                <a:cubicBezTo>
                  <a:pt x="2392" y="811"/>
                  <a:pt x="2392" y="809"/>
                  <a:pt x="2393" y="808"/>
                </a:cubicBezTo>
                <a:lnTo>
                  <a:pt x="2395" y="799"/>
                </a:lnTo>
                <a:lnTo>
                  <a:pt x="2402" y="781"/>
                </a:lnTo>
                <a:lnTo>
                  <a:pt x="2401" y="777"/>
                </a:lnTo>
                <a:cubicBezTo>
                  <a:pt x="2400" y="775"/>
                  <a:pt x="2401" y="772"/>
                  <a:pt x="2403" y="769"/>
                </a:cubicBezTo>
                <a:lnTo>
                  <a:pt x="2408" y="764"/>
                </a:lnTo>
                <a:lnTo>
                  <a:pt x="2416" y="756"/>
                </a:lnTo>
                <a:lnTo>
                  <a:pt x="2416" y="746"/>
                </a:lnTo>
                <a:lnTo>
                  <a:pt x="2414" y="739"/>
                </a:lnTo>
                <a:lnTo>
                  <a:pt x="2410" y="727"/>
                </a:lnTo>
                <a:lnTo>
                  <a:pt x="2408" y="717"/>
                </a:lnTo>
                <a:lnTo>
                  <a:pt x="2406" y="696"/>
                </a:lnTo>
                <a:lnTo>
                  <a:pt x="2404" y="689"/>
                </a:lnTo>
                <a:lnTo>
                  <a:pt x="2403" y="682"/>
                </a:lnTo>
                <a:lnTo>
                  <a:pt x="2401" y="628"/>
                </a:lnTo>
                <a:lnTo>
                  <a:pt x="2402" y="615"/>
                </a:lnTo>
                <a:cubicBezTo>
                  <a:pt x="2402" y="614"/>
                  <a:pt x="2403" y="613"/>
                  <a:pt x="2403" y="612"/>
                </a:cubicBezTo>
                <a:lnTo>
                  <a:pt x="2406" y="603"/>
                </a:lnTo>
                <a:cubicBezTo>
                  <a:pt x="2407" y="602"/>
                  <a:pt x="2408" y="601"/>
                  <a:pt x="2409" y="600"/>
                </a:cubicBezTo>
                <a:lnTo>
                  <a:pt x="2415" y="594"/>
                </a:lnTo>
                <a:cubicBezTo>
                  <a:pt x="2416" y="594"/>
                  <a:pt x="2417" y="593"/>
                  <a:pt x="2418" y="593"/>
                </a:cubicBezTo>
                <a:lnTo>
                  <a:pt x="2430" y="588"/>
                </a:lnTo>
                <a:lnTo>
                  <a:pt x="2434" y="585"/>
                </a:lnTo>
                <a:lnTo>
                  <a:pt x="2438" y="578"/>
                </a:lnTo>
                <a:lnTo>
                  <a:pt x="2438" y="573"/>
                </a:lnTo>
                <a:lnTo>
                  <a:pt x="2436" y="570"/>
                </a:lnTo>
                <a:lnTo>
                  <a:pt x="2425" y="566"/>
                </a:lnTo>
                <a:cubicBezTo>
                  <a:pt x="2424" y="566"/>
                  <a:pt x="2423" y="565"/>
                  <a:pt x="2422" y="564"/>
                </a:cubicBezTo>
                <a:lnTo>
                  <a:pt x="2405" y="541"/>
                </a:lnTo>
                <a:lnTo>
                  <a:pt x="2401" y="538"/>
                </a:lnTo>
                <a:lnTo>
                  <a:pt x="2386" y="524"/>
                </a:lnTo>
                <a:cubicBezTo>
                  <a:pt x="2385" y="523"/>
                  <a:pt x="2384" y="522"/>
                  <a:pt x="2384" y="521"/>
                </a:cubicBezTo>
                <a:lnTo>
                  <a:pt x="2381" y="510"/>
                </a:lnTo>
                <a:lnTo>
                  <a:pt x="2372" y="477"/>
                </a:lnTo>
                <a:lnTo>
                  <a:pt x="2357" y="487"/>
                </a:lnTo>
                <a:cubicBezTo>
                  <a:pt x="2356" y="488"/>
                  <a:pt x="2355" y="489"/>
                  <a:pt x="2353" y="489"/>
                </a:cubicBezTo>
                <a:lnTo>
                  <a:pt x="2349" y="489"/>
                </a:lnTo>
                <a:lnTo>
                  <a:pt x="2349" y="489"/>
                </a:lnTo>
                <a:cubicBezTo>
                  <a:pt x="2348" y="489"/>
                  <a:pt x="2348" y="489"/>
                  <a:pt x="2347" y="488"/>
                </a:cubicBezTo>
                <a:cubicBezTo>
                  <a:pt x="2346" y="488"/>
                  <a:pt x="2345" y="488"/>
                  <a:pt x="2344" y="488"/>
                </a:cubicBezTo>
                <a:cubicBezTo>
                  <a:pt x="2343" y="487"/>
                  <a:pt x="2342" y="486"/>
                  <a:pt x="2341" y="484"/>
                </a:cubicBezTo>
                <a:lnTo>
                  <a:pt x="2341" y="483"/>
                </a:lnTo>
                <a:cubicBezTo>
                  <a:pt x="2340" y="483"/>
                  <a:pt x="2340" y="482"/>
                  <a:pt x="2340" y="482"/>
                </a:cubicBezTo>
                <a:cubicBezTo>
                  <a:pt x="2339" y="481"/>
                  <a:pt x="2338" y="479"/>
                  <a:pt x="2338" y="477"/>
                </a:cubicBezTo>
                <a:lnTo>
                  <a:pt x="2337" y="473"/>
                </a:lnTo>
                <a:lnTo>
                  <a:pt x="2339" y="451"/>
                </a:lnTo>
                <a:lnTo>
                  <a:pt x="2338" y="446"/>
                </a:lnTo>
                <a:cubicBezTo>
                  <a:pt x="2338" y="445"/>
                  <a:pt x="2337" y="444"/>
                  <a:pt x="2337" y="442"/>
                </a:cubicBezTo>
                <a:lnTo>
                  <a:pt x="2338" y="432"/>
                </a:lnTo>
                <a:lnTo>
                  <a:pt x="2336" y="426"/>
                </a:lnTo>
                <a:lnTo>
                  <a:pt x="2328" y="416"/>
                </a:lnTo>
                <a:lnTo>
                  <a:pt x="2325" y="409"/>
                </a:lnTo>
                <a:lnTo>
                  <a:pt x="2321" y="394"/>
                </a:lnTo>
                <a:lnTo>
                  <a:pt x="2293" y="374"/>
                </a:lnTo>
                <a:cubicBezTo>
                  <a:pt x="2292" y="374"/>
                  <a:pt x="2291" y="373"/>
                  <a:pt x="2291" y="373"/>
                </a:cubicBezTo>
                <a:lnTo>
                  <a:pt x="2285" y="365"/>
                </a:lnTo>
                <a:lnTo>
                  <a:pt x="2277" y="347"/>
                </a:lnTo>
                <a:lnTo>
                  <a:pt x="2270" y="349"/>
                </a:lnTo>
                <a:cubicBezTo>
                  <a:pt x="2267" y="351"/>
                  <a:pt x="2263" y="350"/>
                  <a:pt x="2261" y="347"/>
                </a:cubicBezTo>
                <a:lnTo>
                  <a:pt x="2255" y="340"/>
                </a:lnTo>
                <a:lnTo>
                  <a:pt x="2247" y="328"/>
                </a:lnTo>
                <a:lnTo>
                  <a:pt x="2246" y="329"/>
                </a:lnTo>
                <a:cubicBezTo>
                  <a:pt x="2245" y="329"/>
                  <a:pt x="2244" y="329"/>
                  <a:pt x="2243" y="329"/>
                </a:cubicBezTo>
                <a:lnTo>
                  <a:pt x="2240" y="329"/>
                </a:lnTo>
                <a:cubicBezTo>
                  <a:pt x="2238" y="329"/>
                  <a:pt x="2236" y="329"/>
                  <a:pt x="2235" y="328"/>
                </a:cubicBezTo>
                <a:lnTo>
                  <a:pt x="2228" y="323"/>
                </a:lnTo>
                <a:lnTo>
                  <a:pt x="2222" y="322"/>
                </a:lnTo>
                <a:cubicBezTo>
                  <a:pt x="2221" y="322"/>
                  <a:pt x="2220" y="322"/>
                  <a:pt x="2219" y="321"/>
                </a:cubicBezTo>
                <a:lnTo>
                  <a:pt x="2208" y="315"/>
                </a:lnTo>
                <a:lnTo>
                  <a:pt x="2194" y="314"/>
                </a:lnTo>
                <a:cubicBezTo>
                  <a:pt x="2192" y="313"/>
                  <a:pt x="2189" y="312"/>
                  <a:pt x="2188" y="310"/>
                </a:cubicBezTo>
                <a:cubicBezTo>
                  <a:pt x="2187" y="309"/>
                  <a:pt x="2186" y="306"/>
                  <a:pt x="2186" y="304"/>
                </a:cubicBezTo>
                <a:lnTo>
                  <a:pt x="2186" y="304"/>
                </a:lnTo>
                <a:lnTo>
                  <a:pt x="2179" y="302"/>
                </a:lnTo>
                <a:lnTo>
                  <a:pt x="2135" y="301"/>
                </a:lnTo>
                <a:cubicBezTo>
                  <a:pt x="2133" y="301"/>
                  <a:pt x="2131" y="301"/>
                  <a:pt x="2129" y="299"/>
                </a:cubicBezTo>
                <a:lnTo>
                  <a:pt x="2123" y="293"/>
                </a:lnTo>
                <a:cubicBezTo>
                  <a:pt x="2121" y="292"/>
                  <a:pt x="2121" y="290"/>
                  <a:pt x="2120" y="289"/>
                </a:cubicBezTo>
                <a:lnTo>
                  <a:pt x="2120" y="286"/>
                </a:lnTo>
                <a:lnTo>
                  <a:pt x="2120" y="281"/>
                </a:lnTo>
                <a:cubicBezTo>
                  <a:pt x="2120" y="281"/>
                  <a:pt x="2119" y="281"/>
                  <a:pt x="2119" y="280"/>
                </a:cubicBezTo>
                <a:lnTo>
                  <a:pt x="2108" y="264"/>
                </a:lnTo>
                <a:cubicBezTo>
                  <a:pt x="2108" y="263"/>
                  <a:pt x="2108" y="263"/>
                  <a:pt x="2107" y="262"/>
                </a:cubicBezTo>
                <a:lnTo>
                  <a:pt x="2107" y="260"/>
                </a:lnTo>
                <a:lnTo>
                  <a:pt x="2100" y="252"/>
                </a:lnTo>
                <a:lnTo>
                  <a:pt x="2067" y="242"/>
                </a:lnTo>
                <a:cubicBezTo>
                  <a:pt x="2064" y="241"/>
                  <a:pt x="2062" y="239"/>
                  <a:pt x="2062" y="236"/>
                </a:cubicBezTo>
                <a:lnTo>
                  <a:pt x="2058" y="222"/>
                </a:lnTo>
                <a:lnTo>
                  <a:pt x="2050" y="216"/>
                </a:lnTo>
                <a:lnTo>
                  <a:pt x="2033" y="199"/>
                </a:lnTo>
                <a:lnTo>
                  <a:pt x="2020" y="195"/>
                </a:lnTo>
                <a:cubicBezTo>
                  <a:pt x="2019" y="195"/>
                  <a:pt x="2017" y="194"/>
                  <a:pt x="2017" y="193"/>
                </a:cubicBezTo>
                <a:lnTo>
                  <a:pt x="2010" y="187"/>
                </a:lnTo>
                <a:cubicBezTo>
                  <a:pt x="2009" y="186"/>
                  <a:pt x="2008" y="185"/>
                  <a:pt x="2008" y="184"/>
                </a:cubicBezTo>
                <a:lnTo>
                  <a:pt x="2006" y="179"/>
                </a:lnTo>
                <a:lnTo>
                  <a:pt x="1999" y="162"/>
                </a:lnTo>
                <a:lnTo>
                  <a:pt x="1997" y="153"/>
                </a:lnTo>
                <a:lnTo>
                  <a:pt x="1986" y="153"/>
                </a:lnTo>
                <a:cubicBezTo>
                  <a:pt x="1985" y="153"/>
                  <a:pt x="1984" y="153"/>
                  <a:pt x="1982" y="152"/>
                </a:cubicBezTo>
                <a:lnTo>
                  <a:pt x="1981" y="151"/>
                </a:lnTo>
                <a:cubicBezTo>
                  <a:pt x="1979" y="150"/>
                  <a:pt x="1978" y="149"/>
                  <a:pt x="1977" y="148"/>
                </a:cubicBezTo>
                <a:lnTo>
                  <a:pt x="1975" y="142"/>
                </a:lnTo>
                <a:cubicBezTo>
                  <a:pt x="1975" y="141"/>
                  <a:pt x="1975" y="141"/>
                  <a:pt x="1975" y="141"/>
                </a:cubicBezTo>
                <a:lnTo>
                  <a:pt x="1972" y="138"/>
                </a:lnTo>
                <a:lnTo>
                  <a:pt x="1960" y="116"/>
                </a:lnTo>
                <a:lnTo>
                  <a:pt x="1949" y="103"/>
                </a:lnTo>
                <a:lnTo>
                  <a:pt x="1934" y="90"/>
                </a:lnTo>
                <a:lnTo>
                  <a:pt x="1903" y="76"/>
                </a:lnTo>
                <a:cubicBezTo>
                  <a:pt x="1902" y="76"/>
                  <a:pt x="1900" y="75"/>
                  <a:pt x="1899" y="73"/>
                </a:cubicBezTo>
                <a:lnTo>
                  <a:pt x="1895" y="67"/>
                </a:lnTo>
                <a:cubicBezTo>
                  <a:pt x="1894" y="65"/>
                  <a:pt x="1894" y="64"/>
                  <a:pt x="1894" y="62"/>
                </a:cubicBezTo>
                <a:lnTo>
                  <a:pt x="1895" y="51"/>
                </a:lnTo>
                <a:cubicBezTo>
                  <a:pt x="1895" y="48"/>
                  <a:pt x="1896" y="46"/>
                  <a:pt x="1899" y="44"/>
                </a:cubicBezTo>
                <a:lnTo>
                  <a:pt x="1902" y="43"/>
                </a:lnTo>
                <a:lnTo>
                  <a:pt x="1904" y="38"/>
                </a:lnTo>
                <a:lnTo>
                  <a:pt x="1904" y="32"/>
                </a:lnTo>
                <a:lnTo>
                  <a:pt x="1902" y="29"/>
                </a:lnTo>
                <a:lnTo>
                  <a:pt x="1896" y="27"/>
                </a:lnTo>
                <a:cubicBezTo>
                  <a:pt x="1894" y="26"/>
                  <a:pt x="1893" y="26"/>
                  <a:pt x="1892" y="25"/>
                </a:cubicBezTo>
                <a:lnTo>
                  <a:pt x="1881" y="13"/>
                </a:lnTo>
                <a:lnTo>
                  <a:pt x="1860" y="10"/>
                </a:lnTo>
                <a:cubicBezTo>
                  <a:pt x="1858" y="10"/>
                  <a:pt x="1857" y="9"/>
                  <a:pt x="1856" y="8"/>
                </a:cubicBezTo>
                <a:lnTo>
                  <a:pt x="1848" y="0"/>
                </a:lnTo>
                <a:lnTo>
                  <a:pt x="1764" y="7"/>
                </a:lnTo>
                <a:lnTo>
                  <a:pt x="1802" y="56"/>
                </a:lnTo>
                <a:cubicBezTo>
                  <a:pt x="1803" y="57"/>
                  <a:pt x="1804" y="58"/>
                  <a:pt x="1804" y="59"/>
                </a:cubicBezTo>
                <a:lnTo>
                  <a:pt x="1805" y="69"/>
                </a:lnTo>
                <a:lnTo>
                  <a:pt x="1807" y="118"/>
                </a:lnTo>
                <a:lnTo>
                  <a:pt x="1806" y="129"/>
                </a:lnTo>
                <a:lnTo>
                  <a:pt x="1803" y="141"/>
                </a:lnTo>
                <a:lnTo>
                  <a:pt x="1783" y="199"/>
                </a:lnTo>
                <a:lnTo>
                  <a:pt x="1766" y="228"/>
                </a:lnTo>
                <a:cubicBezTo>
                  <a:pt x="1765" y="229"/>
                  <a:pt x="1765" y="230"/>
                  <a:pt x="1764" y="230"/>
                </a:cubicBezTo>
                <a:lnTo>
                  <a:pt x="1735" y="258"/>
                </a:lnTo>
                <a:lnTo>
                  <a:pt x="1781" y="287"/>
                </a:lnTo>
                <a:cubicBezTo>
                  <a:pt x="1783" y="288"/>
                  <a:pt x="1785" y="290"/>
                  <a:pt x="1785" y="292"/>
                </a:cubicBezTo>
                <a:cubicBezTo>
                  <a:pt x="1786" y="294"/>
                  <a:pt x="1785" y="296"/>
                  <a:pt x="1784" y="298"/>
                </a:cubicBezTo>
                <a:lnTo>
                  <a:pt x="1738" y="359"/>
                </a:lnTo>
                <a:lnTo>
                  <a:pt x="1729" y="366"/>
                </a:lnTo>
                <a:cubicBezTo>
                  <a:pt x="1727" y="368"/>
                  <a:pt x="1726" y="368"/>
                  <a:pt x="1724" y="368"/>
                </a:cubicBezTo>
                <a:lnTo>
                  <a:pt x="1716" y="369"/>
                </a:lnTo>
                <a:cubicBezTo>
                  <a:pt x="1715" y="369"/>
                  <a:pt x="1714" y="369"/>
                  <a:pt x="1712" y="368"/>
                </a:cubicBezTo>
                <a:lnTo>
                  <a:pt x="1625" y="329"/>
                </a:lnTo>
                <a:lnTo>
                  <a:pt x="1539" y="287"/>
                </a:lnTo>
                <a:lnTo>
                  <a:pt x="1476" y="292"/>
                </a:lnTo>
                <a:cubicBezTo>
                  <a:pt x="1475" y="292"/>
                  <a:pt x="1474" y="292"/>
                  <a:pt x="1473" y="291"/>
                </a:cubicBezTo>
                <a:lnTo>
                  <a:pt x="1462" y="288"/>
                </a:lnTo>
                <a:cubicBezTo>
                  <a:pt x="1461" y="288"/>
                  <a:pt x="1459" y="287"/>
                  <a:pt x="1458" y="286"/>
                </a:cubicBezTo>
                <a:lnTo>
                  <a:pt x="1422" y="251"/>
                </a:lnTo>
                <a:lnTo>
                  <a:pt x="1377" y="269"/>
                </a:lnTo>
                <a:lnTo>
                  <a:pt x="1376" y="273"/>
                </a:lnTo>
                <a:lnTo>
                  <a:pt x="1372" y="337"/>
                </a:lnTo>
                <a:lnTo>
                  <a:pt x="1383" y="440"/>
                </a:lnTo>
                <a:cubicBezTo>
                  <a:pt x="1383" y="441"/>
                  <a:pt x="1383" y="442"/>
                  <a:pt x="1383" y="443"/>
                </a:cubicBezTo>
                <a:lnTo>
                  <a:pt x="1378" y="464"/>
                </a:lnTo>
                <a:cubicBezTo>
                  <a:pt x="1378" y="464"/>
                  <a:pt x="1378" y="465"/>
                  <a:pt x="1378" y="466"/>
                </a:cubicBezTo>
                <a:lnTo>
                  <a:pt x="1336" y="553"/>
                </a:lnTo>
                <a:lnTo>
                  <a:pt x="1329" y="563"/>
                </a:lnTo>
                <a:cubicBezTo>
                  <a:pt x="1328" y="565"/>
                  <a:pt x="1327" y="566"/>
                  <a:pt x="1325" y="567"/>
                </a:cubicBezTo>
                <a:lnTo>
                  <a:pt x="1320" y="568"/>
                </a:lnTo>
                <a:cubicBezTo>
                  <a:pt x="1318" y="569"/>
                  <a:pt x="1315" y="569"/>
                  <a:pt x="1313" y="568"/>
                </a:cubicBezTo>
                <a:lnTo>
                  <a:pt x="1207" y="500"/>
                </a:lnTo>
                <a:lnTo>
                  <a:pt x="1193" y="528"/>
                </a:lnTo>
                <a:cubicBezTo>
                  <a:pt x="1192" y="529"/>
                  <a:pt x="1191" y="530"/>
                  <a:pt x="1191" y="530"/>
                </a:cubicBezTo>
                <a:lnTo>
                  <a:pt x="1111" y="597"/>
                </a:lnTo>
                <a:lnTo>
                  <a:pt x="1107" y="603"/>
                </a:lnTo>
                <a:lnTo>
                  <a:pt x="1103" y="612"/>
                </a:lnTo>
                <a:lnTo>
                  <a:pt x="1074" y="730"/>
                </a:lnTo>
                <a:lnTo>
                  <a:pt x="1069" y="741"/>
                </a:lnTo>
                <a:lnTo>
                  <a:pt x="1048" y="778"/>
                </a:lnTo>
                <a:lnTo>
                  <a:pt x="1037" y="791"/>
                </a:lnTo>
                <a:cubicBezTo>
                  <a:pt x="1036" y="792"/>
                  <a:pt x="1035" y="792"/>
                  <a:pt x="1035" y="793"/>
                </a:cubicBezTo>
                <a:lnTo>
                  <a:pt x="1022" y="799"/>
                </a:lnTo>
                <a:cubicBezTo>
                  <a:pt x="1022" y="799"/>
                  <a:pt x="1021" y="800"/>
                  <a:pt x="1020" y="800"/>
                </a:cubicBezTo>
                <a:lnTo>
                  <a:pt x="991" y="806"/>
                </a:lnTo>
                <a:lnTo>
                  <a:pt x="990" y="808"/>
                </a:lnTo>
                <a:lnTo>
                  <a:pt x="980" y="841"/>
                </a:lnTo>
                <a:lnTo>
                  <a:pt x="1040" y="951"/>
                </a:lnTo>
                <a:cubicBezTo>
                  <a:pt x="1040" y="952"/>
                  <a:pt x="1040" y="953"/>
                  <a:pt x="1041" y="954"/>
                </a:cubicBezTo>
                <a:lnTo>
                  <a:pt x="1042" y="963"/>
                </a:lnTo>
                <a:lnTo>
                  <a:pt x="1036" y="1030"/>
                </a:lnTo>
                <a:cubicBezTo>
                  <a:pt x="1036" y="1031"/>
                  <a:pt x="1036" y="1031"/>
                  <a:pt x="1036" y="1032"/>
                </a:cubicBezTo>
                <a:lnTo>
                  <a:pt x="1033" y="1040"/>
                </a:lnTo>
                <a:cubicBezTo>
                  <a:pt x="1032" y="1042"/>
                  <a:pt x="1032" y="1043"/>
                  <a:pt x="1031" y="1043"/>
                </a:cubicBezTo>
                <a:lnTo>
                  <a:pt x="1025" y="1049"/>
                </a:lnTo>
                <a:lnTo>
                  <a:pt x="1012" y="1058"/>
                </a:lnTo>
                <a:lnTo>
                  <a:pt x="977" y="1094"/>
                </a:lnTo>
                <a:lnTo>
                  <a:pt x="961" y="1116"/>
                </a:lnTo>
                <a:lnTo>
                  <a:pt x="890" y="1258"/>
                </a:lnTo>
                <a:cubicBezTo>
                  <a:pt x="889" y="1259"/>
                  <a:pt x="889" y="1259"/>
                  <a:pt x="888" y="1260"/>
                </a:cubicBezTo>
                <a:lnTo>
                  <a:pt x="843" y="1310"/>
                </a:lnTo>
                <a:lnTo>
                  <a:pt x="844" y="1321"/>
                </a:lnTo>
                <a:lnTo>
                  <a:pt x="854" y="1380"/>
                </a:lnTo>
                <a:lnTo>
                  <a:pt x="856" y="1406"/>
                </a:lnTo>
                <a:cubicBezTo>
                  <a:pt x="856" y="1407"/>
                  <a:pt x="856" y="1408"/>
                  <a:pt x="855" y="1409"/>
                </a:cubicBezTo>
                <a:lnTo>
                  <a:pt x="853" y="1415"/>
                </a:lnTo>
                <a:cubicBezTo>
                  <a:pt x="853" y="1417"/>
                  <a:pt x="852" y="1418"/>
                  <a:pt x="850" y="1419"/>
                </a:cubicBezTo>
                <a:lnTo>
                  <a:pt x="768" y="1478"/>
                </a:lnTo>
                <a:cubicBezTo>
                  <a:pt x="767" y="1479"/>
                  <a:pt x="765" y="1480"/>
                  <a:pt x="764" y="1480"/>
                </a:cubicBezTo>
                <a:lnTo>
                  <a:pt x="672" y="1492"/>
                </a:lnTo>
                <a:lnTo>
                  <a:pt x="691" y="1620"/>
                </a:lnTo>
                <a:lnTo>
                  <a:pt x="692" y="1640"/>
                </a:lnTo>
                <a:cubicBezTo>
                  <a:pt x="692" y="1641"/>
                  <a:pt x="692" y="1641"/>
                  <a:pt x="692" y="1642"/>
                </a:cubicBezTo>
                <a:lnTo>
                  <a:pt x="689" y="1652"/>
                </a:lnTo>
                <a:lnTo>
                  <a:pt x="676" y="1684"/>
                </a:lnTo>
                <a:lnTo>
                  <a:pt x="674" y="1690"/>
                </a:lnTo>
                <a:lnTo>
                  <a:pt x="665" y="1801"/>
                </a:lnTo>
                <a:lnTo>
                  <a:pt x="665" y="1822"/>
                </a:lnTo>
                <a:lnTo>
                  <a:pt x="666" y="1847"/>
                </a:lnTo>
                <a:lnTo>
                  <a:pt x="666" y="1869"/>
                </a:lnTo>
                <a:cubicBezTo>
                  <a:pt x="665" y="1870"/>
                  <a:pt x="665" y="1871"/>
                  <a:pt x="665" y="1872"/>
                </a:cubicBezTo>
                <a:lnTo>
                  <a:pt x="659" y="1886"/>
                </a:lnTo>
                <a:cubicBezTo>
                  <a:pt x="658" y="1887"/>
                  <a:pt x="658" y="1888"/>
                  <a:pt x="657" y="1888"/>
                </a:cubicBezTo>
                <a:lnTo>
                  <a:pt x="642" y="1903"/>
                </a:lnTo>
                <a:lnTo>
                  <a:pt x="639" y="1908"/>
                </a:lnTo>
                <a:lnTo>
                  <a:pt x="636" y="1918"/>
                </a:lnTo>
                <a:lnTo>
                  <a:pt x="630" y="1966"/>
                </a:lnTo>
                <a:lnTo>
                  <a:pt x="625" y="1980"/>
                </a:lnTo>
                <a:cubicBezTo>
                  <a:pt x="625" y="1981"/>
                  <a:pt x="625" y="1981"/>
                  <a:pt x="624" y="1982"/>
                </a:cubicBezTo>
                <a:lnTo>
                  <a:pt x="597" y="2025"/>
                </a:lnTo>
                <a:lnTo>
                  <a:pt x="498" y="2205"/>
                </a:lnTo>
                <a:lnTo>
                  <a:pt x="549" y="2243"/>
                </a:lnTo>
                <a:lnTo>
                  <a:pt x="556" y="2245"/>
                </a:lnTo>
                <a:lnTo>
                  <a:pt x="571" y="2249"/>
                </a:lnTo>
                <a:cubicBezTo>
                  <a:pt x="572" y="2249"/>
                  <a:pt x="573" y="2249"/>
                  <a:pt x="574" y="2250"/>
                </a:cubicBezTo>
                <a:lnTo>
                  <a:pt x="581" y="2255"/>
                </a:lnTo>
                <a:cubicBezTo>
                  <a:pt x="582" y="2256"/>
                  <a:pt x="583" y="2257"/>
                  <a:pt x="584" y="2259"/>
                </a:cubicBezTo>
                <a:lnTo>
                  <a:pt x="587" y="2270"/>
                </a:lnTo>
                <a:lnTo>
                  <a:pt x="597" y="2378"/>
                </a:lnTo>
                <a:lnTo>
                  <a:pt x="596" y="2387"/>
                </a:lnTo>
                <a:cubicBezTo>
                  <a:pt x="596" y="2388"/>
                  <a:pt x="596" y="2389"/>
                  <a:pt x="596" y="2389"/>
                </a:cubicBezTo>
                <a:lnTo>
                  <a:pt x="594" y="2397"/>
                </a:lnTo>
                <a:lnTo>
                  <a:pt x="561" y="2465"/>
                </a:lnTo>
                <a:lnTo>
                  <a:pt x="556" y="2471"/>
                </a:lnTo>
                <a:cubicBezTo>
                  <a:pt x="555" y="2473"/>
                  <a:pt x="552" y="2474"/>
                  <a:pt x="550" y="2474"/>
                </a:cubicBezTo>
                <a:lnTo>
                  <a:pt x="545" y="2474"/>
                </a:lnTo>
                <a:cubicBezTo>
                  <a:pt x="544" y="2474"/>
                  <a:pt x="544" y="2474"/>
                  <a:pt x="543" y="2474"/>
                </a:cubicBezTo>
                <a:lnTo>
                  <a:pt x="407" y="2438"/>
                </a:lnTo>
                <a:lnTo>
                  <a:pt x="361" y="2452"/>
                </a:lnTo>
                <a:lnTo>
                  <a:pt x="318" y="2481"/>
                </a:lnTo>
                <a:lnTo>
                  <a:pt x="305" y="2495"/>
                </a:lnTo>
                <a:lnTo>
                  <a:pt x="267" y="2559"/>
                </a:lnTo>
                <a:lnTo>
                  <a:pt x="230" y="2626"/>
                </a:lnTo>
                <a:lnTo>
                  <a:pt x="208" y="2651"/>
                </a:lnTo>
                <a:lnTo>
                  <a:pt x="217" y="2691"/>
                </a:lnTo>
                <a:lnTo>
                  <a:pt x="217" y="2703"/>
                </a:lnTo>
                <a:cubicBezTo>
                  <a:pt x="217" y="2703"/>
                  <a:pt x="217" y="2704"/>
                  <a:pt x="216" y="2705"/>
                </a:cubicBezTo>
                <a:lnTo>
                  <a:pt x="213" y="2714"/>
                </a:lnTo>
                <a:lnTo>
                  <a:pt x="173" y="2784"/>
                </a:lnTo>
                <a:lnTo>
                  <a:pt x="217" y="2905"/>
                </a:lnTo>
                <a:cubicBezTo>
                  <a:pt x="218" y="2907"/>
                  <a:pt x="217" y="2910"/>
                  <a:pt x="216" y="2912"/>
                </a:cubicBezTo>
                <a:lnTo>
                  <a:pt x="194" y="2945"/>
                </a:lnTo>
                <a:lnTo>
                  <a:pt x="192" y="2949"/>
                </a:lnTo>
                <a:lnTo>
                  <a:pt x="193" y="2956"/>
                </a:lnTo>
                <a:lnTo>
                  <a:pt x="204" y="3021"/>
                </a:lnTo>
                <a:lnTo>
                  <a:pt x="204" y="3033"/>
                </a:lnTo>
                <a:lnTo>
                  <a:pt x="201" y="3046"/>
                </a:lnTo>
                <a:lnTo>
                  <a:pt x="194" y="3067"/>
                </a:lnTo>
                <a:lnTo>
                  <a:pt x="191" y="3078"/>
                </a:lnTo>
                <a:lnTo>
                  <a:pt x="192" y="3083"/>
                </a:lnTo>
                <a:lnTo>
                  <a:pt x="229" y="3188"/>
                </a:lnTo>
                <a:lnTo>
                  <a:pt x="235" y="3210"/>
                </a:lnTo>
                <a:lnTo>
                  <a:pt x="236" y="3233"/>
                </a:lnTo>
                <a:lnTo>
                  <a:pt x="206" y="3444"/>
                </a:lnTo>
                <a:lnTo>
                  <a:pt x="207" y="3446"/>
                </a:lnTo>
                <a:lnTo>
                  <a:pt x="229" y="3470"/>
                </a:lnTo>
                <a:lnTo>
                  <a:pt x="237" y="3477"/>
                </a:lnTo>
                <a:lnTo>
                  <a:pt x="253" y="3498"/>
                </a:lnTo>
                <a:lnTo>
                  <a:pt x="256" y="3500"/>
                </a:lnTo>
                <a:lnTo>
                  <a:pt x="262" y="3502"/>
                </a:lnTo>
                <a:lnTo>
                  <a:pt x="274" y="3502"/>
                </a:lnTo>
                <a:cubicBezTo>
                  <a:pt x="275" y="3502"/>
                  <a:pt x="276" y="3502"/>
                  <a:pt x="276" y="3503"/>
                </a:cubicBezTo>
                <a:lnTo>
                  <a:pt x="283" y="3505"/>
                </a:lnTo>
                <a:cubicBezTo>
                  <a:pt x="284" y="3505"/>
                  <a:pt x="285" y="3506"/>
                  <a:pt x="286" y="3507"/>
                </a:cubicBezTo>
                <a:lnTo>
                  <a:pt x="291" y="3513"/>
                </a:lnTo>
                <a:lnTo>
                  <a:pt x="346" y="3591"/>
                </a:lnTo>
                <a:cubicBezTo>
                  <a:pt x="347" y="3592"/>
                  <a:pt x="347" y="3593"/>
                  <a:pt x="347" y="3594"/>
                </a:cubicBezTo>
                <a:lnTo>
                  <a:pt x="348" y="3599"/>
                </a:lnTo>
                <a:lnTo>
                  <a:pt x="341" y="3639"/>
                </a:lnTo>
                <a:lnTo>
                  <a:pt x="338" y="3651"/>
                </a:lnTo>
                <a:lnTo>
                  <a:pt x="334" y="3661"/>
                </a:lnTo>
                <a:lnTo>
                  <a:pt x="318" y="3686"/>
                </a:lnTo>
                <a:lnTo>
                  <a:pt x="317" y="3690"/>
                </a:lnTo>
                <a:lnTo>
                  <a:pt x="313" y="3717"/>
                </a:lnTo>
                <a:lnTo>
                  <a:pt x="313" y="3720"/>
                </a:lnTo>
                <a:lnTo>
                  <a:pt x="311" y="3724"/>
                </a:lnTo>
                <a:cubicBezTo>
                  <a:pt x="311" y="3726"/>
                  <a:pt x="309" y="3728"/>
                  <a:pt x="307" y="3729"/>
                </a:cubicBezTo>
                <a:lnTo>
                  <a:pt x="303" y="3731"/>
                </a:lnTo>
                <a:cubicBezTo>
                  <a:pt x="302" y="3732"/>
                  <a:pt x="300" y="3733"/>
                  <a:pt x="298" y="3732"/>
                </a:cubicBezTo>
                <a:lnTo>
                  <a:pt x="276" y="3728"/>
                </a:lnTo>
                <a:lnTo>
                  <a:pt x="266" y="3729"/>
                </a:lnTo>
                <a:lnTo>
                  <a:pt x="224" y="3743"/>
                </a:lnTo>
                <a:lnTo>
                  <a:pt x="224" y="3746"/>
                </a:lnTo>
                <a:lnTo>
                  <a:pt x="231" y="3763"/>
                </a:lnTo>
                <a:lnTo>
                  <a:pt x="235" y="3778"/>
                </a:lnTo>
                <a:lnTo>
                  <a:pt x="242" y="3822"/>
                </a:lnTo>
                <a:lnTo>
                  <a:pt x="247" y="3837"/>
                </a:lnTo>
                <a:lnTo>
                  <a:pt x="267" y="3874"/>
                </a:lnTo>
                <a:lnTo>
                  <a:pt x="290" y="3931"/>
                </a:lnTo>
                <a:lnTo>
                  <a:pt x="293" y="3944"/>
                </a:lnTo>
                <a:lnTo>
                  <a:pt x="294" y="3957"/>
                </a:lnTo>
                <a:lnTo>
                  <a:pt x="292" y="3973"/>
                </a:lnTo>
                <a:lnTo>
                  <a:pt x="290" y="3984"/>
                </a:lnTo>
                <a:lnTo>
                  <a:pt x="286" y="3992"/>
                </a:lnTo>
                <a:lnTo>
                  <a:pt x="282" y="4000"/>
                </a:lnTo>
                <a:lnTo>
                  <a:pt x="270" y="4017"/>
                </a:lnTo>
                <a:lnTo>
                  <a:pt x="269" y="4021"/>
                </a:lnTo>
                <a:lnTo>
                  <a:pt x="271" y="4033"/>
                </a:lnTo>
                <a:lnTo>
                  <a:pt x="276" y="4058"/>
                </a:lnTo>
                <a:lnTo>
                  <a:pt x="277" y="4073"/>
                </a:lnTo>
                <a:lnTo>
                  <a:pt x="274" y="4092"/>
                </a:lnTo>
                <a:lnTo>
                  <a:pt x="268" y="4108"/>
                </a:lnTo>
                <a:lnTo>
                  <a:pt x="260" y="4121"/>
                </a:lnTo>
                <a:lnTo>
                  <a:pt x="229" y="4158"/>
                </a:lnTo>
                <a:lnTo>
                  <a:pt x="199" y="4183"/>
                </a:lnTo>
                <a:cubicBezTo>
                  <a:pt x="198" y="4184"/>
                  <a:pt x="197" y="4184"/>
                  <a:pt x="196" y="4184"/>
                </a:cubicBezTo>
                <a:lnTo>
                  <a:pt x="188" y="4186"/>
                </a:lnTo>
                <a:cubicBezTo>
                  <a:pt x="187" y="4186"/>
                  <a:pt x="186" y="4186"/>
                  <a:pt x="185" y="4186"/>
                </a:cubicBezTo>
                <a:lnTo>
                  <a:pt x="156" y="4183"/>
                </a:lnTo>
                <a:lnTo>
                  <a:pt x="149" y="4186"/>
                </a:lnTo>
                <a:lnTo>
                  <a:pt x="144" y="4190"/>
                </a:lnTo>
                <a:lnTo>
                  <a:pt x="143" y="4199"/>
                </a:lnTo>
                <a:lnTo>
                  <a:pt x="145" y="4201"/>
                </a:lnTo>
                <a:lnTo>
                  <a:pt x="150" y="4208"/>
                </a:lnTo>
                <a:cubicBezTo>
                  <a:pt x="150" y="4209"/>
                  <a:pt x="152" y="4211"/>
                  <a:pt x="152" y="4211"/>
                </a:cubicBezTo>
                <a:lnTo>
                  <a:pt x="154" y="4218"/>
                </a:lnTo>
                <a:cubicBezTo>
                  <a:pt x="155" y="4219"/>
                  <a:pt x="155" y="4219"/>
                  <a:pt x="155" y="4220"/>
                </a:cubicBezTo>
                <a:lnTo>
                  <a:pt x="155" y="4226"/>
                </a:lnTo>
                <a:lnTo>
                  <a:pt x="154" y="4242"/>
                </a:lnTo>
                <a:lnTo>
                  <a:pt x="154" y="4248"/>
                </a:lnTo>
                <a:cubicBezTo>
                  <a:pt x="154" y="4249"/>
                  <a:pt x="154" y="4250"/>
                  <a:pt x="153" y="4251"/>
                </a:cubicBezTo>
                <a:lnTo>
                  <a:pt x="152" y="4254"/>
                </a:lnTo>
                <a:lnTo>
                  <a:pt x="144" y="4268"/>
                </a:lnTo>
                <a:lnTo>
                  <a:pt x="138" y="4275"/>
                </a:lnTo>
                <a:cubicBezTo>
                  <a:pt x="138" y="4275"/>
                  <a:pt x="137" y="4276"/>
                  <a:pt x="136" y="4276"/>
                </a:cubicBezTo>
                <a:lnTo>
                  <a:pt x="112" y="4290"/>
                </a:lnTo>
                <a:lnTo>
                  <a:pt x="110" y="4292"/>
                </a:lnTo>
                <a:lnTo>
                  <a:pt x="110" y="4300"/>
                </a:lnTo>
                <a:lnTo>
                  <a:pt x="111" y="4307"/>
                </a:lnTo>
                <a:lnTo>
                  <a:pt x="131" y="4382"/>
                </a:lnTo>
                <a:lnTo>
                  <a:pt x="137" y="4418"/>
                </a:lnTo>
                <a:lnTo>
                  <a:pt x="137" y="4427"/>
                </a:lnTo>
                <a:cubicBezTo>
                  <a:pt x="137" y="4428"/>
                  <a:pt x="137" y="4428"/>
                  <a:pt x="137" y="4429"/>
                </a:cubicBezTo>
                <a:lnTo>
                  <a:pt x="135" y="4435"/>
                </a:lnTo>
                <a:lnTo>
                  <a:pt x="131" y="4443"/>
                </a:lnTo>
                <a:lnTo>
                  <a:pt x="125" y="4470"/>
                </a:lnTo>
                <a:lnTo>
                  <a:pt x="124" y="4487"/>
                </a:lnTo>
                <a:lnTo>
                  <a:pt x="122" y="4499"/>
                </a:lnTo>
                <a:lnTo>
                  <a:pt x="115" y="4524"/>
                </a:lnTo>
                <a:lnTo>
                  <a:pt x="114" y="4533"/>
                </a:lnTo>
                <a:lnTo>
                  <a:pt x="108" y="4554"/>
                </a:lnTo>
                <a:cubicBezTo>
                  <a:pt x="108" y="4556"/>
                  <a:pt x="107" y="4557"/>
                  <a:pt x="106" y="4558"/>
                </a:cubicBezTo>
                <a:lnTo>
                  <a:pt x="96" y="4568"/>
                </a:lnTo>
                <a:cubicBezTo>
                  <a:pt x="95" y="4569"/>
                  <a:pt x="93" y="4570"/>
                  <a:pt x="92" y="4570"/>
                </a:cubicBezTo>
                <a:lnTo>
                  <a:pt x="79" y="4573"/>
                </a:lnTo>
                <a:cubicBezTo>
                  <a:pt x="79" y="4573"/>
                  <a:pt x="78" y="4573"/>
                  <a:pt x="77" y="4573"/>
                </a:cubicBezTo>
                <a:lnTo>
                  <a:pt x="64" y="4573"/>
                </a:lnTo>
                <a:cubicBezTo>
                  <a:pt x="63" y="4573"/>
                  <a:pt x="62" y="4572"/>
                  <a:pt x="61" y="4572"/>
                </a:cubicBezTo>
                <a:lnTo>
                  <a:pt x="55" y="4568"/>
                </a:lnTo>
                <a:cubicBezTo>
                  <a:pt x="52" y="4567"/>
                  <a:pt x="51" y="4564"/>
                  <a:pt x="51" y="4561"/>
                </a:cubicBezTo>
                <a:lnTo>
                  <a:pt x="51" y="4538"/>
                </a:lnTo>
                <a:lnTo>
                  <a:pt x="49" y="453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0" name="Google Shape;4580;p90"/>
          <p:cNvSpPr/>
          <p:nvPr/>
        </p:nvSpPr>
        <p:spPr>
          <a:xfrm>
            <a:off x="7531774" y="1905872"/>
            <a:ext cx="38625" cy="121671"/>
          </a:xfrm>
          <a:custGeom>
            <a:rect b="b" l="l" r="r" t="t"/>
            <a:pathLst>
              <a:path extrusionOk="0" h="277" w="88">
                <a:moveTo>
                  <a:pt x="87" y="5"/>
                </a:moveTo>
                <a:lnTo>
                  <a:pt x="86" y="4"/>
                </a:lnTo>
                <a:cubicBezTo>
                  <a:pt x="86" y="4"/>
                  <a:pt x="86" y="3"/>
                  <a:pt x="85" y="3"/>
                </a:cubicBezTo>
                <a:lnTo>
                  <a:pt x="84" y="0"/>
                </a:lnTo>
                <a:lnTo>
                  <a:pt x="78" y="13"/>
                </a:lnTo>
                <a:lnTo>
                  <a:pt x="70" y="34"/>
                </a:lnTo>
                <a:lnTo>
                  <a:pt x="67" y="47"/>
                </a:lnTo>
                <a:cubicBezTo>
                  <a:pt x="66" y="47"/>
                  <a:pt x="66" y="48"/>
                  <a:pt x="66" y="49"/>
                </a:cubicBezTo>
                <a:lnTo>
                  <a:pt x="63" y="53"/>
                </a:lnTo>
                <a:cubicBezTo>
                  <a:pt x="62" y="55"/>
                  <a:pt x="60" y="56"/>
                  <a:pt x="58" y="57"/>
                </a:cubicBezTo>
                <a:lnTo>
                  <a:pt x="53" y="58"/>
                </a:lnTo>
                <a:cubicBezTo>
                  <a:pt x="52" y="58"/>
                  <a:pt x="52" y="59"/>
                  <a:pt x="51" y="59"/>
                </a:cubicBezTo>
                <a:lnTo>
                  <a:pt x="45" y="59"/>
                </a:lnTo>
                <a:lnTo>
                  <a:pt x="44" y="60"/>
                </a:lnTo>
                <a:lnTo>
                  <a:pt x="12" y="142"/>
                </a:lnTo>
                <a:lnTo>
                  <a:pt x="10" y="152"/>
                </a:lnTo>
                <a:cubicBezTo>
                  <a:pt x="10" y="152"/>
                  <a:pt x="10" y="153"/>
                  <a:pt x="9" y="154"/>
                </a:cubicBezTo>
                <a:lnTo>
                  <a:pt x="5" y="162"/>
                </a:lnTo>
                <a:lnTo>
                  <a:pt x="2" y="174"/>
                </a:lnTo>
                <a:lnTo>
                  <a:pt x="0" y="203"/>
                </a:lnTo>
                <a:lnTo>
                  <a:pt x="5" y="221"/>
                </a:lnTo>
                <a:cubicBezTo>
                  <a:pt x="5" y="222"/>
                  <a:pt x="5" y="224"/>
                  <a:pt x="4" y="225"/>
                </a:cubicBezTo>
                <a:lnTo>
                  <a:pt x="3" y="229"/>
                </a:lnTo>
                <a:lnTo>
                  <a:pt x="4" y="243"/>
                </a:lnTo>
                <a:lnTo>
                  <a:pt x="3" y="252"/>
                </a:lnTo>
                <a:lnTo>
                  <a:pt x="2" y="259"/>
                </a:lnTo>
                <a:lnTo>
                  <a:pt x="4" y="267"/>
                </a:lnTo>
                <a:cubicBezTo>
                  <a:pt x="4" y="267"/>
                  <a:pt x="4" y="268"/>
                  <a:pt x="4" y="269"/>
                </a:cubicBezTo>
                <a:lnTo>
                  <a:pt x="4" y="272"/>
                </a:lnTo>
                <a:lnTo>
                  <a:pt x="4" y="276"/>
                </a:lnTo>
                <a:lnTo>
                  <a:pt x="5" y="276"/>
                </a:lnTo>
                <a:lnTo>
                  <a:pt x="16" y="246"/>
                </a:lnTo>
                <a:cubicBezTo>
                  <a:pt x="16" y="245"/>
                  <a:pt x="16" y="244"/>
                  <a:pt x="17" y="244"/>
                </a:cubicBezTo>
                <a:lnTo>
                  <a:pt x="19" y="238"/>
                </a:lnTo>
                <a:lnTo>
                  <a:pt x="19" y="231"/>
                </a:lnTo>
                <a:lnTo>
                  <a:pt x="21" y="220"/>
                </a:lnTo>
                <a:lnTo>
                  <a:pt x="25" y="204"/>
                </a:lnTo>
                <a:lnTo>
                  <a:pt x="30" y="192"/>
                </a:lnTo>
                <a:lnTo>
                  <a:pt x="30" y="186"/>
                </a:lnTo>
                <a:cubicBezTo>
                  <a:pt x="30" y="186"/>
                  <a:pt x="31" y="184"/>
                  <a:pt x="31" y="183"/>
                </a:cubicBezTo>
                <a:lnTo>
                  <a:pt x="32" y="180"/>
                </a:lnTo>
                <a:cubicBezTo>
                  <a:pt x="32" y="179"/>
                  <a:pt x="31" y="178"/>
                  <a:pt x="31" y="177"/>
                </a:cubicBezTo>
                <a:cubicBezTo>
                  <a:pt x="31" y="176"/>
                  <a:pt x="31" y="174"/>
                  <a:pt x="31" y="174"/>
                </a:cubicBezTo>
                <a:lnTo>
                  <a:pt x="32" y="166"/>
                </a:lnTo>
                <a:lnTo>
                  <a:pt x="34" y="161"/>
                </a:lnTo>
                <a:cubicBezTo>
                  <a:pt x="35" y="159"/>
                  <a:pt x="36" y="158"/>
                  <a:pt x="38" y="157"/>
                </a:cubicBezTo>
                <a:lnTo>
                  <a:pt x="40" y="156"/>
                </a:lnTo>
                <a:lnTo>
                  <a:pt x="42" y="150"/>
                </a:lnTo>
                <a:lnTo>
                  <a:pt x="43" y="143"/>
                </a:lnTo>
                <a:lnTo>
                  <a:pt x="45" y="135"/>
                </a:lnTo>
                <a:lnTo>
                  <a:pt x="56" y="98"/>
                </a:lnTo>
                <a:lnTo>
                  <a:pt x="58" y="81"/>
                </a:lnTo>
                <a:lnTo>
                  <a:pt x="62" y="74"/>
                </a:lnTo>
                <a:cubicBezTo>
                  <a:pt x="63" y="73"/>
                  <a:pt x="64" y="72"/>
                  <a:pt x="65" y="71"/>
                </a:cubicBezTo>
                <a:lnTo>
                  <a:pt x="72" y="67"/>
                </a:lnTo>
                <a:lnTo>
                  <a:pt x="73" y="64"/>
                </a:lnTo>
                <a:lnTo>
                  <a:pt x="76" y="46"/>
                </a:lnTo>
                <a:cubicBezTo>
                  <a:pt x="76" y="45"/>
                  <a:pt x="76" y="44"/>
                  <a:pt x="76" y="44"/>
                </a:cubicBezTo>
                <a:lnTo>
                  <a:pt x="78" y="40"/>
                </a:lnTo>
                <a:cubicBezTo>
                  <a:pt x="79" y="39"/>
                  <a:pt x="79" y="38"/>
                  <a:pt x="80" y="38"/>
                </a:cubicBezTo>
                <a:lnTo>
                  <a:pt x="81" y="37"/>
                </a:lnTo>
                <a:lnTo>
                  <a:pt x="81" y="33"/>
                </a:lnTo>
                <a:lnTo>
                  <a:pt x="79" y="24"/>
                </a:lnTo>
                <a:cubicBezTo>
                  <a:pt x="78" y="22"/>
                  <a:pt x="78" y="19"/>
                  <a:pt x="79" y="18"/>
                </a:cubicBezTo>
                <a:lnTo>
                  <a:pt x="87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1" name="Google Shape;4581;p90"/>
          <p:cNvSpPr/>
          <p:nvPr/>
        </p:nvSpPr>
        <p:spPr>
          <a:xfrm>
            <a:off x="7572332" y="1869178"/>
            <a:ext cx="11588" cy="32831"/>
          </a:xfrm>
          <a:custGeom>
            <a:rect b="b" l="l" r="r" t="t"/>
            <a:pathLst>
              <a:path extrusionOk="0" h="75" w="27">
                <a:moveTo>
                  <a:pt x="21" y="13"/>
                </a:moveTo>
                <a:cubicBezTo>
                  <a:pt x="21" y="14"/>
                  <a:pt x="21" y="15"/>
                  <a:pt x="21" y="16"/>
                </a:cubicBezTo>
                <a:lnTo>
                  <a:pt x="20" y="19"/>
                </a:lnTo>
                <a:cubicBezTo>
                  <a:pt x="20" y="20"/>
                  <a:pt x="19" y="21"/>
                  <a:pt x="19" y="21"/>
                </a:cubicBezTo>
                <a:lnTo>
                  <a:pt x="16" y="25"/>
                </a:lnTo>
                <a:cubicBezTo>
                  <a:pt x="15" y="26"/>
                  <a:pt x="14" y="26"/>
                  <a:pt x="13" y="27"/>
                </a:cubicBezTo>
                <a:lnTo>
                  <a:pt x="11" y="28"/>
                </a:lnTo>
                <a:lnTo>
                  <a:pt x="11" y="29"/>
                </a:lnTo>
                <a:lnTo>
                  <a:pt x="7" y="55"/>
                </a:lnTo>
                <a:lnTo>
                  <a:pt x="0" y="74"/>
                </a:lnTo>
                <a:lnTo>
                  <a:pt x="6" y="70"/>
                </a:lnTo>
                <a:lnTo>
                  <a:pt x="8" y="57"/>
                </a:lnTo>
                <a:cubicBezTo>
                  <a:pt x="8" y="56"/>
                  <a:pt x="9" y="56"/>
                  <a:pt x="9" y="55"/>
                </a:cubicBezTo>
                <a:lnTo>
                  <a:pt x="17" y="38"/>
                </a:lnTo>
                <a:lnTo>
                  <a:pt x="19" y="29"/>
                </a:lnTo>
                <a:cubicBezTo>
                  <a:pt x="20" y="27"/>
                  <a:pt x="20" y="26"/>
                  <a:pt x="22" y="25"/>
                </a:cubicBezTo>
                <a:lnTo>
                  <a:pt x="23" y="24"/>
                </a:lnTo>
                <a:cubicBezTo>
                  <a:pt x="23" y="23"/>
                  <a:pt x="23" y="22"/>
                  <a:pt x="24" y="21"/>
                </a:cubicBezTo>
                <a:lnTo>
                  <a:pt x="26" y="14"/>
                </a:lnTo>
                <a:lnTo>
                  <a:pt x="26" y="11"/>
                </a:lnTo>
                <a:lnTo>
                  <a:pt x="22" y="2"/>
                </a:lnTo>
                <a:cubicBezTo>
                  <a:pt x="22" y="1"/>
                  <a:pt x="22" y="1"/>
                  <a:pt x="22" y="0"/>
                </a:cubicBezTo>
                <a:lnTo>
                  <a:pt x="21" y="1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2" name="Google Shape;4582;p90"/>
          <p:cNvSpPr/>
          <p:nvPr/>
        </p:nvSpPr>
        <p:spPr>
          <a:xfrm>
            <a:off x="7670827" y="1749438"/>
            <a:ext cx="113946" cy="179609"/>
          </a:xfrm>
          <a:custGeom>
            <a:rect b="b" l="l" r="r" t="t"/>
            <a:pathLst>
              <a:path extrusionOk="0" h="409" w="261">
                <a:moveTo>
                  <a:pt x="12" y="251"/>
                </a:moveTo>
                <a:lnTo>
                  <a:pt x="7" y="255"/>
                </a:lnTo>
                <a:cubicBezTo>
                  <a:pt x="5" y="256"/>
                  <a:pt x="5" y="257"/>
                  <a:pt x="4" y="258"/>
                </a:cubicBezTo>
                <a:lnTo>
                  <a:pt x="1" y="265"/>
                </a:lnTo>
                <a:cubicBezTo>
                  <a:pt x="1" y="266"/>
                  <a:pt x="1" y="267"/>
                  <a:pt x="1" y="268"/>
                </a:cubicBezTo>
                <a:lnTo>
                  <a:pt x="0" y="275"/>
                </a:lnTo>
                <a:cubicBezTo>
                  <a:pt x="0" y="277"/>
                  <a:pt x="1" y="279"/>
                  <a:pt x="3" y="281"/>
                </a:cubicBezTo>
                <a:lnTo>
                  <a:pt x="13" y="290"/>
                </a:lnTo>
                <a:lnTo>
                  <a:pt x="17" y="318"/>
                </a:lnTo>
                <a:cubicBezTo>
                  <a:pt x="18" y="320"/>
                  <a:pt x="19" y="322"/>
                  <a:pt x="22" y="323"/>
                </a:cubicBezTo>
                <a:lnTo>
                  <a:pt x="23" y="324"/>
                </a:lnTo>
                <a:cubicBezTo>
                  <a:pt x="22" y="327"/>
                  <a:pt x="23" y="330"/>
                  <a:pt x="25" y="333"/>
                </a:cubicBezTo>
                <a:lnTo>
                  <a:pt x="22" y="337"/>
                </a:lnTo>
                <a:cubicBezTo>
                  <a:pt x="21" y="338"/>
                  <a:pt x="20" y="340"/>
                  <a:pt x="20" y="342"/>
                </a:cubicBezTo>
                <a:lnTo>
                  <a:pt x="20" y="345"/>
                </a:lnTo>
                <a:cubicBezTo>
                  <a:pt x="20" y="348"/>
                  <a:pt x="22" y="351"/>
                  <a:pt x="25" y="352"/>
                </a:cubicBezTo>
                <a:lnTo>
                  <a:pt x="26" y="353"/>
                </a:lnTo>
                <a:cubicBezTo>
                  <a:pt x="25" y="353"/>
                  <a:pt x="25" y="353"/>
                  <a:pt x="25" y="354"/>
                </a:cubicBezTo>
                <a:lnTo>
                  <a:pt x="22" y="357"/>
                </a:lnTo>
                <a:cubicBezTo>
                  <a:pt x="20" y="359"/>
                  <a:pt x="20" y="361"/>
                  <a:pt x="20" y="363"/>
                </a:cubicBezTo>
                <a:lnTo>
                  <a:pt x="21" y="369"/>
                </a:lnTo>
                <a:lnTo>
                  <a:pt x="9" y="392"/>
                </a:lnTo>
                <a:cubicBezTo>
                  <a:pt x="7" y="396"/>
                  <a:pt x="8" y="401"/>
                  <a:pt x="12" y="403"/>
                </a:cubicBezTo>
                <a:lnTo>
                  <a:pt x="18" y="407"/>
                </a:lnTo>
                <a:cubicBezTo>
                  <a:pt x="19" y="407"/>
                  <a:pt x="21" y="408"/>
                  <a:pt x="22" y="408"/>
                </a:cubicBezTo>
                <a:cubicBezTo>
                  <a:pt x="23" y="408"/>
                  <a:pt x="23" y="408"/>
                  <a:pt x="23" y="408"/>
                </a:cubicBezTo>
                <a:lnTo>
                  <a:pt x="30" y="407"/>
                </a:lnTo>
                <a:cubicBezTo>
                  <a:pt x="31" y="406"/>
                  <a:pt x="32" y="406"/>
                  <a:pt x="32" y="406"/>
                </a:cubicBezTo>
                <a:lnTo>
                  <a:pt x="51" y="396"/>
                </a:lnTo>
                <a:cubicBezTo>
                  <a:pt x="51" y="396"/>
                  <a:pt x="52" y="396"/>
                  <a:pt x="53" y="395"/>
                </a:cubicBezTo>
                <a:lnTo>
                  <a:pt x="55" y="393"/>
                </a:lnTo>
                <a:cubicBezTo>
                  <a:pt x="56" y="392"/>
                  <a:pt x="57" y="390"/>
                  <a:pt x="57" y="389"/>
                </a:cubicBezTo>
                <a:lnTo>
                  <a:pt x="59" y="382"/>
                </a:lnTo>
                <a:lnTo>
                  <a:pt x="64" y="378"/>
                </a:lnTo>
                <a:cubicBezTo>
                  <a:pt x="65" y="377"/>
                  <a:pt x="66" y="376"/>
                  <a:pt x="66" y="375"/>
                </a:cubicBezTo>
                <a:lnTo>
                  <a:pt x="67" y="375"/>
                </a:lnTo>
                <a:lnTo>
                  <a:pt x="67" y="375"/>
                </a:lnTo>
                <a:cubicBezTo>
                  <a:pt x="72" y="375"/>
                  <a:pt x="75" y="371"/>
                  <a:pt x="75" y="367"/>
                </a:cubicBezTo>
                <a:cubicBezTo>
                  <a:pt x="75" y="363"/>
                  <a:pt x="73" y="360"/>
                  <a:pt x="69" y="359"/>
                </a:cubicBezTo>
                <a:lnTo>
                  <a:pt x="64" y="357"/>
                </a:lnTo>
                <a:lnTo>
                  <a:pt x="63" y="356"/>
                </a:lnTo>
                <a:lnTo>
                  <a:pt x="64" y="341"/>
                </a:lnTo>
                <a:lnTo>
                  <a:pt x="78" y="333"/>
                </a:lnTo>
                <a:lnTo>
                  <a:pt x="83" y="329"/>
                </a:lnTo>
                <a:cubicBezTo>
                  <a:pt x="85" y="327"/>
                  <a:pt x="86" y="323"/>
                  <a:pt x="85" y="320"/>
                </a:cubicBezTo>
                <a:cubicBezTo>
                  <a:pt x="85" y="319"/>
                  <a:pt x="84" y="317"/>
                  <a:pt x="83" y="317"/>
                </a:cubicBezTo>
                <a:lnTo>
                  <a:pt x="101" y="307"/>
                </a:lnTo>
                <a:lnTo>
                  <a:pt x="104" y="306"/>
                </a:lnTo>
                <a:cubicBezTo>
                  <a:pt x="107" y="305"/>
                  <a:pt x="110" y="302"/>
                  <a:pt x="110" y="298"/>
                </a:cubicBezTo>
                <a:lnTo>
                  <a:pt x="110" y="297"/>
                </a:lnTo>
                <a:lnTo>
                  <a:pt x="124" y="293"/>
                </a:lnTo>
                <a:cubicBezTo>
                  <a:pt x="125" y="293"/>
                  <a:pt x="127" y="292"/>
                  <a:pt x="128" y="290"/>
                </a:cubicBezTo>
                <a:lnTo>
                  <a:pt x="132" y="288"/>
                </a:lnTo>
                <a:cubicBezTo>
                  <a:pt x="135" y="287"/>
                  <a:pt x="137" y="284"/>
                  <a:pt x="136" y="281"/>
                </a:cubicBezTo>
                <a:lnTo>
                  <a:pt x="136" y="269"/>
                </a:lnTo>
                <a:cubicBezTo>
                  <a:pt x="136" y="267"/>
                  <a:pt x="135" y="265"/>
                  <a:pt x="133" y="263"/>
                </a:cubicBezTo>
                <a:lnTo>
                  <a:pt x="131" y="262"/>
                </a:lnTo>
                <a:cubicBezTo>
                  <a:pt x="130" y="262"/>
                  <a:pt x="130" y="261"/>
                  <a:pt x="129" y="261"/>
                </a:cubicBezTo>
                <a:lnTo>
                  <a:pt x="136" y="254"/>
                </a:lnTo>
                <a:lnTo>
                  <a:pt x="140" y="249"/>
                </a:lnTo>
                <a:lnTo>
                  <a:pt x="144" y="244"/>
                </a:lnTo>
                <a:lnTo>
                  <a:pt x="149" y="240"/>
                </a:lnTo>
                <a:lnTo>
                  <a:pt x="154" y="239"/>
                </a:lnTo>
                <a:cubicBezTo>
                  <a:pt x="155" y="239"/>
                  <a:pt x="157" y="238"/>
                  <a:pt x="157" y="237"/>
                </a:cubicBezTo>
                <a:cubicBezTo>
                  <a:pt x="158" y="237"/>
                  <a:pt x="158" y="237"/>
                  <a:pt x="159" y="236"/>
                </a:cubicBezTo>
                <a:cubicBezTo>
                  <a:pt x="159" y="237"/>
                  <a:pt x="160" y="237"/>
                  <a:pt x="161" y="237"/>
                </a:cubicBezTo>
                <a:lnTo>
                  <a:pt x="167" y="237"/>
                </a:lnTo>
                <a:cubicBezTo>
                  <a:pt x="168" y="237"/>
                  <a:pt x="170" y="236"/>
                  <a:pt x="171" y="236"/>
                </a:cubicBezTo>
                <a:lnTo>
                  <a:pt x="174" y="234"/>
                </a:lnTo>
                <a:cubicBezTo>
                  <a:pt x="176" y="233"/>
                  <a:pt x="178" y="231"/>
                  <a:pt x="178" y="228"/>
                </a:cubicBezTo>
                <a:lnTo>
                  <a:pt x="179" y="224"/>
                </a:lnTo>
                <a:cubicBezTo>
                  <a:pt x="179" y="223"/>
                  <a:pt x="179" y="222"/>
                  <a:pt x="179" y="221"/>
                </a:cubicBezTo>
                <a:lnTo>
                  <a:pt x="178" y="215"/>
                </a:lnTo>
                <a:lnTo>
                  <a:pt x="175" y="208"/>
                </a:lnTo>
                <a:cubicBezTo>
                  <a:pt x="174" y="207"/>
                  <a:pt x="175" y="206"/>
                  <a:pt x="174" y="206"/>
                </a:cubicBezTo>
                <a:cubicBezTo>
                  <a:pt x="174" y="205"/>
                  <a:pt x="172" y="204"/>
                  <a:pt x="171" y="204"/>
                </a:cubicBezTo>
                <a:lnTo>
                  <a:pt x="165" y="199"/>
                </a:lnTo>
                <a:cubicBezTo>
                  <a:pt x="161" y="198"/>
                  <a:pt x="157" y="200"/>
                  <a:pt x="154" y="202"/>
                </a:cubicBezTo>
                <a:lnTo>
                  <a:pt x="153" y="202"/>
                </a:lnTo>
                <a:cubicBezTo>
                  <a:pt x="154" y="200"/>
                  <a:pt x="154" y="197"/>
                  <a:pt x="153" y="195"/>
                </a:cubicBezTo>
                <a:cubicBezTo>
                  <a:pt x="152" y="193"/>
                  <a:pt x="150" y="192"/>
                  <a:pt x="148" y="191"/>
                </a:cubicBezTo>
                <a:lnTo>
                  <a:pt x="148" y="191"/>
                </a:lnTo>
                <a:cubicBezTo>
                  <a:pt x="149" y="188"/>
                  <a:pt x="149" y="186"/>
                  <a:pt x="147" y="184"/>
                </a:cubicBezTo>
                <a:lnTo>
                  <a:pt x="147" y="183"/>
                </a:lnTo>
                <a:lnTo>
                  <a:pt x="149" y="178"/>
                </a:lnTo>
                <a:lnTo>
                  <a:pt x="151" y="173"/>
                </a:lnTo>
                <a:cubicBezTo>
                  <a:pt x="151" y="172"/>
                  <a:pt x="151" y="171"/>
                  <a:pt x="151" y="171"/>
                </a:cubicBezTo>
                <a:lnTo>
                  <a:pt x="152" y="166"/>
                </a:lnTo>
                <a:lnTo>
                  <a:pt x="155" y="151"/>
                </a:lnTo>
                <a:cubicBezTo>
                  <a:pt x="156" y="147"/>
                  <a:pt x="154" y="143"/>
                  <a:pt x="150" y="141"/>
                </a:cubicBezTo>
                <a:lnTo>
                  <a:pt x="147" y="141"/>
                </a:lnTo>
                <a:lnTo>
                  <a:pt x="153" y="126"/>
                </a:lnTo>
                <a:lnTo>
                  <a:pt x="155" y="114"/>
                </a:lnTo>
                <a:lnTo>
                  <a:pt x="156" y="114"/>
                </a:lnTo>
                <a:cubicBezTo>
                  <a:pt x="157" y="115"/>
                  <a:pt x="157" y="115"/>
                  <a:pt x="158" y="115"/>
                </a:cubicBezTo>
                <a:lnTo>
                  <a:pt x="167" y="114"/>
                </a:lnTo>
                <a:lnTo>
                  <a:pt x="175" y="112"/>
                </a:lnTo>
                <a:cubicBezTo>
                  <a:pt x="177" y="112"/>
                  <a:pt x="179" y="110"/>
                  <a:pt x="180" y="108"/>
                </a:cubicBezTo>
                <a:cubicBezTo>
                  <a:pt x="181" y="106"/>
                  <a:pt x="181" y="103"/>
                  <a:pt x="180" y="101"/>
                </a:cubicBezTo>
                <a:lnTo>
                  <a:pt x="179" y="99"/>
                </a:lnTo>
                <a:lnTo>
                  <a:pt x="179" y="97"/>
                </a:lnTo>
                <a:cubicBezTo>
                  <a:pt x="180" y="98"/>
                  <a:pt x="182" y="97"/>
                  <a:pt x="183" y="97"/>
                </a:cubicBezTo>
                <a:cubicBezTo>
                  <a:pt x="186" y="96"/>
                  <a:pt x="189" y="93"/>
                  <a:pt x="189" y="90"/>
                </a:cubicBezTo>
                <a:lnTo>
                  <a:pt x="190" y="80"/>
                </a:lnTo>
                <a:lnTo>
                  <a:pt x="191" y="78"/>
                </a:lnTo>
                <a:lnTo>
                  <a:pt x="202" y="77"/>
                </a:lnTo>
                <a:cubicBezTo>
                  <a:pt x="204" y="77"/>
                  <a:pt x="207" y="76"/>
                  <a:pt x="208" y="73"/>
                </a:cubicBezTo>
                <a:cubicBezTo>
                  <a:pt x="209" y="72"/>
                  <a:pt x="209" y="71"/>
                  <a:pt x="209" y="69"/>
                </a:cubicBezTo>
                <a:lnTo>
                  <a:pt x="209" y="69"/>
                </a:lnTo>
                <a:cubicBezTo>
                  <a:pt x="211" y="69"/>
                  <a:pt x="213" y="68"/>
                  <a:pt x="215" y="67"/>
                </a:cubicBezTo>
                <a:cubicBezTo>
                  <a:pt x="216" y="66"/>
                  <a:pt x="217" y="64"/>
                  <a:pt x="218" y="63"/>
                </a:cubicBezTo>
                <a:lnTo>
                  <a:pt x="223" y="53"/>
                </a:lnTo>
                <a:cubicBezTo>
                  <a:pt x="223" y="52"/>
                  <a:pt x="224" y="51"/>
                  <a:pt x="224" y="50"/>
                </a:cubicBezTo>
                <a:lnTo>
                  <a:pt x="224" y="47"/>
                </a:lnTo>
                <a:cubicBezTo>
                  <a:pt x="224" y="46"/>
                  <a:pt x="224" y="45"/>
                  <a:pt x="224" y="45"/>
                </a:cubicBezTo>
                <a:lnTo>
                  <a:pt x="224" y="42"/>
                </a:lnTo>
                <a:cubicBezTo>
                  <a:pt x="224" y="41"/>
                  <a:pt x="223" y="40"/>
                  <a:pt x="223" y="39"/>
                </a:cubicBezTo>
                <a:lnTo>
                  <a:pt x="222" y="39"/>
                </a:lnTo>
                <a:lnTo>
                  <a:pt x="228" y="36"/>
                </a:lnTo>
                <a:cubicBezTo>
                  <a:pt x="229" y="36"/>
                  <a:pt x="230" y="35"/>
                  <a:pt x="230" y="35"/>
                </a:cubicBezTo>
                <a:lnTo>
                  <a:pt x="234" y="31"/>
                </a:lnTo>
                <a:lnTo>
                  <a:pt x="234" y="31"/>
                </a:lnTo>
                <a:lnTo>
                  <a:pt x="240" y="33"/>
                </a:lnTo>
                <a:cubicBezTo>
                  <a:pt x="244" y="35"/>
                  <a:pt x="247" y="33"/>
                  <a:pt x="249" y="30"/>
                </a:cubicBezTo>
                <a:lnTo>
                  <a:pt x="250" y="29"/>
                </a:lnTo>
                <a:cubicBezTo>
                  <a:pt x="251" y="29"/>
                  <a:pt x="253" y="27"/>
                  <a:pt x="254" y="27"/>
                </a:cubicBezTo>
                <a:cubicBezTo>
                  <a:pt x="255" y="26"/>
                  <a:pt x="255" y="26"/>
                  <a:pt x="256" y="25"/>
                </a:cubicBezTo>
                <a:lnTo>
                  <a:pt x="257" y="23"/>
                </a:lnTo>
                <a:cubicBezTo>
                  <a:pt x="260" y="20"/>
                  <a:pt x="259" y="16"/>
                  <a:pt x="256" y="13"/>
                </a:cubicBezTo>
                <a:lnTo>
                  <a:pt x="253" y="10"/>
                </a:lnTo>
                <a:cubicBezTo>
                  <a:pt x="252" y="9"/>
                  <a:pt x="251" y="8"/>
                  <a:pt x="251" y="8"/>
                </a:cubicBezTo>
                <a:lnTo>
                  <a:pt x="248" y="7"/>
                </a:lnTo>
                <a:cubicBezTo>
                  <a:pt x="247" y="6"/>
                  <a:pt x="246" y="6"/>
                  <a:pt x="244" y="6"/>
                </a:cubicBezTo>
                <a:lnTo>
                  <a:pt x="238" y="6"/>
                </a:lnTo>
                <a:cubicBezTo>
                  <a:pt x="237" y="6"/>
                  <a:pt x="236" y="6"/>
                  <a:pt x="236" y="6"/>
                </a:cubicBezTo>
                <a:cubicBezTo>
                  <a:pt x="235" y="4"/>
                  <a:pt x="233" y="2"/>
                  <a:pt x="231" y="1"/>
                </a:cubicBezTo>
                <a:cubicBezTo>
                  <a:pt x="228" y="0"/>
                  <a:pt x="225" y="1"/>
                  <a:pt x="223" y="2"/>
                </a:cubicBezTo>
                <a:lnTo>
                  <a:pt x="223" y="3"/>
                </a:lnTo>
                <a:lnTo>
                  <a:pt x="221" y="2"/>
                </a:lnTo>
                <a:cubicBezTo>
                  <a:pt x="220" y="2"/>
                  <a:pt x="217" y="2"/>
                  <a:pt x="216" y="2"/>
                </a:cubicBezTo>
                <a:cubicBezTo>
                  <a:pt x="214" y="2"/>
                  <a:pt x="212" y="3"/>
                  <a:pt x="211" y="4"/>
                </a:cubicBezTo>
                <a:lnTo>
                  <a:pt x="210" y="5"/>
                </a:lnTo>
                <a:lnTo>
                  <a:pt x="207" y="5"/>
                </a:lnTo>
                <a:cubicBezTo>
                  <a:pt x="206" y="5"/>
                  <a:pt x="205" y="5"/>
                  <a:pt x="204" y="5"/>
                </a:cubicBezTo>
                <a:lnTo>
                  <a:pt x="201" y="6"/>
                </a:lnTo>
                <a:cubicBezTo>
                  <a:pt x="200" y="7"/>
                  <a:pt x="198" y="8"/>
                  <a:pt x="198" y="9"/>
                </a:cubicBezTo>
                <a:lnTo>
                  <a:pt x="195" y="12"/>
                </a:lnTo>
                <a:cubicBezTo>
                  <a:pt x="195" y="13"/>
                  <a:pt x="194" y="13"/>
                  <a:pt x="194" y="14"/>
                </a:cubicBezTo>
                <a:lnTo>
                  <a:pt x="186" y="30"/>
                </a:lnTo>
                <a:cubicBezTo>
                  <a:pt x="185" y="30"/>
                  <a:pt x="185" y="30"/>
                  <a:pt x="183" y="30"/>
                </a:cubicBezTo>
                <a:lnTo>
                  <a:pt x="180" y="30"/>
                </a:lnTo>
                <a:cubicBezTo>
                  <a:pt x="179" y="30"/>
                  <a:pt x="178" y="30"/>
                  <a:pt x="177" y="30"/>
                </a:cubicBezTo>
                <a:lnTo>
                  <a:pt x="175" y="31"/>
                </a:lnTo>
                <a:cubicBezTo>
                  <a:pt x="175" y="30"/>
                  <a:pt x="174" y="29"/>
                  <a:pt x="173" y="28"/>
                </a:cubicBezTo>
                <a:cubicBezTo>
                  <a:pt x="171" y="26"/>
                  <a:pt x="169" y="26"/>
                  <a:pt x="166" y="26"/>
                </a:cubicBezTo>
                <a:lnTo>
                  <a:pt x="153" y="29"/>
                </a:lnTo>
                <a:lnTo>
                  <a:pt x="150" y="30"/>
                </a:lnTo>
                <a:cubicBezTo>
                  <a:pt x="147" y="31"/>
                  <a:pt x="145" y="35"/>
                  <a:pt x="145" y="38"/>
                </a:cubicBezTo>
                <a:lnTo>
                  <a:pt x="141" y="31"/>
                </a:lnTo>
                <a:cubicBezTo>
                  <a:pt x="140" y="30"/>
                  <a:pt x="139" y="29"/>
                  <a:pt x="138" y="28"/>
                </a:cubicBezTo>
                <a:lnTo>
                  <a:pt x="134" y="26"/>
                </a:lnTo>
                <a:cubicBezTo>
                  <a:pt x="133" y="26"/>
                  <a:pt x="131" y="25"/>
                  <a:pt x="130" y="26"/>
                </a:cubicBezTo>
                <a:lnTo>
                  <a:pt x="125" y="26"/>
                </a:lnTo>
                <a:cubicBezTo>
                  <a:pt x="124" y="26"/>
                  <a:pt x="123" y="27"/>
                  <a:pt x="122" y="27"/>
                </a:cubicBezTo>
                <a:lnTo>
                  <a:pt x="118" y="30"/>
                </a:lnTo>
                <a:cubicBezTo>
                  <a:pt x="117" y="31"/>
                  <a:pt x="116" y="31"/>
                  <a:pt x="116" y="32"/>
                </a:cubicBezTo>
                <a:lnTo>
                  <a:pt x="111" y="37"/>
                </a:lnTo>
                <a:lnTo>
                  <a:pt x="104" y="51"/>
                </a:lnTo>
                <a:lnTo>
                  <a:pt x="102" y="57"/>
                </a:lnTo>
                <a:cubicBezTo>
                  <a:pt x="102" y="57"/>
                  <a:pt x="102" y="57"/>
                  <a:pt x="101" y="57"/>
                </a:cubicBezTo>
                <a:lnTo>
                  <a:pt x="99" y="56"/>
                </a:lnTo>
                <a:cubicBezTo>
                  <a:pt x="97" y="56"/>
                  <a:pt x="95" y="56"/>
                  <a:pt x="93" y="57"/>
                </a:cubicBezTo>
                <a:lnTo>
                  <a:pt x="83" y="62"/>
                </a:lnTo>
                <a:cubicBezTo>
                  <a:pt x="82" y="62"/>
                  <a:pt x="81" y="63"/>
                  <a:pt x="81" y="64"/>
                </a:cubicBezTo>
                <a:lnTo>
                  <a:pt x="73" y="74"/>
                </a:lnTo>
                <a:lnTo>
                  <a:pt x="47" y="120"/>
                </a:lnTo>
                <a:lnTo>
                  <a:pt x="14" y="156"/>
                </a:lnTo>
                <a:lnTo>
                  <a:pt x="7" y="167"/>
                </a:lnTo>
                <a:cubicBezTo>
                  <a:pt x="7" y="167"/>
                  <a:pt x="7" y="168"/>
                  <a:pt x="6" y="169"/>
                </a:cubicBezTo>
                <a:lnTo>
                  <a:pt x="3" y="182"/>
                </a:lnTo>
                <a:cubicBezTo>
                  <a:pt x="3" y="183"/>
                  <a:pt x="3" y="184"/>
                  <a:pt x="3" y="184"/>
                </a:cubicBezTo>
                <a:lnTo>
                  <a:pt x="4" y="194"/>
                </a:lnTo>
                <a:lnTo>
                  <a:pt x="10" y="216"/>
                </a:lnTo>
                <a:lnTo>
                  <a:pt x="9" y="219"/>
                </a:lnTo>
                <a:cubicBezTo>
                  <a:pt x="9" y="220"/>
                  <a:pt x="10" y="222"/>
                  <a:pt x="10" y="223"/>
                </a:cubicBezTo>
                <a:cubicBezTo>
                  <a:pt x="10" y="224"/>
                  <a:pt x="10" y="225"/>
                  <a:pt x="11" y="225"/>
                </a:cubicBezTo>
                <a:lnTo>
                  <a:pt x="13" y="230"/>
                </a:lnTo>
                <a:cubicBezTo>
                  <a:pt x="13" y="230"/>
                  <a:pt x="14" y="231"/>
                  <a:pt x="14" y="232"/>
                </a:cubicBezTo>
                <a:lnTo>
                  <a:pt x="15" y="232"/>
                </a:lnTo>
                <a:lnTo>
                  <a:pt x="15" y="232"/>
                </a:lnTo>
                <a:cubicBezTo>
                  <a:pt x="14" y="234"/>
                  <a:pt x="13" y="236"/>
                  <a:pt x="14" y="238"/>
                </a:cubicBezTo>
                <a:lnTo>
                  <a:pt x="15" y="242"/>
                </a:lnTo>
                <a:lnTo>
                  <a:pt x="14" y="246"/>
                </a:lnTo>
                <a:lnTo>
                  <a:pt x="12" y="2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3" name="Google Shape;4583;p90"/>
          <p:cNvSpPr/>
          <p:nvPr/>
        </p:nvSpPr>
        <p:spPr>
          <a:xfrm>
            <a:off x="7904513" y="725856"/>
            <a:ext cx="19313" cy="36694"/>
          </a:xfrm>
          <a:custGeom>
            <a:rect b="b" l="l" r="r" t="t"/>
            <a:pathLst>
              <a:path extrusionOk="0" h="85" w="42">
                <a:moveTo>
                  <a:pt x="1" y="71"/>
                </a:moveTo>
                <a:lnTo>
                  <a:pt x="1" y="75"/>
                </a:lnTo>
                <a:cubicBezTo>
                  <a:pt x="0" y="78"/>
                  <a:pt x="1" y="80"/>
                  <a:pt x="3" y="82"/>
                </a:cubicBezTo>
                <a:cubicBezTo>
                  <a:pt x="4" y="83"/>
                  <a:pt x="6" y="84"/>
                  <a:pt x="9" y="84"/>
                </a:cubicBezTo>
                <a:lnTo>
                  <a:pt x="9" y="84"/>
                </a:lnTo>
                <a:lnTo>
                  <a:pt x="13" y="84"/>
                </a:lnTo>
                <a:cubicBezTo>
                  <a:pt x="15" y="83"/>
                  <a:pt x="17" y="82"/>
                  <a:pt x="18" y="81"/>
                </a:cubicBezTo>
                <a:lnTo>
                  <a:pt x="20" y="78"/>
                </a:lnTo>
                <a:cubicBezTo>
                  <a:pt x="21" y="77"/>
                  <a:pt x="21" y="77"/>
                  <a:pt x="22" y="76"/>
                </a:cubicBezTo>
                <a:lnTo>
                  <a:pt x="25" y="67"/>
                </a:lnTo>
                <a:cubicBezTo>
                  <a:pt x="25" y="66"/>
                  <a:pt x="25" y="65"/>
                  <a:pt x="25" y="64"/>
                </a:cubicBezTo>
                <a:lnTo>
                  <a:pt x="25" y="63"/>
                </a:lnTo>
                <a:cubicBezTo>
                  <a:pt x="26" y="63"/>
                  <a:pt x="26" y="62"/>
                  <a:pt x="27" y="62"/>
                </a:cubicBezTo>
                <a:lnTo>
                  <a:pt x="34" y="55"/>
                </a:lnTo>
                <a:cubicBezTo>
                  <a:pt x="34" y="54"/>
                  <a:pt x="35" y="53"/>
                  <a:pt x="35" y="52"/>
                </a:cubicBezTo>
                <a:lnTo>
                  <a:pt x="37" y="46"/>
                </a:lnTo>
                <a:lnTo>
                  <a:pt x="38" y="38"/>
                </a:lnTo>
                <a:lnTo>
                  <a:pt x="38" y="32"/>
                </a:lnTo>
                <a:lnTo>
                  <a:pt x="38" y="30"/>
                </a:lnTo>
                <a:cubicBezTo>
                  <a:pt x="39" y="29"/>
                  <a:pt x="39" y="26"/>
                  <a:pt x="40" y="25"/>
                </a:cubicBezTo>
                <a:cubicBezTo>
                  <a:pt x="40" y="24"/>
                  <a:pt x="40" y="23"/>
                  <a:pt x="39" y="22"/>
                </a:cubicBezTo>
                <a:cubicBezTo>
                  <a:pt x="40" y="22"/>
                  <a:pt x="40" y="21"/>
                  <a:pt x="40" y="21"/>
                </a:cubicBezTo>
                <a:cubicBezTo>
                  <a:pt x="41" y="18"/>
                  <a:pt x="40" y="14"/>
                  <a:pt x="38" y="12"/>
                </a:cubicBezTo>
                <a:cubicBezTo>
                  <a:pt x="36" y="11"/>
                  <a:pt x="34" y="10"/>
                  <a:pt x="32" y="10"/>
                </a:cubicBezTo>
                <a:lnTo>
                  <a:pt x="31" y="7"/>
                </a:lnTo>
                <a:cubicBezTo>
                  <a:pt x="30" y="4"/>
                  <a:pt x="28" y="2"/>
                  <a:pt x="25" y="2"/>
                </a:cubicBezTo>
                <a:lnTo>
                  <a:pt x="18" y="1"/>
                </a:lnTo>
                <a:cubicBezTo>
                  <a:pt x="14" y="0"/>
                  <a:pt x="10" y="2"/>
                  <a:pt x="9" y="5"/>
                </a:cubicBezTo>
                <a:lnTo>
                  <a:pt x="4" y="18"/>
                </a:lnTo>
                <a:cubicBezTo>
                  <a:pt x="2" y="22"/>
                  <a:pt x="3" y="25"/>
                  <a:pt x="6" y="28"/>
                </a:cubicBezTo>
                <a:cubicBezTo>
                  <a:pt x="7" y="29"/>
                  <a:pt x="9" y="29"/>
                  <a:pt x="10" y="29"/>
                </a:cubicBezTo>
                <a:cubicBezTo>
                  <a:pt x="10" y="30"/>
                  <a:pt x="11" y="31"/>
                  <a:pt x="11" y="32"/>
                </a:cubicBezTo>
                <a:lnTo>
                  <a:pt x="8" y="53"/>
                </a:lnTo>
                <a:cubicBezTo>
                  <a:pt x="8" y="53"/>
                  <a:pt x="8" y="54"/>
                  <a:pt x="8" y="55"/>
                </a:cubicBezTo>
                <a:lnTo>
                  <a:pt x="8" y="59"/>
                </a:lnTo>
                <a:lnTo>
                  <a:pt x="2" y="67"/>
                </a:lnTo>
                <a:cubicBezTo>
                  <a:pt x="2" y="68"/>
                  <a:pt x="1" y="70"/>
                  <a:pt x="1" y="7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4" name="Google Shape;4584;p90"/>
          <p:cNvSpPr/>
          <p:nvPr/>
        </p:nvSpPr>
        <p:spPr>
          <a:xfrm>
            <a:off x="7765460" y="1683775"/>
            <a:ext cx="19313" cy="15450"/>
          </a:xfrm>
          <a:custGeom>
            <a:rect b="b" l="l" r="r" t="t"/>
            <a:pathLst>
              <a:path extrusionOk="0" h="36" w="45">
                <a:moveTo>
                  <a:pt x="9" y="29"/>
                </a:moveTo>
                <a:lnTo>
                  <a:pt x="16" y="34"/>
                </a:lnTo>
                <a:cubicBezTo>
                  <a:pt x="18" y="35"/>
                  <a:pt x="19" y="35"/>
                  <a:pt x="20" y="35"/>
                </a:cubicBezTo>
                <a:cubicBezTo>
                  <a:pt x="21" y="35"/>
                  <a:pt x="22" y="35"/>
                  <a:pt x="23" y="35"/>
                </a:cubicBezTo>
                <a:lnTo>
                  <a:pt x="31" y="32"/>
                </a:lnTo>
                <a:cubicBezTo>
                  <a:pt x="32" y="31"/>
                  <a:pt x="33" y="31"/>
                  <a:pt x="33" y="30"/>
                </a:cubicBezTo>
                <a:lnTo>
                  <a:pt x="41" y="24"/>
                </a:lnTo>
                <a:cubicBezTo>
                  <a:pt x="43" y="22"/>
                  <a:pt x="44" y="20"/>
                  <a:pt x="44" y="18"/>
                </a:cubicBezTo>
                <a:cubicBezTo>
                  <a:pt x="44" y="15"/>
                  <a:pt x="43" y="13"/>
                  <a:pt x="41" y="12"/>
                </a:cubicBezTo>
                <a:lnTo>
                  <a:pt x="36" y="7"/>
                </a:lnTo>
                <a:cubicBezTo>
                  <a:pt x="35" y="7"/>
                  <a:pt x="34" y="6"/>
                  <a:pt x="33" y="6"/>
                </a:cubicBezTo>
                <a:lnTo>
                  <a:pt x="23" y="3"/>
                </a:lnTo>
                <a:lnTo>
                  <a:pt x="19" y="1"/>
                </a:lnTo>
                <a:cubicBezTo>
                  <a:pt x="18" y="0"/>
                  <a:pt x="16" y="0"/>
                  <a:pt x="15" y="0"/>
                </a:cubicBezTo>
                <a:lnTo>
                  <a:pt x="8" y="0"/>
                </a:lnTo>
                <a:cubicBezTo>
                  <a:pt x="6" y="0"/>
                  <a:pt x="3" y="1"/>
                  <a:pt x="2" y="3"/>
                </a:cubicBezTo>
                <a:cubicBezTo>
                  <a:pt x="0" y="5"/>
                  <a:pt x="0" y="8"/>
                  <a:pt x="1" y="10"/>
                </a:cubicBezTo>
                <a:lnTo>
                  <a:pt x="6" y="25"/>
                </a:lnTo>
                <a:cubicBezTo>
                  <a:pt x="6" y="27"/>
                  <a:pt x="8" y="28"/>
                  <a:pt x="9" y="2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5" name="Google Shape;4585;p90"/>
          <p:cNvSpPr/>
          <p:nvPr/>
        </p:nvSpPr>
        <p:spPr>
          <a:xfrm>
            <a:off x="5867008" y="4630918"/>
            <a:ext cx="11588" cy="13518"/>
          </a:xfrm>
          <a:custGeom>
            <a:rect b="b" l="l" r="r" t="t"/>
            <a:pathLst>
              <a:path extrusionOk="0" h="32" w="28">
                <a:moveTo>
                  <a:pt x="19" y="5"/>
                </a:moveTo>
                <a:cubicBezTo>
                  <a:pt x="18" y="2"/>
                  <a:pt x="16" y="1"/>
                  <a:pt x="14" y="0"/>
                </a:cubicBezTo>
                <a:cubicBezTo>
                  <a:pt x="11" y="0"/>
                  <a:pt x="8" y="1"/>
                  <a:pt x="7" y="3"/>
                </a:cubicBezTo>
                <a:lnTo>
                  <a:pt x="3" y="6"/>
                </a:lnTo>
                <a:cubicBezTo>
                  <a:pt x="1" y="8"/>
                  <a:pt x="0" y="10"/>
                  <a:pt x="1" y="13"/>
                </a:cubicBezTo>
                <a:lnTo>
                  <a:pt x="1" y="19"/>
                </a:lnTo>
                <a:cubicBezTo>
                  <a:pt x="1" y="21"/>
                  <a:pt x="2" y="23"/>
                  <a:pt x="3" y="24"/>
                </a:cubicBezTo>
                <a:lnTo>
                  <a:pt x="7" y="28"/>
                </a:lnTo>
                <a:cubicBezTo>
                  <a:pt x="9" y="30"/>
                  <a:pt x="11" y="31"/>
                  <a:pt x="13" y="31"/>
                </a:cubicBezTo>
                <a:cubicBezTo>
                  <a:pt x="14" y="31"/>
                  <a:pt x="15" y="31"/>
                  <a:pt x="16" y="30"/>
                </a:cubicBezTo>
                <a:lnTo>
                  <a:pt x="22" y="28"/>
                </a:lnTo>
                <a:cubicBezTo>
                  <a:pt x="24" y="27"/>
                  <a:pt x="26" y="26"/>
                  <a:pt x="27" y="23"/>
                </a:cubicBezTo>
                <a:cubicBezTo>
                  <a:pt x="27" y="21"/>
                  <a:pt x="27" y="18"/>
                  <a:pt x="26" y="16"/>
                </a:cubicBezTo>
                <a:lnTo>
                  <a:pt x="19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586" name="Google Shape;4586;p90"/>
          <p:cNvGrpSpPr/>
          <p:nvPr/>
        </p:nvGrpSpPr>
        <p:grpSpPr>
          <a:xfrm>
            <a:off x="5335973" y="3703934"/>
            <a:ext cx="1164572" cy="855563"/>
            <a:chOff x="5241548" y="3564695"/>
            <a:chExt cx="746569" cy="548473"/>
          </a:xfrm>
        </p:grpSpPr>
        <p:sp>
          <p:nvSpPr>
            <p:cNvPr id="4587" name="Google Shape;4587;p90"/>
            <p:cNvSpPr/>
            <p:nvPr/>
          </p:nvSpPr>
          <p:spPr>
            <a:xfrm>
              <a:off x="5241548" y="3564695"/>
              <a:ext cx="685903" cy="548473"/>
            </a:xfrm>
            <a:custGeom>
              <a:rect b="b" l="l" r="r" t="t"/>
              <a:pathLst>
                <a:path extrusionOk="0" h="1952" w="2443">
                  <a:moveTo>
                    <a:pt x="2278" y="573"/>
                  </a:moveTo>
                  <a:cubicBezTo>
                    <a:pt x="2279" y="573"/>
                    <a:pt x="2280" y="572"/>
                    <a:pt x="2281" y="571"/>
                  </a:cubicBezTo>
                  <a:lnTo>
                    <a:pt x="2342" y="544"/>
                  </a:lnTo>
                  <a:lnTo>
                    <a:pt x="2344" y="541"/>
                  </a:lnTo>
                  <a:cubicBezTo>
                    <a:pt x="2345" y="538"/>
                    <a:pt x="2347" y="536"/>
                    <a:pt x="2350" y="536"/>
                  </a:cubicBezTo>
                  <a:cubicBezTo>
                    <a:pt x="2350" y="535"/>
                    <a:pt x="2351" y="535"/>
                    <a:pt x="2351" y="535"/>
                  </a:cubicBezTo>
                  <a:lnTo>
                    <a:pt x="2354" y="532"/>
                  </a:lnTo>
                  <a:cubicBezTo>
                    <a:pt x="2354" y="531"/>
                    <a:pt x="2356" y="531"/>
                    <a:pt x="2356" y="530"/>
                  </a:cubicBezTo>
                  <a:lnTo>
                    <a:pt x="2373" y="526"/>
                  </a:lnTo>
                  <a:lnTo>
                    <a:pt x="2375" y="523"/>
                  </a:lnTo>
                  <a:cubicBezTo>
                    <a:pt x="2376" y="522"/>
                    <a:pt x="2376" y="521"/>
                    <a:pt x="2377" y="521"/>
                  </a:cubicBezTo>
                  <a:lnTo>
                    <a:pt x="2398" y="505"/>
                  </a:lnTo>
                  <a:lnTo>
                    <a:pt x="2399" y="501"/>
                  </a:lnTo>
                  <a:cubicBezTo>
                    <a:pt x="2400" y="499"/>
                    <a:pt x="2401" y="497"/>
                    <a:pt x="2402" y="496"/>
                  </a:cubicBezTo>
                  <a:lnTo>
                    <a:pt x="2410" y="491"/>
                  </a:lnTo>
                  <a:cubicBezTo>
                    <a:pt x="2411" y="490"/>
                    <a:pt x="2413" y="489"/>
                    <a:pt x="2415" y="489"/>
                  </a:cubicBezTo>
                  <a:lnTo>
                    <a:pt x="2417" y="489"/>
                  </a:lnTo>
                  <a:lnTo>
                    <a:pt x="2423" y="482"/>
                  </a:lnTo>
                  <a:lnTo>
                    <a:pt x="2425" y="477"/>
                  </a:lnTo>
                  <a:lnTo>
                    <a:pt x="2429" y="469"/>
                  </a:lnTo>
                  <a:lnTo>
                    <a:pt x="2428" y="467"/>
                  </a:lnTo>
                  <a:cubicBezTo>
                    <a:pt x="2427" y="467"/>
                    <a:pt x="2426" y="466"/>
                    <a:pt x="2426" y="465"/>
                  </a:cubicBezTo>
                  <a:cubicBezTo>
                    <a:pt x="2425" y="464"/>
                    <a:pt x="2424" y="462"/>
                    <a:pt x="2424" y="461"/>
                  </a:cubicBezTo>
                  <a:lnTo>
                    <a:pt x="2422" y="451"/>
                  </a:lnTo>
                  <a:cubicBezTo>
                    <a:pt x="2422" y="449"/>
                    <a:pt x="2422" y="448"/>
                    <a:pt x="2422" y="447"/>
                  </a:cubicBezTo>
                  <a:lnTo>
                    <a:pt x="2423" y="443"/>
                  </a:lnTo>
                  <a:cubicBezTo>
                    <a:pt x="2423" y="442"/>
                    <a:pt x="2424" y="441"/>
                    <a:pt x="2424" y="440"/>
                  </a:cubicBezTo>
                  <a:lnTo>
                    <a:pt x="2420" y="434"/>
                  </a:lnTo>
                  <a:lnTo>
                    <a:pt x="2415" y="431"/>
                  </a:lnTo>
                  <a:cubicBezTo>
                    <a:pt x="2414" y="430"/>
                    <a:pt x="2413" y="430"/>
                    <a:pt x="2413" y="429"/>
                  </a:cubicBezTo>
                  <a:lnTo>
                    <a:pt x="2410" y="426"/>
                  </a:lnTo>
                  <a:cubicBezTo>
                    <a:pt x="2409" y="425"/>
                    <a:pt x="2408" y="424"/>
                    <a:pt x="2408" y="422"/>
                  </a:cubicBezTo>
                  <a:lnTo>
                    <a:pt x="2407" y="418"/>
                  </a:lnTo>
                  <a:cubicBezTo>
                    <a:pt x="2406" y="417"/>
                    <a:pt x="2406" y="416"/>
                    <a:pt x="2406" y="415"/>
                  </a:cubicBezTo>
                  <a:lnTo>
                    <a:pt x="2407" y="400"/>
                  </a:lnTo>
                  <a:cubicBezTo>
                    <a:pt x="2407" y="399"/>
                    <a:pt x="2407" y="398"/>
                    <a:pt x="2407" y="397"/>
                  </a:cubicBezTo>
                  <a:lnTo>
                    <a:pt x="2410" y="391"/>
                  </a:lnTo>
                  <a:cubicBezTo>
                    <a:pt x="2410" y="390"/>
                    <a:pt x="2411" y="390"/>
                    <a:pt x="2411" y="389"/>
                  </a:cubicBezTo>
                  <a:lnTo>
                    <a:pt x="2415" y="384"/>
                  </a:lnTo>
                  <a:cubicBezTo>
                    <a:pt x="2417" y="383"/>
                    <a:pt x="2418" y="382"/>
                    <a:pt x="2420" y="382"/>
                  </a:cubicBezTo>
                  <a:lnTo>
                    <a:pt x="2423" y="381"/>
                  </a:lnTo>
                  <a:cubicBezTo>
                    <a:pt x="2426" y="381"/>
                    <a:pt x="2430" y="382"/>
                    <a:pt x="2432" y="385"/>
                  </a:cubicBezTo>
                  <a:lnTo>
                    <a:pt x="2433" y="386"/>
                  </a:lnTo>
                  <a:lnTo>
                    <a:pt x="2438" y="385"/>
                  </a:lnTo>
                  <a:cubicBezTo>
                    <a:pt x="2439" y="385"/>
                    <a:pt x="2439" y="385"/>
                    <a:pt x="2440" y="385"/>
                  </a:cubicBezTo>
                  <a:lnTo>
                    <a:pt x="2442" y="378"/>
                  </a:lnTo>
                  <a:cubicBezTo>
                    <a:pt x="2440" y="378"/>
                    <a:pt x="2438" y="377"/>
                    <a:pt x="2436" y="375"/>
                  </a:cubicBezTo>
                  <a:lnTo>
                    <a:pt x="2436" y="375"/>
                  </a:lnTo>
                  <a:lnTo>
                    <a:pt x="2433" y="376"/>
                  </a:lnTo>
                  <a:cubicBezTo>
                    <a:pt x="2431" y="376"/>
                    <a:pt x="2428" y="376"/>
                    <a:pt x="2426" y="374"/>
                  </a:cubicBezTo>
                  <a:lnTo>
                    <a:pt x="2423" y="372"/>
                  </a:lnTo>
                  <a:cubicBezTo>
                    <a:pt x="2423" y="371"/>
                    <a:pt x="2422" y="370"/>
                    <a:pt x="2422" y="370"/>
                  </a:cubicBezTo>
                  <a:lnTo>
                    <a:pt x="2419" y="366"/>
                  </a:lnTo>
                  <a:cubicBezTo>
                    <a:pt x="2418" y="365"/>
                    <a:pt x="2418" y="363"/>
                    <a:pt x="2418" y="362"/>
                  </a:cubicBezTo>
                  <a:lnTo>
                    <a:pt x="2417" y="355"/>
                  </a:lnTo>
                  <a:cubicBezTo>
                    <a:pt x="2417" y="354"/>
                    <a:pt x="2417" y="354"/>
                    <a:pt x="2417" y="353"/>
                  </a:cubicBezTo>
                  <a:lnTo>
                    <a:pt x="2414" y="353"/>
                  </a:lnTo>
                  <a:lnTo>
                    <a:pt x="2408" y="353"/>
                  </a:lnTo>
                  <a:lnTo>
                    <a:pt x="2402" y="351"/>
                  </a:lnTo>
                  <a:cubicBezTo>
                    <a:pt x="2401" y="351"/>
                    <a:pt x="2401" y="351"/>
                    <a:pt x="2400" y="350"/>
                  </a:cubicBezTo>
                  <a:lnTo>
                    <a:pt x="2394" y="346"/>
                  </a:lnTo>
                  <a:lnTo>
                    <a:pt x="2392" y="342"/>
                  </a:lnTo>
                  <a:lnTo>
                    <a:pt x="2390" y="342"/>
                  </a:lnTo>
                  <a:lnTo>
                    <a:pt x="2389" y="343"/>
                  </a:lnTo>
                  <a:cubicBezTo>
                    <a:pt x="2387" y="344"/>
                    <a:pt x="2385" y="344"/>
                    <a:pt x="2382" y="343"/>
                  </a:cubicBezTo>
                  <a:lnTo>
                    <a:pt x="2380" y="343"/>
                  </a:lnTo>
                  <a:lnTo>
                    <a:pt x="2377" y="345"/>
                  </a:lnTo>
                  <a:cubicBezTo>
                    <a:pt x="2376" y="346"/>
                    <a:pt x="2375" y="346"/>
                    <a:pt x="2373" y="347"/>
                  </a:cubicBezTo>
                  <a:lnTo>
                    <a:pt x="2370" y="347"/>
                  </a:lnTo>
                  <a:lnTo>
                    <a:pt x="2365" y="347"/>
                  </a:lnTo>
                  <a:lnTo>
                    <a:pt x="2363" y="348"/>
                  </a:lnTo>
                  <a:lnTo>
                    <a:pt x="2359" y="353"/>
                  </a:lnTo>
                  <a:lnTo>
                    <a:pt x="2355" y="356"/>
                  </a:lnTo>
                  <a:cubicBezTo>
                    <a:pt x="2354" y="356"/>
                    <a:pt x="2353" y="357"/>
                    <a:pt x="2352" y="357"/>
                  </a:cubicBezTo>
                  <a:lnTo>
                    <a:pt x="2347" y="357"/>
                  </a:lnTo>
                  <a:cubicBezTo>
                    <a:pt x="2347" y="358"/>
                    <a:pt x="2346" y="358"/>
                    <a:pt x="2345" y="357"/>
                  </a:cubicBezTo>
                  <a:lnTo>
                    <a:pt x="2337" y="356"/>
                  </a:lnTo>
                  <a:lnTo>
                    <a:pt x="2335" y="358"/>
                  </a:lnTo>
                  <a:lnTo>
                    <a:pt x="2331" y="361"/>
                  </a:lnTo>
                  <a:lnTo>
                    <a:pt x="2332" y="362"/>
                  </a:lnTo>
                  <a:cubicBezTo>
                    <a:pt x="2333" y="363"/>
                    <a:pt x="2333" y="365"/>
                    <a:pt x="2333" y="366"/>
                  </a:cubicBezTo>
                  <a:cubicBezTo>
                    <a:pt x="2334" y="369"/>
                    <a:pt x="2333" y="371"/>
                    <a:pt x="2332" y="373"/>
                  </a:cubicBezTo>
                  <a:cubicBezTo>
                    <a:pt x="2330" y="375"/>
                    <a:pt x="2328" y="376"/>
                    <a:pt x="2326" y="376"/>
                  </a:cubicBezTo>
                  <a:lnTo>
                    <a:pt x="2321" y="376"/>
                  </a:lnTo>
                  <a:lnTo>
                    <a:pt x="2315" y="376"/>
                  </a:lnTo>
                  <a:lnTo>
                    <a:pt x="2308" y="373"/>
                  </a:lnTo>
                  <a:cubicBezTo>
                    <a:pt x="2307" y="374"/>
                    <a:pt x="2307" y="375"/>
                    <a:pt x="2306" y="376"/>
                  </a:cubicBezTo>
                  <a:cubicBezTo>
                    <a:pt x="2304" y="378"/>
                    <a:pt x="2301" y="380"/>
                    <a:pt x="2299" y="380"/>
                  </a:cubicBezTo>
                  <a:lnTo>
                    <a:pt x="2297" y="380"/>
                  </a:lnTo>
                  <a:cubicBezTo>
                    <a:pt x="2296" y="380"/>
                    <a:pt x="2295" y="380"/>
                    <a:pt x="2294" y="379"/>
                  </a:cubicBezTo>
                  <a:lnTo>
                    <a:pt x="2285" y="375"/>
                  </a:lnTo>
                  <a:cubicBezTo>
                    <a:pt x="2284" y="375"/>
                    <a:pt x="2283" y="375"/>
                    <a:pt x="2282" y="374"/>
                  </a:cubicBezTo>
                  <a:lnTo>
                    <a:pt x="2278" y="371"/>
                  </a:lnTo>
                  <a:lnTo>
                    <a:pt x="2277" y="370"/>
                  </a:lnTo>
                  <a:lnTo>
                    <a:pt x="2274" y="365"/>
                  </a:lnTo>
                  <a:cubicBezTo>
                    <a:pt x="2273" y="365"/>
                    <a:pt x="2273" y="364"/>
                    <a:pt x="2273" y="364"/>
                  </a:cubicBezTo>
                  <a:lnTo>
                    <a:pt x="2268" y="363"/>
                  </a:lnTo>
                  <a:lnTo>
                    <a:pt x="2255" y="357"/>
                  </a:lnTo>
                  <a:lnTo>
                    <a:pt x="2249" y="353"/>
                  </a:lnTo>
                  <a:lnTo>
                    <a:pt x="2245" y="353"/>
                  </a:lnTo>
                  <a:lnTo>
                    <a:pt x="2234" y="357"/>
                  </a:lnTo>
                  <a:cubicBezTo>
                    <a:pt x="2233" y="357"/>
                    <a:pt x="2232" y="357"/>
                    <a:pt x="2231" y="357"/>
                  </a:cubicBezTo>
                  <a:lnTo>
                    <a:pt x="2225" y="356"/>
                  </a:lnTo>
                  <a:lnTo>
                    <a:pt x="2225" y="357"/>
                  </a:lnTo>
                  <a:cubicBezTo>
                    <a:pt x="2225" y="358"/>
                    <a:pt x="2224" y="360"/>
                    <a:pt x="2223" y="360"/>
                  </a:cubicBezTo>
                  <a:cubicBezTo>
                    <a:pt x="2223" y="361"/>
                    <a:pt x="2222" y="362"/>
                    <a:pt x="2221" y="362"/>
                  </a:cubicBezTo>
                  <a:lnTo>
                    <a:pt x="2211" y="371"/>
                  </a:lnTo>
                  <a:cubicBezTo>
                    <a:pt x="2210" y="372"/>
                    <a:pt x="2209" y="372"/>
                    <a:pt x="2208" y="372"/>
                  </a:cubicBezTo>
                  <a:lnTo>
                    <a:pt x="2199" y="374"/>
                  </a:lnTo>
                  <a:cubicBezTo>
                    <a:pt x="2198" y="374"/>
                    <a:pt x="2197" y="374"/>
                    <a:pt x="2197" y="374"/>
                  </a:cubicBezTo>
                  <a:lnTo>
                    <a:pt x="2194" y="374"/>
                  </a:lnTo>
                  <a:cubicBezTo>
                    <a:pt x="2193" y="373"/>
                    <a:pt x="2192" y="373"/>
                    <a:pt x="2191" y="372"/>
                  </a:cubicBezTo>
                  <a:lnTo>
                    <a:pt x="2184" y="367"/>
                  </a:lnTo>
                  <a:cubicBezTo>
                    <a:pt x="2183" y="366"/>
                    <a:pt x="2182" y="365"/>
                    <a:pt x="2182" y="364"/>
                  </a:cubicBezTo>
                  <a:lnTo>
                    <a:pt x="2180" y="360"/>
                  </a:lnTo>
                  <a:lnTo>
                    <a:pt x="2177" y="349"/>
                  </a:lnTo>
                  <a:lnTo>
                    <a:pt x="2169" y="347"/>
                  </a:lnTo>
                  <a:cubicBezTo>
                    <a:pt x="2168" y="347"/>
                    <a:pt x="2167" y="347"/>
                    <a:pt x="2166" y="346"/>
                  </a:cubicBezTo>
                  <a:lnTo>
                    <a:pt x="2154" y="338"/>
                  </a:lnTo>
                  <a:lnTo>
                    <a:pt x="2142" y="337"/>
                  </a:lnTo>
                  <a:cubicBezTo>
                    <a:pt x="2142" y="337"/>
                    <a:pt x="2141" y="336"/>
                    <a:pt x="2140" y="336"/>
                  </a:cubicBezTo>
                  <a:lnTo>
                    <a:pt x="2138" y="335"/>
                  </a:lnTo>
                  <a:lnTo>
                    <a:pt x="2138" y="335"/>
                  </a:lnTo>
                  <a:cubicBezTo>
                    <a:pt x="2137" y="336"/>
                    <a:pt x="2136" y="336"/>
                    <a:pt x="2135" y="336"/>
                  </a:cubicBezTo>
                  <a:lnTo>
                    <a:pt x="2133" y="337"/>
                  </a:lnTo>
                  <a:cubicBezTo>
                    <a:pt x="2133" y="339"/>
                    <a:pt x="2131" y="341"/>
                    <a:pt x="2129" y="342"/>
                  </a:cubicBezTo>
                  <a:lnTo>
                    <a:pt x="2122" y="344"/>
                  </a:lnTo>
                  <a:cubicBezTo>
                    <a:pt x="2122" y="345"/>
                    <a:pt x="2121" y="345"/>
                    <a:pt x="2120" y="345"/>
                  </a:cubicBezTo>
                  <a:lnTo>
                    <a:pt x="2112" y="346"/>
                  </a:lnTo>
                  <a:cubicBezTo>
                    <a:pt x="2111" y="346"/>
                    <a:pt x="2111" y="346"/>
                    <a:pt x="2111" y="347"/>
                  </a:cubicBezTo>
                  <a:cubicBezTo>
                    <a:pt x="2111" y="347"/>
                    <a:pt x="2109" y="349"/>
                    <a:pt x="2108" y="350"/>
                  </a:cubicBezTo>
                  <a:lnTo>
                    <a:pt x="2105" y="351"/>
                  </a:lnTo>
                  <a:cubicBezTo>
                    <a:pt x="2105" y="352"/>
                    <a:pt x="2104" y="352"/>
                    <a:pt x="2103" y="352"/>
                  </a:cubicBezTo>
                  <a:cubicBezTo>
                    <a:pt x="2102" y="352"/>
                    <a:pt x="2100" y="352"/>
                    <a:pt x="2099" y="352"/>
                  </a:cubicBezTo>
                  <a:lnTo>
                    <a:pt x="2087" y="351"/>
                  </a:lnTo>
                  <a:cubicBezTo>
                    <a:pt x="2086" y="351"/>
                    <a:pt x="2084" y="350"/>
                    <a:pt x="2083" y="349"/>
                  </a:cubicBezTo>
                  <a:lnTo>
                    <a:pt x="2081" y="348"/>
                  </a:lnTo>
                  <a:cubicBezTo>
                    <a:pt x="2079" y="346"/>
                    <a:pt x="2078" y="344"/>
                    <a:pt x="2078" y="341"/>
                  </a:cubicBezTo>
                  <a:lnTo>
                    <a:pt x="2078" y="340"/>
                  </a:lnTo>
                  <a:lnTo>
                    <a:pt x="2074" y="333"/>
                  </a:lnTo>
                  <a:cubicBezTo>
                    <a:pt x="2072" y="331"/>
                    <a:pt x="2072" y="329"/>
                    <a:pt x="2073" y="327"/>
                  </a:cubicBezTo>
                  <a:cubicBezTo>
                    <a:pt x="2073" y="326"/>
                    <a:pt x="2074" y="324"/>
                    <a:pt x="2074" y="324"/>
                  </a:cubicBezTo>
                  <a:cubicBezTo>
                    <a:pt x="2074" y="323"/>
                    <a:pt x="2074" y="323"/>
                    <a:pt x="2074" y="323"/>
                  </a:cubicBezTo>
                  <a:cubicBezTo>
                    <a:pt x="2072" y="321"/>
                    <a:pt x="2072" y="319"/>
                    <a:pt x="2072" y="316"/>
                  </a:cubicBezTo>
                  <a:lnTo>
                    <a:pt x="2073" y="313"/>
                  </a:lnTo>
                  <a:cubicBezTo>
                    <a:pt x="2073" y="312"/>
                    <a:pt x="2073" y="312"/>
                    <a:pt x="2074" y="311"/>
                  </a:cubicBezTo>
                  <a:lnTo>
                    <a:pt x="2075" y="309"/>
                  </a:lnTo>
                  <a:cubicBezTo>
                    <a:pt x="2074" y="308"/>
                    <a:pt x="2074" y="307"/>
                    <a:pt x="2074" y="306"/>
                  </a:cubicBezTo>
                  <a:lnTo>
                    <a:pt x="2075" y="304"/>
                  </a:lnTo>
                  <a:cubicBezTo>
                    <a:pt x="2075" y="303"/>
                    <a:pt x="2075" y="302"/>
                    <a:pt x="2075" y="302"/>
                  </a:cubicBezTo>
                  <a:lnTo>
                    <a:pt x="2075" y="301"/>
                  </a:lnTo>
                  <a:cubicBezTo>
                    <a:pt x="2075" y="301"/>
                    <a:pt x="2074" y="300"/>
                    <a:pt x="2074" y="299"/>
                  </a:cubicBezTo>
                  <a:lnTo>
                    <a:pt x="2071" y="291"/>
                  </a:lnTo>
                  <a:lnTo>
                    <a:pt x="2066" y="283"/>
                  </a:lnTo>
                  <a:cubicBezTo>
                    <a:pt x="2064" y="283"/>
                    <a:pt x="2063" y="282"/>
                    <a:pt x="2062" y="281"/>
                  </a:cubicBezTo>
                  <a:cubicBezTo>
                    <a:pt x="2061" y="280"/>
                    <a:pt x="2060" y="279"/>
                    <a:pt x="2060" y="277"/>
                  </a:cubicBezTo>
                  <a:lnTo>
                    <a:pt x="2040" y="277"/>
                  </a:lnTo>
                  <a:lnTo>
                    <a:pt x="2035" y="279"/>
                  </a:lnTo>
                  <a:cubicBezTo>
                    <a:pt x="2034" y="279"/>
                    <a:pt x="2032" y="279"/>
                    <a:pt x="2031" y="279"/>
                  </a:cubicBezTo>
                  <a:lnTo>
                    <a:pt x="2029" y="279"/>
                  </a:lnTo>
                  <a:cubicBezTo>
                    <a:pt x="2028" y="279"/>
                    <a:pt x="2027" y="278"/>
                    <a:pt x="2025" y="277"/>
                  </a:cubicBezTo>
                  <a:lnTo>
                    <a:pt x="2022" y="275"/>
                  </a:lnTo>
                  <a:cubicBezTo>
                    <a:pt x="2021" y="274"/>
                    <a:pt x="2020" y="273"/>
                    <a:pt x="2020" y="272"/>
                  </a:cubicBezTo>
                  <a:lnTo>
                    <a:pt x="2014" y="261"/>
                  </a:lnTo>
                  <a:lnTo>
                    <a:pt x="2011" y="260"/>
                  </a:lnTo>
                  <a:lnTo>
                    <a:pt x="1997" y="259"/>
                  </a:lnTo>
                  <a:cubicBezTo>
                    <a:pt x="1995" y="259"/>
                    <a:pt x="1994" y="259"/>
                    <a:pt x="1993" y="258"/>
                  </a:cubicBezTo>
                  <a:lnTo>
                    <a:pt x="1991" y="257"/>
                  </a:lnTo>
                  <a:lnTo>
                    <a:pt x="1990" y="256"/>
                  </a:lnTo>
                  <a:lnTo>
                    <a:pt x="1989" y="257"/>
                  </a:lnTo>
                  <a:cubicBezTo>
                    <a:pt x="1987" y="258"/>
                    <a:pt x="1984" y="259"/>
                    <a:pt x="1982" y="258"/>
                  </a:cubicBezTo>
                  <a:lnTo>
                    <a:pt x="1980" y="257"/>
                  </a:lnTo>
                  <a:cubicBezTo>
                    <a:pt x="1979" y="256"/>
                    <a:pt x="1978" y="256"/>
                    <a:pt x="1977" y="255"/>
                  </a:cubicBezTo>
                  <a:lnTo>
                    <a:pt x="1974" y="252"/>
                  </a:lnTo>
                  <a:lnTo>
                    <a:pt x="1970" y="250"/>
                  </a:lnTo>
                  <a:lnTo>
                    <a:pt x="1960" y="245"/>
                  </a:lnTo>
                  <a:lnTo>
                    <a:pt x="1958" y="246"/>
                  </a:lnTo>
                  <a:cubicBezTo>
                    <a:pt x="1957" y="246"/>
                    <a:pt x="1956" y="246"/>
                    <a:pt x="1955" y="245"/>
                  </a:cubicBezTo>
                  <a:lnTo>
                    <a:pt x="1952" y="245"/>
                  </a:lnTo>
                  <a:lnTo>
                    <a:pt x="1942" y="242"/>
                  </a:lnTo>
                  <a:lnTo>
                    <a:pt x="1941" y="242"/>
                  </a:lnTo>
                  <a:lnTo>
                    <a:pt x="1941" y="245"/>
                  </a:lnTo>
                  <a:cubicBezTo>
                    <a:pt x="1941" y="246"/>
                    <a:pt x="1941" y="247"/>
                    <a:pt x="1940" y="248"/>
                  </a:cubicBezTo>
                  <a:lnTo>
                    <a:pt x="1939" y="252"/>
                  </a:lnTo>
                  <a:cubicBezTo>
                    <a:pt x="1940" y="254"/>
                    <a:pt x="1941" y="257"/>
                    <a:pt x="1940" y="259"/>
                  </a:cubicBezTo>
                  <a:lnTo>
                    <a:pt x="1940" y="260"/>
                  </a:lnTo>
                  <a:cubicBezTo>
                    <a:pt x="1941" y="260"/>
                    <a:pt x="1941" y="261"/>
                    <a:pt x="1942" y="262"/>
                  </a:cubicBezTo>
                  <a:lnTo>
                    <a:pt x="1943" y="266"/>
                  </a:lnTo>
                  <a:cubicBezTo>
                    <a:pt x="1943" y="267"/>
                    <a:pt x="1943" y="268"/>
                    <a:pt x="1943" y="269"/>
                  </a:cubicBezTo>
                  <a:lnTo>
                    <a:pt x="1943" y="273"/>
                  </a:lnTo>
                  <a:cubicBezTo>
                    <a:pt x="1943" y="275"/>
                    <a:pt x="1943" y="276"/>
                    <a:pt x="1942" y="277"/>
                  </a:cubicBezTo>
                  <a:lnTo>
                    <a:pt x="1940" y="280"/>
                  </a:lnTo>
                  <a:cubicBezTo>
                    <a:pt x="1939" y="282"/>
                    <a:pt x="1938" y="283"/>
                    <a:pt x="1936" y="283"/>
                  </a:cubicBezTo>
                  <a:lnTo>
                    <a:pt x="1934" y="284"/>
                  </a:lnTo>
                  <a:cubicBezTo>
                    <a:pt x="1932" y="285"/>
                    <a:pt x="1931" y="285"/>
                    <a:pt x="1930" y="285"/>
                  </a:cubicBezTo>
                  <a:lnTo>
                    <a:pt x="1923" y="284"/>
                  </a:lnTo>
                  <a:lnTo>
                    <a:pt x="1900" y="285"/>
                  </a:lnTo>
                  <a:cubicBezTo>
                    <a:pt x="1899" y="285"/>
                    <a:pt x="1897" y="284"/>
                    <a:pt x="1896" y="284"/>
                  </a:cubicBezTo>
                  <a:lnTo>
                    <a:pt x="1896" y="284"/>
                  </a:lnTo>
                  <a:lnTo>
                    <a:pt x="1885" y="285"/>
                  </a:lnTo>
                  <a:lnTo>
                    <a:pt x="1880" y="285"/>
                  </a:lnTo>
                  <a:cubicBezTo>
                    <a:pt x="1878" y="284"/>
                    <a:pt x="1877" y="284"/>
                    <a:pt x="1876" y="282"/>
                  </a:cubicBezTo>
                  <a:cubicBezTo>
                    <a:pt x="1875" y="282"/>
                    <a:pt x="1874" y="280"/>
                    <a:pt x="1873" y="279"/>
                  </a:cubicBezTo>
                  <a:lnTo>
                    <a:pt x="1868" y="285"/>
                  </a:lnTo>
                  <a:cubicBezTo>
                    <a:pt x="1867" y="287"/>
                    <a:pt x="1865" y="288"/>
                    <a:pt x="1863" y="288"/>
                  </a:cubicBezTo>
                  <a:lnTo>
                    <a:pt x="1860" y="289"/>
                  </a:lnTo>
                  <a:cubicBezTo>
                    <a:pt x="1857" y="289"/>
                    <a:pt x="1855" y="288"/>
                    <a:pt x="1853" y="286"/>
                  </a:cubicBezTo>
                  <a:lnTo>
                    <a:pt x="1850" y="283"/>
                  </a:lnTo>
                  <a:lnTo>
                    <a:pt x="1845" y="276"/>
                  </a:lnTo>
                  <a:lnTo>
                    <a:pt x="1838" y="274"/>
                  </a:lnTo>
                  <a:lnTo>
                    <a:pt x="1836" y="275"/>
                  </a:lnTo>
                  <a:cubicBezTo>
                    <a:pt x="1835" y="276"/>
                    <a:pt x="1834" y="276"/>
                    <a:pt x="1832" y="277"/>
                  </a:cubicBezTo>
                  <a:lnTo>
                    <a:pt x="1820" y="278"/>
                  </a:lnTo>
                  <a:lnTo>
                    <a:pt x="1807" y="283"/>
                  </a:lnTo>
                  <a:cubicBezTo>
                    <a:pt x="1806" y="284"/>
                    <a:pt x="1806" y="284"/>
                    <a:pt x="1805" y="284"/>
                  </a:cubicBezTo>
                  <a:lnTo>
                    <a:pt x="1798" y="285"/>
                  </a:lnTo>
                  <a:cubicBezTo>
                    <a:pt x="1797" y="285"/>
                    <a:pt x="1796" y="285"/>
                    <a:pt x="1794" y="284"/>
                  </a:cubicBezTo>
                  <a:lnTo>
                    <a:pt x="1787" y="281"/>
                  </a:lnTo>
                  <a:cubicBezTo>
                    <a:pt x="1786" y="281"/>
                    <a:pt x="1785" y="280"/>
                    <a:pt x="1784" y="279"/>
                  </a:cubicBezTo>
                  <a:lnTo>
                    <a:pt x="1782" y="277"/>
                  </a:lnTo>
                  <a:lnTo>
                    <a:pt x="1778" y="276"/>
                  </a:lnTo>
                  <a:cubicBezTo>
                    <a:pt x="1776" y="275"/>
                    <a:pt x="1775" y="273"/>
                    <a:pt x="1774" y="271"/>
                  </a:cubicBezTo>
                  <a:cubicBezTo>
                    <a:pt x="1774" y="270"/>
                    <a:pt x="1774" y="269"/>
                    <a:pt x="1774" y="269"/>
                  </a:cubicBezTo>
                  <a:lnTo>
                    <a:pt x="1771" y="267"/>
                  </a:lnTo>
                  <a:cubicBezTo>
                    <a:pt x="1771" y="266"/>
                    <a:pt x="1770" y="265"/>
                    <a:pt x="1770" y="265"/>
                  </a:cubicBezTo>
                  <a:lnTo>
                    <a:pt x="1767" y="261"/>
                  </a:lnTo>
                  <a:cubicBezTo>
                    <a:pt x="1767" y="260"/>
                    <a:pt x="1767" y="259"/>
                    <a:pt x="1766" y="259"/>
                  </a:cubicBezTo>
                  <a:lnTo>
                    <a:pt x="1766" y="258"/>
                  </a:lnTo>
                  <a:cubicBezTo>
                    <a:pt x="1765" y="258"/>
                    <a:pt x="1764" y="259"/>
                    <a:pt x="1763" y="258"/>
                  </a:cubicBezTo>
                  <a:lnTo>
                    <a:pt x="1758" y="258"/>
                  </a:lnTo>
                  <a:cubicBezTo>
                    <a:pt x="1755" y="257"/>
                    <a:pt x="1753" y="256"/>
                    <a:pt x="1752" y="253"/>
                  </a:cubicBezTo>
                  <a:lnTo>
                    <a:pt x="1751" y="251"/>
                  </a:lnTo>
                  <a:lnTo>
                    <a:pt x="1744" y="246"/>
                  </a:lnTo>
                  <a:cubicBezTo>
                    <a:pt x="1743" y="247"/>
                    <a:pt x="1743" y="247"/>
                    <a:pt x="1742" y="247"/>
                  </a:cubicBezTo>
                  <a:cubicBezTo>
                    <a:pt x="1741" y="248"/>
                    <a:pt x="1739" y="248"/>
                    <a:pt x="1737" y="248"/>
                  </a:cubicBezTo>
                  <a:lnTo>
                    <a:pt x="1726" y="255"/>
                  </a:lnTo>
                  <a:cubicBezTo>
                    <a:pt x="1725" y="256"/>
                    <a:pt x="1724" y="257"/>
                    <a:pt x="1723" y="257"/>
                  </a:cubicBezTo>
                  <a:lnTo>
                    <a:pt x="1717" y="257"/>
                  </a:lnTo>
                  <a:cubicBezTo>
                    <a:pt x="1715" y="257"/>
                    <a:pt x="1714" y="257"/>
                    <a:pt x="1713" y="256"/>
                  </a:cubicBezTo>
                  <a:lnTo>
                    <a:pt x="1707" y="254"/>
                  </a:lnTo>
                  <a:cubicBezTo>
                    <a:pt x="1707" y="256"/>
                    <a:pt x="1705" y="257"/>
                    <a:pt x="1703" y="258"/>
                  </a:cubicBezTo>
                  <a:lnTo>
                    <a:pt x="1700" y="260"/>
                  </a:lnTo>
                  <a:cubicBezTo>
                    <a:pt x="1699" y="260"/>
                    <a:pt x="1698" y="261"/>
                    <a:pt x="1697" y="261"/>
                  </a:cubicBezTo>
                  <a:cubicBezTo>
                    <a:pt x="1695" y="261"/>
                    <a:pt x="1691" y="261"/>
                    <a:pt x="1689" y="260"/>
                  </a:cubicBezTo>
                  <a:lnTo>
                    <a:pt x="1688" y="259"/>
                  </a:lnTo>
                  <a:cubicBezTo>
                    <a:pt x="1686" y="258"/>
                    <a:pt x="1685" y="256"/>
                    <a:pt x="1684" y="255"/>
                  </a:cubicBezTo>
                  <a:cubicBezTo>
                    <a:pt x="1684" y="254"/>
                    <a:pt x="1684" y="254"/>
                    <a:pt x="1684" y="254"/>
                  </a:cubicBezTo>
                  <a:cubicBezTo>
                    <a:pt x="1681" y="253"/>
                    <a:pt x="1678" y="249"/>
                    <a:pt x="1678" y="246"/>
                  </a:cubicBezTo>
                  <a:lnTo>
                    <a:pt x="1678" y="246"/>
                  </a:lnTo>
                  <a:lnTo>
                    <a:pt x="1670" y="236"/>
                  </a:lnTo>
                  <a:lnTo>
                    <a:pt x="1666" y="234"/>
                  </a:lnTo>
                  <a:cubicBezTo>
                    <a:pt x="1665" y="234"/>
                    <a:pt x="1664" y="234"/>
                    <a:pt x="1663" y="234"/>
                  </a:cubicBezTo>
                  <a:cubicBezTo>
                    <a:pt x="1661" y="234"/>
                    <a:pt x="1658" y="233"/>
                    <a:pt x="1657" y="231"/>
                  </a:cubicBezTo>
                  <a:lnTo>
                    <a:pt x="1655" y="230"/>
                  </a:lnTo>
                  <a:cubicBezTo>
                    <a:pt x="1654" y="229"/>
                    <a:pt x="1653" y="228"/>
                    <a:pt x="1653" y="227"/>
                  </a:cubicBezTo>
                  <a:lnTo>
                    <a:pt x="1652" y="225"/>
                  </a:lnTo>
                  <a:cubicBezTo>
                    <a:pt x="1651" y="223"/>
                    <a:pt x="1651" y="222"/>
                    <a:pt x="1651" y="220"/>
                  </a:cubicBezTo>
                  <a:cubicBezTo>
                    <a:pt x="1651" y="220"/>
                    <a:pt x="1652" y="218"/>
                    <a:pt x="1652" y="217"/>
                  </a:cubicBezTo>
                  <a:lnTo>
                    <a:pt x="1650" y="214"/>
                  </a:lnTo>
                  <a:lnTo>
                    <a:pt x="1638" y="216"/>
                  </a:lnTo>
                  <a:cubicBezTo>
                    <a:pt x="1637" y="216"/>
                    <a:pt x="1636" y="216"/>
                    <a:pt x="1636" y="216"/>
                  </a:cubicBezTo>
                  <a:lnTo>
                    <a:pt x="1620" y="215"/>
                  </a:lnTo>
                  <a:lnTo>
                    <a:pt x="1611" y="212"/>
                  </a:lnTo>
                  <a:cubicBezTo>
                    <a:pt x="1610" y="212"/>
                    <a:pt x="1609" y="211"/>
                    <a:pt x="1608" y="211"/>
                  </a:cubicBezTo>
                  <a:lnTo>
                    <a:pt x="1598" y="203"/>
                  </a:lnTo>
                  <a:lnTo>
                    <a:pt x="1593" y="203"/>
                  </a:lnTo>
                  <a:cubicBezTo>
                    <a:pt x="1591" y="203"/>
                    <a:pt x="1590" y="202"/>
                    <a:pt x="1589" y="201"/>
                  </a:cubicBezTo>
                  <a:lnTo>
                    <a:pt x="1586" y="199"/>
                  </a:lnTo>
                  <a:lnTo>
                    <a:pt x="1581" y="200"/>
                  </a:lnTo>
                  <a:cubicBezTo>
                    <a:pt x="1579" y="200"/>
                    <a:pt x="1577" y="199"/>
                    <a:pt x="1575" y="198"/>
                  </a:cubicBezTo>
                  <a:lnTo>
                    <a:pt x="1564" y="190"/>
                  </a:lnTo>
                  <a:lnTo>
                    <a:pt x="1554" y="189"/>
                  </a:lnTo>
                  <a:cubicBezTo>
                    <a:pt x="1553" y="188"/>
                    <a:pt x="1552" y="188"/>
                    <a:pt x="1551" y="187"/>
                  </a:cubicBezTo>
                  <a:lnTo>
                    <a:pt x="1548" y="185"/>
                  </a:lnTo>
                  <a:cubicBezTo>
                    <a:pt x="1547" y="185"/>
                    <a:pt x="1547" y="185"/>
                    <a:pt x="1547" y="184"/>
                  </a:cubicBezTo>
                  <a:lnTo>
                    <a:pt x="1545" y="188"/>
                  </a:lnTo>
                  <a:cubicBezTo>
                    <a:pt x="1544" y="190"/>
                    <a:pt x="1542" y="191"/>
                    <a:pt x="1540" y="192"/>
                  </a:cubicBezTo>
                  <a:lnTo>
                    <a:pt x="1537" y="193"/>
                  </a:lnTo>
                  <a:cubicBezTo>
                    <a:pt x="1536" y="193"/>
                    <a:pt x="1535" y="193"/>
                    <a:pt x="1534" y="193"/>
                  </a:cubicBezTo>
                  <a:lnTo>
                    <a:pt x="1522" y="191"/>
                  </a:lnTo>
                  <a:cubicBezTo>
                    <a:pt x="1522" y="191"/>
                    <a:pt x="1521" y="191"/>
                    <a:pt x="1520" y="191"/>
                  </a:cubicBezTo>
                  <a:lnTo>
                    <a:pt x="1516" y="188"/>
                  </a:lnTo>
                  <a:cubicBezTo>
                    <a:pt x="1515" y="188"/>
                    <a:pt x="1515" y="187"/>
                    <a:pt x="1514" y="186"/>
                  </a:cubicBezTo>
                  <a:lnTo>
                    <a:pt x="1511" y="182"/>
                  </a:lnTo>
                  <a:cubicBezTo>
                    <a:pt x="1510" y="182"/>
                    <a:pt x="1509" y="181"/>
                    <a:pt x="1509" y="180"/>
                  </a:cubicBezTo>
                  <a:lnTo>
                    <a:pt x="1507" y="174"/>
                  </a:lnTo>
                  <a:cubicBezTo>
                    <a:pt x="1506" y="172"/>
                    <a:pt x="1506" y="169"/>
                    <a:pt x="1508" y="167"/>
                  </a:cubicBezTo>
                  <a:lnTo>
                    <a:pt x="1509" y="164"/>
                  </a:lnTo>
                  <a:lnTo>
                    <a:pt x="1519" y="153"/>
                  </a:lnTo>
                  <a:lnTo>
                    <a:pt x="1522" y="146"/>
                  </a:lnTo>
                  <a:lnTo>
                    <a:pt x="1523" y="137"/>
                  </a:lnTo>
                  <a:lnTo>
                    <a:pt x="1522" y="131"/>
                  </a:lnTo>
                  <a:lnTo>
                    <a:pt x="1520" y="131"/>
                  </a:lnTo>
                  <a:cubicBezTo>
                    <a:pt x="1518" y="132"/>
                    <a:pt x="1516" y="131"/>
                    <a:pt x="1515" y="131"/>
                  </a:cubicBezTo>
                  <a:lnTo>
                    <a:pt x="1503" y="126"/>
                  </a:lnTo>
                  <a:lnTo>
                    <a:pt x="1502" y="129"/>
                  </a:lnTo>
                  <a:cubicBezTo>
                    <a:pt x="1501" y="131"/>
                    <a:pt x="1500" y="132"/>
                    <a:pt x="1498" y="133"/>
                  </a:cubicBezTo>
                  <a:lnTo>
                    <a:pt x="1496" y="134"/>
                  </a:lnTo>
                  <a:cubicBezTo>
                    <a:pt x="1495" y="135"/>
                    <a:pt x="1495" y="135"/>
                    <a:pt x="1493" y="135"/>
                  </a:cubicBezTo>
                  <a:lnTo>
                    <a:pt x="1491" y="135"/>
                  </a:lnTo>
                  <a:cubicBezTo>
                    <a:pt x="1490" y="136"/>
                    <a:pt x="1489" y="136"/>
                    <a:pt x="1489" y="135"/>
                  </a:cubicBezTo>
                  <a:lnTo>
                    <a:pt x="1487" y="135"/>
                  </a:lnTo>
                  <a:cubicBezTo>
                    <a:pt x="1486" y="135"/>
                    <a:pt x="1485" y="135"/>
                    <a:pt x="1485" y="135"/>
                  </a:cubicBezTo>
                  <a:lnTo>
                    <a:pt x="1482" y="133"/>
                  </a:lnTo>
                  <a:cubicBezTo>
                    <a:pt x="1481" y="133"/>
                    <a:pt x="1480" y="132"/>
                    <a:pt x="1479" y="131"/>
                  </a:cubicBezTo>
                  <a:cubicBezTo>
                    <a:pt x="1479" y="130"/>
                    <a:pt x="1477" y="128"/>
                    <a:pt x="1477" y="127"/>
                  </a:cubicBezTo>
                  <a:lnTo>
                    <a:pt x="1475" y="121"/>
                  </a:lnTo>
                  <a:lnTo>
                    <a:pt x="1475" y="121"/>
                  </a:lnTo>
                  <a:cubicBezTo>
                    <a:pt x="1474" y="121"/>
                    <a:pt x="1474" y="121"/>
                    <a:pt x="1473" y="121"/>
                  </a:cubicBezTo>
                  <a:lnTo>
                    <a:pt x="1469" y="122"/>
                  </a:lnTo>
                  <a:cubicBezTo>
                    <a:pt x="1468" y="123"/>
                    <a:pt x="1467" y="123"/>
                    <a:pt x="1467" y="123"/>
                  </a:cubicBezTo>
                  <a:lnTo>
                    <a:pt x="1465" y="123"/>
                  </a:lnTo>
                  <a:cubicBezTo>
                    <a:pt x="1461" y="124"/>
                    <a:pt x="1458" y="122"/>
                    <a:pt x="1456" y="119"/>
                  </a:cubicBezTo>
                  <a:cubicBezTo>
                    <a:pt x="1456" y="118"/>
                    <a:pt x="1454" y="115"/>
                    <a:pt x="1454" y="114"/>
                  </a:cubicBezTo>
                  <a:lnTo>
                    <a:pt x="1454" y="111"/>
                  </a:lnTo>
                  <a:lnTo>
                    <a:pt x="1450" y="109"/>
                  </a:lnTo>
                  <a:cubicBezTo>
                    <a:pt x="1447" y="108"/>
                    <a:pt x="1446" y="105"/>
                    <a:pt x="1446" y="102"/>
                  </a:cubicBezTo>
                  <a:lnTo>
                    <a:pt x="1446" y="100"/>
                  </a:lnTo>
                  <a:lnTo>
                    <a:pt x="1442" y="104"/>
                  </a:lnTo>
                  <a:cubicBezTo>
                    <a:pt x="1441" y="104"/>
                    <a:pt x="1441" y="105"/>
                    <a:pt x="1441" y="105"/>
                  </a:cubicBezTo>
                  <a:cubicBezTo>
                    <a:pt x="1441" y="105"/>
                    <a:pt x="1441" y="105"/>
                    <a:pt x="1441" y="106"/>
                  </a:cubicBezTo>
                  <a:cubicBezTo>
                    <a:pt x="1441" y="108"/>
                    <a:pt x="1439" y="110"/>
                    <a:pt x="1437" y="112"/>
                  </a:cubicBezTo>
                  <a:lnTo>
                    <a:pt x="1434" y="114"/>
                  </a:lnTo>
                  <a:cubicBezTo>
                    <a:pt x="1431" y="116"/>
                    <a:pt x="1427" y="116"/>
                    <a:pt x="1424" y="114"/>
                  </a:cubicBezTo>
                  <a:lnTo>
                    <a:pt x="1423" y="112"/>
                  </a:lnTo>
                  <a:cubicBezTo>
                    <a:pt x="1422" y="112"/>
                    <a:pt x="1422" y="111"/>
                    <a:pt x="1421" y="111"/>
                  </a:cubicBezTo>
                  <a:lnTo>
                    <a:pt x="1419" y="112"/>
                  </a:lnTo>
                  <a:lnTo>
                    <a:pt x="1398" y="119"/>
                  </a:lnTo>
                  <a:lnTo>
                    <a:pt x="1394" y="123"/>
                  </a:lnTo>
                  <a:cubicBezTo>
                    <a:pt x="1391" y="124"/>
                    <a:pt x="1388" y="125"/>
                    <a:pt x="1386" y="124"/>
                  </a:cubicBezTo>
                  <a:cubicBezTo>
                    <a:pt x="1385" y="123"/>
                    <a:pt x="1384" y="123"/>
                    <a:pt x="1383" y="122"/>
                  </a:cubicBezTo>
                  <a:cubicBezTo>
                    <a:pt x="1382" y="123"/>
                    <a:pt x="1381" y="123"/>
                    <a:pt x="1379" y="122"/>
                  </a:cubicBezTo>
                  <a:lnTo>
                    <a:pt x="1377" y="121"/>
                  </a:lnTo>
                  <a:cubicBezTo>
                    <a:pt x="1376" y="121"/>
                    <a:pt x="1375" y="120"/>
                    <a:pt x="1374" y="119"/>
                  </a:cubicBezTo>
                  <a:lnTo>
                    <a:pt x="1372" y="118"/>
                  </a:lnTo>
                  <a:lnTo>
                    <a:pt x="1369" y="119"/>
                  </a:lnTo>
                  <a:lnTo>
                    <a:pt x="1359" y="120"/>
                  </a:lnTo>
                  <a:lnTo>
                    <a:pt x="1349" y="119"/>
                  </a:lnTo>
                  <a:lnTo>
                    <a:pt x="1340" y="117"/>
                  </a:lnTo>
                  <a:lnTo>
                    <a:pt x="1320" y="107"/>
                  </a:lnTo>
                  <a:cubicBezTo>
                    <a:pt x="1318" y="106"/>
                    <a:pt x="1317" y="105"/>
                    <a:pt x="1316" y="104"/>
                  </a:cubicBezTo>
                  <a:lnTo>
                    <a:pt x="1314" y="101"/>
                  </a:lnTo>
                  <a:lnTo>
                    <a:pt x="1312" y="100"/>
                  </a:lnTo>
                  <a:lnTo>
                    <a:pt x="1305" y="98"/>
                  </a:lnTo>
                  <a:lnTo>
                    <a:pt x="1292" y="93"/>
                  </a:lnTo>
                  <a:lnTo>
                    <a:pt x="1288" y="93"/>
                  </a:lnTo>
                  <a:lnTo>
                    <a:pt x="1287" y="96"/>
                  </a:lnTo>
                  <a:cubicBezTo>
                    <a:pt x="1287" y="97"/>
                    <a:pt x="1286" y="98"/>
                    <a:pt x="1286" y="99"/>
                  </a:cubicBezTo>
                  <a:cubicBezTo>
                    <a:pt x="1284" y="101"/>
                    <a:pt x="1280" y="103"/>
                    <a:pt x="1277" y="102"/>
                  </a:cubicBezTo>
                  <a:cubicBezTo>
                    <a:pt x="1274" y="101"/>
                    <a:pt x="1271" y="99"/>
                    <a:pt x="1271" y="96"/>
                  </a:cubicBezTo>
                  <a:lnTo>
                    <a:pt x="1270" y="90"/>
                  </a:lnTo>
                  <a:lnTo>
                    <a:pt x="1268" y="85"/>
                  </a:lnTo>
                  <a:lnTo>
                    <a:pt x="1263" y="81"/>
                  </a:lnTo>
                  <a:lnTo>
                    <a:pt x="1259" y="82"/>
                  </a:lnTo>
                  <a:cubicBezTo>
                    <a:pt x="1258" y="83"/>
                    <a:pt x="1258" y="83"/>
                    <a:pt x="1257" y="83"/>
                  </a:cubicBezTo>
                  <a:lnTo>
                    <a:pt x="1247" y="84"/>
                  </a:lnTo>
                  <a:lnTo>
                    <a:pt x="1238" y="84"/>
                  </a:lnTo>
                  <a:cubicBezTo>
                    <a:pt x="1237" y="86"/>
                    <a:pt x="1235" y="89"/>
                    <a:pt x="1232" y="89"/>
                  </a:cubicBezTo>
                  <a:lnTo>
                    <a:pt x="1230" y="90"/>
                  </a:lnTo>
                  <a:lnTo>
                    <a:pt x="1222" y="96"/>
                  </a:lnTo>
                  <a:lnTo>
                    <a:pt x="1222" y="96"/>
                  </a:lnTo>
                  <a:lnTo>
                    <a:pt x="1224" y="103"/>
                  </a:lnTo>
                  <a:cubicBezTo>
                    <a:pt x="1224" y="104"/>
                    <a:pt x="1225" y="104"/>
                    <a:pt x="1225" y="105"/>
                  </a:cubicBezTo>
                  <a:lnTo>
                    <a:pt x="1225" y="107"/>
                  </a:lnTo>
                  <a:cubicBezTo>
                    <a:pt x="1225" y="111"/>
                    <a:pt x="1223" y="113"/>
                    <a:pt x="1220" y="115"/>
                  </a:cubicBezTo>
                  <a:cubicBezTo>
                    <a:pt x="1217" y="116"/>
                    <a:pt x="1214" y="115"/>
                    <a:pt x="1211" y="113"/>
                  </a:cubicBezTo>
                  <a:lnTo>
                    <a:pt x="1201" y="105"/>
                  </a:lnTo>
                  <a:lnTo>
                    <a:pt x="1201" y="105"/>
                  </a:lnTo>
                  <a:cubicBezTo>
                    <a:pt x="1199" y="106"/>
                    <a:pt x="1197" y="107"/>
                    <a:pt x="1195" y="106"/>
                  </a:cubicBezTo>
                  <a:lnTo>
                    <a:pt x="1181" y="103"/>
                  </a:lnTo>
                  <a:cubicBezTo>
                    <a:pt x="1180" y="102"/>
                    <a:pt x="1179" y="102"/>
                    <a:pt x="1178" y="101"/>
                  </a:cubicBezTo>
                  <a:lnTo>
                    <a:pt x="1173" y="96"/>
                  </a:lnTo>
                  <a:lnTo>
                    <a:pt x="1163" y="93"/>
                  </a:lnTo>
                  <a:lnTo>
                    <a:pt x="1153" y="91"/>
                  </a:lnTo>
                  <a:lnTo>
                    <a:pt x="1142" y="88"/>
                  </a:lnTo>
                  <a:lnTo>
                    <a:pt x="1138" y="89"/>
                  </a:lnTo>
                  <a:cubicBezTo>
                    <a:pt x="1137" y="89"/>
                    <a:pt x="1136" y="90"/>
                    <a:pt x="1135" y="89"/>
                  </a:cubicBezTo>
                  <a:lnTo>
                    <a:pt x="1133" y="89"/>
                  </a:lnTo>
                  <a:cubicBezTo>
                    <a:pt x="1132" y="90"/>
                    <a:pt x="1131" y="90"/>
                    <a:pt x="1130" y="91"/>
                  </a:cubicBezTo>
                  <a:cubicBezTo>
                    <a:pt x="1128" y="91"/>
                    <a:pt x="1126" y="91"/>
                    <a:pt x="1124" y="90"/>
                  </a:cubicBezTo>
                  <a:lnTo>
                    <a:pt x="1122" y="89"/>
                  </a:lnTo>
                  <a:cubicBezTo>
                    <a:pt x="1121" y="88"/>
                    <a:pt x="1120" y="87"/>
                    <a:pt x="1120" y="87"/>
                  </a:cubicBezTo>
                  <a:lnTo>
                    <a:pt x="1119" y="86"/>
                  </a:lnTo>
                  <a:cubicBezTo>
                    <a:pt x="1115" y="85"/>
                    <a:pt x="1113" y="83"/>
                    <a:pt x="1112" y="79"/>
                  </a:cubicBezTo>
                  <a:cubicBezTo>
                    <a:pt x="1112" y="77"/>
                    <a:pt x="1113" y="74"/>
                    <a:pt x="1115" y="72"/>
                  </a:cubicBezTo>
                  <a:lnTo>
                    <a:pt x="1113" y="71"/>
                  </a:lnTo>
                  <a:cubicBezTo>
                    <a:pt x="1113" y="70"/>
                    <a:pt x="1112" y="70"/>
                    <a:pt x="1112" y="69"/>
                  </a:cubicBezTo>
                  <a:lnTo>
                    <a:pt x="1109" y="68"/>
                  </a:lnTo>
                  <a:cubicBezTo>
                    <a:pt x="1107" y="67"/>
                    <a:pt x="1105" y="66"/>
                    <a:pt x="1103" y="65"/>
                  </a:cubicBezTo>
                  <a:cubicBezTo>
                    <a:pt x="1103" y="64"/>
                    <a:pt x="1103" y="64"/>
                    <a:pt x="1102" y="64"/>
                  </a:cubicBezTo>
                  <a:lnTo>
                    <a:pt x="1091" y="68"/>
                  </a:lnTo>
                  <a:lnTo>
                    <a:pt x="1088" y="70"/>
                  </a:lnTo>
                  <a:cubicBezTo>
                    <a:pt x="1087" y="71"/>
                    <a:pt x="1085" y="72"/>
                    <a:pt x="1084" y="72"/>
                  </a:cubicBezTo>
                  <a:lnTo>
                    <a:pt x="1083" y="72"/>
                  </a:lnTo>
                  <a:cubicBezTo>
                    <a:pt x="1083" y="73"/>
                    <a:pt x="1082" y="73"/>
                    <a:pt x="1081" y="74"/>
                  </a:cubicBezTo>
                  <a:cubicBezTo>
                    <a:pt x="1081" y="76"/>
                    <a:pt x="1081" y="78"/>
                    <a:pt x="1080" y="80"/>
                  </a:cubicBezTo>
                  <a:cubicBezTo>
                    <a:pt x="1077" y="82"/>
                    <a:pt x="1073" y="85"/>
                    <a:pt x="1070" y="84"/>
                  </a:cubicBezTo>
                  <a:cubicBezTo>
                    <a:pt x="1069" y="83"/>
                    <a:pt x="1069" y="83"/>
                    <a:pt x="1069" y="83"/>
                  </a:cubicBezTo>
                  <a:cubicBezTo>
                    <a:pt x="1068" y="83"/>
                    <a:pt x="1068" y="84"/>
                    <a:pt x="1068" y="84"/>
                  </a:cubicBezTo>
                  <a:cubicBezTo>
                    <a:pt x="1067" y="84"/>
                    <a:pt x="1067" y="85"/>
                    <a:pt x="1066" y="85"/>
                  </a:cubicBezTo>
                  <a:lnTo>
                    <a:pt x="1063" y="87"/>
                  </a:lnTo>
                  <a:cubicBezTo>
                    <a:pt x="1062" y="87"/>
                    <a:pt x="1062" y="87"/>
                    <a:pt x="1061" y="87"/>
                  </a:cubicBezTo>
                  <a:cubicBezTo>
                    <a:pt x="1060" y="87"/>
                    <a:pt x="1058" y="88"/>
                    <a:pt x="1057" y="88"/>
                  </a:cubicBezTo>
                  <a:lnTo>
                    <a:pt x="1055" y="88"/>
                  </a:lnTo>
                  <a:cubicBezTo>
                    <a:pt x="1051" y="88"/>
                    <a:pt x="1048" y="84"/>
                    <a:pt x="1047" y="80"/>
                  </a:cubicBezTo>
                  <a:lnTo>
                    <a:pt x="1047" y="79"/>
                  </a:lnTo>
                  <a:cubicBezTo>
                    <a:pt x="1045" y="77"/>
                    <a:pt x="1045" y="75"/>
                    <a:pt x="1045" y="73"/>
                  </a:cubicBezTo>
                  <a:cubicBezTo>
                    <a:pt x="1044" y="73"/>
                    <a:pt x="1043" y="73"/>
                    <a:pt x="1043" y="73"/>
                  </a:cubicBezTo>
                  <a:cubicBezTo>
                    <a:pt x="1041" y="73"/>
                    <a:pt x="1040" y="73"/>
                    <a:pt x="1039" y="73"/>
                  </a:cubicBezTo>
                  <a:lnTo>
                    <a:pt x="1038" y="73"/>
                  </a:lnTo>
                  <a:cubicBezTo>
                    <a:pt x="1038" y="73"/>
                    <a:pt x="1038" y="74"/>
                    <a:pt x="1038" y="76"/>
                  </a:cubicBezTo>
                  <a:cubicBezTo>
                    <a:pt x="1038" y="79"/>
                    <a:pt x="1035" y="81"/>
                    <a:pt x="1032" y="82"/>
                  </a:cubicBezTo>
                  <a:cubicBezTo>
                    <a:pt x="1031" y="82"/>
                    <a:pt x="1031" y="82"/>
                    <a:pt x="1030" y="82"/>
                  </a:cubicBezTo>
                  <a:cubicBezTo>
                    <a:pt x="1027" y="84"/>
                    <a:pt x="1024" y="84"/>
                    <a:pt x="1021" y="83"/>
                  </a:cubicBezTo>
                  <a:lnTo>
                    <a:pt x="1021" y="82"/>
                  </a:lnTo>
                  <a:cubicBezTo>
                    <a:pt x="1020" y="83"/>
                    <a:pt x="1018" y="84"/>
                    <a:pt x="1017" y="84"/>
                  </a:cubicBezTo>
                  <a:lnTo>
                    <a:pt x="1005" y="85"/>
                  </a:lnTo>
                  <a:lnTo>
                    <a:pt x="995" y="88"/>
                  </a:lnTo>
                  <a:lnTo>
                    <a:pt x="991" y="91"/>
                  </a:lnTo>
                  <a:cubicBezTo>
                    <a:pt x="989" y="92"/>
                    <a:pt x="988" y="93"/>
                    <a:pt x="986" y="93"/>
                  </a:cubicBezTo>
                  <a:lnTo>
                    <a:pt x="962" y="95"/>
                  </a:lnTo>
                  <a:lnTo>
                    <a:pt x="955" y="95"/>
                  </a:lnTo>
                  <a:lnTo>
                    <a:pt x="955" y="95"/>
                  </a:lnTo>
                  <a:cubicBezTo>
                    <a:pt x="953" y="99"/>
                    <a:pt x="945" y="100"/>
                    <a:pt x="941" y="97"/>
                  </a:cubicBezTo>
                  <a:lnTo>
                    <a:pt x="937" y="94"/>
                  </a:lnTo>
                  <a:lnTo>
                    <a:pt x="936" y="94"/>
                  </a:lnTo>
                  <a:lnTo>
                    <a:pt x="934" y="96"/>
                  </a:lnTo>
                  <a:cubicBezTo>
                    <a:pt x="931" y="99"/>
                    <a:pt x="926" y="99"/>
                    <a:pt x="923" y="96"/>
                  </a:cubicBezTo>
                  <a:lnTo>
                    <a:pt x="920" y="93"/>
                  </a:lnTo>
                  <a:lnTo>
                    <a:pt x="878" y="90"/>
                  </a:lnTo>
                  <a:lnTo>
                    <a:pt x="872" y="88"/>
                  </a:lnTo>
                  <a:lnTo>
                    <a:pt x="855" y="80"/>
                  </a:lnTo>
                  <a:lnTo>
                    <a:pt x="843" y="78"/>
                  </a:lnTo>
                  <a:cubicBezTo>
                    <a:pt x="843" y="78"/>
                    <a:pt x="842" y="77"/>
                    <a:pt x="841" y="77"/>
                  </a:cubicBezTo>
                  <a:lnTo>
                    <a:pt x="839" y="76"/>
                  </a:lnTo>
                  <a:lnTo>
                    <a:pt x="839" y="76"/>
                  </a:lnTo>
                  <a:cubicBezTo>
                    <a:pt x="838" y="77"/>
                    <a:pt x="837" y="77"/>
                    <a:pt x="836" y="78"/>
                  </a:cubicBezTo>
                  <a:cubicBezTo>
                    <a:pt x="834" y="78"/>
                    <a:pt x="831" y="79"/>
                    <a:pt x="829" y="78"/>
                  </a:cubicBezTo>
                  <a:lnTo>
                    <a:pt x="819" y="75"/>
                  </a:lnTo>
                  <a:cubicBezTo>
                    <a:pt x="818" y="76"/>
                    <a:pt x="816" y="76"/>
                    <a:pt x="814" y="76"/>
                  </a:cubicBezTo>
                  <a:cubicBezTo>
                    <a:pt x="812" y="75"/>
                    <a:pt x="810" y="74"/>
                    <a:pt x="809" y="72"/>
                  </a:cubicBezTo>
                  <a:lnTo>
                    <a:pt x="808" y="71"/>
                  </a:lnTo>
                  <a:lnTo>
                    <a:pt x="807" y="71"/>
                  </a:lnTo>
                  <a:lnTo>
                    <a:pt x="792" y="70"/>
                  </a:lnTo>
                  <a:cubicBezTo>
                    <a:pt x="791" y="70"/>
                    <a:pt x="790" y="70"/>
                    <a:pt x="789" y="70"/>
                  </a:cubicBezTo>
                  <a:lnTo>
                    <a:pt x="783" y="67"/>
                  </a:lnTo>
                  <a:lnTo>
                    <a:pt x="767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0" y="59"/>
                  </a:lnTo>
                  <a:cubicBezTo>
                    <a:pt x="759" y="60"/>
                    <a:pt x="759" y="61"/>
                    <a:pt x="758" y="61"/>
                  </a:cubicBezTo>
                  <a:lnTo>
                    <a:pt x="750" y="64"/>
                  </a:lnTo>
                  <a:cubicBezTo>
                    <a:pt x="747" y="67"/>
                    <a:pt x="742" y="66"/>
                    <a:pt x="739" y="62"/>
                  </a:cubicBezTo>
                  <a:lnTo>
                    <a:pt x="738" y="61"/>
                  </a:lnTo>
                  <a:cubicBezTo>
                    <a:pt x="736" y="58"/>
                    <a:pt x="736" y="54"/>
                    <a:pt x="738" y="51"/>
                  </a:cubicBezTo>
                  <a:lnTo>
                    <a:pt x="705" y="52"/>
                  </a:lnTo>
                  <a:lnTo>
                    <a:pt x="693" y="51"/>
                  </a:lnTo>
                  <a:cubicBezTo>
                    <a:pt x="692" y="50"/>
                    <a:pt x="690" y="50"/>
                    <a:pt x="689" y="49"/>
                  </a:cubicBezTo>
                  <a:cubicBezTo>
                    <a:pt x="687" y="49"/>
                    <a:pt x="683" y="47"/>
                    <a:pt x="682" y="45"/>
                  </a:cubicBezTo>
                  <a:lnTo>
                    <a:pt x="678" y="40"/>
                  </a:lnTo>
                  <a:lnTo>
                    <a:pt x="665" y="25"/>
                  </a:lnTo>
                  <a:cubicBezTo>
                    <a:pt x="664" y="27"/>
                    <a:pt x="663" y="28"/>
                    <a:pt x="662" y="28"/>
                  </a:cubicBezTo>
                  <a:lnTo>
                    <a:pt x="660" y="30"/>
                  </a:lnTo>
                  <a:cubicBezTo>
                    <a:pt x="659" y="30"/>
                    <a:pt x="659" y="30"/>
                    <a:pt x="658" y="30"/>
                  </a:cubicBezTo>
                  <a:cubicBezTo>
                    <a:pt x="659" y="32"/>
                    <a:pt x="659" y="34"/>
                    <a:pt x="658" y="36"/>
                  </a:cubicBezTo>
                  <a:lnTo>
                    <a:pt x="657" y="39"/>
                  </a:lnTo>
                  <a:cubicBezTo>
                    <a:pt x="656" y="42"/>
                    <a:pt x="653" y="44"/>
                    <a:pt x="650" y="44"/>
                  </a:cubicBezTo>
                  <a:lnTo>
                    <a:pt x="627" y="44"/>
                  </a:lnTo>
                  <a:lnTo>
                    <a:pt x="626" y="46"/>
                  </a:lnTo>
                  <a:lnTo>
                    <a:pt x="621" y="48"/>
                  </a:lnTo>
                  <a:cubicBezTo>
                    <a:pt x="619" y="49"/>
                    <a:pt x="617" y="49"/>
                    <a:pt x="615" y="48"/>
                  </a:cubicBezTo>
                  <a:cubicBezTo>
                    <a:pt x="614" y="49"/>
                    <a:pt x="612" y="49"/>
                    <a:pt x="611" y="49"/>
                  </a:cubicBezTo>
                  <a:lnTo>
                    <a:pt x="592" y="46"/>
                  </a:lnTo>
                  <a:cubicBezTo>
                    <a:pt x="591" y="45"/>
                    <a:pt x="590" y="45"/>
                    <a:pt x="589" y="45"/>
                  </a:cubicBezTo>
                  <a:lnTo>
                    <a:pt x="587" y="43"/>
                  </a:lnTo>
                  <a:cubicBezTo>
                    <a:pt x="586" y="44"/>
                    <a:pt x="585" y="44"/>
                    <a:pt x="585" y="44"/>
                  </a:cubicBezTo>
                  <a:lnTo>
                    <a:pt x="571" y="49"/>
                  </a:lnTo>
                  <a:lnTo>
                    <a:pt x="560" y="49"/>
                  </a:lnTo>
                  <a:lnTo>
                    <a:pt x="551" y="51"/>
                  </a:lnTo>
                  <a:cubicBezTo>
                    <a:pt x="550" y="51"/>
                    <a:pt x="549" y="51"/>
                    <a:pt x="548" y="51"/>
                  </a:cubicBezTo>
                  <a:lnTo>
                    <a:pt x="546" y="50"/>
                  </a:lnTo>
                  <a:cubicBezTo>
                    <a:pt x="545" y="52"/>
                    <a:pt x="543" y="52"/>
                    <a:pt x="541" y="52"/>
                  </a:cubicBezTo>
                  <a:lnTo>
                    <a:pt x="541" y="52"/>
                  </a:lnTo>
                  <a:lnTo>
                    <a:pt x="536" y="53"/>
                  </a:lnTo>
                  <a:cubicBezTo>
                    <a:pt x="534" y="55"/>
                    <a:pt x="531" y="55"/>
                    <a:pt x="528" y="53"/>
                  </a:cubicBezTo>
                  <a:lnTo>
                    <a:pt x="521" y="50"/>
                  </a:lnTo>
                  <a:lnTo>
                    <a:pt x="512" y="47"/>
                  </a:lnTo>
                  <a:lnTo>
                    <a:pt x="506" y="46"/>
                  </a:lnTo>
                  <a:lnTo>
                    <a:pt x="498" y="51"/>
                  </a:lnTo>
                  <a:cubicBezTo>
                    <a:pt x="496" y="52"/>
                    <a:pt x="495" y="52"/>
                    <a:pt x="493" y="52"/>
                  </a:cubicBezTo>
                  <a:lnTo>
                    <a:pt x="488" y="51"/>
                  </a:lnTo>
                  <a:lnTo>
                    <a:pt x="480" y="49"/>
                  </a:lnTo>
                  <a:lnTo>
                    <a:pt x="470" y="50"/>
                  </a:lnTo>
                  <a:cubicBezTo>
                    <a:pt x="469" y="50"/>
                    <a:pt x="468" y="50"/>
                    <a:pt x="467" y="49"/>
                  </a:cubicBezTo>
                  <a:lnTo>
                    <a:pt x="465" y="49"/>
                  </a:lnTo>
                  <a:lnTo>
                    <a:pt x="447" y="49"/>
                  </a:lnTo>
                  <a:lnTo>
                    <a:pt x="442" y="51"/>
                  </a:lnTo>
                  <a:lnTo>
                    <a:pt x="441" y="52"/>
                  </a:lnTo>
                  <a:cubicBezTo>
                    <a:pt x="441" y="54"/>
                    <a:pt x="440" y="55"/>
                    <a:pt x="439" y="57"/>
                  </a:cubicBezTo>
                  <a:lnTo>
                    <a:pt x="438" y="58"/>
                  </a:lnTo>
                  <a:lnTo>
                    <a:pt x="436" y="67"/>
                  </a:lnTo>
                  <a:cubicBezTo>
                    <a:pt x="434" y="73"/>
                    <a:pt x="422" y="74"/>
                    <a:pt x="420" y="68"/>
                  </a:cubicBezTo>
                  <a:lnTo>
                    <a:pt x="418" y="63"/>
                  </a:lnTo>
                  <a:cubicBezTo>
                    <a:pt x="417" y="61"/>
                    <a:pt x="417" y="60"/>
                    <a:pt x="418" y="58"/>
                  </a:cubicBezTo>
                  <a:lnTo>
                    <a:pt x="419" y="54"/>
                  </a:lnTo>
                  <a:cubicBezTo>
                    <a:pt x="419" y="53"/>
                    <a:pt x="419" y="53"/>
                    <a:pt x="420" y="52"/>
                  </a:cubicBezTo>
                  <a:lnTo>
                    <a:pt x="421" y="50"/>
                  </a:lnTo>
                  <a:lnTo>
                    <a:pt x="421" y="50"/>
                  </a:lnTo>
                  <a:cubicBezTo>
                    <a:pt x="420" y="50"/>
                    <a:pt x="418" y="51"/>
                    <a:pt x="417" y="51"/>
                  </a:cubicBezTo>
                  <a:lnTo>
                    <a:pt x="405" y="51"/>
                  </a:lnTo>
                  <a:lnTo>
                    <a:pt x="393" y="49"/>
                  </a:lnTo>
                  <a:lnTo>
                    <a:pt x="393" y="49"/>
                  </a:lnTo>
                  <a:cubicBezTo>
                    <a:pt x="392" y="49"/>
                    <a:pt x="391" y="50"/>
                    <a:pt x="390" y="50"/>
                  </a:cubicBezTo>
                  <a:cubicBezTo>
                    <a:pt x="388" y="51"/>
                    <a:pt x="384" y="52"/>
                    <a:pt x="382" y="51"/>
                  </a:cubicBezTo>
                  <a:lnTo>
                    <a:pt x="379" y="50"/>
                  </a:lnTo>
                  <a:cubicBezTo>
                    <a:pt x="377" y="49"/>
                    <a:pt x="375" y="46"/>
                    <a:pt x="375" y="43"/>
                  </a:cubicBezTo>
                  <a:lnTo>
                    <a:pt x="375" y="41"/>
                  </a:lnTo>
                  <a:lnTo>
                    <a:pt x="373" y="40"/>
                  </a:lnTo>
                  <a:cubicBezTo>
                    <a:pt x="371" y="39"/>
                    <a:pt x="370" y="38"/>
                    <a:pt x="369" y="37"/>
                  </a:cubicBezTo>
                  <a:lnTo>
                    <a:pt x="359" y="17"/>
                  </a:lnTo>
                  <a:lnTo>
                    <a:pt x="353" y="15"/>
                  </a:lnTo>
                  <a:lnTo>
                    <a:pt x="335" y="5"/>
                  </a:lnTo>
                  <a:lnTo>
                    <a:pt x="332" y="5"/>
                  </a:lnTo>
                  <a:lnTo>
                    <a:pt x="329" y="8"/>
                  </a:lnTo>
                  <a:cubicBezTo>
                    <a:pt x="328" y="8"/>
                    <a:pt x="327" y="9"/>
                    <a:pt x="326" y="9"/>
                  </a:cubicBezTo>
                  <a:lnTo>
                    <a:pt x="324" y="12"/>
                  </a:lnTo>
                  <a:cubicBezTo>
                    <a:pt x="323" y="14"/>
                    <a:pt x="322" y="15"/>
                    <a:pt x="320" y="15"/>
                  </a:cubicBezTo>
                  <a:cubicBezTo>
                    <a:pt x="318" y="16"/>
                    <a:pt x="314" y="16"/>
                    <a:pt x="311" y="14"/>
                  </a:cubicBezTo>
                  <a:cubicBezTo>
                    <a:pt x="309" y="13"/>
                    <a:pt x="307" y="10"/>
                    <a:pt x="307" y="7"/>
                  </a:cubicBezTo>
                  <a:lnTo>
                    <a:pt x="308" y="6"/>
                  </a:lnTo>
                  <a:lnTo>
                    <a:pt x="307" y="4"/>
                  </a:lnTo>
                  <a:cubicBezTo>
                    <a:pt x="306" y="5"/>
                    <a:pt x="305" y="5"/>
                    <a:pt x="304" y="5"/>
                  </a:cubicBezTo>
                  <a:cubicBezTo>
                    <a:pt x="301" y="6"/>
                    <a:pt x="296" y="5"/>
                    <a:pt x="294" y="3"/>
                  </a:cubicBezTo>
                  <a:cubicBezTo>
                    <a:pt x="294" y="2"/>
                    <a:pt x="293" y="1"/>
                    <a:pt x="293" y="0"/>
                  </a:cubicBezTo>
                  <a:lnTo>
                    <a:pt x="283" y="4"/>
                  </a:lnTo>
                  <a:cubicBezTo>
                    <a:pt x="284" y="7"/>
                    <a:pt x="284" y="10"/>
                    <a:pt x="282" y="12"/>
                  </a:cubicBezTo>
                  <a:cubicBezTo>
                    <a:pt x="281" y="13"/>
                    <a:pt x="279" y="14"/>
                    <a:pt x="277" y="14"/>
                  </a:cubicBezTo>
                  <a:cubicBezTo>
                    <a:pt x="277" y="15"/>
                    <a:pt x="277" y="16"/>
                    <a:pt x="276" y="17"/>
                  </a:cubicBezTo>
                  <a:lnTo>
                    <a:pt x="274" y="19"/>
                  </a:lnTo>
                  <a:cubicBezTo>
                    <a:pt x="272" y="21"/>
                    <a:pt x="270" y="22"/>
                    <a:pt x="268" y="22"/>
                  </a:cubicBezTo>
                  <a:lnTo>
                    <a:pt x="258" y="21"/>
                  </a:lnTo>
                  <a:cubicBezTo>
                    <a:pt x="254" y="21"/>
                    <a:pt x="250" y="18"/>
                    <a:pt x="250" y="13"/>
                  </a:cubicBezTo>
                  <a:cubicBezTo>
                    <a:pt x="250" y="10"/>
                    <a:pt x="252" y="5"/>
                    <a:pt x="255" y="4"/>
                  </a:cubicBezTo>
                  <a:cubicBezTo>
                    <a:pt x="256" y="4"/>
                    <a:pt x="256" y="4"/>
                    <a:pt x="256" y="3"/>
                  </a:cubicBezTo>
                  <a:cubicBezTo>
                    <a:pt x="256" y="3"/>
                    <a:pt x="256" y="3"/>
                    <a:pt x="256" y="2"/>
                  </a:cubicBezTo>
                  <a:lnTo>
                    <a:pt x="257" y="1"/>
                  </a:lnTo>
                  <a:lnTo>
                    <a:pt x="255" y="3"/>
                  </a:lnTo>
                  <a:lnTo>
                    <a:pt x="248" y="7"/>
                  </a:lnTo>
                  <a:cubicBezTo>
                    <a:pt x="247" y="8"/>
                    <a:pt x="247" y="8"/>
                    <a:pt x="246" y="8"/>
                  </a:cubicBezTo>
                  <a:lnTo>
                    <a:pt x="240" y="10"/>
                  </a:lnTo>
                  <a:cubicBezTo>
                    <a:pt x="240" y="10"/>
                    <a:pt x="239" y="10"/>
                    <a:pt x="238" y="10"/>
                  </a:cubicBezTo>
                  <a:lnTo>
                    <a:pt x="234" y="10"/>
                  </a:lnTo>
                  <a:lnTo>
                    <a:pt x="234" y="10"/>
                  </a:lnTo>
                  <a:lnTo>
                    <a:pt x="235" y="11"/>
                  </a:lnTo>
                  <a:cubicBezTo>
                    <a:pt x="237" y="13"/>
                    <a:pt x="238" y="15"/>
                    <a:pt x="238" y="17"/>
                  </a:cubicBezTo>
                  <a:cubicBezTo>
                    <a:pt x="238" y="18"/>
                    <a:pt x="238" y="18"/>
                    <a:pt x="238" y="19"/>
                  </a:cubicBezTo>
                  <a:cubicBezTo>
                    <a:pt x="239" y="23"/>
                    <a:pt x="237" y="26"/>
                    <a:pt x="233" y="28"/>
                  </a:cubicBezTo>
                  <a:lnTo>
                    <a:pt x="231" y="29"/>
                  </a:lnTo>
                  <a:cubicBezTo>
                    <a:pt x="230" y="30"/>
                    <a:pt x="229" y="30"/>
                    <a:pt x="227" y="30"/>
                  </a:cubicBezTo>
                  <a:lnTo>
                    <a:pt x="225" y="30"/>
                  </a:lnTo>
                  <a:cubicBezTo>
                    <a:pt x="224" y="29"/>
                    <a:pt x="223" y="29"/>
                    <a:pt x="221" y="28"/>
                  </a:cubicBezTo>
                  <a:lnTo>
                    <a:pt x="200" y="45"/>
                  </a:lnTo>
                  <a:lnTo>
                    <a:pt x="193" y="49"/>
                  </a:lnTo>
                  <a:cubicBezTo>
                    <a:pt x="192" y="49"/>
                    <a:pt x="192" y="49"/>
                    <a:pt x="191" y="50"/>
                  </a:cubicBezTo>
                  <a:cubicBezTo>
                    <a:pt x="191" y="51"/>
                    <a:pt x="191" y="52"/>
                    <a:pt x="191" y="53"/>
                  </a:cubicBezTo>
                  <a:cubicBezTo>
                    <a:pt x="192" y="53"/>
                    <a:pt x="193" y="54"/>
                    <a:pt x="194" y="54"/>
                  </a:cubicBezTo>
                  <a:lnTo>
                    <a:pt x="196" y="56"/>
                  </a:lnTo>
                  <a:lnTo>
                    <a:pt x="196" y="56"/>
                  </a:lnTo>
                  <a:lnTo>
                    <a:pt x="199" y="55"/>
                  </a:lnTo>
                  <a:lnTo>
                    <a:pt x="203" y="54"/>
                  </a:lnTo>
                  <a:cubicBezTo>
                    <a:pt x="205" y="53"/>
                    <a:pt x="206" y="53"/>
                    <a:pt x="208" y="53"/>
                  </a:cubicBezTo>
                  <a:cubicBezTo>
                    <a:pt x="211" y="54"/>
                    <a:pt x="215" y="57"/>
                    <a:pt x="215" y="60"/>
                  </a:cubicBezTo>
                  <a:lnTo>
                    <a:pt x="215" y="62"/>
                  </a:lnTo>
                  <a:cubicBezTo>
                    <a:pt x="216" y="64"/>
                    <a:pt x="215" y="65"/>
                    <a:pt x="215" y="67"/>
                  </a:cubicBezTo>
                  <a:cubicBezTo>
                    <a:pt x="214" y="68"/>
                    <a:pt x="213" y="70"/>
                    <a:pt x="212" y="71"/>
                  </a:cubicBezTo>
                  <a:cubicBezTo>
                    <a:pt x="211" y="72"/>
                    <a:pt x="209" y="73"/>
                    <a:pt x="208" y="74"/>
                  </a:cubicBezTo>
                  <a:lnTo>
                    <a:pt x="209" y="74"/>
                  </a:lnTo>
                  <a:cubicBezTo>
                    <a:pt x="212" y="76"/>
                    <a:pt x="214" y="78"/>
                    <a:pt x="214" y="81"/>
                  </a:cubicBezTo>
                  <a:cubicBezTo>
                    <a:pt x="214" y="84"/>
                    <a:pt x="213" y="86"/>
                    <a:pt x="211" y="88"/>
                  </a:cubicBezTo>
                  <a:lnTo>
                    <a:pt x="207" y="90"/>
                  </a:lnTo>
                  <a:lnTo>
                    <a:pt x="207" y="93"/>
                  </a:lnTo>
                  <a:lnTo>
                    <a:pt x="209" y="105"/>
                  </a:lnTo>
                  <a:cubicBezTo>
                    <a:pt x="209" y="106"/>
                    <a:pt x="208" y="107"/>
                    <a:pt x="208" y="108"/>
                  </a:cubicBezTo>
                  <a:lnTo>
                    <a:pt x="207" y="112"/>
                  </a:lnTo>
                  <a:cubicBezTo>
                    <a:pt x="206" y="115"/>
                    <a:pt x="202" y="117"/>
                    <a:pt x="199" y="117"/>
                  </a:cubicBezTo>
                  <a:cubicBezTo>
                    <a:pt x="195" y="117"/>
                    <a:pt x="193" y="115"/>
                    <a:pt x="191" y="112"/>
                  </a:cubicBezTo>
                  <a:lnTo>
                    <a:pt x="189" y="107"/>
                  </a:lnTo>
                  <a:lnTo>
                    <a:pt x="186" y="104"/>
                  </a:lnTo>
                  <a:cubicBezTo>
                    <a:pt x="185" y="103"/>
                    <a:pt x="184" y="102"/>
                    <a:pt x="184" y="101"/>
                  </a:cubicBezTo>
                  <a:lnTo>
                    <a:pt x="182" y="96"/>
                  </a:lnTo>
                  <a:lnTo>
                    <a:pt x="182" y="96"/>
                  </a:lnTo>
                  <a:lnTo>
                    <a:pt x="181" y="99"/>
                  </a:lnTo>
                  <a:cubicBezTo>
                    <a:pt x="181" y="100"/>
                    <a:pt x="180" y="101"/>
                    <a:pt x="180" y="102"/>
                  </a:cubicBezTo>
                  <a:lnTo>
                    <a:pt x="177" y="105"/>
                  </a:lnTo>
                  <a:cubicBezTo>
                    <a:pt x="176" y="106"/>
                    <a:pt x="174" y="107"/>
                    <a:pt x="172" y="108"/>
                  </a:cubicBezTo>
                  <a:cubicBezTo>
                    <a:pt x="169" y="108"/>
                    <a:pt x="167" y="107"/>
                    <a:pt x="166" y="106"/>
                  </a:cubicBezTo>
                  <a:lnTo>
                    <a:pt x="159" y="99"/>
                  </a:lnTo>
                  <a:lnTo>
                    <a:pt x="158" y="100"/>
                  </a:lnTo>
                  <a:lnTo>
                    <a:pt x="158" y="100"/>
                  </a:lnTo>
                  <a:cubicBezTo>
                    <a:pt x="157" y="101"/>
                    <a:pt x="155" y="103"/>
                    <a:pt x="153" y="104"/>
                  </a:cubicBezTo>
                  <a:lnTo>
                    <a:pt x="151" y="105"/>
                  </a:lnTo>
                  <a:cubicBezTo>
                    <a:pt x="150" y="106"/>
                    <a:pt x="150" y="107"/>
                    <a:pt x="149" y="108"/>
                  </a:cubicBezTo>
                  <a:lnTo>
                    <a:pt x="147" y="110"/>
                  </a:lnTo>
                  <a:cubicBezTo>
                    <a:pt x="146" y="111"/>
                    <a:pt x="145" y="111"/>
                    <a:pt x="145" y="112"/>
                  </a:cubicBezTo>
                  <a:lnTo>
                    <a:pt x="134" y="116"/>
                  </a:lnTo>
                  <a:cubicBezTo>
                    <a:pt x="132" y="117"/>
                    <a:pt x="130" y="117"/>
                    <a:pt x="128" y="117"/>
                  </a:cubicBezTo>
                  <a:lnTo>
                    <a:pt x="124" y="115"/>
                  </a:lnTo>
                  <a:lnTo>
                    <a:pt x="119" y="116"/>
                  </a:lnTo>
                  <a:lnTo>
                    <a:pt x="114" y="119"/>
                  </a:lnTo>
                  <a:lnTo>
                    <a:pt x="108" y="122"/>
                  </a:lnTo>
                  <a:cubicBezTo>
                    <a:pt x="106" y="123"/>
                    <a:pt x="105" y="123"/>
                    <a:pt x="103" y="122"/>
                  </a:cubicBezTo>
                  <a:lnTo>
                    <a:pt x="100" y="122"/>
                  </a:lnTo>
                  <a:lnTo>
                    <a:pt x="83" y="117"/>
                  </a:lnTo>
                  <a:cubicBezTo>
                    <a:pt x="82" y="116"/>
                    <a:pt x="82" y="116"/>
                    <a:pt x="81" y="115"/>
                  </a:cubicBezTo>
                  <a:lnTo>
                    <a:pt x="78" y="112"/>
                  </a:lnTo>
                  <a:cubicBezTo>
                    <a:pt x="77" y="113"/>
                    <a:pt x="76" y="113"/>
                    <a:pt x="75" y="113"/>
                  </a:cubicBezTo>
                  <a:lnTo>
                    <a:pt x="70" y="115"/>
                  </a:lnTo>
                  <a:lnTo>
                    <a:pt x="62" y="120"/>
                  </a:lnTo>
                  <a:cubicBezTo>
                    <a:pt x="65" y="120"/>
                    <a:pt x="68" y="122"/>
                    <a:pt x="69" y="125"/>
                  </a:cubicBezTo>
                  <a:cubicBezTo>
                    <a:pt x="70" y="128"/>
                    <a:pt x="69" y="132"/>
                    <a:pt x="66" y="134"/>
                  </a:cubicBezTo>
                  <a:lnTo>
                    <a:pt x="63" y="137"/>
                  </a:lnTo>
                  <a:cubicBezTo>
                    <a:pt x="62" y="137"/>
                    <a:pt x="61" y="137"/>
                    <a:pt x="61" y="138"/>
                  </a:cubicBezTo>
                  <a:lnTo>
                    <a:pt x="56" y="140"/>
                  </a:lnTo>
                  <a:cubicBezTo>
                    <a:pt x="55" y="140"/>
                    <a:pt x="54" y="140"/>
                    <a:pt x="53" y="140"/>
                  </a:cubicBezTo>
                  <a:lnTo>
                    <a:pt x="48" y="140"/>
                  </a:lnTo>
                  <a:cubicBezTo>
                    <a:pt x="47" y="140"/>
                    <a:pt x="47" y="140"/>
                    <a:pt x="47" y="140"/>
                  </a:cubicBezTo>
                  <a:lnTo>
                    <a:pt x="46" y="141"/>
                  </a:lnTo>
                  <a:cubicBezTo>
                    <a:pt x="46" y="142"/>
                    <a:pt x="45" y="143"/>
                    <a:pt x="43" y="144"/>
                  </a:cubicBezTo>
                  <a:lnTo>
                    <a:pt x="40" y="147"/>
                  </a:lnTo>
                  <a:cubicBezTo>
                    <a:pt x="39" y="147"/>
                    <a:pt x="38" y="148"/>
                    <a:pt x="37" y="148"/>
                  </a:cubicBezTo>
                  <a:lnTo>
                    <a:pt x="31" y="150"/>
                  </a:lnTo>
                  <a:cubicBezTo>
                    <a:pt x="31" y="151"/>
                    <a:pt x="31" y="152"/>
                    <a:pt x="31" y="153"/>
                  </a:cubicBezTo>
                  <a:cubicBezTo>
                    <a:pt x="31" y="157"/>
                    <a:pt x="28" y="163"/>
                    <a:pt x="24" y="163"/>
                  </a:cubicBezTo>
                  <a:lnTo>
                    <a:pt x="21" y="164"/>
                  </a:lnTo>
                  <a:cubicBezTo>
                    <a:pt x="21" y="164"/>
                    <a:pt x="21" y="165"/>
                    <a:pt x="20" y="166"/>
                  </a:cubicBezTo>
                  <a:cubicBezTo>
                    <a:pt x="20" y="166"/>
                    <a:pt x="18" y="168"/>
                    <a:pt x="18" y="169"/>
                  </a:cubicBezTo>
                  <a:lnTo>
                    <a:pt x="15" y="171"/>
                  </a:lnTo>
                  <a:cubicBezTo>
                    <a:pt x="14" y="172"/>
                    <a:pt x="13" y="172"/>
                    <a:pt x="13" y="172"/>
                  </a:cubicBezTo>
                  <a:lnTo>
                    <a:pt x="10" y="173"/>
                  </a:lnTo>
                  <a:cubicBezTo>
                    <a:pt x="8" y="174"/>
                    <a:pt x="7" y="174"/>
                    <a:pt x="5" y="173"/>
                  </a:cubicBezTo>
                  <a:lnTo>
                    <a:pt x="4" y="173"/>
                  </a:lnTo>
                  <a:lnTo>
                    <a:pt x="4" y="174"/>
                  </a:lnTo>
                  <a:lnTo>
                    <a:pt x="3" y="176"/>
                  </a:lnTo>
                  <a:cubicBezTo>
                    <a:pt x="3" y="177"/>
                    <a:pt x="3" y="178"/>
                    <a:pt x="2" y="178"/>
                  </a:cubicBezTo>
                  <a:lnTo>
                    <a:pt x="1" y="181"/>
                  </a:lnTo>
                  <a:cubicBezTo>
                    <a:pt x="1" y="181"/>
                    <a:pt x="1" y="181"/>
                    <a:pt x="0" y="182"/>
                  </a:cubicBezTo>
                  <a:cubicBezTo>
                    <a:pt x="1" y="182"/>
                    <a:pt x="1" y="182"/>
                    <a:pt x="1" y="182"/>
                  </a:cubicBezTo>
                  <a:lnTo>
                    <a:pt x="2" y="184"/>
                  </a:lnTo>
                  <a:cubicBezTo>
                    <a:pt x="3" y="186"/>
                    <a:pt x="4" y="189"/>
                    <a:pt x="3" y="191"/>
                  </a:cubicBezTo>
                  <a:lnTo>
                    <a:pt x="2" y="193"/>
                  </a:lnTo>
                  <a:cubicBezTo>
                    <a:pt x="2" y="194"/>
                    <a:pt x="1" y="196"/>
                    <a:pt x="1" y="196"/>
                  </a:cubicBezTo>
                  <a:lnTo>
                    <a:pt x="1" y="198"/>
                  </a:lnTo>
                  <a:cubicBezTo>
                    <a:pt x="1" y="199"/>
                    <a:pt x="1" y="200"/>
                    <a:pt x="0" y="201"/>
                  </a:cubicBezTo>
                  <a:cubicBezTo>
                    <a:pt x="1" y="201"/>
                    <a:pt x="1" y="201"/>
                    <a:pt x="1" y="201"/>
                  </a:cubicBezTo>
                  <a:cubicBezTo>
                    <a:pt x="2" y="201"/>
                    <a:pt x="2" y="201"/>
                    <a:pt x="2" y="201"/>
                  </a:cubicBezTo>
                  <a:cubicBezTo>
                    <a:pt x="4" y="199"/>
                    <a:pt x="7" y="198"/>
                    <a:pt x="10" y="199"/>
                  </a:cubicBezTo>
                  <a:lnTo>
                    <a:pt x="12" y="200"/>
                  </a:lnTo>
                  <a:cubicBezTo>
                    <a:pt x="13" y="201"/>
                    <a:pt x="15" y="202"/>
                    <a:pt x="15" y="203"/>
                  </a:cubicBezTo>
                  <a:lnTo>
                    <a:pt x="18" y="206"/>
                  </a:lnTo>
                  <a:cubicBezTo>
                    <a:pt x="19" y="206"/>
                    <a:pt x="21" y="207"/>
                    <a:pt x="22" y="208"/>
                  </a:cubicBezTo>
                  <a:cubicBezTo>
                    <a:pt x="24" y="209"/>
                    <a:pt x="26" y="212"/>
                    <a:pt x="26" y="214"/>
                  </a:cubicBezTo>
                  <a:cubicBezTo>
                    <a:pt x="26" y="215"/>
                    <a:pt x="26" y="217"/>
                    <a:pt x="26" y="218"/>
                  </a:cubicBezTo>
                  <a:lnTo>
                    <a:pt x="26" y="220"/>
                  </a:lnTo>
                  <a:lnTo>
                    <a:pt x="25" y="223"/>
                  </a:lnTo>
                  <a:cubicBezTo>
                    <a:pt x="25" y="224"/>
                    <a:pt x="25" y="225"/>
                    <a:pt x="24" y="225"/>
                  </a:cubicBezTo>
                  <a:lnTo>
                    <a:pt x="28" y="228"/>
                  </a:lnTo>
                  <a:cubicBezTo>
                    <a:pt x="29" y="228"/>
                    <a:pt x="30" y="229"/>
                    <a:pt x="30" y="231"/>
                  </a:cubicBezTo>
                  <a:lnTo>
                    <a:pt x="32" y="234"/>
                  </a:lnTo>
                  <a:cubicBezTo>
                    <a:pt x="33" y="236"/>
                    <a:pt x="33" y="238"/>
                    <a:pt x="33" y="240"/>
                  </a:cubicBezTo>
                  <a:lnTo>
                    <a:pt x="33" y="240"/>
                  </a:lnTo>
                  <a:lnTo>
                    <a:pt x="37" y="239"/>
                  </a:lnTo>
                  <a:cubicBezTo>
                    <a:pt x="38" y="239"/>
                    <a:pt x="39" y="239"/>
                    <a:pt x="40" y="239"/>
                  </a:cubicBezTo>
                  <a:lnTo>
                    <a:pt x="49" y="240"/>
                  </a:lnTo>
                  <a:lnTo>
                    <a:pt x="54" y="238"/>
                  </a:lnTo>
                  <a:lnTo>
                    <a:pt x="55" y="235"/>
                  </a:lnTo>
                  <a:cubicBezTo>
                    <a:pt x="55" y="232"/>
                    <a:pt x="57" y="231"/>
                    <a:pt x="59" y="229"/>
                  </a:cubicBezTo>
                  <a:cubicBezTo>
                    <a:pt x="61" y="228"/>
                    <a:pt x="64" y="227"/>
                    <a:pt x="66" y="229"/>
                  </a:cubicBezTo>
                  <a:lnTo>
                    <a:pt x="70" y="231"/>
                  </a:lnTo>
                  <a:cubicBezTo>
                    <a:pt x="73" y="232"/>
                    <a:pt x="74" y="234"/>
                    <a:pt x="75" y="237"/>
                  </a:cubicBezTo>
                  <a:lnTo>
                    <a:pt x="75" y="241"/>
                  </a:lnTo>
                  <a:cubicBezTo>
                    <a:pt x="75" y="242"/>
                    <a:pt x="75" y="243"/>
                    <a:pt x="75" y="244"/>
                  </a:cubicBezTo>
                  <a:lnTo>
                    <a:pt x="74" y="249"/>
                  </a:lnTo>
                  <a:cubicBezTo>
                    <a:pt x="73" y="249"/>
                    <a:pt x="73" y="250"/>
                    <a:pt x="72" y="251"/>
                  </a:cubicBezTo>
                  <a:lnTo>
                    <a:pt x="71" y="253"/>
                  </a:lnTo>
                  <a:cubicBezTo>
                    <a:pt x="70" y="254"/>
                    <a:pt x="68" y="256"/>
                    <a:pt x="66" y="256"/>
                  </a:cubicBezTo>
                  <a:lnTo>
                    <a:pt x="62" y="258"/>
                  </a:lnTo>
                  <a:lnTo>
                    <a:pt x="58" y="264"/>
                  </a:lnTo>
                  <a:cubicBezTo>
                    <a:pt x="58" y="265"/>
                    <a:pt x="57" y="265"/>
                    <a:pt x="56" y="266"/>
                  </a:cubicBezTo>
                  <a:lnTo>
                    <a:pt x="51" y="269"/>
                  </a:lnTo>
                  <a:cubicBezTo>
                    <a:pt x="50" y="269"/>
                    <a:pt x="49" y="270"/>
                    <a:pt x="49" y="270"/>
                  </a:cubicBezTo>
                  <a:lnTo>
                    <a:pt x="48" y="271"/>
                  </a:lnTo>
                  <a:lnTo>
                    <a:pt x="48" y="271"/>
                  </a:lnTo>
                  <a:lnTo>
                    <a:pt x="46" y="274"/>
                  </a:lnTo>
                  <a:lnTo>
                    <a:pt x="45" y="281"/>
                  </a:lnTo>
                  <a:lnTo>
                    <a:pt x="45" y="283"/>
                  </a:lnTo>
                  <a:cubicBezTo>
                    <a:pt x="45" y="284"/>
                    <a:pt x="45" y="286"/>
                    <a:pt x="44" y="287"/>
                  </a:cubicBezTo>
                  <a:lnTo>
                    <a:pt x="41" y="291"/>
                  </a:lnTo>
                  <a:lnTo>
                    <a:pt x="39" y="297"/>
                  </a:lnTo>
                  <a:lnTo>
                    <a:pt x="41" y="298"/>
                  </a:lnTo>
                  <a:cubicBezTo>
                    <a:pt x="42" y="298"/>
                    <a:pt x="43" y="299"/>
                    <a:pt x="44" y="300"/>
                  </a:cubicBezTo>
                  <a:cubicBezTo>
                    <a:pt x="45" y="298"/>
                    <a:pt x="47" y="297"/>
                    <a:pt x="48" y="297"/>
                  </a:cubicBezTo>
                  <a:lnTo>
                    <a:pt x="49" y="297"/>
                  </a:lnTo>
                  <a:lnTo>
                    <a:pt x="49" y="297"/>
                  </a:lnTo>
                  <a:cubicBezTo>
                    <a:pt x="49" y="294"/>
                    <a:pt x="51" y="292"/>
                    <a:pt x="52" y="291"/>
                  </a:cubicBezTo>
                  <a:lnTo>
                    <a:pt x="63" y="284"/>
                  </a:lnTo>
                  <a:cubicBezTo>
                    <a:pt x="63" y="284"/>
                    <a:pt x="64" y="283"/>
                    <a:pt x="65" y="283"/>
                  </a:cubicBezTo>
                  <a:lnTo>
                    <a:pt x="65" y="282"/>
                  </a:lnTo>
                  <a:cubicBezTo>
                    <a:pt x="65" y="281"/>
                    <a:pt x="66" y="280"/>
                    <a:pt x="66" y="279"/>
                  </a:cubicBezTo>
                  <a:lnTo>
                    <a:pt x="69" y="274"/>
                  </a:lnTo>
                  <a:cubicBezTo>
                    <a:pt x="70" y="271"/>
                    <a:pt x="72" y="270"/>
                    <a:pt x="75" y="269"/>
                  </a:cubicBezTo>
                  <a:cubicBezTo>
                    <a:pt x="77" y="269"/>
                    <a:pt x="79" y="270"/>
                    <a:pt x="81" y="271"/>
                  </a:cubicBezTo>
                  <a:lnTo>
                    <a:pt x="84" y="273"/>
                  </a:lnTo>
                  <a:cubicBezTo>
                    <a:pt x="85" y="274"/>
                    <a:pt x="85" y="275"/>
                    <a:pt x="86" y="276"/>
                  </a:cubicBezTo>
                  <a:lnTo>
                    <a:pt x="87" y="278"/>
                  </a:lnTo>
                  <a:lnTo>
                    <a:pt x="88" y="273"/>
                  </a:lnTo>
                  <a:cubicBezTo>
                    <a:pt x="90" y="268"/>
                    <a:pt x="99" y="266"/>
                    <a:pt x="103" y="271"/>
                  </a:cubicBezTo>
                  <a:cubicBezTo>
                    <a:pt x="105" y="273"/>
                    <a:pt x="106" y="275"/>
                    <a:pt x="105" y="278"/>
                  </a:cubicBezTo>
                  <a:lnTo>
                    <a:pt x="104" y="284"/>
                  </a:lnTo>
                  <a:lnTo>
                    <a:pt x="96" y="301"/>
                  </a:lnTo>
                  <a:lnTo>
                    <a:pt x="92" y="306"/>
                  </a:lnTo>
                  <a:cubicBezTo>
                    <a:pt x="91" y="307"/>
                    <a:pt x="90" y="308"/>
                    <a:pt x="88" y="309"/>
                  </a:cubicBezTo>
                  <a:lnTo>
                    <a:pt x="87" y="310"/>
                  </a:lnTo>
                  <a:lnTo>
                    <a:pt x="86" y="313"/>
                  </a:lnTo>
                  <a:lnTo>
                    <a:pt x="87" y="315"/>
                  </a:lnTo>
                  <a:lnTo>
                    <a:pt x="89" y="323"/>
                  </a:lnTo>
                  <a:cubicBezTo>
                    <a:pt x="90" y="326"/>
                    <a:pt x="89" y="328"/>
                    <a:pt x="87" y="331"/>
                  </a:cubicBezTo>
                  <a:lnTo>
                    <a:pt x="87" y="332"/>
                  </a:lnTo>
                  <a:cubicBezTo>
                    <a:pt x="87" y="333"/>
                    <a:pt x="87" y="334"/>
                    <a:pt x="87" y="335"/>
                  </a:cubicBezTo>
                  <a:lnTo>
                    <a:pt x="86" y="338"/>
                  </a:lnTo>
                  <a:cubicBezTo>
                    <a:pt x="86" y="340"/>
                    <a:pt x="84" y="342"/>
                    <a:pt x="81" y="343"/>
                  </a:cubicBezTo>
                  <a:lnTo>
                    <a:pt x="80" y="344"/>
                  </a:lnTo>
                  <a:lnTo>
                    <a:pt x="83" y="344"/>
                  </a:lnTo>
                  <a:lnTo>
                    <a:pt x="91" y="342"/>
                  </a:lnTo>
                  <a:lnTo>
                    <a:pt x="100" y="335"/>
                  </a:lnTo>
                  <a:cubicBezTo>
                    <a:pt x="101" y="335"/>
                    <a:pt x="100" y="335"/>
                    <a:pt x="101" y="334"/>
                  </a:cubicBezTo>
                  <a:cubicBezTo>
                    <a:pt x="102" y="334"/>
                    <a:pt x="102" y="334"/>
                    <a:pt x="104" y="333"/>
                  </a:cubicBezTo>
                  <a:cubicBezTo>
                    <a:pt x="105" y="333"/>
                    <a:pt x="108" y="333"/>
                    <a:pt x="110" y="334"/>
                  </a:cubicBezTo>
                  <a:lnTo>
                    <a:pt x="110" y="334"/>
                  </a:lnTo>
                  <a:cubicBezTo>
                    <a:pt x="113" y="334"/>
                    <a:pt x="115" y="334"/>
                    <a:pt x="116" y="336"/>
                  </a:cubicBezTo>
                  <a:cubicBezTo>
                    <a:pt x="119" y="338"/>
                    <a:pt x="121" y="341"/>
                    <a:pt x="120" y="344"/>
                  </a:cubicBezTo>
                  <a:lnTo>
                    <a:pt x="118" y="348"/>
                  </a:lnTo>
                  <a:cubicBezTo>
                    <a:pt x="118" y="349"/>
                    <a:pt x="117" y="350"/>
                    <a:pt x="116" y="351"/>
                  </a:cubicBezTo>
                  <a:lnTo>
                    <a:pt x="113" y="354"/>
                  </a:lnTo>
                  <a:lnTo>
                    <a:pt x="103" y="361"/>
                  </a:lnTo>
                  <a:lnTo>
                    <a:pt x="97" y="370"/>
                  </a:lnTo>
                  <a:cubicBezTo>
                    <a:pt x="96" y="372"/>
                    <a:pt x="95" y="373"/>
                    <a:pt x="94" y="374"/>
                  </a:cubicBezTo>
                  <a:cubicBezTo>
                    <a:pt x="92" y="375"/>
                    <a:pt x="89" y="376"/>
                    <a:pt x="86" y="376"/>
                  </a:cubicBezTo>
                  <a:lnTo>
                    <a:pt x="86" y="376"/>
                  </a:lnTo>
                  <a:lnTo>
                    <a:pt x="86" y="379"/>
                  </a:lnTo>
                  <a:lnTo>
                    <a:pt x="103" y="373"/>
                  </a:lnTo>
                  <a:lnTo>
                    <a:pt x="106" y="366"/>
                  </a:lnTo>
                  <a:cubicBezTo>
                    <a:pt x="106" y="365"/>
                    <a:pt x="107" y="364"/>
                    <a:pt x="108" y="363"/>
                  </a:cubicBezTo>
                  <a:lnTo>
                    <a:pt x="110" y="361"/>
                  </a:lnTo>
                  <a:cubicBezTo>
                    <a:pt x="111" y="360"/>
                    <a:pt x="112" y="359"/>
                    <a:pt x="114" y="359"/>
                  </a:cubicBezTo>
                  <a:cubicBezTo>
                    <a:pt x="115" y="358"/>
                    <a:pt x="118" y="358"/>
                    <a:pt x="120" y="358"/>
                  </a:cubicBezTo>
                  <a:cubicBezTo>
                    <a:pt x="123" y="359"/>
                    <a:pt x="126" y="362"/>
                    <a:pt x="126" y="365"/>
                  </a:cubicBezTo>
                  <a:lnTo>
                    <a:pt x="127" y="368"/>
                  </a:lnTo>
                  <a:lnTo>
                    <a:pt x="127" y="376"/>
                  </a:lnTo>
                  <a:cubicBezTo>
                    <a:pt x="127" y="377"/>
                    <a:pt x="126" y="378"/>
                    <a:pt x="126" y="378"/>
                  </a:cubicBezTo>
                  <a:lnTo>
                    <a:pt x="126" y="380"/>
                  </a:lnTo>
                  <a:cubicBezTo>
                    <a:pt x="125" y="382"/>
                    <a:pt x="125" y="383"/>
                    <a:pt x="124" y="384"/>
                  </a:cubicBezTo>
                  <a:cubicBezTo>
                    <a:pt x="123" y="384"/>
                    <a:pt x="122" y="386"/>
                    <a:pt x="121" y="386"/>
                  </a:cubicBezTo>
                  <a:lnTo>
                    <a:pt x="114" y="390"/>
                  </a:lnTo>
                  <a:lnTo>
                    <a:pt x="108" y="395"/>
                  </a:lnTo>
                  <a:cubicBezTo>
                    <a:pt x="108" y="396"/>
                    <a:pt x="107" y="396"/>
                    <a:pt x="106" y="397"/>
                  </a:cubicBezTo>
                  <a:lnTo>
                    <a:pt x="104" y="398"/>
                  </a:lnTo>
                  <a:lnTo>
                    <a:pt x="94" y="405"/>
                  </a:lnTo>
                  <a:lnTo>
                    <a:pt x="92" y="409"/>
                  </a:lnTo>
                  <a:cubicBezTo>
                    <a:pt x="91" y="409"/>
                    <a:pt x="90" y="410"/>
                    <a:pt x="90" y="411"/>
                  </a:cubicBezTo>
                  <a:lnTo>
                    <a:pt x="89" y="411"/>
                  </a:lnTo>
                  <a:lnTo>
                    <a:pt x="89" y="412"/>
                  </a:lnTo>
                  <a:cubicBezTo>
                    <a:pt x="89" y="413"/>
                    <a:pt x="88" y="414"/>
                    <a:pt x="88" y="415"/>
                  </a:cubicBezTo>
                  <a:cubicBezTo>
                    <a:pt x="88" y="415"/>
                    <a:pt x="87" y="416"/>
                    <a:pt x="87" y="417"/>
                  </a:cubicBezTo>
                  <a:lnTo>
                    <a:pt x="87" y="417"/>
                  </a:lnTo>
                  <a:cubicBezTo>
                    <a:pt x="88" y="420"/>
                    <a:pt x="88" y="423"/>
                    <a:pt x="87" y="425"/>
                  </a:cubicBezTo>
                  <a:lnTo>
                    <a:pt x="85" y="427"/>
                  </a:lnTo>
                  <a:cubicBezTo>
                    <a:pt x="84" y="429"/>
                    <a:pt x="83" y="430"/>
                    <a:pt x="81" y="431"/>
                  </a:cubicBezTo>
                  <a:lnTo>
                    <a:pt x="77" y="432"/>
                  </a:lnTo>
                  <a:cubicBezTo>
                    <a:pt x="76" y="432"/>
                    <a:pt x="76" y="432"/>
                    <a:pt x="75" y="432"/>
                  </a:cubicBezTo>
                  <a:lnTo>
                    <a:pt x="72" y="432"/>
                  </a:lnTo>
                  <a:lnTo>
                    <a:pt x="76" y="472"/>
                  </a:lnTo>
                  <a:lnTo>
                    <a:pt x="83" y="468"/>
                  </a:lnTo>
                  <a:lnTo>
                    <a:pt x="86" y="462"/>
                  </a:lnTo>
                  <a:cubicBezTo>
                    <a:pt x="87" y="461"/>
                    <a:pt x="88" y="460"/>
                    <a:pt x="89" y="459"/>
                  </a:cubicBezTo>
                  <a:lnTo>
                    <a:pt x="96" y="454"/>
                  </a:lnTo>
                  <a:lnTo>
                    <a:pt x="103" y="451"/>
                  </a:lnTo>
                  <a:lnTo>
                    <a:pt x="107" y="442"/>
                  </a:lnTo>
                  <a:cubicBezTo>
                    <a:pt x="108" y="441"/>
                    <a:pt x="109" y="441"/>
                    <a:pt x="109" y="440"/>
                  </a:cubicBezTo>
                  <a:lnTo>
                    <a:pt x="113" y="438"/>
                  </a:lnTo>
                  <a:cubicBezTo>
                    <a:pt x="114" y="437"/>
                    <a:pt x="115" y="436"/>
                    <a:pt x="116" y="436"/>
                  </a:cubicBezTo>
                  <a:lnTo>
                    <a:pt x="119" y="435"/>
                  </a:lnTo>
                  <a:lnTo>
                    <a:pt x="129" y="434"/>
                  </a:lnTo>
                  <a:lnTo>
                    <a:pt x="134" y="430"/>
                  </a:lnTo>
                  <a:lnTo>
                    <a:pt x="139" y="428"/>
                  </a:lnTo>
                  <a:lnTo>
                    <a:pt x="172" y="422"/>
                  </a:lnTo>
                  <a:lnTo>
                    <a:pt x="178" y="416"/>
                  </a:lnTo>
                  <a:cubicBezTo>
                    <a:pt x="179" y="416"/>
                    <a:pt x="180" y="416"/>
                    <a:pt x="180" y="415"/>
                  </a:cubicBezTo>
                  <a:cubicBezTo>
                    <a:pt x="181" y="415"/>
                    <a:pt x="183" y="415"/>
                    <a:pt x="183" y="415"/>
                  </a:cubicBezTo>
                  <a:lnTo>
                    <a:pt x="188" y="414"/>
                  </a:lnTo>
                  <a:lnTo>
                    <a:pt x="192" y="411"/>
                  </a:lnTo>
                  <a:cubicBezTo>
                    <a:pt x="194" y="409"/>
                    <a:pt x="196" y="409"/>
                    <a:pt x="198" y="409"/>
                  </a:cubicBezTo>
                  <a:cubicBezTo>
                    <a:pt x="200" y="410"/>
                    <a:pt x="202" y="411"/>
                    <a:pt x="203" y="412"/>
                  </a:cubicBezTo>
                  <a:lnTo>
                    <a:pt x="207" y="420"/>
                  </a:lnTo>
                  <a:cubicBezTo>
                    <a:pt x="208" y="421"/>
                    <a:pt x="208" y="423"/>
                    <a:pt x="208" y="424"/>
                  </a:cubicBezTo>
                  <a:lnTo>
                    <a:pt x="208" y="431"/>
                  </a:lnTo>
                  <a:lnTo>
                    <a:pt x="208" y="431"/>
                  </a:lnTo>
                  <a:lnTo>
                    <a:pt x="212" y="430"/>
                  </a:lnTo>
                  <a:cubicBezTo>
                    <a:pt x="214" y="430"/>
                    <a:pt x="215" y="430"/>
                    <a:pt x="216" y="431"/>
                  </a:cubicBezTo>
                  <a:lnTo>
                    <a:pt x="220" y="432"/>
                  </a:lnTo>
                  <a:cubicBezTo>
                    <a:pt x="221" y="433"/>
                    <a:pt x="222" y="433"/>
                    <a:pt x="222" y="434"/>
                  </a:cubicBezTo>
                  <a:lnTo>
                    <a:pt x="225" y="437"/>
                  </a:lnTo>
                  <a:cubicBezTo>
                    <a:pt x="226" y="438"/>
                    <a:pt x="227" y="439"/>
                    <a:pt x="227" y="440"/>
                  </a:cubicBezTo>
                  <a:lnTo>
                    <a:pt x="229" y="444"/>
                  </a:lnTo>
                  <a:cubicBezTo>
                    <a:pt x="229" y="445"/>
                    <a:pt x="229" y="446"/>
                    <a:pt x="229" y="447"/>
                  </a:cubicBezTo>
                  <a:lnTo>
                    <a:pt x="229" y="452"/>
                  </a:lnTo>
                  <a:cubicBezTo>
                    <a:pt x="229" y="453"/>
                    <a:pt x="228" y="454"/>
                    <a:pt x="228" y="455"/>
                  </a:cubicBezTo>
                  <a:lnTo>
                    <a:pt x="226" y="459"/>
                  </a:lnTo>
                  <a:cubicBezTo>
                    <a:pt x="225" y="459"/>
                    <a:pt x="225" y="460"/>
                    <a:pt x="224" y="461"/>
                  </a:cubicBezTo>
                  <a:lnTo>
                    <a:pt x="210" y="472"/>
                  </a:lnTo>
                  <a:lnTo>
                    <a:pt x="206" y="479"/>
                  </a:lnTo>
                  <a:lnTo>
                    <a:pt x="203" y="486"/>
                  </a:lnTo>
                  <a:lnTo>
                    <a:pt x="207" y="487"/>
                  </a:lnTo>
                  <a:cubicBezTo>
                    <a:pt x="208" y="488"/>
                    <a:pt x="210" y="489"/>
                    <a:pt x="210" y="490"/>
                  </a:cubicBezTo>
                  <a:lnTo>
                    <a:pt x="212" y="492"/>
                  </a:lnTo>
                  <a:cubicBezTo>
                    <a:pt x="213" y="493"/>
                    <a:pt x="213" y="495"/>
                    <a:pt x="213" y="496"/>
                  </a:cubicBezTo>
                  <a:lnTo>
                    <a:pt x="214" y="499"/>
                  </a:lnTo>
                  <a:lnTo>
                    <a:pt x="214" y="499"/>
                  </a:lnTo>
                  <a:lnTo>
                    <a:pt x="221" y="500"/>
                  </a:lnTo>
                  <a:lnTo>
                    <a:pt x="226" y="498"/>
                  </a:lnTo>
                  <a:lnTo>
                    <a:pt x="235" y="488"/>
                  </a:lnTo>
                  <a:cubicBezTo>
                    <a:pt x="236" y="487"/>
                    <a:pt x="237" y="486"/>
                    <a:pt x="238" y="486"/>
                  </a:cubicBezTo>
                  <a:lnTo>
                    <a:pt x="241" y="485"/>
                  </a:lnTo>
                  <a:cubicBezTo>
                    <a:pt x="242" y="484"/>
                    <a:pt x="244" y="484"/>
                    <a:pt x="245" y="484"/>
                  </a:cubicBezTo>
                  <a:lnTo>
                    <a:pt x="246" y="484"/>
                  </a:lnTo>
                  <a:lnTo>
                    <a:pt x="247" y="479"/>
                  </a:lnTo>
                  <a:cubicBezTo>
                    <a:pt x="248" y="477"/>
                    <a:pt x="249" y="475"/>
                    <a:pt x="252" y="474"/>
                  </a:cubicBezTo>
                  <a:lnTo>
                    <a:pt x="255" y="472"/>
                  </a:lnTo>
                  <a:cubicBezTo>
                    <a:pt x="258" y="472"/>
                    <a:pt x="261" y="472"/>
                    <a:pt x="263" y="473"/>
                  </a:cubicBezTo>
                  <a:cubicBezTo>
                    <a:pt x="265" y="475"/>
                    <a:pt x="266" y="477"/>
                    <a:pt x="266" y="479"/>
                  </a:cubicBezTo>
                  <a:lnTo>
                    <a:pt x="267" y="482"/>
                  </a:lnTo>
                  <a:lnTo>
                    <a:pt x="267" y="482"/>
                  </a:lnTo>
                  <a:lnTo>
                    <a:pt x="269" y="482"/>
                  </a:lnTo>
                  <a:cubicBezTo>
                    <a:pt x="270" y="481"/>
                    <a:pt x="271" y="481"/>
                    <a:pt x="272" y="481"/>
                  </a:cubicBezTo>
                  <a:lnTo>
                    <a:pt x="276" y="481"/>
                  </a:lnTo>
                  <a:lnTo>
                    <a:pt x="287" y="479"/>
                  </a:lnTo>
                  <a:lnTo>
                    <a:pt x="291" y="477"/>
                  </a:lnTo>
                  <a:cubicBezTo>
                    <a:pt x="293" y="476"/>
                    <a:pt x="294" y="475"/>
                    <a:pt x="296" y="476"/>
                  </a:cubicBezTo>
                  <a:lnTo>
                    <a:pt x="299" y="477"/>
                  </a:lnTo>
                  <a:cubicBezTo>
                    <a:pt x="300" y="477"/>
                    <a:pt x="301" y="477"/>
                    <a:pt x="302" y="478"/>
                  </a:cubicBezTo>
                  <a:lnTo>
                    <a:pt x="308" y="482"/>
                  </a:lnTo>
                  <a:lnTo>
                    <a:pt x="317" y="483"/>
                  </a:lnTo>
                  <a:cubicBezTo>
                    <a:pt x="320" y="483"/>
                    <a:pt x="321" y="484"/>
                    <a:pt x="323" y="486"/>
                  </a:cubicBezTo>
                  <a:cubicBezTo>
                    <a:pt x="324" y="488"/>
                    <a:pt x="325" y="491"/>
                    <a:pt x="324" y="493"/>
                  </a:cubicBezTo>
                  <a:lnTo>
                    <a:pt x="324" y="495"/>
                  </a:lnTo>
                  <a:lnTo>
                    <a:pt x="325" y="494"/>
                  </a:lnTo>
                  <a:lnTo>
                    <a:pt x="325" y="494"/>
                  </a:lnTo>
                  <a:cubicBezTo>
                    <a:pt x="325" y="492"/>
                    <a:pt x="327" y="489"/>
                    <a:pt x="328" y="488"/>
                  </a:cubicBezTo>
                  <a:cubicBezTo>
                    <a:pt x="329" y="487"/>
                    <a:pt x="333" y="485"/>
                    <a:pt x="335" y="485"/>
                  </a:cubicBezTo>
                  <a:cubicBezTo>
                    <a:pt x="336" y="485"/>
                    <a:pt x="340" y="485"/>
                    <a:pt x="341" y="486"/>
                  </a:cubicBezTo>
                  <a:lnTo>
                    <a:pt x="342" y="487"/>
                  </a:lnTo>
                  <a:cubicBezTo>
                    <a:pt x="343" y="487"/>
                    <a:pt x="343" y="487"/>
                    <a:pt x="344" y="487"/>
                  </a:cubicBezTo>
                  <a:lnTo>
                    <a:pt x="346" y="488"/>
                  </a:lnTo>
                  <a:cubicBezTo>
                    <a:pt x="348" y="489"/>
                    <a:pt x="349" y="490"/>
                    <a:pt x="350" y="491"/>
                  </a:cubicBezTo>
                  <a:lnTo>
                    <a:pt x="352" y="494"/>
                  </a:lnTo>
                  <a:lnTo>
                    <a:pt x="354" y="492"/>
                  </a:lnTo>
                  <a:cubicBezTo>
                    <a:pt x="355" y="492"/>
                    <a:pt x="356" y="491"/>
                    <a:pt x="358" y="491"/>
                  </a:cubicBezTo>
                  <a:lnTo>
                    <a:pt x="360" y="490"/>
                  </a:lnTo>
                  <a:lnTo>
                    <a:pt x="369" y="490"/>
                  </a:lnTo>
                  <a:lnTo>
                    <a:pt x="371" y="490"/>
                  </a:lnTo>
                  <a:lnTo>
                    <a:pt x="384" y="485"/>
                  </a:lnTo>
                  <a:lnTo>
                    <a:pt x="389" y="479"/>
                  </a:lnTo>
                  <a:lnTo>
                    <a:pt x="388" y="472"/>
                  </a:lnTo>
                  <a:cubicBezTo>
                    <a:pt x="388" y="471"/>
                    <a:pt x="388" y="470"/>
                    <a:pt x="388" y="470"/>
                  </a:cubicBezTo>
                  <a:lnTo>
                    <a:pt x="388" y="466"/>
                  </a:lnTo>
                  <a:cubicBezTo>
                    <a:pt x="389" y="464"/>
                    <a:pt x="389" y="463"/>
                    <a:pt x="391" y="461"/>
                  </a:cubicBezTo>
                  <a:lnTo>
                    <a:pt x="396" y="457"/>
                  </a:lnTo>
                  <a:lnTo>
                    <a:pt x="400" y="454"/>
                  </a:lnTo>
                  <a:cubicBezTo>
                    <a:pt x="401" y="454"/>
                    <a:pt x="402" y="453"/>
                    <a:pt x="403" y="453"/>
                  </a:cubicBezTo>
                  <a:lnTo>
                    <a:pt x="406" y="453"/>
                  </a:lnTo>
                  <a:cubicBezTo>
                    <a:pt x="408" y="452"/>
                    <a:pt x="410" y="453"/>
                    <a:pt x="411" y="454"/>
                  </a:cubicBezTo>
                  <a:lnTo>
                    <a:pt x="418" y="458"/>
                  </a:lnTo>
                  <a:lnTo>
                    <a:pt x="426" y="464"/>
                  </a:lnTo>
                  <a:lnTo>
                    <a:pt x="429" y="462"/>
                  </a:lnTo>
                  <a:lnTo>
                    <a:pt x="432" y="460"/>
                  </a:lnTo>
                  <a:cubicBezTo>
                    <a:pt x="435" y="458"/>
                    <a:pt x="438" y="458"/>
                    <a:pt x="441" y="459"/>
                  </a:cubicBezTo>
                  <a:lnTo>
                    <a:pt x="445" y="461"/>
                  </a:lnTo>
                  <a:lnTo>
                    <a:pt x="450" y="465"/>
                  </a:lnTo>
                  <a:lnTo>
                    <a:pt x="452" y="465"/>
                  </a:lnTo>
                  <a:lnTo>
                    <a:pt x="461" y="464"/>
                  </a:lnTo>
                  <a:lnTo>
                    <a:pt x="462" y="460"/>
                  </a:lnTo>
                  <a:cubicBezTo>
                    <a:pt x="462" y="458"/>
                    <a:pt x="463" y="456"/>
                    <a:pt x="465" y="455"/>
                  </a:cubicBezTo>
                  <a:cubicBezTo>
                    <a:pt x="467" y="454"/>
                    <a:pt x="469" y="453"/>
                    <a:pt x="471" y="454"/>
                  </a:cubicBezTo>
                  <a:lnTo>
                    <a:pt x="477" y="455"/>
                  </a:lnTo>
                  <a:cubicBezTo>
                    <a:pt x="479" y="455"/>
                    <a:pt x="481" y="456"/>
                    <a:pt x="482" y="458"/>
                  </a:cubicBezTo>
                  <a:lnTo>
                    <a:pt x="488" y="467"/>
                  </a:lnTo>
                  <a:lnTo>
                    <a:pt x="490" y="467"/>
                  </a:lnTo>
                  <a:lnTo>
                    <a:pt x="503" y="466"/>
                  </a:lnTo>
                  <a:lnTo>
                    <a:pt x="505" y="464"/>
                  </a:lnTo>
                  <a:cubicBezTo>
                    <a:pt x="505" y="462"/>
                    <a:pt x="507" y="461"/>
                    <a:pt x="508" y="461"/>
                  </a:cubicBezTo>
                  <a:cubicBezTo>
                    <a:pt x="510" y="459"/>
                    <a:pt x="513" y="459"/>
                    <a:pt x="515" y="460"/>
                  </a:cubicBezTo>
                  <a:lnTo>
                    <a:pt x="520" y="462"/>
                  </a:lnTo>
                  <a:cubicBezTo>
                    <a:pt x="521" y="462"/>
                    <a:pt x="522" y="463"/>
                    <a:pt x="523" y="464"/>
                  </a:cubicBezTo>
                  <a:lnTo>
                    <a:pt x="525" y="467"/>
                  </a:lnTo>
                  <a:cubicBezTo>
                    <a:pt x="526" y="468"/>
                    <a:pt x="527" y="470"/>
                    <a:pt x="527" y="471"/>
                  </a:cubicBezTo>
                  <a:lnTo>
                    <a:pt x="528" y="475"/>
                  </a:lnTo>
                  <a:cubicBezTo>
                    <a:pt x="528" y="476"/>
                    <a:pt x="528" y="477"/>
                    <a:pt x="528" y="478"/>
                  </a:cubicBezTo>
                  <a:lnTo>
                    <a:pt x="527" y="483"/>
                  </a:lnTo>
                  <a:lnTo>
                    <a:pt x="531" y="484"/>
                  </a:lnTo>
                  <a:cubicBezTo>
                    <a:pt x="533" y="485"/>
                    <a:pt x="535" y="487"/>
                    <a:pt x="536" y="489"/>
                  </a:cubicBezTo>
                  <a:cubicBezTo>
                    <a:pt x="537" y="491"/>
                    <a:pt x="537" y="493"/>
                    <a:pt x="536" y="495"/>
                  </a:cubicBezTo>
                  <a:lnTo>
                    <a:pt x="534" y="500"/>
                  </a:lnTo>
                  <a:lnTo>
                    <a:pt x="527" y="526"/>
                  </a:lnTo>
                  <a:lnTo>
                    <a:pt x="528" y="530"/>
                  </a:lnTo>
                  <a:lnTo>
                    <a:pt x="531" y="540"/>
                  </a:lnTo>
                  <a:lnTo>
                    <a:pt x="533" y="538"/>
                  </a:lnTo>
                  <a:cubicBezTo>
                    <a:pt x="534" y="538"/>
                    <a:pt x="535" y="536"/>
                    <a:pt x="536" y="536"/>
                  </a:cubicBezTo>
                  <a:cubicBezTo>
                    <a:pt x="537" y="535"/>
                    <a:pt x="539" y="534"/>
                    <a:pt x="541" y="534"/>
                  </a:cubicBezTo>
                  <a:lnTo>
                    <a:pt x="544" y="534"/>
                  </a:lnTo>
                  <a:lnTo>
                    <a:pt x="561" y="537"/>
                  </a:lnTo>
                  <a:lnTo>
                    <a:pt x="572" y="541"/>
                  </a:lnTo>
                  <a:lnTo>
                    <a:pt x="582" y="548"/>
                  </a:lnTo>
                  <a:lnTo>
                    <a:pt x="597" y="565"/>
                  </a:lnTo>
                  <a:cubicBezTo>
                    <a:pt x="599" y="567"/>
                    <a:pt x="599" y="571"/>
                    <a:pt x="597" y="574"/>
                  </a:cubicBezTo>
                  <a:lnTo>
                    <a:pt x="588" y="588"/>
                  </a:lnTo>
                  <a:lnTo>
                    <a:pt x="583" y="593"/>
                  </a:lnTo>
                  <a:cubicBezTo>
                    <a:pt x="584" y="594"/>
                    <a:pt x="584" y="595"/>
                    <a:pt x="584" y="596"/>
                  </a:cubicBezTo>
                  <a:cubicBezTo>
                    <a:pt x="584" y="597"/>
                    <a:pt x="583" y="600"/>
                    <a:pt x="583" y="601"/>
                  </a:cubicBezTo>
                  <a:lnTo>
                    <a:pt x="576" y="611"/>
                  </a:lnTo>
                  <a:cubicBezTo>
                    <a:pt x="576" y="615"/>
                    <a:pt x="573" y="619"/>
                    <a:pt x="569" y="619"/>
                  </a:cubicBezTo>
                  <a:lnTo>
                    <a:pt x="565" y="619"/>
                  </a:lnTo>
                  <a:cubicBezTo>
                    <a:pt x="565" y="620"/>
                    <a:pt x="565" y="622"/>
                    <a:pt x="565" y="622"/>
                  </a:cubicBezTo>
                  <a:cubicBezTo>
                    <a:pt x="564" y="625"/>
                    <a:pt x="562" y="627"/>
                    <a:pt x="559" y="627"/>
                  </a:cubicBezTo>
                  <a:cubicBezTo>
                    <a:pt x="559" y="627"/>
                    <a:pt x="558" y="628"/>
                    <a:pt x="557" y="628"/>
                  </a:cubicBezTo>
                  <a:lnTo>
                    <a:pt x="554" y="634"/>
                  </a:lnTo>
                  <a:lnTo>
                    <a:pt x="546" y="642"/>
                  </a:lnTo>
                  <a:lnTo>
                    <a:pt x="539" y="647"/>
                  </a:lnTo>
                  <a:lnTo>
                    <a:pt x="526" y="654"/>
                  </a:lnTo>
                  <a:cubicBezTo>
                    <a:pt x="524" y="655"/>
                    <a:pt x="523" y="655"/>
                    <a:pt x="521" y="655"/>
                  </a:cubicBezTo>
                  <a:lnTo>
                    <a:pt x="508" y="656"/>
                  </a:lnTo>
                  <a:lnTo>
                    <a:pt x="500" y="671"/>
                  </a:lnTo>
                  <a:cubicBezTo>
                    <a:pt x="499" y="672"/>
                    <a:pt x="499" y="673"/>
                    <a:pt x="498" y="673"/>
                  </a:cubicBezTo>
                  <a:lnTo>
                    <a:pt x="491" y="680"/>
                  </a:lnTo>
                  <a:lnTo>
                    <a:pt x="491" y="684"/>
                  </a:lnTo>
                  <a:cubicBezTo>
                    <a:pt x="491" y="685"/>
                    <a:pt x="491" y="686"/>
                    <a:pt x="491" y="687"/>
                  </a:cubicBezTo>
                  <a:lnTo>
                    <a:pt x="489" y="692"/>
                  </a:lnTo>
                  <a:cubicBezTo>
                    <a:pt x="489" y="693"/>
                    <a:pt x="489" y="693"/>
                    <a:pt x="488" y="694"/>
                  </a:cubicBezTo>
                  <a:lnTo>
                    <a:pt x="477" y="709"/>
                  </a:lnTo>
                  <a:cubicBezTo>
                    <a:pt x="475" y="710"/>
                    <a:pt x="474" y="711"/>
                    <a:pt x="472" y="711"/>
                  </a:cubicBezTo>
                  <a:lnTo>
                    <a:pt x="467" y="712"/>
                  </a:lnTo>
                  <a:lnTo>
                    <a:pt x="457" y="711"/>
                  </a:lnTo>
                  <a:cubicBezTo>
                    <a:pt x="457" y="712"/>
                    <a:pt x="456" y="713"/>
                    <a:pt x="456" y="714"/>
                  </a:cubicBezTo>
                  <a:lnTo>
                    <a:pt x="455" y="715"/>
                  </a:lnTo>
                  <a:lnTo>
                    <a:pt x="456" y="715"/>
                  </a:lnTo>
                  <a:lnTo>
                    <a:pt x="461" y="721"/>
                  </a:lnTo>
                  <a:lnTo>
                    <a:pt x="465" y="727"/>
                  </a:lnTo>
                  <a:lnTo>
                    <a:pt x="471" y="742"/>
                  </a:lnTo>
                  <a:cubicBezTo>
                    <a:pt x="472" y="742"/>
                    <a:pt x="472" y="742"/>
                    <a:pt x="473" y="743"/>
                  </a:cubicBezTo>
                  <a:lnTo>
                    <a:pt x="475" y="744"/>
                  </a:lnTo>
                  <a:cubicBezTo>
                    <a:pt x="477" y="746"/>
                    <a:pt x="478" y="747"/>
                    <a:pt x="478" y="749"/>
                  </a:cubicBezTo>
                  <a:lnTo>
                    <a:pt x="479" y="752"/>
                  </a:lnTo>
                  <a:cubicBezTo>
                    <a:pt x="480" y="754"/>
                    <a:pt x="480" y="755"/>
                    <a:pt x="479" y="756"/>
                  </a:cubicBezTo>
                  <a:lnTo>
                    <a:pt x="478" y="760"/>
                  </a:lnTo>
                  <a:cubicBezTo>
                    <a:pt x="478" y="761"/>
                    <a:pt x="477" y="763"/>
                    <a:pt x="475" y="764"/>
                  </a:cubicBezTo>
                  <a:lnTo>
                    <a:pt x="475" y="765"/>
                  </a:lnTo>
                  <a:lnTo>
                    <a:pt x="476" y="768"/>
                  </a:lnTo>
                  <a:cubicBezTo>
                    <a:pt x="476" y="769"/>
                    <a:pt x="476" y="770"/>
                    <a:pt x="476" y="771"/>
                  </a:cubicBezTo>
                  <a:cubicBezTo>
                    <a:pt x="476" y="771"/>
                    <a:pt x="476" y="773"/>
                    <a:pt x="475" y="774"/>
                  </a:cubicBezTo>
                  <a:lnTo>
                    <a:pt x="475" y="776"/>
                  </a:lnTo>
                  <a:lnTo>
                    <a:pt x="475" y="783"/>
                  </a:lnTo>
                  <a:lnTo>
                    <a:pt x="478" y="790"/>
                  </a:lnTo>
                  <a:lnTo>
                    <a:pt x="480" y="808"/>
                  </a:lnTo>
                  <a:cubicBezTo>
                    <a:pt x="480" y="809"/>
                    <a:pt x="480" y="810"/>
                    <a:pt x="480" y="811"/>
                  </a:cubicBezTo>
                  <a:lnTo>
                    <a:pt x="478" y="815"/>
                  </a:lnTo>
                  <a:lnTo>
                    <a:pt x="473" y="825"/>
                  </a:lnTo>
                  <a:lnTo>
                    <a:pt x="474" y="828"/>
                  </a:lnTo>
                  <a:lnTo>
                    <a:pt x="475" y="829"/>
                  </a:lnTo>
                  <a:lnTo>
                    <a:pt x="478" y="834"/>
                  </a:lnTo>
                  <a:cubicBezTo>
                    <a:pt x="478" y="834"/>
                    <a:pt x="479" y="835"/>
                    <a:pt x="479" y="836"/>
                  </a:cubicBezTo>
                  <a:lnTo>
                    <a:pt x="480" y="840"/>
                  </a:lnTo>
                  <a:cubicBezTo>
                    <a:pt x="480" y="841"/>
                    <a:pt x="480" y="842"/>
                    <a:pt x="480" y="843"/>
                  </a:cubicBezTo>
                  <a:lnTo>
                    <a:pt x="480" y="847"/>
                  </a:lnTo>
                  <a:cubicBezTo>
                    <a:pt x="479" y="848"/>
                    <a:pt x="479" y="849"/>
                    <a:pt x="478" y="850"/>
                  </a:cubicBezTo>
                  <a:lnTo>
                    <a:pt x="474" y="856"/>
                  </a:lnTo>
                  <a:lnTo>
                    <a:pt x="472" y="862"/>
                  </a:lnTo>
                  <a:lnTo>
                    <a:pt x="472" y="866"/>
                  </a:lnTo>
                  <a:lnTo>
                    <a:pt x="475" y="871"/>
                  </a:lnTo>
                  <a:lnTo>
                    <a:pt x="481" y="877"/>
                  </a:lnTo>
                  <a:cubicBezTo>
                    <a:pt x="483" y="878"/>
                    <a:pt x="483" y="880"/>
                    <a:pt x="484" y="881"/>
                  </a:cubicBezTo>
                  <a:cubicBezTo>
                    <a:pt x="484" y="883"/>
                    <a:pt x="484" y="885"/>
                    <a:pt x="483" y="887"/>
                  </a:cubicBezTo>
                  <a:lnTo>
                    <a:pt x="479" y="893"/>
                  </a:lnTo>
                  <a:cubicBezTo>
                    <a:pt x="479" y="893"/>
                    <a:pt x="479" y="894"/>
                    <a:pt x="478" y="894"/>
                  </a:cubicBezTo>
                  <a:lnTo>
                    <a:pt x="476" y="896"/>
                  </a:lnTo>
                  <a:lnTo>
                    <a:pt x="468" y="903"/>
                  </a:lnTo>
                  <a:lnTo>
                    <a:pt x="468" y="905"/>
                  </a:lnTo>
                  <a:cubicBezTo>
                    <a:pt x="468" y="906"/>
                    <a:pt x="468" y="906"/>
                    <a:pt x="467" y="907"/>
                  </a:cubicBezTo>
                  <a:cubicBezTo>
                    <a:pt x="467" y="909"/>
                    <a:pt x="465" y="912"/>
                    <a:pt x="464" y="912"/>
                  </a:cubicBezTo>
                  <a:lnTo>
                    <a:pt x="460" y="915"/>
                  </a:lnTo>
                  <a:cubicBezTo>
                    <a:pt x="459" y="916"/>
                    <a:pt x="458" y="916"/>
                    <a:pt x="456" y="916"/>
                  </a:cubicBezTo>
                  <a:lnTo>
                    <a:pt x="453" y="917"/>
                  </a:lnTo>
                  <a:lnTo>
                    <a:pt x="448" y="916"/>
                  </a:lnTo>
                  <a:lnTo>
                    <a:pt x="447" y="917"/>
                  </a:lnTo>
                  <a:lnTo>
                    <a:pt x="438" y="922"/>
                  </a:lnTo>
                  <a:lnTo>
                    <a:pt x="436" y="928"/>
                  </a:lnTo>
                  <a:lnTo>
                    <a:pt x="436" y="928"/>
                  </a:lnTo>
                  <a:lnTo>
                    <a:pt x="438" y="936"/>
                  </a:lnTo>
                  <a:lnTo>
                    <a:pt x="445" y="938"/>
                  </a:lnTo>
                  <a:cubicBezTo>
                    <a:pt x="446" y="938"/>
                    <a:pt x="447" y="939"/>
                    <a:pt x="447" y="940"/>
                  </a:cubicBezTo>
                  <a:lnTo>
                    <a:pt x="449" y="941"/>
                  </a:lnTo>
                  <a:cubicBezTo>
                    <a:pt x="450" y="942"/>
                    <a:pt x="451" y="942"/>
                    <a:pt x="451" y="943"/>
                  </a:cubicBezTo>
                  <a:lnTo>
                    <a:pt x="466" y="967"/>
                  </a:lnTo>
                  <a:cubicBezTo>
                    <a:pt x="467" y="970"/>
                    <a:pt x="467" y="973"/>
                    <a:pt x="466" y="975"/>
                  </a:cubicBezTo>
                  <a:lnTo>
                    <a:pt x="463" y="980"/>
                  </a:lnTo>
                  <a:lnTo>
                    <a:pt x="463" y="981"/>
                  </a:lnTo>
                  <a:cubicBezTo>
                    <a:pt x="463" y="982"/>
                    <a:pt x="463" y="984"/>
                    <a:pt x="463" y="985"/>
                  </a:cubicBezTo>
                  <a:lnTo>
                    <a:pt x="461" y="992"/>
                  </a:lnTo>
                  <a:cubicBezTo>
                    <a:pt x="461" y="993"/>
                    <a:pt x="460" y="994"/>
                    <a:pt x="460" y="995"/>
                  </a:cubicBezTo>
                  <a:cubicBezTo>
                    <a:pt x="460" y="995"/>
                    <a:pt x="459" y="996"/>
                    <a:pt x="459" y="997"/>
                  </a:cubicBezTo>
                  <a:cubicBezTo>
                    <a:pt x="459" y="997"/>
                    <a:pt x="459" y="998"/>
                    <a:pt x="459" y="999"/>
                  </a:cubicBezTo>
                  <a:lnTo>
                    <a:pt x="459" y="1001"/>
                  </a:lnTo>
                  <a:lnTo>
                    <a:pt x="457" y="1011"/>
                  </a:lnTo>
                  <a:cubicBezTo>
                    <a:pt x="457" y="1012"/>
                    <a:pt x="457" y="1012"/>
                    <a:pt x="456" y="1013"/>
                  </a:cubicBezTo>
                  <a:lnTo>
                    <a:pt x="451" y="1020"/>
                  </a:lnTo>
                  <a:cubicBezTo>
                    <a:pt x="451" y="1021"/>
                    <a:pt x="450" y="1022"/>
                    <a:pt x="449" y="1023"/>
                  </a:cubicBezTo>
                  <a:lnTo>
                    <a:pt x="444" y="1025"/>
                  </a:lnTo>
                  <a:lnTo>
                    <a:pt x="445" y="1030"/>
                  </a:lnTo>
                  <a:cubicBezTo>
                    <a:pt x="445" y="1031"/>
                    <a:pt x="445" y="1032"/>
                    <a:pt x="444" y="1033"/>
                  </a:cubicBezTo>
                  <a:lnTo>
                    <a:pt x="444" y="1036"/>
                  </a:lnTo>
                  <a:lnTo>
                    <a:pt x="441" y="1041"/>
                  </a:lnTo>
                  <a:cubicBezTo>
                    <a:pt x="441" y="1042"/>
                    <a:pt x="441" y="1043"/>
                    <a:pt x="441" y="1043"/>
                  </a:cubicBezTo>
                  <a:cubicBezTo>
                    <a:pt x="441" y="1044"/>
                    <a:pt x="441" y="1048"/>
                    <a:pt x="441" y="1049"/>
                  </a:cubicBezTo>
                  <a:lnTo>
                    <a:pt x="439" y="1054"/>
                  </a:lnTo>
                  <a:cubicBezTo>
                    <a:pt x="438" y="1056"/>
                    <a:pt x="436" y="1058"/>
                    <a:pt x="434" y="1058"/>
                  </a:cubicBezTo>
                  <a:lnTo>
                    <a:pt x="431" y="1060"/>
                  </a:lnTo>
                  <a:cubicBezTo>
                    <a:pt x="431" y="1060"/>
                    <a:pt x="430" y="1060"/>
                    <a:pt x="429" y="1060"/>
                  </a:cubicBezTo>
                  <a:lnTo>
                    <a:pt x="401" y="1064"/>
                  </a:lnTo>
                  <a:lnTo>
                    <a:pt x="393" y="1064"/>
                  </a:lnTo>
                  <a:cubicBezTo>
                    <a:pt x="392" y="1064"/>
                    <a:pt x="390" y="1063"/>
                    <a:pt x="389" y="1062"/>
                  </a:cubicBezTo>
                  <a:lnTo>
                    <a:pt x="388" y="1062"/>
                  </a:lnTo>
                  <a:cubicBezTo>
                    <a:pt x="387" y="1062"/>
                    <a:pt x="387" y="1062"/>
                    <a:pt x="386" y="1062"/>
                  </a:cubicBezTo>
                  <a:lnTo>
                    <a:pt x="378" y="1062"/>
                  </a:lnTo>
                  <a:lnTo>
                    <a:pt x="371" y="1064"/>
                  </a:lnTo>
                  <a:cubicBezTo>
                    <a:pt x="370" y="1065"/>
                    <a:pt x="369" y="1065"/>
                    <a:pt x="368" y="1065"/>
                  </a:cubicBezTo>
                  <a:lnTo>
                    <a:pt x="338" y="1063"/>
                  </a:lnTo>
                  <a:lnTo>
                    <a:pt x="341" y="1072"/>
                  </a:lnTo>
                  <a:lnTo>
                    <a:pt x="343" y="1074"/>
                  </a:lnTo>
                  <a:lnTo>
                    <a:pt x="352" y="1084"/>
                  </a:lnTo>
                  <a:lnTo>
                    <a:pt x="357" y="1087"/>
                  </a:lnTo>
                  <a:cubicBezTo>
                    <a:pt x="358" y="1087"/>
                    <a:pt x="359" y="1088"/>
                    <a:pt x="360" y="1089"/>
                  </a:cubicBezTo>
                  <a:lnTo>
                    <a:pt x="362" y="1091"/>
                  </a:lnTo>
                  <a:cubicBezTo>
                    <a:pt x="362" y="1092"/>
                    <a:pt x="363" y="1093"/>
                    <a:pt x="363" y="1094"/>
                  </a:cubicBezTo>
                  <a:lnTo>
                    <a:pt x="365" y="1098"/>
                  </a:lnTo>
                  <a:lnTo>
                    <a:pt x="375" y="1101"/>
                  </a:lnTo>
                  <a:cubicBezTo>
                    <a:pt x="377" y="1101"/>
                    <a:pt x="378" y="1102"/>
                    <a:pt x="380" y="1104"/>
                  </a:cubicBezTo>
                  <a:lnTo>
                    <a:pt x="381" y="1107"/>
                  </a:lnTo>
                  <a:cubicBezTo>
                    <a:pt x="382" y="1108"/>
                    <a:pt x="382" y="1109"/>
                    <a:pt x="382" y="1111"/>
                  </a:cubicBezTo>
                  <a:lnTo>
                    <a:pt x="382" y="1116"/>
                  </a:lnTo>
                  <a:lnTo>
                    <a:pt x="381" y="1123"/>
                  </a:lnTo>
                  <a:lnTo>
                    <a:pt x="378" y="1130"/>
                  </a:lnTo>
                  <a:lnTo>
                    <a:pt x="379" y="1138"/>
                  </a:lnTo>
                  <a:lnTo>
                    <a:pt x="382" y="1140"/>
                  </a:lnTo>
                  <a:lnTo>
                    <a:pt x="393" y="1153"/>
                  </a:lnTo>
                  <a:cubicBezTo>
                    <a:pt x="395" y="1155"/>
                    <a:pt x="395" y="1159"/>
                    <a:pt x="393" y="1162"/>
                  </a:cubicBezTo>
                  <a:lnTo>
                    <a:pt x="391" y="1167"/>
                  </a:lnTo>
                  <a:lnTo>
                    <a:pt x="393" y="1171"/>
                  </a:lnTo>
                  <a:lnTo>
                    <a:pt x="396" y="1172"/>
                  </a:lnTo>
                  <a:lnTo>
                    <a:pt x="400" y="1173"/>
                  </a:lnTo>
                  <a:lnTo>
                    <a:pt x="406" y="1176"/>
                  </a:lnTo>
                  <a:cubicBezTo>
                    <a:pt x="408" y="1176"/>
                    <a:pt x="409" y="1178"/>
                    <a:pt x="410" y="1179"/>
                  </a:cubicBezTo>
                  <a:lnTo>
                    <a:pt x="412" y="1184"/>
                  </a:lnTo>
                  <a:cubicBezTo>
                    <a:pt x="413" y="1186"/>
                    <a:pt x="413" y="1187"/>
                    <a:pt x="413" y="1189"/>
                  </a:cubicBezTo>
                  <a:lnTo>
                    <a:pt x="412" y="1191"/>
                  </a:lnTo>
                  <a:lnTo>
                    <a:pt x="413" y="1191"/>
                  </a:lnTo>
                  <a:cubicBezTo>
                    <a:pt x="414" y="1190"/>
                    <a:pt x="415" y="1190"/>
                    <a:pt x="417" y="1190"/>
                  </a:cubicBezTo>
                  <a:lnTo>
                    <a:pt x="422" y="1189"/>
                  </a:lnTo>
                  <a:cubicBezTo>
                    <a:pt x="423" y="1189"/>
                    <a:pt x="424" y="1189"/>
                    <a:pt x="425" y="1189"/>
                  </a:cubicBezTo>
                  <a:lnTo>
                    <a:pt x="430" y="1191"/>
                  </a:lnTo>
                  <a:cubicBezTo>
                    <a:pt x="431" y="1191"/>
                    <a:pt x="432" y="1191"/>
                    <a:pt x="432" y="1192"/>
                  </a:cubicBezTo>
                  <a:lnTo>
                    <a:pt x="441" y="1199"/>
                  </a:lnTo>
                  <a:cubicBezTo>
                    <a:pt x="442" y="1199"/>
                    <a:pt x="442" y="1200"/>
                    <a:pt x="442" y="1200"/>
                  </a:cubicBezTo>
                  <a:lnTo>
                    <a:pt x="445" y="1205"/>
                  </a:lnTo>
                  <a:cubicBezTo>
                    <a:pt x="446" y="1206"/>
                    <a:pt x="446" y="1206"/>
                    <a:pt x="446" y="1207"/>
                  </a:cubicBezTo>
                  <a:lnTo>
                    <a:pt x="447" y="1212"/>
                  </a:lnTo>
                  <a:cubicBezTo>
                    <a:pt x="448" y="1213"/>
                    <a:pt x="448" y="1215"/>
                    <a:pt x="447" y="1216"/>
                  </a:cubicBezTo>
                  <a:cubicBezTo>
                    <a:pt x="448" y="1217"/>
                    <a:pt x="448" y="1218"/>
                    <a:pt x="448" y="1219"/>
                  </a:cubicBezTo>
                  <a:lnTo>
                    <a:pt x="449" y="1221"/>
                  </a:lnTo>
                  <a:cubicBezTo>
                    <a:pt x="449" y="1223"/>
                    <a:pt x="449" y="1224"/>
                    <a:pt x="448" y="1226"/>
                  </a:cubicBezTo>
                  <a:lnTo>
                    <a:pt x="447" y="1228"/>
                  </a:lnTo>
                  <a:lnTo>
                    <a:pt x="444" y="1232"/>
                  </a:lnTo>
                  <a:lnTo>
                    <a:pt x="438" y="1244"/>
                  </a:lnTo>
                  <a:lnTo>
                    <a:pt x="433" y="1251"/>
                  </a:lnTo>
                  <a:cubicBezTo>
                    <a:pt x="433" y="1253"/>
                    <a:pt x="433" y="1255"/>
                    <a:pt x="433" y="1257"/>
                  </a:cubicBezTo>
                  <a:lnTo>
                    <a:pt x="432" y="1259"/>
                  </a:lnTo>
                  <a:lnTo>
                    <a:pt x="432" y="1262"/>
                  </a:lnTo>
                  <a:cubicBezTo>
                    <a:pt x="433" y="1264"/>
                    <a:pt x="431" y="1267"/>
                    <a:pt x="429" y="1269"/>
                  </a:cubicBezTo>
                  <a:lnTo>
                    <a:pt x="424" y="1273"/>
                  </a:lnTo>
                  <a:cubicBezTo>
                    <a:pt x="423" y="1274"/>
                    <a:pt x="422" y="1274"/>
                    <a:pt x="422" y="1275"/>
                  </a:cubicBezTo>
                  <a:lnTo>
                    <a:pt x="418" y="1276"/>
                  </a:lnTo>
                  <a:lnTo>
                    <a:pt x="410" y="1278"/>
                  </a:lnTo>
                  <a:cubicBezTo>
                    <a:pt x="410" y="1279"/>
                    <a:pt x="410" y="1280"/>
                    <a:pt x="409" y="1280"/>
                  </a:cubicBezTo>
                  <a:lnTo>
                    <a:pt x="402" y="1287"/>
                  </a:lnTo>
                  <a:cubicBezTo>
                    <a:pt x="401" y="1288"/>
                    <a:pt x="401" y="1288"/>
                    <a:pt x="400" y="1288"/>
                  </a:cubicBezTo>
                  <a:lnTo>
                    <a:pt x="396" y="1290"/>
                  </a:lnTo>
                  <a:lnTo>
                    <a:pt x="389" y="1297"/>
                  </a:lnTo>
                  <a:lnTo>
                    <a:pt x="388" y="1299"/>
                  </a:lnTo>
                  <a:lnTo>
                    <a:pt x="386" y="1312"/>
                  </a:lnTo>
                  <a:lnTo>
                    <a:pt x="386" y="1313"/>
                  </a:lnTo>
                  <a:cubicBezTo>
                    <a:pt x="387" y="1314"/>
                    <a:pt x="389" y="1316"/>
                    <a:pt x="390" y="1317"/>
                  </a:cubicBezTo>
                  <a:lnTo>
                    <a:pt x="390" y="1319"/>
                  </a:lnTo>
                  <a:cubicBezTo>
                    <a:pt x="391" y="1321"/>
                    <a:pt x="391" y="1322"/>
                    <a:pt x="390" y="1324"/>
                  </a:cubicBezTo>
                  <a:lnTo>
                    <a:pt x="389" y="1327"/>
                  </a:lnTo>
                  <a:cubicBezTo>
                    <a:pt x="389" y="1328"/>
                    <a:pt x="389" y="1329"/>
                    <a:pt x="388" y="1329"/>
                  </a:cubicBezTo>
                  <a:lnTo>
                    <a:pt x="381" y="1340"/>
                  </a:lnTo>
                  <a:lnTo>
                    <a:pt x="377" y="1351"/>
                  </a:lnTo>
                  <a:cubicBezTo>
                    <a:pt x="377" y="1352"/>
                    <a:pt x="377" y="1352"/>
                    <a:pt x="377" y="1352"/>
                  </a:cubicBezTo>
                  <a:cubicBezTo>
                    <a:pt x="378" y="1353"/>
                    <a:pt x="378" y="1355"/>
                    <a:pt x="378" y="1356"/>
                  </a:cubicBezTo>
                  <a:lnTo>
                    <a:pt x="378" y="1359"/>
                  </a:lnTo>
                  <a:cubicBezTo>
                    <a:pt x="378" y="1360"/>
                    <a:pt x="377" y="1361"/>
                    <a:pt x="377" y="1362"/>
                  </a:cubicBezTo>
                  <a:lnTo>
                    <a:pt x="378" y="1363"/>
                  </a:lnTo>
                  <a:cubicBezTo>
                    <a:pt x="379" y="1363"/>
                    <a:pt x="379" y="1364"/>
                    <a:pt x="380" y="1365"/>
                  </a:cubicBezTo>
                  <a:lnTo>
                    <a:pt x="400" y="1391"/>
                  </a:lnTo>
                  <a:cubicBezTo>
                    <a:pt x="401" y="1391"/>
                    <a:pt x="402" y="1393"/>
                    <a:pt x="402" y="1394"/>
                  </a:cubicBezTo>
                  <a:lnTo>
                    <a:pt x="404" y="1398"/>
                  </a:lnTo>
                  <a:lnTo>
                    <a:pt x="407" y="1400"/>
                  </a:lnTo>
                  <a:cubicBezTo>
                    <a:pt x="407" y="1400"/>
                    <a:pt x="408" y="1401"/>
                    <a:pt x="409" y="1402"/>
                  </a:cubicBezTo>
                  <a:cubicBezTo>
                    <a:pt x="409" y="1403"/>
                    <a:pt x="410" y="1403"/>
                    <a:pt x="410" y="1404"/>
                  </a:cubicBezTo>
                  <a:lnTo>
                    <a:pt x="418" y="1424"/>
                  </a:lnTo>
                  <a:lnTo>
                    <a:pt x="422" y="1422"/>
                  </a:lnTo>
                  <a:lnTo>
                    <a:pt x="424" y="1421"/>
                  </a:lnTo>
                  <a:cubicBezTo>
                    <a:pt x="425" y="1419"/>
                    <a:pt x="426" y="1418"/>
                    <a:pt x="427" y="1418"/>
                  </a:cubicBezTo>
                  <a:cubicBezTo>
                    <a:pt x="429" y="1417"/>
                    <a:pt x="430" y="1417"/>
                    <a:pt x="432" y="1417"/>
                  </a:cubicBezTo>
                  <a:lnTo>
                    <a:pt x="435" y="1416"/>
                  </a:lnTo>
                  <a:lnTo>
                    <a:pt x="442" y="1416"/>
                  </a:lnTo>
                  <a:cubicBezTo>
                    <a:pt x="444" y="1415"/>
                    <a:pt x="446" y="1416"/>
                    <a:pt x="447" y="1417"/>
                  </a:cubicBezTo>
                  <a:lnTo>
                    <a:pt x="450" y="1419"/>
                  </a:lnTo>
                  <a:cubicBezTo>
                    <a:pt x="453" y="1421"/>
                    <a:pt x="454" y="1425"/>
                    <a:pt x="453" y="1428"/>
                  </a:cubicBezTo>
                  <a:lnTo>
                    <a:pt x="447" y="1447"/>
                  </a:lnTo>
                  <a:lnTo>
                    <a:pt x="443" y="1456"/>
                  </a:lnTo>
                  <a:lnTo>
                    <a:pt x="442" y="1462"/>
                  </a:lnTo>
                  <a:cubicBezTo>
                    <a:pt x="442" y="1463"/>
                    <a:pt x="441" y="1463"/>
                    <a:pt x="441" y="1464"/>
                  </a:cubicBezTo>
                  <a:lnTo>
                    <a:pt x="440" y="1466"/>
                  </a:lnTo>
                  <a:lnTo>
                    <a:pt x="438" y="1471"/>
                  </a:lnTo>
                  <a:cubicBezTo>
                    <a:pt x="438" y="1474"/>
                    <a:pt x="435" y="1477"/>
                    <a:pt x="432" y="1477"/>
                  </a:cubicBezTo>
                  <a:lnTo>
                    <a:pt x="427" y="1478"/>
                  </a:lnTo>
                  <a:cubicBezTo>
                    <a:pt x="425" y="1478"/>
                    <a:pt x="424" y="1478"/>
                    <a:pt x="423" y="1477"/>
                  </a:cubicBezTo>
                  <a:lnTo>
                    <a:pt x="415" y="1474"/>
                  </a:lnTo>
                  <a:lnTo>
                    <a:pt x="415" y="1475"/>
                  </a:lnTo>
                  <a:cubicBezTo>
                    <a:pt x="415" y="1475"/>
                    <a:pt x="415" y="1476"/>
                    <a:pt x="414" y="1477"/>
                  </a:cubicBezTo>
                  <a:lnTo>
                    <a:pt x="412" y="1479"/>
                  </a:lnTo>
                  <a:cubicBezTo>
                    <a:pt x="411" y="1480"/>
                    <a:pt x="411" y="1481"/>
                    <a:pt x="410" y="1481"/>
                  </a:cubicBezTo>
                  <a:cubicBezTo>
                    <a:pt x="409" y="1482"/>
                    <a:pt x="407" y="1483"/>
                    <a:pt x="406" y="1483"/>
                  </a:cubicBezTo>
                  <a:lnTo>
                    <a:pt x="403" y="1485"/>
                  </a:lnTo>
                  <a:cubicBezTo>
                    <a:pt x="401" y="1485"/>
                    <a:pt x="400" y="1486"/>
                    <a:pt x="398" y="1485"/>
                  </a:cubicBezTo>
                  <a:lnTo>
                    <a:pt x="394" y="1485"/>
                  </a:lnTo>
                  <a:cubicBezTo>
                    <a:pt x="393" y="1485"/>
                    <a:pt x="392" y="1485"/>
                    <a:pt x="391" y="1485"/>
                  </a:cubicBezTo>
                  <a:lnTo>
                    <a:pt x="391" y="1486"/>
                  </a:lnTo>
                  <a:lnTo>
                    <a:pt x="391" y="1487"/>
                  </a:lnTo>
                  <a:cubicBezTo>
                    <a:pt x="391" y="1488"/>
                    <a:pt x="391" y="1488"/>
                    <a:pt x="391" y="1489"/>
                  </a:cubicBezTo>
                  <a:lnTo>
                    <a:pt x="390" y="1493"/>
                  </a:lnTo>
                  <a:lnTo>
                    <a:pt x="383" y="1513"/>
                  </a:lnTo>
                  <a:cubicBezTo>
                    <a:pt x="383" y="1514"/>
                    <a:pt x="383" y="1515"/>
                    <a:pt x="382" y="1515"/>
                  </a:cubicBezTo>
                  <a:lnTo>
                    <a:pt x="377" y="1525"/>
                  </a:lnTo>
                  <a:cubicBezTo>
                    <a:pt x="377" y="1526"/>
                    <a:pt x="376" y="1527"/>
                    <a:pt x="375" y="1527"/>
                  </a:cubicBezTo>
                  <a:lnTo>
                    <a:pt x="358" y="1542"/>
                  </a:lnTo>
                  <a:lnTo>
                    <a:pt x="356" y="1545"/>
                  </a:lnTo>
                  <a:lnTo>
                    <a:pt x="354" y="1551"/>
                  </a:lnTo>
                  <a:lnTo>
                    <a:pt x="351" y="1566"/>
                  </a:lnTo>
                  <a:cubicBezTo>
                    <a:pt x="351" y="1567"/>
                    <a:pt x="350" y="1568"/>
                    <a:pt x="350" y="1569"/>
                  </a:cubicBezTo>
                  <a:lnTo>
                    <a:pt x="349" y="1571"/>
                  </a:lnTo>
                  <a:lnTo>
                    <a:pt x="343" y="1576"/>
                  </a:lnTo>
                  <a:cubicBezTo>
                    <a:pt x="343" y="1577"/>
                    <a:pt x="343" y="1578"/>
                    <a:pt x="343" y="1578"/>
                  </a:cubicBezTo>
                  <a:cubicBezTo>
                    <a:pt x="343" y="1580"/>
                    <a:pt x="342" y="1581"/>
                    <a:pt x="341" y="1583"/>
                  </a:cubicBezTo>
                  <a:lnTo>
                    <a:pt x="342" y="1585"/>
                  </a:lnTo>
                  <a:cubicBezTo>
                    <a:pt x="342" y="1585"/>
                    <a:pt x="342" y="1586"/>
                    <a:pt x="342" y="1587"/>
                  </a:cubicBezTo>
                  <a:lnTo>
                    <a:pt x="344" y="1589"/>
                  </a:lnTo>
                  <a:lnTo>
                    <a:pt x="347" y="1591"/>
                  </a:lnTo>
                  <a:cubicBezTo>
                    <a:pt x="347" y="1592"/>
                    <a:pt x="348" y="1592"/>
                    <a:pt x="348" y="1593"/>
                  </a:cubicBezTo>
                  <a:cubicBezTo>
                    <a:pt x="348" y="1594"/>
                    <a:pt x="350" y="1596"/>
                    <a:pt x="350" y="1597"/>
                  </a:cubicBezTo>
                  <a:lnTo>
                    <a:pt x="353" y="1608"/>
                  </a:lnTo>
                  <a:lnTo>
                    <a:pt x="354" y="1614"/>
                  </a:lnTo>
                  <a:cubicBezTo>
                    <a:pt x="354" y="1615"/>
                    <a:pt x="354" y="1616"/>
                    <a:pt x="354" y="1616"/>
                  </a:cubicBezTo>
                  <a:lnTo>
                    <a:pt x="353" y="1617"/>
                  </a:lnTo>
                  <a:lnTo>
                    <a:pt x="356" y="1622"/>
                  </a:lnTo>
                  <a:cubicBezTo>
                    <a:pt x="356" y="1623"/>
                    <a:pt x="356" y="1624"/>
                    <a:pt x="357" y="1625"/>
                  </a:cubicBezTo>
                  <a:lnTo>
                    <a:pt x="358" y="1644"/>
                  </a:lnTo>
                  <a:lnTo>
                    <a:pt x="360" y="1651"/>
                  </a:lnTo>
                  <a:cubicBezTo>
                    <a:pt x="360" y="1653"/>
                    <a:pt x="360" y="1654"/>
                    <a:pt x="359" y="1656"/>
                  </a:cubicBezTo>
                  <a:lnTo>
                    <a:pt x="359" y="1657"/>
                  </a:lnTo>
                  <a:lnTo>
                    <a:pt x="361" y="1665"/>
                  </a:lnTo>
                  <a:lnTo>
                    <a:pt x="361" y="1668"/>
                  </a:lnTo>
                  <a:lnTo>
                    <a:pt x="363" y="1666"/>
                  </a:lnTo>
                  <a:cubicBezTo>
                    <a:pt x="364" y="1666"/>
                    <a:pt x="364" y="1665"/>
                    <a:pt x="365" y="1665"/>
                  </a:cubicBezTo>
                  <a:lnTo>
                    <a:pt x="368" y="1663"/>
                  </a:lnTo>
                  <a:cubicBezTo>
                    <a:pt x="369" y="1663"/>
                    <a:pt x="370" y="1663"/>
                    <a:pt x="371" y="1663"/>
                  </a:cubicBezTo>
                  <a:lnTo>
                    <a:pt x="405" y="1662"/>
                  </a:lnTo>
                  <a:cubicBezTo>
                    <a:pt x="406" y="1661"/>
                    <a:pt x="406" y="1661"/>
                    <a:pt x="407" y="1660"/>
                  </a:cubicBezTo>
                  <a:lnTo>
                    <a:pt x="412" y="1658"/>
                  </a:lnTo>
                  <a:cubicBezTo>
                    <a:pt x="414" y="1657"/>
                    <a:pt x="416" y="1657"/>
                    <a:pt x="418" y="1658"/>
                  </a:cubicBezTo>
                  <a:lnTo>
                    <a:pt x="435" y="1663"/>
                  </a:lnTo>
                  <a:cubicBezTo>
                    <a:pt x="435" y="1659"/>
                    <a:pt x="439" y="1655"/>
                    <a:pt x="443" y="1655"/>
                  </a:cubicBezTo>
                  <a:lnTo>
                    <a:pt x="446" y="1655"/>
                  </a:lnTo>
                  <a:lnTo>
                    <a:pt x="450" y="1652"/>
                  </a:lnTo>
                  <a:lnTo>
                    <a:pt x="458" y="1642"/>
                  </a:lnTo>
                  <a:cubicBezTo>
                    <a:pt x="461" y="1639"/>
                    <a:pt x="465" y="1639"/>
                    <a:pt x="469" y="1641"/>
                  </a:cubicBezTo>
                  <a:cubicBezTo>
                    <a:pt x="472" y="1643"/>
                    <a:pt x="473" y="1648"/>
                    <a:pt x="471" y="1651"/>
                  </a:cubicBezTo>
                  <a:lnTo>
                    <a:pt x="469" y="1656"/>
                  </a:lnTo>
                  <a:lnTo>
                    <a:pt x="462" y="1667"/>
                  </a:lnTo>
                  <a:cubicBezTo>
                    <a:pt x="462" y="1667"/>
                    <a:pt x="461" y="1668"/>
                    <a:pt x="460" y="1668"/>
                  </a:cubicBezTo>
                  <a:lnTo>
                    <a:pt x="460" y="1669"/>
                  </a:lnTo>
                  <a:lnTo>
                    <a:pt x="460" y="1671"/>
                  </a:lnTo>
                  <a:lnTo>
                    <a:pt x="462" y="1673"/>
                  </a:lnTo>
                  <a:lnTo>
                    <a:pt x="468" y="1676"/>
                  </a:lnTo>
                  <a:cubicBezTo>
                    <a:pt x="468" y="1676"/>
                    <a:pt x="469" y="1676"/>
                    <a:pt x="469" y="1677"/>
                  </a:cubicBezTo>
                  <a:lnTo>
                    <a:pt x="479" y="1684"/>
                  </a:lnTo>
                  <a:lnTo>
                    <a:pt x="483" y="1685"/>
                  </a:lnTo>
                  <a:lnTo>
                    <a:pt x="489" y="1688"/>
                  </a:lnTo>
                  <a:lnTo>
                    <a:pt x="538" y="1723"/>
                  </a:lnTo>
                  <a:lnTo>
                    <a:pt x="545" y="1730"/>
                  </a:lnTo>
                  <a:lnTo>
                    <a:pt x="550" y="1739"/>
                  </a:lnTo>
                  <a:lnTo>
                    <a:pt x="554" y="1749"/>
                  </a:lnTo>
                  <a:cubicBezTo>
                    <a:pt x="554" y="1748"/>
                    <a:pt x="555" y="1748"/>
                    <a:pt x="555" y="1747"/>
                  </a:cubicBezTo>
                  <a:lnTo>
                    <a:pt x="556" y="1742"/>
                  </a:lnTo>
                  <a:cubicBezTo>
                    <a:pt x="557" y="1740"/>
                    <a:pt x="558" y="1739"/>
                    <a:pt x="559" y="1738"/>
                  </a:cubicBezTo>
                  <a:lnTo>
                    <a:pt x="563" y="1735"/>
                  </a:lnTo>
                  <a:cubicBezTo>
                    <a:pt x="563" y="1734"/>
                    <a:pt x="564" y="1734"/>
                    <a:pt x="565" y="1734"/>
                  </a:cubicBezTo>
                  <a:lnTo>
                    <a:pt x="573" y="1731"/>
                  </a:lnTo>
                  <a:cubicBezTo>
                    <a:pt x="576" y="1729"/>
                    <a:pt x="579" y="1730"/>
                    <a:pt x="581" y="1732"/>
                  </a:cubicBezTo>
                  <a:lnTo>
                    <a:pt x="582" y="1733"/>
                  </a:lnTo>
                  <a:lnTo>
                    <a:pt x="583" y="1733"/>
                  </a:lnTo>
                  <a:lnTo>
                    <a:pt x="589" y="1730"/>
                  </a:lnTo>
                  <a:cubicBezTo>
                    <a:pt x="592" y="1728"/>
                    <a:pt x="596" y="1728"/>
                    <a:pt x="599" y="1731"/>
                  </a:cubicBezTo>
                  <a:cubicBezTo>
                    <a:pt x="602" y="1734"/>
                    <a:pt x="602" y="1738"/>
                    <a:pt x="600" y="1741"/>
                  </a:cubicBezTo>
                  <a:lnTo>
                    <a:pt x="594" y="1749"/>
                  </a:lnTo>
                  <a:cubicBezTo>
                    <a:pt x="592" y="1751"/>
                    <a:pt x="590" y="1752"/>
                    <a:pt x="587" y="1752"/>
                  </a:cubicBezTo>
                  <a:lnTo>
                    <a:pt x="575" y="1751"/>
                  </a:lnTo>
                  <a:lnTo>
                    <a:pt x="573" y="1753"/>
                  </a:lnTo>
                  <a:lnTo>
                    <a:pt x="572" y="1754"/>
                  </a:lnTo>
                  <a:lnTo>
                    <a:pt x="574" y="1763"/>
                  </a:lnTo>
                  <a:cubicBezTo>
                    <a:pt x="574" y="1764"/>
                    <a:pt x="574" y="1766"/>
                    <a:pt x="573" y="1767"/>
                  </a:cubicBezTo>
                  <a:lnTo>
                    <a:pt x="571" y="1773"/>
                  </a:lnTo>
                  <a:cubicBezTo>
                    <a:pt x="571" y="1774"/>
                    <a:pt x="570" y="1775"/>
                    <a:pt x="569" y="1776"/>
                  </a:cubicBezTo>
                  <a:lnTo>
                    <a:pt x="566" y="1778"/>
                  </a:lnTo>
                  <a:cubicBezTo>
                    <a:pt x="566" y="1779"/>
                    <a:pt x="565" y="1779"/>
                    <a:pt x="564" y="1780"/>
                  </a:cubicBezTo>
                  <a:lnTo>
                    <a:pt x="554" y="1785"/>
                  </a:lnTo>
                  <a:lnTo>
                    <a:pt x="554" y="1786"/>
                  </a:lnTo>
                  <a:lnTo>
                    <a:pt x="559" y="1796"/>
                  </a:lnTo>
                  <a:lnTo>
                    <a:pt x="561" y="1804"/>
                  </a:lnTo>
                  <a:lnTo>
                    <a:pt x="562" y="1805"/>
                  </a:lnTo>
                  <a:lnTo>
                    <a:pt x="574" y="1805"/>
                  </a:lnTo>
                  <a:cubicBezTo>
                    <a:pt x="575" y="1805"/>
                    <a:pt x="577" y="1806"/>
                    <a:pt x="577" y="1806"/>
                  </a:cubicBezTo>
                  <a:lnTo>
                    <a:pt x="580" y="1807"/>
                  </a:lnTo>
                  <a:cubicBezTo>
                    <a:pt x="580" y="1808"/>
                    <a:pt x="581" y="1808"/>
                    <a:pt x="581" y="1809"/>
                  </a:cubicBezTo>
                  <a:lnTo>
                    <a:pt x="591" y="1817"/>
                  </a:lnTo>
                  <a:cubicBezTo>
                    <a:pt x="592" y="1818"/>
                    <a:pt x="592" y="1819"/>
                    <a:pt x="593" y="1820"/>
                  </a:cubicBezTo>
                  <a:lnTo>
                    <a:pt x="595" y="1825"/>
                  </a:lnTo>
                  <a:cubicBezTo>
                    <a:pt x="595" y="1826"/>
                    <a:pt x="595" y="1828"/>
                    <a:pt x="595" y="1829"/>
                  </a:cubicBezTo>
                  <a:lnTo>
                    <a:pt x="595" y="1830"/>
                  </a:lnTo>
                  <a:lnTo>
                    <a:pt x="596" y="1830"/>
                  </a:lnTo>
                  <a:cubicBezTo>
                    <a:pt x="599" y="1831"/>
                    <a:pt x="602" y="1833"/>
                    <a:pt x="603" y="1835"/>
                  </a:cubicBezTo>
                  <a:cubicBezTo>
                    <a:pt x="604" y="1838"/>
                    <a:pt x="604" y="1841"/>
                    <a:pt x="602" y="1844"/>
                  </a:cubicBezTo>
                  <a:lnTo>
                    <a:pt x="597" y="1851"/>
                  </a:lnTo>
                  <a:cubicBezTo>
                    <a:pt x="596" y="1851"/>
                    <a:pt x="596" y="1852"/>
                    <a:pt x="595" y="1852"/>
                  </a:cubicBezTo>
                  <a:cubicBezTo>
                    <a:pt x="595" y="1853"/>
                    <a:pt x="594" y="1854"/>
                    <a:pt x="593" y="1854"/>
                  </a:cubicBezTo>
                  <a:lnTo>
                    <a:pt x="595" y="1861"/>
                  </a:lnTo>
                  <a:lnTo>
                    <a:pt x="601" y="1868"/>
                  </a:lnTo>
                  <a:cubicBezTo>
                    <a:pt x="602" y="1868"/>
                    <a:pt x="602" y="1869"/>
                    <a:pt x="603" y="1870"/>
                  </a:cubicBezTo>
                  <a:lnTo>
                    <a:pt x="606" y="1879"/>
                  </a:lnTo>
                  <a:lnTo>
                    <a:pt x="607" y="1883"/>
                  </a:lnTo>
                  <a:lnTo>
                    <a:pt x="615" y="1887"/>
                  </a:lnTo>
                  <a:cubicBezTo>
                    <a:pt x="616" y="1888"/>
                    <a:pt x="617" y="1889"/>
                    <a:pt x="618" y="1890"/>
                  </a:cubicBezTo>
                  <a:lnTo>
                    <a:pt x="629" y="1910"/>
                  </a:lnTo>
                  <a:lnTo>
                    <a:pt x="635" y="1911"/>
                  </a:lnTo>
                  <a:lnTo>
                    <a:pt x="647" y="1910"/>
                  </a:lnTo>
                  <a:cubicBezTo>
                    <a:pt x="649" y="1910"/>
                    <a:pt x="651" y="1910"/>
                    <a:pt x="652" y="1911"/>
                  </a:cubicBezTo>
                  <a:lnTo>
                    <a:pt x="656" y="1914"/>
                  </a:lnTo>
                  <a:lnTo>
                    <a:pt x="670" y="1927"/>
                  </a:lnTo>
                  <a:lnTo>
                    <a:pt x="675" y="1934"/>
                  </a:lnTo>
                  <a:lnTo>
                    <a:pt x="682" y="1936"/>
                  </a:lnTo>
                  <a:cubicBezTo>
                    <a:pt x="682" y="1937"/>
                    <a:pt x="683" y="1937"/>
                    <a:pt x="684" y="1937"/>
                  </a:cubicBezTo>
                  <a:lnTo>
                    <a:pt x="687" y="1939"/>
                  </a:lnTo>
                  <a:lnTo>
                    <a:pt x="689" y="1939"/>
                  </a:lnTo>
                  <a:cubicBezTo>
                    <a:pt x="690" y="1938"/>
                    <a:pt x="691" y="1938"/>
                    <a:pt x="692" y="1938"/>
                  </a:cubicBezTo>
                  <a:cubicBezTo>
                    <a:pt x="694" y="1938"/>
                    <a:pt x="695" y="1939"/>
                    <a:pt x="697" y="1940"/>
                  </a:cubicBezTo>
                  <a:lnTo>
                    <a:pt x="700" y="1942"/>
                  </a:lnTo>
                  <a:lnTo>
                    <a:pt x="708" y="1946"/>
                  </a:lnTo>
                  <a:cubicBezTo>
                    <a:pt x="709" y="1947"/>
                    <a:pt x="710" y="1948"/>
                    <a:pt x="711" y="1950"/>
                  </a:cubicBezTo>
                  <a:lnTo>
                    <a:pt x="711" y="1951"/>
                  </a:lnTo>
                  <a:lnTo>
                    <a:pt x="712" y="1950"/>
                  </a:lnTo>
                  <a:lnTo>
                    <a:pt x="734" y="1942"/>
                  </a:lnTo>
                  <a:lnTo>
                    <a:pt x="734" y="1942"/>
                  </a:lnTo>
                  <a:cubicBezTo>
                    <a:pt x="734" y="1941"/>
                    <a:pt x="734" y="1940"/>
                    <a:pt x="733" y="1940"/>
                  </a:cubicBezTo>
                  <a:lnTo>
                    <a:pt x="733" y="1936"/>
                  </a:lnTo>
                  <a:cubicBezTo>
                    <a:pt x="733" y="1935"/>
                    <a:pt x="733" y="1934"/>
                    <a:pt x="733" y="1933"/>
                  </a:cubicBezTo>
                  <a:cubicBezTo>
                    <a:pt x="733" y="1932"/>
                    <a:pt x="733" y="1931"/>
                    <a:pt x="732" y="1930"/>
                  </a:cubicBezTo>
                  <a:lnTo>
                    <a:pt x="732" y="1927"/>
                  </a:lnTo>
                  <a:cubicBezTo>
                    <a:pt x="732" y="1926"/>
                    <a:pt x="732" y="1925"/>
                    <a:pt x="733" y="1924"/>
                  </a:cubicBezTo>
                  <a:lnTo>
                    <a:pt x="733" y="1921"/>
                  </a:lnTo>
                  <a:cubicBezTo>
                    <a:pt x="734" y="1920"/>
                    <a:pt x="734" y="1919"/>
                    <a:pt x="735" y="1918"/>
                  </a:cubicBezTo>
                  <a:lnTo>
                    <a:pt x="736" y="1917"/>
                  </a:lnTo>
                  <a:cubicBezTo>
                    <a:pt x="737" y="1913"/>
                    <a:pt x="740" y="1911"/>
                    <a:pt x="744" y="1911"/>
                  </a:cubicBezTo>
                  <a:lnTo>
                    <a:pt x="748" y="1911"/>
                  </a:lnTo>
                  <a:cubicBezTo>
                    <a:pt x="748" y="1911"/>
                    <a:pt x="749" y="1911"/>
                    <a:pt x="750" y="1912"/>
                  </a:cubicBezTo>
                  <a:lnTo>
                    <a:pt x="754" y="1913"/>
                  </a:lnTo>
                  <a:lnTo>
                    <a:pt x="755" y="1912"/>
                  </a:lnTo>
                  <a:lnTo>
                    <a:pt x="762" y="1898"/>
                  </a:lnTo>
                  <a:cubicBezTo>
                    <a:pt x="762" y="1897"/>
                    <a:pt x="762" y="1897"/>
                    <a:pt x="762" y="1896"/>
                  </a:cubicBezTo>
                  <a:cubicBezTo>
                    <a:pt x="762" y="1893"/>
                    <a:pt x="764" y="1889"/>
                    <a:pt x="767" y="1888"/>
                  </a:cubicBezTo>
                  <a:lnTo>
                    <a:pt x="770" y="1887"/>
                  </a:lnTo>
                  <a:lnTo>
                    <a:pt x="774" y="1875"/>
                  </a:lnTo>
                  <a:cubicBezTo>
                    <a:pt x="775" y="1874"/>
                    <a:pt x="775" y="1873"/>
                    <a:pt x="775" y="1872"/>
                  </a:cubicBezTo>
                  <a:lnTo>
                    <a:pt x="784" y="1858"/>
                  </a:lnTo>
                  <a:cubicBezTo>
                    <a:pt x="785" y="1857"/>
                    <a:pt x="785" y="1857"/>
                    <a:pt x="786" y="1856"/>
                  </a:cubicBezTo>
                  <a:lnTo>
                    <a:pt x="793" y="1853"/>
                  </a:lnTo>
                  <a:lnTo>
                    <a:pt x="803" y="1851"/>
                  </a:lnTo>
                  <a:lnTo>
                    <a:pt x="810" y="1846"/>
                  </a:lnTo>
                  <a:cubicBezTo>
                    <a:pt x="811" y="1846"/>
                    <a:pt x="813" y="1845"/>
                    <a:pt x="814" y="1845"/>
                  </a:cubicBezTo>
                  <a:lnTo>
                    <a:pt x="825" y="1844"/>
                  </a:lnTo>
                  <a:lnTo>
                    <a:pt x="839" y="1834"/>
                  </a:lnTo>
                  <a:cubicBezTo>
                    <a:pt x="840" y="1834"/>
                    <a:pt x="841" y="1833"/>
                    <a:pt x="842" y="1833"/>
                  </a:cubicBezTo>
                  <a:cubicBezTo>
                    <a:pt x="843" y="1833"/>
                    <a:pt x="846" y="1832"/>
                    <a:pt x="846" y="1832"/>
                  </a:cubicBezTo>
                  <a:lnTo>
                    <a:pt x="851" y="1832"/>
                  </a:lnTo>
                  <a:lnTo>
                    <a:pt x="880" y="1835"/>
                  </a:lnTo>
                  <a:lnTo>
                    <a:pt x="891" y="1832"/>
                  </a:lnTo>
                  <a:lnTo>
                    <a:pt x="896" y="1829"/>
                  </a:lnTo>
                  <a:lnTo>
                    <a:pt x="900" y="1820"/>
                  </a:lnTo>
                  <a:cubicBezTo>
                    <a:pt x="902" y="1818"/>
                    <a:pt x="904" y="1816"/>
                    <a:pt x="906" y="1816"/>
                  </a:cubicBezTo>
                  <a:lnTo>
                    <a:pt x="915" y="1815"/>
                  </a:lnTo>
                  <a:lnTo>
                    <a:pt x="919" y="1807"/>
                  </a:lnTo>
                  <a:cubicBezTo>
                    <a:pt x="919" y="1806"/>
                    <a:pt x="919" y="1805"/>
                    <a:pt x="920" y="1804"/>
                  </a:cubicBezTo>
                  <a:lnTo>
                    <a:pt x="922" y="1801"/>
                  </a:lnTo>
                  <a:lnTo>
                    <a:pt x="925" y="1797"/>
                  </a:lnTo>
                  <a:lnTo>
                    <a:pt x="925" y="1796"/>
                  </a:lnTo>
                  <a:lnTo>
                    <a:pt x="931" y="1787"/>
                  </a:lnTo>
                  <a:cubicBezTo>
                    <a:pt x="931" y="1786"/>
                    <a:pt x="932" y="1785"/>
                    <a:pt x="932" y="1785"/>
                  </a:cubicBezTo>
                  <a:lnTo>
                    <a:pt x="935" y="1782"/>
                  </a:lnTo>
                  <a:cubicBezTo>
                    <a:pt x="936" y="1782"/>
                    <a:pt x="937" y="1781"/>
                    <a:pt x="938" y="1781"/>
                  </a:cubicBezTo>
                  <a:lnTo>
                    <a:pt x="941" y="1780"/>
                  </a:lnTo>
                  <a:cubicBezTo>
                    <a:pt x="942" y="1779"/>
                    <a:pt x="943" y="1779"/>
                    <a:pt x="944" y="1779"/>
                  </a:cubicBezTo>
                  <a:lnTo>
                    <a:pt x="979" y="1782"/>
                  </a:lnTo>
                  <a:lnTo>
                    <a:pt x="998" y="1779"/>
                  </a:lnTo>
                  <a:lnTo>
                    <a:pt x="1002" y="1776"/>
                  </a:lnTo>
                  <a:cubicBezTo>
                    <a:pt x="1003" y="1775"/>
                    <a:pt x="1004" y="1775"/>
                    <a:pt x="1005" y="1775"/>
                  </a:cubicBezTo>
                  <a:lnTo>
                    <a:pt x="1010" y="1774"/>
                  </a:lnTo>
                  <a:cubicBezTo>
                    <a:pt x="1011" y="1773"/>
                    <a:pt x="1012" y="1773"/>
                    <a:pt x="1013" y="1774"/>
                  </a:cubicBezTo>
                  <a:lnTo>
                    <a:pt x="1030" y="1778"/>
                  </a:lnTo>
                  <a:lnTo>
                    <a:pt x="1052" y="1773"/>
                  </a:lnTo>
                  <a:cubicBezTo>
                    <a:pt x="1054" y="1772"/>
                    <a:pt x="1055" y="1772"/>
                    <a:pt x="1057" y="1773"/>
                  </a:cubicBezTo>
                  <a:lnTo>
                    <a:pt x="1076" y="1779"/>
                  </a:lnTo>
                  <a:lnTo>
                    <a:pt x="1082" y="1778"/>
                  </a:lnTo>
                  <a:cubicBezTo>
                    <a:pt x="1084" y="1776"/>
                    <a:pt x="1085" y="1776"/>
                    <a:pt x="1087" y="1776"/>
                  </a:cubicBezTo>
                  <a:lnTo>
                    <a:pt x="1100" y="1775"/>
                  </a:lnTo>
                  <a:cubicBezTo>
                    <a:pt x="1103" y="1775"/>
                    <a:pt x="1105" y="1776"/>
                    <a:pt x="1107" y="1778"/>
                  </a:cubicBezTo>
                  <a:lnTo>
                    <a:pt x="1110" y="1781"/>
                  </a:lnTo>
                  <a:cubicBezTo>
                    <a:pt x="1111" y="1781"/>
                    <a:pt x="1111" y="1781"/>
                    <a:pt x="1112" y="1781"/>
                  </a:cubicBezTo>
                  <a:lnTo>
                    <a:pt x="1116" y="1780"/>
                  </a:lnTo>
                  <a:cubicBezTo>
                    <a:pt x="1118" y="1780"/>
                    <a:pt x="1120" y="1780"/>
                    <a:pt x="1122" y="1782"/>
                  </a:cubicBezTo>
                  <a:lnTo>
                    <a:pt x="1127" y="1786"/>
                  </a:lnTo>
                  <a:lnTo>
                    <a:pt x="1135" y="1786"/>
                  </a:lnTo>
                  <a:lnTo>
                    <a:pt x="1149" y="1776"/>
                  </a:lnTo>
                  <a:cubicBezTo>
                    <a:pt x="1150" y="1775"/>
                    <a:pt x="1151" y="1774"/>
                    <a:pt x="1153" y="1774"/>
                  </a:cubicBezTo>
                  <a:lnTo>
                    <a:pt x="1172" y="1772"/>
                  </a:lnTo>
                  <a:cubicBezTo>
                    <a:pt x="1173" y="1772"/>
                    <a:pt x="1174" y="1772"/>
                    <a:pt x="1175" y="1772"/>
                  </a:cubicBezTo>
                  <a:lnTo>
                    <a:pt x="1188" y="1774"/>
                  </a:lnTo>
                  <a:lnTo>
                    <a:pt x="1202" y="1773"/>
                  </a:lnTo>
                  <a:cubicBezTo>
                    <a:pt x="1203" y="1773"/>
                    <a:pt x="1204" y="1773"/>
                    <a:pt x="1204" y="1773"/>
                  </a:cubicBezTo>
                  <a:lnTo>
                    <a:pt x="1220" y="1776"/>
                  </a:lnTo>
                  <a:lnTo>
                    <a:pt x="1229" y="1773"/>
                  </a:lnTo>
                  <a:cubicBezTo>
                    <a:pt x="1230" y="1773"/>
                    <a:pt x="1231" y="1772"/>
                    <a:pt x="1232" y="1773"/>
                  </a:cubicBezTo>
                  <a:lnTo>
                    <a:pt x="1235" y="1773"/>
                  </a:lnTo>
                  <a:cubicBezTo>
                    <a:pt x="1237" y="1773"/>
                    <a:pt x="1238" y="1774"/>
                    <a:pt x="1239" y="1774"/>
                  </a:cubicBezTo>
                  <a:lnTo>
                    <a:pt x="1245" y="1778"/>
                  </a:lnTo>
                  <a:cubicBezTo>
                    <a:pt x="1246" y="1779"/>
                    <a:pt x="1246" y="1779"/>
                    <a:pt x="1247" y="1780"/>
                  </a:cubicBezTo>
                  <a:lnTo>
                    <a:pt x="1249" y="1783"/>
                  </a:lnTo>
                  <a:lnTo>
                    <a:pt x="1249" y="1783"/>
                  </a:lnTo>
                  <a:cubicBezTo>
                    <a:pt x="1251" y="1782"/>
                    <a:pt x="1254" y="1782"/>
                    <a:pt x="1256" y="1783"/>
                  </a:cubicBezTo>
                  <a:lnTo>
                    <a:pt x="1260" y="1784"/>
                  </a:lnTo>
                  <a:cubicBezTo>
                    <a:pt x="1260" y="1784"/>
                    <a:pt x="1261" y="1785"/>
                    <a:pt x="1262" y="1785"/>
                  </a:cubicBezTo>
                  <a:lnTo>
                    <a:pt x="1266" y="1789"/>
                  </a:lnTo>
                  <a:lnTo>
                    <a:pt x="1266" y="1789"/>
                  </a:lnTo>
                  <a:cubicBezTo>
                    <a:pt x="1268" y="1788"/>
                    <a:pt x="1270" y="1788"/>
                    <a:pt x="1272" y="1789"/>
                  </a:cubicBezTo>
                  <a:lnTo>
                    <a:pt x="1274" y="1789"/>
                  </a:lnTo>
                  <a:lnTo>
                    <a:pt x="1281" y="1787"/>
                  </a:lnTo>
                  <a:cubicBezTo>
                    <a:pt x="1281" y="1786"/>
                    <a:pt x="1283" y="1785"/>
                    <a:pt x="1283" y="1785"/>
                  </a:cubicBezTo>
                  <a:lnTo>
                    <a:pt x="1286" y="1782"/>
                  </a:lnTo>
                  <a:lnTo>
                    <a:pt x="1293" y="1763"/>
                  </a:lnTo>
                  <a:cubicBezTo>
                    <a:pt x="1294" y="1761"/>
                    <a:pt x="1295" y="1760"/>
                    <a:pt x="1297" y="1759"/>
                  </a:cubicBezTo>
                  <a:lnTo>
                    <a:pt x="1300" y="1757"/>
                  </a:lnTo>
                  <a:cubicBezTo>
                    <a:pt x="1301" y="1757"/>
                    <a:pt x="1302" y="1757"/>
                    <a:pt x="1302" y="1756"/>
                  </a:cubicBezTo>
                  <a:lnTo>
                    <a:pt x="1318" y="1754"/>
                  </a:lnTo>
                  <a:cubicBezTo>
                    <a:pt x="1319" y="1754"/>
                    <a:pt x="1320" y="1754"/>
                    <a:pt x="1321" y="1754"/>
                  </a:cubicBezTo>
                  <a:lnTo>
                    <a:pt x="1329" y="1757"/>
                  </a:lnTo>
                  <a:lnTo>
                    <a:pt x="1330" y="1756"/>
                  </a:lnTo>
                  <a:lnTo>
                    <a:pt x="1335" y="1754"/>
                  </a:lnTo>
                  <a:cubicBezTo>
                    <a:pt x="1336" y="1753"/>
                    <a:pt x="1337" y="1753"/>
                    <a:pt x="1337" y="1753"/>
                  </a:cubicBezTo>
                  <a:lnTo>
                    <a:pt x="1341" y="1752"/>
                  </a:lnTo>
                  <a:cubicBezTo>
                    <a:pt x="1342" y="1752"/>
                    <a:pt x="1343" y="1752"/>
                    <a:pt x="1344" y="1752"/>
                  </a:cubicBezTo>
                  <a:lnTo>
                    <a:pt x="1348" y="1753"/>
                  </a:lnTo>
                  <a:lnTo>
                    <a:pt x="1354" y="1755"/>
                  </a:lnTo>
                  <a:lnTo>
                    <a:pt x="1362" y="1760"/>
                  </a:lnTo>
                  <a:cubicBezTo>
                    <a:pt x="1363" y="1760"/>
                    <a:pt x="1363" y="1760"/>
                    <a:pt x="1364" y="1761"/>
                  </a:cubicBezTo>
                  <a:lnTo>
                    <a:pt x="1369" y="1767"/>
                  </a:lnTo>
                  <a:lnTo>
                    <a:pt x="1378" y="1777"/>
                  </a:lnTo>
                  <a:lnTo>
                    <a:pt x="1382" y="1778"/>
                  </a:lnTo>
                  <a:lnTo>
                    <a:pt x="1385" y="1777"/>
                  </a:lnTo>
                  <a:lnTo>
                    <a:pt x="1386" y="1774"/>
                  </a:lnTo>
                  <a:cubicBezTo>
                    <a:pt x="1387" y="1772"/>
                    <a:pt x="1389" y="1771"/>
                    <a:pt x="1391" y="1770"/>
                  </a:cubicBezTo>
                  <a:lnTo>
                    <a:pt x="1393" y="1769"/>
                  </a:lnTo>
                  <a:lnTo>
                    <a:pt x="1394" y="1767"/>
                  </a:lnTo>
                  <a:cubicBezTo>
                    <a:pt x="1394" y="1766"/>
                    <a:pt x="1395" y="1764"/>
                    <a:pt x="1395" y="1763"/>
                  </a:cubicBezTo>
                  <a:cubicBezTo>
                    <a:pt x="1395" y="1763"/>
                    <a:pt x="1396" y="1762"/>
                    <a:pt x="1396" y="1761"/>
                  </a:cubicBezTo>
                  <a:lnTo>
                    <a:pt x="1403" y="1754"/>
                  </a:lnTo>
                  <a:lnTo>
                    <a:pt x="1405" y="1746"/>
                  </a:lnTo>
                  <a:cubicBezTo>
                    <a:pt x="1405" y="1745"/>
                    <a:pt x="1406" y="1744"/>
                    <a:pt x="1407" y="1743"/>
                  </a:cubicBezTo>
                  <a:lnTo>
                    <a:pt x="1410" y="1739"/>
                  </a:lnTo>
                  <a:lnTo>
                    <a:pt x="1411" y="1738"/>
                  </a:lnTo>
                  <a:lnTo>
                    <a:pt x="1419" y="1732"/>
                  </a:lnTo>
                  <a:cubicBezTo>
                    <a:pt x="1420" y="1731"/>
                    <a:pt x="1421" y="1730"/>
                    <a:pt x="1422" y="1730"/>
                  </a:cubicBezTo>
                  <a:cubicBezTo>
                    <a:pt x="1422" y="1730"/>
                    <a:pt x="1423" y="1729"/>
                    <a:pt x="1424" y="1729"/>
                  </a:cubicBezTo>
                  <a:lnTo>
                    <a:pt x="1424" y="1728"/>
                  </a:lnTo>
                  <a:cubicBezTo>
                    <a:pt x="1424" y="1727"/>
                    <a:pt x="1424" y="1727"/>
                    <a:pt x="1424" y="1726"/>
                  </a:cubicBezTo>
                  <a:lnTo>
                    <a:pt x="1424" y="1723"/>
                  </a:lnTo>
                  <a:cubicBezTo>
                    <a:pt x="1424" y="1722"/>
                    <a:pt x="1424" y="1720"/>
                    <a:pt x="1425" y="1719"/>
                  </a:cubicBezTo>
                  <a:lnTo>
                    <a:pt x="1429" y="1712"/>
                  </a:lnTo>
                  <a:lnTo>
                    <a:pt x="1434" y="1699"/>
                  </a:lnTo>
                  <a:lnTo>
                    <a:pt x="1435" y="1694"/>
                  </a:lnTo>
                  <a:lnTo>
                    <a:pt x="1438" y="1685"/>
                  </a:lnTo>
                  <a:lnTo>
                    <a:pt x="1439" y="1678"/>
                  </a:lnTo>
                  <a:lnTo>
                    <a:pt x="1443" y="1667"/>
                  </a:lnTo>
                  <a:cubicBezTo>
                    <a:pt x="1443" y="1666"/>
                    <a:pt x="1443" y="1666"/>
                    <a:pt x="1444" y="1665"/>
                  </a:cubicBezTo>
                  <a:lnTo>
                    <a:pt x="1449" y="1658"/>
                  </a:lnTo>
                  <a:lnTo>
                    <a:pt x="1461" y="1646"/>
                  </a:lnTo>
                  <a:lnTo>
                    <a:pt x="1468" y="1634"/>
                  </a:lnTo>
                  <a:lnTo>
                    <a:pt x="1468" y="1632"/>
                  </a:lnTo>
                  <a:cubicBezTo>
                    <a:pt x="1469" y="1631"/>
                    <a:pt x="1469" y="1630"/>
                    <a:pt x="1470" y="1629"/>
                  </a:cubicBezTo>
                  <a:lnTo>
                    <a:pt x="1472" y="1626"/>
                  </a:lnTo>
                  <a:cubicBezTo>
                    <a:pt x="1473" y="1625"/>
                    <a:pt x="1475" y="1624"/>
                    <a:pt x="1477" y="1624"/>
                  </a:cubicBezTo>
                  <a:cubicBezTo>
                    <a:pt x="1477" y="1622"/>
                    <a:pt x="1478" y="1621"/>
                    <a:pt x="1480" y="1620"/>
                  </a:cubicBezTo>
                  <a:lnTo>
                    <a:pt x="1484" y="1618"/>
                  </a:lnTo>
                  <a:lnTo>
                    <a:pt x="1499" y="1612"/>
                  </a:lnTo>
                  <a:lnTo>
                    <a:pt x="1504" y="1608"/>
                  </a:lnTo>
                  <a:cubicBezTo>
                    <a:pt x="1505" y="1607"/>
                    <a:pt x="1506" y="1607"/>
                    <a:pt x="1507" y="1607"/>
                  </a:cubicBezTo>
                  <a:lnTo>
                    <a:pt x="1508" y="1603"/>
                  </a:lnTo>
                  <a:cubicBezTo>
                    <a:pt x="1508" y="1602"/>
                    <a:pt x="1509" y="1601"/>
                    <a:pt x="1509" y="1600"/>
                  </a:cubicBezTo>
                  <a:cubicBezTo>
                    <a:pt x="1510" y="1600"/>
                    <a:pt x="1511" y="1597"/>
                    <a:pt x="1512" y="1597"/>
                  </a:cubicBezTo>
                  <a:lnTo>
                    <a:pt x="1513" y="1595"/>
                  </a:lnTo>
                  <a:cubicBezTo>
                    <a:pt x="1513" y="1595"/>
                    <a:pt x="1515" y="1594"/>
                    <a:pt x="1515" y="1593"/>
                  </a:cubicBezTo>
                  <a:cubicBezTo>
                    <a:pt x="1516" y="1593"/>
                    <a:pt x="1519" y="1592"/>
                    <a:pt x="1519" y="1592"/>
                  </a:cubicBezTo>
                  <a:lnTo>
                    <a:pt x="1524" y="1590"/>
                  </a:lnTo>
                  <a:lnTo>
                    <a:pt x="1536" y="1579"/>
                  </a:lnTo>
                  <a:lnTo>
                    <a:pt x="1542" y="1576"/>
                  </a:lnTo>
                  <a:cubicBezTo>
                    <a:pt x="1544" y="1575"/>
                    <a:pt x="1545" y="1575"/>
                    <a:pt x="1547" y="1575"/>
                  </a:cubicBezTo>
                  <a:lnTo>
                    <a:pt x="1553" y="1576"/>
                  </a:lnTo>
                  <a:lnTo>
                    <a:pt x="1556" y="1573"/>
                  </a:lnTo>
                  <a:cubicBezTo>
                    <a:pt x="1558" y="1571"/>
                    <a:pt x="1561" y="1570"/>
                    <a:pt x="1564" y="1571"/>
                  </a:cubicBezTo>
                  <a:lnTo>
                    <a:pt x="1576" y="1575"/>
                  </a:lnTo>
                  <a:cubicBezTo>
                    <a:pt x="1577" y="1575"/>
                    <a:pt x="1579" y="1576"/>
                    <a:pt x="1580" y="1577"/>
                  </a:cubicBezTo>
                  <a:cubicBezTo>
                    <a:pt x="1580" y="1576"/>
                    <a:pt x="1581" y="1576"/>
                    <a:pt x="1582" y="1575"/>
                  </a:cubicBezTo>
                  <a:lnTo>
                    <a:pt x="1584" y="1573"/>
                  </a:lnTo>
                  <a:cubicBezTo>
                    <a:pt x="1585" y="1573"/>
                    <a:pt x="1585" y="1572"/>
                    <a:pt x="1586" y="1572"/>
                  </a:cubicBezTo>
                  <a:lnTo>
                    <a:pt x="1595" y="1570"/>
                  </a:lnTo>
                  <a:lnTo>
                    <a:pt x="1608" y="1570"/>
                  </a:lnTo>
                  <a:lnTo>
                    <a:pt x="1616" y="1572"/>
                  </a:lnTo>
                  <a:cubicBezTo>
                    <a:pt x="1617" y="1572"/>
                    <a:pt x="1617" y="1572"/>
                    <a:pt x="1618" y="1572"/>
                  </a:cubicBezTo>
                  <a:lnTo>
                    <a:pt x="1624" y="1575"/>
                  </a:lnTo>
                  <a:lnTo>
                    <a:pt x="1628" y="1573"/>
                  </a:lnTo>
                  <a:lnTo>
                    <a:pt x="1632" y="1572"/>
                  </a:lnTo>
                  <a:lnTo>
                    <a:pt x="1639" y="1571"/>
                  </a:lnTo>
                  <a:lnTo>
                    <a:pt x="1643" y="1569"/>
                  </a:lnTo>
                  <a:cubicBezTo>
                    <a:pt x="1644" y="1569"/>
                    <a:pt x="1644" y="1569"/>
                    <a:pt x="1645" y="1569"/>
                  </a:cubicBezTo>
                  <a:lnTo>
                    <a:pt x="1648" y="1568"/>
                  </a:lnTo>
                  <a:lnTo>
                    <a:pt x="1642" y="1564"/>
                  </a:lnTo>
                  <a:cubicBezTo>
                    <a:pt x="1641" y="1563"/>
                    <a:pt x="1641" y="1563"/>
                    <a:pt x="1640" y="1562"/>
                  </a:cubicBezTo>
                  <a:lnTo>
                    <a:pt x="1638" y="1560"/>
                  </a:lnTo>
                  <a:lnTo>
                    <a:pt x="1631" y="1547"/>
                  </a:lnTo>
                  <a:cubicBezTo>
                    <a:pt x="1631" y="1546"/>
                    <a:pt x="1630" y="1545"/>
                    <a:pt x="1630" y="1544"/>
                  </a:cubicBezTo>
                  <a:lnTo>
                    <a:pt x="1629" y="1540"/>
                  </a:lnTo>
                  <a:cubicBezTo>
                    <a:pt x="1629" y="1538"/>
                    <a:pt x="1629" y="1536"/>
                    <a:pt x="1630" y="1535"/>
                  </a:cubicBezTo>
                  <a:lnTo>
                    <a:pt x="1632" y="1532"/>
                  </a:lnTo>
                  <a:cubicBezTo>
                    <a:pt x="1633" y="1530"/>
                    <a:pt x="1635" y="1528"/>
                    <a:pt x="1637" y="1528"/>
                  </a:cubicBezTo>
                  <a:lnTo>
                    <a:pt x="1639" y="1527"/>
                  </a:lnTo>
                  <a:lnTo>
                    <a:pt x="1643" y="1516"/>
                  </a:lnTo>
                  <a:cubicBezTo>
                    <a:pt x="1644" y="1514"/>
                    <a:pt x="1646" y="1512"/>
                    <a:pt x="1648" y="1511"/>
                  </a:cubicBezTo>
                  <a:lnTo>
                    <a:pt x="1648" y="1508"/>
                  </a:lnTo>
                  <a:cubicBezTo>
                    <a:pt x="1649" y="1507"/>
                    <a:pt x="1649" y="1506"/>
                    <a:pt x="1649" y="1506"/>
                  </a:cubicBezTo>
                  <a:lnTo>
                    <a:pt x="1659" y="1482"/>
                  </a:lnTo>
                  <a:lnTo>
                    <a:pt x="1664" y="1476"/>
                  </a:lnTo>
                  <a:cubicBezTo>
                    <a:pt x="1665" y="1476"/>
                    <a:pt x="1666" y="1475"/>
                    <a:pt x="1667" y="1474"/>
                  </a:cubicBezTo>
                  <a:lnTo>
                    <a:pt x="1669" y="1474"/>
                  </a:lnTo>
                  <a:lnTo>
                    <a:pt x="1672" y="1441"/>
                  </a:lnTo>
                  <a:lnTo>
                    <a:pt x="1676" y="1431"/>
                  </a:lnTo>
                  <a:lnTo>
                    <a:pt x="1679" y="1426"/>
                  </a:lnTo>
                  <a:cubicBezTo>
                    <a:pt x="1680" y="1426"/>
                    <a:pt x="1680" y="1425"/>
                    <a:pt x="1681" y="1425"/>
                  </a:cubicBezTo>
                  <a:lnTo>
                    <a:pt x="1684" y="1422"/>
                  </a:lnTo>
                  <a:cubicBezTo>
                    <a:pt x="1685" y="1421"/>
                    <a:pt x="1686" y="1421"/>
                    <a:pt x="1687" y="1420"/>
                  </a:cubicBezTo>
                  <a:lnTo>
                    <a:pt x="1692" y="1419"/>
                  </a:lnTo>
                  <a:cubicBezTo>
                    <a:pt x="1692" y="1419"/>
                    <a:pt x="1693" y="1419"/>
                    <a:pt x="1694" y="1419"/>
                  </a:cubicBezTo>
                  <a:lnTo>
                    <a:pt x="1698" y="1419"/>
                  </a:lnTo>
                  <a:lnTo>
                    <a:pt x="1695" y="1402"/>
                  </a:lnTo>
                  <a:cubicBezTo>
                    <a:pt x="1695" y="1401"/>
                    <a:pt x="1695" y="1400"/>
                    <a:pt x="1695" y="1400"/>
                  </a:cubicBezTo>
                  <a:lnTo>
                    <a:pt x="1697" y="1390"/>
                  </a:lnTo>
                  <a:cubicBezTo>
                    <a:pt x="1698" y="1386"/>
                    <a:pt x="1701" y="1383"/>
                    <a:pt x="1706" y="1383"/>
                  </a:cubicBezTo>
                  <a:lnTo>
                    <a:pt x="1706" y="1383"/>
                  </a:lnTo>
                  <a:cubicBezTo>
                    <a:pt x="1706" y="1383"/>
                    <a:pt x="1707" y="1383"/>
                    <a:pt x="1707" y="1382"/>
                  </a:cubicBezTo>
                  <a:lnTo>
                    <a:pt x="1709" y="1380"/>
                  </a:lnTo>
                  <a:cubicBezTo>
                    <a:pt x="1710" y="1379"/>
                    <a:pt x="1711" y="1379"/>
                    <a:pt x="1712" y="1378"/>
                  </a:cubicBezTo>
                  <a:lnTo>
                    <a:pt x="1717" y="1377"/>
                  </a:lnTo>
                  <a:lnTo>
                    <a:pt x="1717" y="1375"/>
                  </a:lnTo>
                  <a:cubicBezTo>
                    <a:pt x="1718" y="1374"/>
                    <a:pt x="1718" y="1373"/>
                    <a:pt x="1718" y="1372"/>
                  </a:cubicBezTo>
                  <a:lnTo>
                    <a:pt x="1721" y="1369"/>
                  </a:lnTo>
                  <a:lnTo>
                    <a:pt x="1729" y="1359"/>
                  </a:lnTo>
                  <a:cubicBezTo>
                    <a:pt x="1729" y="1359"/>
                    <a:pt x="1729" y="1359"/>
                    <a:pt x="1730" y="1358"/>
                  </a:cubicBezTo>
                  <a:lnTo>
                    <a:pt x="1730" y="1358"/>
                  </a:lnTo>
                  <a:cubicBezTo>
                    <a:pt x="1731" y="1356"/>
                    <a:pt x="1732" y="1355"/>
                    <a:pt x="1733" y="1354"/>
                  </a:cubicBezTo>
                  <a:lnTo>
                    <a:pt x="1736" y="1352"/>
                  </a:lnTo>
                  <a:lnTo>
                    <a:pt x="1756" y="1343"/>
                  </a:lnTo>
                  <a:lnTo>
                    <a:pt x="1761" y="1340"/>
                  </a:lnTo>
                  <a:lnTo>
                    <a:pt x="1767" y="1337"/>
                  </a:lnTo>
                  <a:lnTo>
                    <a:pt x="1777" y="1334"/>
                  </a:lnTo>
                  <a:lnTo>
                    <a:pt x="1786" y="1333"/>
                  </a:lnTo>
                  <a:lnTo>
                    <a:pt x="1786" y="1332"/>
                  </a:lnTo>
                  <a:lnTo>
                    <a:pt x="1786" y="1327"/>
                  </a:lnTo>
                  <a:cubicBezTo>
                    <a:pt x="1786" y="1326"/>
                    <a:pt x="1786" y="1325"/>
                    <a:pt x="1787" y="1323"/>
                  </a:cubicBezTo>
                  <a:lnTo>
                    <a:pt x="1789" y="1319"/>
                  </a:lnTo>
                  <a:cubicBezTo>
                    <a:pt x="1790" y="1318"/>
                    <a:pt x="1791" y="1318"/>
                    <a:pt x="1791" y="1317"/>
                  </a:cubicBezTo>
                  <a:lnTo>
                    <a:pt x="1794" y="1315"/>
                  </a:lnTo>
                  <a:cubicBezTo>
                    <a:pt x="1795" y="1314"/>
                    <a:pt x="1796" y="1314"/>
                    <a:pt x="1796" y="1313"/>
                  </a:cubicBezTo>
                  <a:lnTo>
                    <a:pt x="1799" y="1313"/>
                  </a:lnTo>
                  <a:cubicBezTo>
                    <a:pt x="1800" y="1312"/>
                    <a:pt x="1801" y="1312"/>
                    <a:pt x="1802" y="1312"/>
                  </a:cubicBezTo>
                  <a:lnTo>
                    <a:pt x="1812" y="1310"/>
                  </a:lnTo>
                  <a:lnTo>
                    <a:pt x="1814" y="1307"/>
                  </a:lnTo>
                  <a:cubicBezTo>
                    <a:pt x="1814" y="1306"/>
                    <a:pt x="1815" y="1305"/>
                    <a:pt x="1816" y="1305"/>
                  </a:cubicBezTo>
                  <a:lnTo>
                    <a:pt x="1822" y="1300"/>
                  </a:lnTo>
                  <a:cubicBezTo>
                    <a:pt x="1823" y="1299"/>
                    <a:pt x="1823" y="1299"/>
                    <a:pt x="1824" y="1298"/>
                  </a:cubicBezTo>
                  <a:cubicBezTo>
                    <a:pt x="1824" y="1298"/>
                    <a:pt x="1827" y="1297"/>
                    <a:pt x="1828" y="1297"/>
                  </a:cubicBezTo>
                  <a:lnTo>
                    <a:pt x="1829" y="1295"/>
                  </a:lnTo>
                  <a:cubicBezTo>
                    <a:pt x="1830" y="1294"/>
                    <a:pt x="1830" y="1293"/>
                    <a:pt x="1831" y="1292"/>
                  </a:cubicBezTo>
                  <a:lnTo>
                    <a:pt x="1834" y="1289"/>
                  </a:lnTo>
                  <a:cubicBezTo>
                    <a:pt x="1834" y="1289"/>
                    <a:pt x="1835" y="1288"/>
                    <a:pt x="1836" y="1288"/>
                  </a:cubicBezTo>
                  <a:lnTo>
                    <a:pt x="1838" y="1287"/>
                  </a:lnTo>
                  <a:lnTo>
                    <a:pt x="1835" y="1284"/>
                  </a:lnTo>
                  <a:cubicBezTo>
                    <a:pt x="1832" y="1283"/>
                    <a:pt x="1831" y="1281"/>
                    <a:pt x="1830" y="1278"/>
                  </a:cubicBezTo>
                  <a:cubicBezTo>
                    <a:pt x="1830" y="1277"/>
                    <a:pt x="1830" y="1276"/>
                    <a:pt x="1830" y="1275"/>
                  </a:cubicBezTo>
                  <a:lnTo>
                    <a:pt x="1830" y="1275"/>
                  </a:lnTo>
                  <a:lnTo>
                    <a:pt x="1822" y="1271"/>
                  </a:lnTo>
                  <a:lnTo>
                    <a:pt x="1815" y="1269"/>
                  </a:lnTo>
                  <a:lnTo>
                    <a:pt x="1801" y="1267"/>
                  </a:lnTo>
                  <a:cubicBezTo>
                    <a:pt x="1800" y="1266"/>
                    <a:pt x="1799" y="1266"/>
                    <a:pt x="1798" y="1265"/>
                  </a:cubicBezTo>
                  <a:lnTo>
                    <a:pt x="1794" y="1262"/>
                  </a:lnTo>
                  <a:lnTo>
                    <a:pt x="1786" y="1253"/>
                  </a:lnTo>
                  <a:lnTo>
                    <a:pt x="1779" y="1248"/>
                  </a:lnTo>
                  <a:lnTo>
                    <a:pt x="1775" y="1243"/>
                  </a:lnTo>
                  <a:lnTo>
                    <a:pt x="1757" y="1210"/>
                  </a:lnTo>
                  <a:lnTo>
                    <a:pt x="1753" y="1201"/>
                  </a:lnTo>
                  <a:lnTo>
                    <a:pt x="1750" y="1186"/>
                  </a:lnTo>
                  <a:cubicBezTo>
                    <a:pt x="1749" y="1183"/>
                    <a:pt x="1750" y="1180"/>
                    <a:pt x="1752" y="1178"/>
                  </a:cubicBezTo>
                  <a:lnTo>
                    <a:pt x="1751" y="1176"/>
                  </a:lnTo>
                  <a:lnTo>
                    <a:pt x="1739" y="1148"/>
                  </a:lnTo>
                  <a:lnTo>
                    <a:pt x="1734" y="1130"/>
                  </a:lnTo>
                  <a:lnTo>
                    <a:pt x="1732" y="1106"/>
                  </a:lnTo>
                  <a:lnTo>
                    <a:pt x="1734" y="1095"/>
                  </a:lnTo>
                  <a:cubicBezTo>
                    <a:pt x="1734" y="1094"/>
                    <a:pt x="1734" y="1093"/>
                    <a:pt x="1734" y="1093"/>
                  </a:cubicBezTo>
                  <a:lnTo>
                    <a:pt x="1736" y="1088"/>
                  </a:lnTo>
                  <a:lnTo>
                    <a:pt x="1744" y="1077"/>
                  </a:lnTo>
                  <a:lnTo>
                    <a:pt x="1744" y="1073"/>
                  </a:lnTo>
                  <a:lnTo>
                    <a:pt x="1751" y="1063"/>
                  </a:lnTo>
                  <a:lnTo>
                    <a:pt x="1757" y="1056"/>
                  </a:lnTo>
                  <a:lnTo>
                    <a:pt x="1758" y="1052"/>
                  </a:lnTo>
                  <a:lnTo>
                    <a:pt x="1758" y="1048"/>
                  </a:lnTo>
                  <a:cubicBezTo>
                    <a:pt x="1758" y="1047"/>
                    <a:pt x="1758" y="1046"/>
                    <a:pt x="1758" y="1046"/>
                  </a:cubicBezTo>
                  <a:lnTo>
                    <a:pt x="1759" y="1043"/>
                  </a:lnTo>
                  <a:lnTo>
                    <a:pt x="1780" y="1008"/>
                  </a:lnTo>
                  <a:lnTo>
                    <a:pt x="1793" y="993"/>
                  </a:lnTo>
                  <a:lnTo>
                    <a:pt x="1798" y="987"/>
                  </a:lnTo>
                  <a:lnTo>
                    <a:pt x="1805" y="970"/>
                  </a:lnTo>
                  <a:lnTo>
                    <a:pt x="1811" y="961"/>
                  </a:lnTo>
                  <a:cubicBezTo>
                    <a:pt x="1812" y="960"/>
                    <a:pt x="1813" y="959"/>
                    <a:pt x="1813" y="959"/>
                  </a:cubicBezTo>
                  <a:lnTo>
                    <a:pt x="1823" y="953"/>
                  </a:lnTo>
                  <a:lnTo>
                    <a:pt x="1826" y="949"/>
                  </a:lnTo>
                  <a:lnTo>
                    <a:pt x="1838" y="926"/>
                  </a:lnTo>
                  <a:cubicBezTo>
                    <a:pt x="1838" y="925"/>
                    <a:pt x="1839" y="925"/>
                    <a:pt x="1840" y="924"/>
                  </a:cubicBezTo>
                  <a:lnTo>
                    <a:pt x="1851" y="915"/>
                  </a:lnTo>
                  <a:lnTo>
                    <a:pt x="1860" y="903"/>
                  </a:lnTo>
                  <a:lnTo>
                    <a:pt x="1867" y="896"/>
                  </a:lnTo>
                  <a:lnTo>
                    <a:pt x="1880" y="871"/>
                  </a:lnTo>
                  <a:cubicBezTo>
                    <a:pt x="1880" y="870"/>
                    <a:pt x="1881" y="870"/>
                    <a:pt x="1881" y="869"/>
                  </a:cubicBezTo>
                  <a:lnTo>
                    <a:pt x="1885" y="866"/>
                  </a:lnTo>
                  <a:lnTo>
                    <a:pt x="1885" y="862"/>
                  </a:lnTo>
                  <a:cubicBezTo>
                    <a:pt x="1886" y="861"/>
                    <a:pt x="1886" y="860"/>
                    <a:pt x="1886" y="859"/>
                  </a:cubicBezTo>
                  <a:lnTo>
                    <a:pt x="1889" y="855"/>
                  </a:lnTo>
                  <a:lnTo>
                    <a:pt x="1896" y="846"/>
                  </a:lnTo>
                  <a:lnTo>
                    <a:pt x="1905" y="825"/>
                  </a:lnTo>
                  <a:lnTo>
                    <a:pt x="1908" y="819"/>
                  </a:lnTo>
                  <a:lnTo>
                    <a:pt x="1912" y="814"/>
                  </a:lnTo>
                  <a:lnTo>
                    <a:pt x="1918" y="810"/>
                  </a:lnTo>
                  <a:cubicBezTo>
                    <a:pt x="1918" y="810"/>
                    <a:pt x="1919" y="810"/>
                    <a:pt x="1920" y="809"/>
                  </a:cubicBezTo>
                  <a:lnTo>
                    <a:pt x="1936" y="804"/>
                  </a:lnTo>
                  <a:lnTo>
                    <a:pt x="1943" y="803"/>
                  </a:lnTo>
                  <a:lnTo>
                    <a:pt x="1947" y="804"/>
                  </a:lnTo>
                  <a:lnTo>
                    <a:pt x="1947" y="804"/>
                  </a:lnTo>
                  <a:lnTo>
                    <a:pt x="1953" y="799"/>
                  </a:lnTo>
                  <a:cubicBezTo>
                    <a:pt x="1954" y="798"/>
                    <a:pt x="1955" y="798"/>
                    <a:pt x="1956" y="797"/>
                  </a:cubicBezTo>
                  <a:lnTo>
                    <a:pt x="1966" y="794"/>
                  </a:lnTo>
                  <a:cubicBezTo>
                    <a:pt x="1965" y="794"/>
                    <a:pt x="1965" y="793"/>
                    <a:pt x="1964" y="793"/>
                  </a:cubicBezTo>
                  <a:lnTo>
                    <a:pt x="1956" y="785"/>
                  </a:lnTo>
                  <a:cubicBezTo>
                    <a:pt x="1956" y="786"/>
                    <a:pt x="1955" y="786"/>
                    <a:pt x="1954" y="786"/>
                  </a:cubicBezTo>
                  <a:lnTo>
                    <a:pt x="1952" y="786"/>
                  </a:lnTo>
                  <a:cubicBezTo>
                    <a:pt x="1951" y="786"/>
                    <a:pt x="1950" y="786"/>
                    <a:pt x="1948" y="785"/>
                  </a:cubicBezTo>
                  <a:lnTo>
                    <a:pt x="1937" y="780"/>
                  </a:lnTo>
                  <a:cubicBezTo>
                    <a:pt x="1933" y="778"/>
                    <a:pt x="1931" y="773"/>
                    <a:pt x="1933" y="769"/>
                  </a:cubicBezTo>
                  <a:lnTo>
                    <a:pt x="1937" y="762"/>
                  </a:lnTo>
                  <a:cubicBezTo>
                    <a:pt x="1938" y="761"/>
                    <a:pt x="1938" y="760"/>
                    <a:pt x="1939" y="760"/>
                  </a:cubicBezTo>
                  <a:lnTo>
                    <a:pt x="1960" y="738"/>
                  </a:lnTo>
                  <a:lnTo>
                    <a:pt x="1970" y="724"/>
                  </a:lnTo>
                  <a:lnTo>
                    <a:pt x="1993" y="702"/>
                  </a:lnTo>
                  <a:lnTo>
                    <a:pt x="2000" y="697"/>
                  </a:lnTo>
                  <a:lnTo>
                    <a:pt x="2008" y="693"/>
                  </a:lnTo>
                  <a:lnTo>
                    <a:pt x="2018" y="691"/>
                  </a:lnTo>
                  <a:lnTo>
                    <a:pt x="2028" y="691"/>
                  </a:lnTo>
                  <a:cubicBezTo>
                    <a:pt x="2029" y="691"/>
                    <a:pt x="2030" y="691"/>
                    <a:pt x="2031" y="691"/>
                  </a:cubicBezTo>
                  <a:cubicBezTo>
                    <a:pt x="2031" y="692"/>
                    <a:pt x="2031" y="692"/>
                    <a:pt x="2032" y="692"/>
                  </a:cubicBezTo>
                  <a:lnTo>
                    <a:pt x="2034" y="688"/>
                  </a:lnTo>
                  <a:cubicBezTo>
                    <a:pt x="2035" y="687"/>
                    <a:pt x="2035" y="686"/>
                    <a:pt x="2036" y="686"/>
                  </a:cubicBezTo>
                  <a:cubicBezTo>
                    <a:pt x="2037" y="685"/>
                    <a:pt x="2040" y="683"/>
                    <a:pt x="2041" y="683"/>
                  </a:cubicBezTo>
                  <a:lnTo>
                    <a:pt x="2055" y="680"/>
                  </a:lnTo>
                  <a:lnTo>
                    <a:pt x="2103" y="662"/>
                  </a:lnTo>
                  <a:cubicBezTo>
                    <a:pt x="2104" y="661"/>
                    <a:pt x="2104" y="661"/>
                    <a:pt x="2105" y="661"/>
                  </a:cubicBezTo>
                  <a:lnTo>
                    <a:pt x="2122" y="660"/>
                  </a:lnTo>
                  <a:lnTo>
                    <a:pt x="2158" y="649"/>
                  </a:lnTo>
                  <a:cubicBezTo>
                    <a:pt x="2159" y="648"/>
                    <a:pt x="2160" y="648"/>
                    <a:pt x="2161" y="648"/>
                  </a:cubicBezTo>
                  <a:lnTo>
                    <a:pt x="2166" y="648"/>
                  </a:lnTo>
                  <a:lnTo>
                    <a:pt x="2169" y="647"/>
                  </a:lnTo>
                  <a:cubicBezTo>
                    <a:pt x="2170" y="646"/>
                    <a:pt x="2170" y="646"/>
                    <a:pt x="2171" y="646"/>
                  </a:cubicBezTo>
                  <a:lnTo>
                    <a:pt x="2184" y="642"/>
                  </a:lnTo>
                  <a:lnTo>
                    <a:pt x="2199" y="641"/>
                  </a:lnTo>
                  <a:lnTo>
                    <a:pt x="2205" y="639"/>
                  </a:lnTo>
                  <a:lnTo>
                    <a:pt x="2217" y="632"/>
                  </a:lnTo>
                  <a:lnTo>
                    <a:pt x="2222" y="627"/>
                  </a:lnTo>
                  <a:lnTo>
                    <a:pt x="2227" y="621"/>
                  </a:lnTo>
                  <a:lnTo>
                    <a:pt x="2236" y="605"/>
                  </a:lnTo>
                  <a:lnTo>
                    <a:pt x="2242" y="597"/>
                  </a:lnTo>
                  <a:cubicBezTo>
                    <a:pt x="2242" y="596"/>
                    <a:pt x="2243" y="596"/>
                    <a:pt x="2243" y="595"/>
                  </a:cubicBezTo>
                  <a:lnTo>
                    <a:pt x="2249" y="591"/>
                  </a:lnTo>
                  <a:lnTo>
                    <a:pt x="2265" y="583"/>
                  </a:lnTo>
                  <a:lnTo>
                    <a:pt x="2278" y="573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8" name="Google Shape;4588;p90"/>
            <p:cNvSpPr/>
            <p:nvPr/>
          </p:nvSpPr>
          <p:spPr>
            <a:xfrm>
              <a:off x="5954689" y="3830884"/>
              <a:ext cx="33428" cy="23524"/>
            </a:xfrm>
            <a:custGeom>
              <a:rect b="b" l="l" r="r" t="t"/>
              <a:pathLst>
                <a:path extrusionOk="0" h="84" w="121">
                  <a:moveTo>
                    <a:pt x="114" y="48"/>
                  </a:moveTo>
                  <a:lnTo>
                    <a:pt x="112" y="42"/>
                  </a:lnTo>
                  <a:cubicBezTo>
                    <a:pt x="112" y="39"/>
                    <a:pt x="110" y="37"/>
                    <a:pt x="108" y="36"/>
                  </a:cubicBezTo>
                  <a:cubicBezTo>
                    <a:pt x="108" y="35"/>
                    <a:pt x="107" y="34"/>
                    <a:pt x="107" y="33"/>
                  </a:cubicBezTo>
                  <a:lnTo>
                    <a:pt x="104" y="27"/>
                  </a:lnTo>
                  <a:lnTo>
                    <a:pt x="102" y="25"/>
                  </a:lnTo>
                  <a:cubicBezTo>
                    <a:pt x="102" y="24"/>
                    <a:pt x="99" y="22"/>
                    <a:pt x="98" y="21"/>
                  </a:cubicBezTo>
                  <a:cubicBezTo>
                    <a:pt x="98" y="21"/>
                    <a:pt x="97" y="21"/>
                    <a:pt x="96" y="21"/>
                  </a:cubicBezTo>
                  <a:lnTo>
                    <a:pt x="93" y="18"/>
                  </a:lnTo>
                  <a:cubicBezTo>
                    <a:pt x="93" y="17"/>
                    <a:pt x="92" y="16"/>
                    <a:pt x="91" y="16"/>
                  </a:cubicBezTo>
                  <a:lnTo>
                    <a:pt x="88" y="14"/>
                  </a:lnTo>
                  <a:cubicBezTo>
                    <a:pt x="88" y="12"/>
                    <a:pt x="87" y="9"/>
                    <a:pt x="85" y="7"/>
                  </a:cubicBezTo>
                  <a:cubicBezTo>
                    <a:pt x="83" y="4"/>
                    <a:pt x="78" y="4"/>
                    <a:pt x="74" y="6"/>
                  </a:cubicBezTo>
                  <a:cubicBezTo>
                    <a:pt x="74" y="4"/>
                    <a:pt x="72" y="2"/>
                    <a:pt x="70" y="1"/>
                  </a:cubicBezTo>
                  <a:cubicBezTo>
                    <a:pt x="68" y="0"/>
                    <a:pt x="65" y="0"/>
                    <a:pt x="63" y="1"/>
                  </a:cubicBezTo>
                  <a:lnTo>
                    <a:pt x="56" y="6"/>
                  </a:lnTo>
                  <a:lnTo>
                    <a:pt x="48" y="5"/>
                  </a:lnTo>
                  <a:lnTo>
                    <a:pt x="31" y="7"/>
                  </a:lnTo>
                  <a:lnTo>
                    <a:pt x="28" y="6"/>
                  </a:lnTo>
                  <a:cubicBezTo>
                    <a:pt x="26" y="5"/>
                    <a:pt x="25" y="5"/>
                    <a:pt x="23" y="6"/>
                  </a:cubicBezTo>
                  <a:lnTo>
                    <a:pt x="9" y="9"/>
                  </a:lnTo>
                  <a:cubicBezTo>
                    <a:pt x="8" y="9"/>
                    <a:pt x="6" y="10"/>
                    <a:pt x="5" y="12"/>
                  </a:cubicBezTo>
                  <a:lnTo>
                    <a:pt x="2" y="15"/>
                  </a:lnTo>
                  <a:cubicBezTo>
                    <a:pt x="2" y="16"/>
                    <a:pt x="1" y="17"/>
                    <a:pt x="1" y="18"/>
                  </a:cubicBezTo>
                  <a:lnTo>
                    <a:pt x="1" y="20"/>
                  </a:lnTo>
                  <a:cubicBezTo>
                    <a:pt x="0" y="21"/>
                    <a:pt x="0" y="24"/>
                    <a:pt x="0" y="26"/>
                  </a:cubicBezTo>
                  <a:cubicBezTo>
                    <a:pt x="0" y="27"/>
                    <a:pt x="0" y="28"/>
                    <a:pt x="1" y="29"/>
                  </a:cubicBezTo>
                  <a:lnTo>
                    <a:pt x="3" y="32"/>
                  </a:lnTo>
                  <a:cubicBezTo>
                    <a:pt x="3" y="33"/>
                    <a:pt x="4" y="34"/>
                    <a:pt x="4" y="34"/>
                  </a:cubicBezTo>
                  <a:lnTo>
                    <a:pt x="6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5" y="43"/>
                  </a:lnTo>
                  <a:cubicBezTo>
                    <a:pt x="4" y="47"/>
                    <a:pt x="6" y="51"/>
                    <a:pt x="10" y="52"/>
                  </a:cubicBezTo>
                  <a:lnTo>
                    <a:pt x="18" y="55"/>
                  </a:lnTo>
                  <a:cubicBezTo>
                    <a:pt x="19" y="56"/>
                    <a:pt x="21" y="56"/>
                    <a:pt x="22" y="55"/>
                  </a:cubicBezTo>
                  <a:lnTo>
                    <a:pt x="34" y="53"/>
                  </a:lnTo>
                  <a:lnTo>
                    <a:pt x="41" y="53"/>
                  </a:lnTo>
                  <a:lnTo>
                    <a:pt x="77" y="76"/>
                  </a:lnTo>
                  <a:lnTo>
                    <a:pt x="91" y="82"/>
                  </a:lnTo>
                  <a:cubicBezTo>
                    <a:pt x="92" y="83"/>
                    <a:pt x="93" y="83"/>
                    <a:pt x="95" y="83"/>
                  </a:cubicBezTo>
                  <a:cubicBezTo>
                    <a:pt x="95" y="83"/>
                    <a:pt x="95" y="83"/>
                    <a:pt x="96" y="83"/>
                  </a:cubicBezTo>
                  <a:lnTo>
                    <a:pt x="106" y="82"/>
                  </a:lnTo>
                  <a:cubicBezTo>
                    <a:pt x="110" y="81"/>
                    <a:pt x="113" y="78"/>
                    <a:pt x="113" y="74"/>
                  </a:cubicBezTo>
                  <a:lnTo>
                    <a:pt x="113" y="70"/>
                  </a:lnTo>
                  <a:cubicBezTo>
                    <a:pt x="115" y="70"/>
                    <a:pt x="117" y="69"/>
                    <a:pt x="119" y="67"/>
                  </a:cubicBezTo>
                  <a:cubicBezTo>
                    <a:pt x="120" y="65"/>
                    <a:pt x="120" y="62"/>
                    <a:pt x="119" y="59"/>
                  </a:cubicBezTo>
                  <a:lnTo>
                    <a:pt x="114" y="48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9" name="Google Shape;4589;p90"/>
            <p:cNvSpPr/>
            <p:nvPr/>
          </p:nvSpPr>
          <p:spPr>
            <a:xfrm>
              <a:off x="5905165" y="3894027"/>
              <a:ext cx="8666" cy="9905"/>
            </a:xfrm>
            <a:custGeom>
              <a:rect b="b" l="l" r="r" t="t"/>
              <a:pathLst>
                <a:path extrusionOk="0" h="35" w="32">
                  <a:moveTo>
                    <a:pt x="30" y="7"/>
                  </a:moveTo>
                  <a:cubicBezTo>
                    <a:pt x="29" y="5"/>
                    <a:pt x="27" y="3"/>
                    <a:pt x="25" y="1"/>
                  </a:cubicBezTo>
                  <a:cubicBezTo>
                    <a:pt x="22" y="0"/>
                    <a:pt x="21" y="0"/>
                    <a:pt x="19" y="1"/>
                  </a:cubicBezTo>
                  <a:lnTo>
                    <a:pt x="11" y="5"/>
                  </a:lnTo>
                  <a:cubicBezTo>
                    <a:pt x="10" y="5"/>
                    <a:pt x="9" y="5"/>
                    <a:pt x="8" y="6"/>
                  </a:cubicBezTo>
                  <a:lnTo>
                    <a:pt x="3" y="11"/>
                  </a:lnTo>
                  <a:cubicBezTo>
                    <a:pt x="1" y="13"/>
                    <a:pt x="0" y="17"/>
                    <a:pt x="1" y="20"/>
                  </a:cubicBezTo>
                  <a:lnTo>
                    <a:pt x="5" y="28"/>
                  </a:lnTo>
                  <a:cubicBezTo>
                    <a:pt x="6" y="31"/>
                    <a:pt x="8" y="33"/>
                    <a:pt x="11" y="33"/>
                  </a:cubicBezTo>
                  <a:lnTo>
                    <a:pt x="17" y="34"/>
                  </a:lnTo>
                  <a:cubicBezTo>
                    <a:pt x="18" y="34"/>
                    <a:pt x="18" y="34"/>
                    <a:pt x="18" y="34"/>
                  </a:cubicBezTo>
                  <a:cubicBezTo>
                    <a:pt x="21" y="34"/>
                    <a:pt x="23" y="33"/>
                    <a:pt x="25" y="31"/>
                  </a:cubicBezTo>
                  <a:lnTo>
                    <a:pt x="29" y="25"/>
                  </a:lnTo>
                  <a:cubicBezTo>
                    <a:pt x="29" y="24"/>
                    <a:pt x="30" y="22"/>
                    <a:pt x="30" y="21"/>
                  </a:cubicBezTo>
                  <a:lnTo>
                    <a:pt x="31" y="14"/>
                  </a:lnTo>
                  <a:cubicBezTo>
                    <a:pt x="31" y="13"/>
                    <a:pt x="31" y="13"/>
                    <a:pt x="30" y="12"/>
                  </a:cubicBezTo>
                  <a:lnTo>
                    <a:pt x="30" y="7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0" name="Google Shape;4590;p90"/>
            <p:cNvSpPr/>
            <p:nvPr/>
          </p:nvSpPr>
          <p:spPr>
            <a:xfrm>
              <a:off x="5874212" y="3838313"/>
              <a:ext cx="66857" cy="54476"/>
            </a:xfrm>
            <a:custGeom>
              <a:rect b="b" l="l" r="r" t="t"/>
              <a:pathLst>
                <a:path extrusionOk="0" h="194" w="237">
                  <a:moveTo>
                    <a:pt x="234" y="60"/>
                  </a:moveTo>
                  <a:cubicBezTo>
                    <a:pt x="233" y="58"/>
                    <a:pt x="231" y="56"/>
                    <a:pt x="228" y="56"/>
                  </a:cubicBezTo>
                  <a:lnTo>
                    <a:pt x="223" y="56"/>
                  </a:lnTo>
                  <a:lnTo>
                    <a:pt x="214" y="50"/>
                  </a:lnTo>
                  <a:cubicBezTo>
                    <a:pt x="213" y="50"/>
                    <a:pt x="212" y="49"/>
                    <a:pt x="212" y="49"/>
                  </a:cubicBezTo>
                  <a:lnTo>
                    <a:pt x="206" y="48"/>
                  </a:lnTo>
                  <a:cubicBezTo>
                    <a:pt x="204" y="47"/>
                    <a:pt x="202" y="47"/>
                    <a:pt x="200" y="48"/>
                  </a:cubicBezTo>
                  <a:lnTo>
                    <a:pt x="198" y="50"/>
                  </a:lnTo>
                  <a:cubicBezTo>
                    <a:pt x="197" y="50"/>
                    <a:pt x="196" y="51"/>
                    <a:pt x="195" y="51"/>
                  </a:cubicBezTo>
                  <a:lnTo>
                    <a:pt x="191" y="56"/>
                  </a:lnTo>
                  <a:lnTo>
                    <a:pt x="180" y="56"/>
                  </a:lnTo>
                  <a:lnTo>
                    <a:pt x="176" y="55"/>
                  </a:lnTo>
                  <a:lnTo>
                    <a:pt x="171" y="53"/>
                  </a:lnTo>
                  <a:lnTo>
                    <a:pt x="168" y="50"/>
                  </a:lnTo>
                  <a:lnTo>
                    <a:pt x="167" y="48"/>
                  </a:lnTo>
                  <a:lnTo>
                    <a:pt x="173" y="46"/>
                  </a:lnTo>
                  <a:cubicBezTo>
                    <a:pt x="174" y="46"/>
                    <a:pt x="175" y="45"/>
                    <a:pt x="176" y="44"/>
                  </a:cubicBezTo>
                  <a:lnTo>
                    <a:pt x="178" y="42"/>
                  </a:lnTo>
                  <a:cubicBezTo>
                    <a:pt x="179" y="41"/>
                    <a:pt x="180" y="40"/>
                    <a:pt x="180" y="39"/>
                  </a:cubicBezTo>
                  <a:lnTo>
                    <a:pt x="181" y="37"/>
                  </a:lnTo>
                  <a:cubicBezTo>
                    <a:pt x="181" y="37"/>
                    <a:pt x="181" y="36"/>
                    <a:pt x="181" y="35"/>
                  </a:cubicBezTo>
                  <a:cubicBezTo>
                    <a:pt x="182" y="33"/>
                    <a:pt x="183" y="30"/>
                    <a:pt x="183" y="28"/>
                  </a:cubicBezTo>
                  <a:cubicBezTo>
                    <a:pt x="183" y="25"/>
                    <a:pt x="182" y="23"/>
                    <a:pt x="180" y="22"/>
                  </a:cubicBezTo>
                  <a:cubicBezTo>
                    <a:pt x="179" y="21"/>
                    <a:pt x="179" y="21"/>
                    <a:pt x="178" y="21"/>
                  </a:cubicBezTo>
                  <a:lnTo>
                    <a:pt x="181" y="19"/>
                  </a:lnTo>
                  <a:cubicBezTo>
                    <a:pt x="183" y="17"/>
                    <a:pt x="185" y="14"/>
                    <a:pt x="184" y="12"/>
                  </a:cubicBezTo>
                  <a:cubicBezTo>
                    <a:pt x="184" y="9"/>
                    <a:pt x="183" y="6"/>
                    <a:pt x="180" y="5"/>
                  </a:cubicBezTo>
                  <a:lnTo>
                    <a:pt x="178" y="4"/>
                  </a:lnTo>
                  <a:cubicBezTo>
                    <a:pt x="177" y="3"/>
                    <a:pt x="176" y="3"/>
                    <a:pt x="175" y="3"/>
                  </a:cubicBezTo>
                  <a:cubicBezTo>
                    <a:pt x="173" y="1"/>
                    <a:pt x="170" y="0"/>
                    <a:pt x="167" y="1"/>
                  </a:cubicBezTo>
                  <a:lnTo>
                    <a:pt x="147" y="9"/>
                  </a:lnTo>
                  <a:lnTo>
                    <a:pt x="138" y="12"/>
                  </a:lnTo>
                  <a:lnTo>
                    <a:pt x="125" y="13"/>
                  </a:lnTo>
                  <a:lnTo>
                    <a:pt x="119" y="15"/>
                  </a:lnTo>
                  <a:cubicBezTo>
                    <a:pt x="119" y="15"/>
                    <a:pt x="118" y="15"/>
                    <a:pt x="117" y="16"/>
                  </a:cubicBezTo>
                  <a:lnTo>
                    <a:pt x="106" y="23"/>
                  </a:lnTo>
                  <a:lnTo>
                    <a:pt x="101" y="25"/>
                  </a:lnTo>
                  <a:lnTo>
                    <a:pt x="99" y="25"/>
                  </a:lnTo>
                  <a:cubicBezTo>
                    <a:pt x="97" y="25"/>
                    <a:pt x="94" y="26"/>
                    <a:pt x="93" y="27"/>
                  </a:cubicBezTo>
                  <a:cubicBezTo>
                    <a:pt x="92" y="28"/>
                    <a:pt x="91" y="29"/>
                    <a:pt x="90" y="29"/>
                  </a:cubicBezTo>
                  <a:lnTo>
                    <a:pt x="90" y="29"/>
                  </a:lnTo>
                  <a:cubicBezTo>
                    <a:pt x="89" y="30"/>
                    <a:pt x="88" y="30"/>
                    <a:pt x="87" y="31"/>
                  </a:cubicBezTo>
                  <a:lnTo>
                    <a:pt x="76" y="39"/>
                  </a:lnTo>
                  <a:cubicBezTo>
                    <a:pt x="75" y="39"/>
                    <a:pt x="74" y="40"/>
                    <a:pt x="73" y="41"/>
                  </a:cubicBezTo>
                  <a:cubicBezTo>
                    <a:pt x="72" y="41"/>
                    <a:pt x="71" y="42"/>
                    <a:pt x="71" y="43"/>
                  </a:cubicBezTo>
                  <a:lnTo>
                    <a:pt x="67" y="46"/>
                  </a:lnTo>
                  <a:cubicBezTo>
                    <a:pt x="67" y="47"/>
                    <a:pt x="66" y="48"/>
                    <a:pt x="65" y="49"/>
                  </a:cubicBezTo>
                  <a:lnTo>
                    <a:pt x="63" y="51"/>
                  </a:lnTo>
                  <a:cubicBezTo>
                    <a:pt x="62" y="51"/>
                    <a:pt x="61" y="51"/>
                    <a:pt x="61" y="51"/>
                  </a:cubicBezTo>
                  <a:cubicBezTo>
                    <a:pt x="58" y="52"/>
                    <a:pt x="56" y="54"/>
                    <a:pt x="55" y="57"/>
                  </a:cubicBezTo>
                  <a:lnTo>
                    <a:pt x="49" y="65"/>
                  </a:lnTo>
                  <a:lnTo>
                    <a:pt x="46" y="67"/>
                  </a:lnTo>
                  <a:lnTo>
                    <a:pt x="42" y="67"/>
                  </a:lnTo>
                  <a:cubicBezTo>
                    <a:pt x="41" y="67"/>
                    <a:pt x="40" y="68"/>
                    <a:pt x="39" y="68"/>
                  </a:cubicBezTo>
                  <a:lnTo>
                    <a:pt x="36" y="70"/>
                  </a:lnTo>
                  <a:cubicBezTo>
                    <a:pt x="36" y="70"/>
                    <a:pt x="35" y="71"/>
                    <a:pt x="34" y="71"/>
                  </a:cubicBezTo>
                  <a:lnTo>
                    <a:pt x="26" y="80"/>
                  </a:lnTo>
                  <a:lnTo>
                    <a:pt x="21" y="83"/>
                  </a:lnTo>
                  <a:cubicBezTo>
                    <a:pt x="20" y="83"/>
                    <a:pt x="19" y="83"/>
                    <a:pt x="19" y="84"/>
                  </a:cubicBezTo>
                  <a:lnTo>
                    <a:pt x="5" y="92"/>
                  </a:lnTo>
                  <a:cubicBezTo>
                    <a:pt x="3" y="93"/>
                    <a:pt x="2" y="95"/>
                    <a:pt x="1" y="97"/>
                  </a:cubicBezTo>
                  <a:lnTo>
                    <a:pt x="0" y="101"/>
                  </a:lnTo>
                  <a:cubicBezTo>
                    <a:pt x="0" y="101"/>
                    <a:pt x="0" y="102"/>
                    <a:pt x="0" y="103"/>
                  </a:cubicBezTo>
                  <a:lnTo>
                    <a:pt x="0" y="110"/>
                  </a:lnTo>
                  <a:lnTo>
                    <a:pt x="1" y="114"/>
                  </a:lnTo>
                  <a:cubicBezTo>
                    <a:pt x="1" y="116"/>
                    <a:pt x="2" y="118"/>
                    <a:pt x="3" y="119"/>
                  </a:cubicBezTo>
                  <a:lnTo>
                    <a:pt x="5" y="120"/>
                  </a:lnTo>
                  <a:lnTo>
                    <a:pt x="6" y="123"/>
                  </a:lnTo>
                  <a:cubicBezTo>
                    <a:pt x="7" y="124"/>
                    <a:pt x="8" y="125"/>
                    <a:pt x="9" y="126"/>
                  </a:cubicBezTo>
                  <a:lnTo>
                    <a:pt x="11" y="128"/>
                  </a:lnTo>
                  <a:cubicBezTo>
                    <a:pt x="13" y="129"/>
                    <a:pt x="16" y="129"/>
                    <a:pt x="19" y="129"/>
                  </a:cubicBezTo>
                  <a:cubicBezTo>
                    <a:pt x="19" y="129"/>
                    <a:pt x="20" y="128"/>
                    <a:pt x="21" y="128"/>
                  </a:cubicBezTo>
                  <a:lnTo>
                    <a:pt x="21" y="128"/>
                  </a:lnTo>
                  <a:cubicBezTo>
                    <a:pt x="22" y="129"/>
                    <a:pt x="22" y="129"/>
                    <a:pt x="23" y="129"/>
                  </a:cubicBezTo>
                  <a:lnTo>
                    <a:pt x="23" y="130"/>
                  </a:lnTo>
                  <a:cubicBezTo>
                    <a:pt x="24" y="131"/>
                    <a:pt x="24" y="132"/>
                    <a:pt x="25" y="132"/>
                  </a:cubicBezTo>
                  <a:lnTo>
                    <a:pt x="28" y="139"/>
                  </a:lnTo>
                  <a:cubicBezTo>
                    <a:pt x="30" y="142"/>
                    <a:pt x="33" y="143"/>
                    <a:pt x="36" y="143"/>
                  </a:cubicBezTo>
                  <a:lnTo>
                    <a:pt x="42" y="142"/>
                  </a:lnTo>
                  <a:cubicBezTo>
                    <a:pt x="43" y="142"/>
                    <a:pt x="45" y="141"/>
                    <a:pt x="46" y="140"/>
                  </a:cubicBezTo>
                  <a:lnTo>
                    <a:pt x="51" y="135"/>
                  </a:lnTo>
                  <a:cubicBezTo>
                    <a:pt x="52" y="134"/>
                    <a:pt x="53" y="133"/>
                    <a:pt x="53" y="132"/>
                  </a:cubicBezTo>
                  <a:lnTo>
                    <a:pt x="55" y="126"/>
                  </a:lnTo>
                  <a:lnTo>
                    <a:pt x="65" y="120"/>
                  </a:lnTo>
                  <a:lnTo>
                    <a:pt x="67" y="119"/>
                  </a:lnTo>
                  <a:lnTo>
                    <a:pt x="73" y="122"/>
                  </a:lnTo>
                  <a:lnTo>
                    <a:pt x="78" y="126"/>
                  </a:lnTo>
                  <a:lnTo>
                    <a:pt x="78" y="127"/>
                  </a:lnTo>
                  <a:lnTo>
                    <a:pt x="76" y="129"/>
                  </a:lnTo>
                  <a:cubicBezTo>
                    <a:pt x="76" y="130"/>
                    <a:pt x="76" y="131"/>
                    <a:pt x="76" y="132"/>
                  </a:cubicBezTo>
                  <a:lnTo>
                    <a:pt x="75" y="136"/>
                  </a:lnTo>
                  <a:cubicBezTo>
                    <a:pt x="75" y="139"/>
                    <a:pt x="76" y="142"/>
                    <a:pt x="78" y="144"/>
                  </a:cubicBezTo>
                  <a:lnTo>
                    <a:pt x="80" y="154"/>
                  </a:lnTo>
                  <a:cubicBezTo>
                    <a:pt x="80" y="155"/>
                    <a:pt x="81" y="157"/>
                    <a:pt x="82" y="158"/>
                  </a:cubicBezTo>
                  <a:lnTo>
                    <a:pt x="86" y="164"/>
                  </a:lnTo>
                  <a:cubicBezTo>
                    <a:pt x="87" y="165"/>
                    <a:pt x="88" y="166"/>
                    <a:pt x="90" y="166"/>
                  </a:cubicBezTo>
                  <a:lnTo>
                    <a:pt x="97" y="169"/>
                  </a:lnTo>
                  <a:cubicBezTo>
                    <a:pt x="98" y="170"/>
                    <a:pt x="99" y="170"/>
                    <a:pt x="100" y="170"/>
                  </a:cubicBezTo>
                  <a:lnTo>
                    <a:pt x="118" y="171"/>
                  </a:lnTo>
                  <a:cubicBezTo>
                    <a:pt x="119" y="171"/>
                    <a:pt x="121" y="171"/>
                    <a:pt x="122" y="170"/>
                  </a:cubicBezTo>
                  <a:lnTo>
                    <a:pt x="123" y="170"/>
                  </a:lnTo>
                  <a:lnTo>
                    <a:pt x="124" y="171"/>
                  </a:lnTo>
                  <a:cubicBezTo>
                    <a:pt x="125" y="171"/>
                    <a:pt x="125" y="171"/>
                    <a:pt x="126" y="172"/>
                  </a:cubicBezTo>
                  <a:lnTo>
                    <a:pt x="127" y="176"/>
                  </a:lnTo>
                  <a:cubicBezTo>
                    <a:pt x="128" y="178"/>
                    <a:pt x="130" y="180"/>
                    <a:pt x="131" y="181"/>
                  </a:cubicBezTo>
                  <a:cubicBezTo>
                    <a:pt x="131" y="181"/>
                    <a:pt x="132" y="181"/>
                    <a:pt x="132" y="182"/>
                  </a:cubicBezTo>
                  <a:lnTo>
                    <a:pt x="140" y="191"/>
                  </a:lnTo>
                  <a:cubicBezTo>
                    <a:pt x="141" y="192"/>
                    <a:pt x="144" y="193"/>
                    <a:pt x="147" y="193"/>
                  </a:cubicBezTo>
                  <a:cubicBezTo>
                    <a:pt x="148" y="193"/>
                    <a:pt x="150" y="193"/>
                    <a:pt x="151" y="193"/>
                  </a:cubicBezTo>
                  <a:cubicBezTo>
                    <a:pt x="152" y="192"/>
                    <a:pt x="152" y="192"/>
                    <a:pt x="153" y="192"/>
                  </a:cubicBezTo>
                  <a:lnTo>
                    <a:pt x="156" y="189"/>
                  </a:lnTo>
                  <a:cubicBezTo>
                    <a:pt x="156" y="189"/>
                    <a:pt x="157" y="188"/>
                    <a:pt x="158" y="187"/>
                  </a:cubicBezTo>
                  <a:lnTo>
                    <a:pt x="164" y="181"/>
                  </a:lnTo>
                  <a:lnTo>
                    <a:pt x="182" y="170"/>
                  </a:lnTo>
                  <a:cubicBezTo>
                    <a:pt x="182" y="169"/>
                    <a:pt x="183" y="169"/>
                    <a:pt x="183" y="168"/>
                  </a:cubicBezTo>
                  <a:lnTo>
                    <a:pt x="190" y="162"/>
                  </a:lnTo>
                  <a:cubicBezTo>
                    <a:pt x="191" y="161"/>
                    <a:pt x="191" y="160"/>
                    <a:pt x="191" y="159"/>
                  </a:cubicBezTo>
                  <a:lnTo>
                    <a:pt x="193" y="155"/>
                  </a:lnTo>
                  <a:lnTo>
                    <a:pt x="193" y="155"/>
                  </a:lnTo>
                  <a:cubicBezTo>
                    <a:pt x="196" y="154"/>
                    <a:pt x="197" y="151"/>
                    <a:pt x="198" y="149"/>
                  </a:cubicBezTo>
                  <a:lnTo>
                    <a:pt x="199" y="136"/>
                  </a:lnTo>
                  <a:lnTo>
                    <a:pt x="204" y="127"/>
                  </a:lnTo>
                  <a:lnTo>
                    <a:pt x="211" y="117"/>
                  </a:lnTo>
                  <a:lnTo>
                    <a:pt x="219" y="110"/>
                  </a:lnTo>
                  <a:cubicBezTo>
                    <a:pt x="222" y="108"/>
                    <a:pt x="222" y="105"/>
                    <a:pt x="221" y="102"/>
                  </a:cubicBezTo>
                  <a:lnTo>
                    <a:pt x="221" y="100"/>
                  </a:lnTo>
                  <a:lnTo>
                    <a:pt x="225" y="98"/>
                  </a:lnTo>
                  <a:cubicBezTo>
                    <a:pt x="226" y="97"/>
                    <a:pt x="227" y="96"/>
                    <a:pt x="228" y="95"/>
                  </a:cubicBezTo>
                  <a:lnTo>
                    <a:pt x="233" y="83"/>
                  </a:lnTo>
                  <a:cubicBezTo>
                    <a:pt x="234" y="81"/>
                    <a:pt x="234" y="80"/>
                    <a:pt x="234" y="78"/>
                  </a:cubicBezTo>
                  <a:cubicBezTo>
                    <a:pt x="234" y="77"/>
                    <a:pt x="234" y="77"/>
                    <a:pt x="234" y="77"/>
                  </a:cubicBezTo>
                  <a:cubicBezTo>
                    <a:pt x="235" y="75"/>
                    <a:pt x="235" y="74"/>
                    <a:pt x="235" y="72"/>
                  </a:cubicBezTo>
                  <a:lnTo>
                    <a:pt x="235" y="68"/>
                  </a:lnTo>
                  <a:lnTo>
                    <a:pt x="234" y="68"/>
                  </a:lnTo>
                  <a:lnTo>
                    <a:pt x="235" y="68"/>
                  </a:lnTo>
                  <a:cubicBezTo>
                    <a:pt x="236" y="65"/>
                    <a:pt x="235" y="62"/>
                    <a:pt x="234" y="60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1" name="Google Shape;4591;p90"/>
            <p:cNvSpPr/>
            <p:nvPr/>
          </p:nvSpPr>
          <p:spPr>
            <a:xfrm>
              <a:off x="5812308" y="3898980"/>
              <a:ext cx="27238" cy="24762"/>
            </a:xfrm>
            <a:custGeom>
              <a:rect b="b" l="l" r="r" t="t"/>
              <a:pathLst>
                <a:path extrusionOk="0" h="89" w="98">
                  <a:moveTo>
                    <a:pt x="93" y="21"/>
                  </a:moveTo>
                  <a:lnTo>
                    <a:pt x="92" y="18"/>
                  </a:lnTo>
                  <a:cubicBezTo>
                    <a:pt x="93" y="15"/>
                    <a:pt x="93" y="12"/>
                    <a:pt x="91" y="10"/>
                  </a:cubicBezTo>
                  <a:lnTo>
                    <a:pt x="86" y="6"/>
                  </a:lnTo>
                  <a:cubicBezTo>
                    <a:pt x="86" y="5"/>
                    <a:pt x="85" y="5"/>
                    <a:pt x="84" y="4"/>
                  </a:cubicBezTo>
                  <a:lnTo>
                    <a:pt x="78" y="4"/>
                  </a:lnTo>
                  <a:lnTo>
                    <a:pt x="77" y="2"/>
                  </a:lnTo>
                  <a:cubicBezTo>
                    <a:pt x="75" y="1"/>
                    <a:pt x="74" y="1"/>
                    <a:pt x="72" y="0"/>
                  </a:cubicBezTo>
                  <a:lnTo>
                    <a:pt x="69" y="0"/>
                  </a:lnTo>
                  <a:cubicBezTo>
                    <a:pt x="68" y="0"/>
                    <a:pt x="67" y="0"/>
                    <a:pt x="66" y="1"/>
                  </a:cubicBezTo>
                  <a:lnTo>
                    <a:pt x="63" y="2"/>
                  </a:lnTo>
                  <a:cubicBezTo>
                    <a:pt x="62" y="2"/>
                    <a:pt x="61" y="3"/>
                    <a:pt x="61" y="3"/>
                  </a:cubicBezTo>
                  <a:cubicBezTo>
                    <a:pt x="60" y="3"/>
                    <a:pt x="59" y="3"/>
                    <a:pt x="58" y="3"/>
                  </a:cubicBezTo>
                  <a:lnTo>
                    <a:pt x="51" y="5"/>
                  </a:lnTo>
                  <a:lnTo>
                    <a:pt x="44" y="9"/>
                  </a:lnTo>
                  <a:lnTo>
                    <a:pt x="44" y="9"/>
                  </a:lnTo>
                  <a:cubicBezTo>
                    <a:pt x="42" y="9"/>
                    <a:pt x="40" y="10"/>
                    <a:pt x="38" y="11"/>
                  </a:cubicBezTo>
                  <a:cubicBezTo>
                    <a:pt x="35" y="10"/>
                    <a:pt x="32" y="11"/>
                    <a:pt x="30" y="13"/>
                  </a:cubicBezTo>
                  <a:lnTo>
                    <a:pt x="26" y="18"/>
                  </a:lnTo>
                  <a:lnTo>
                    <a:pt x="23" y="20"/>
                  </a:lnTo>
                  <a:cubicBezTo>
                    <a:pt x="22" y="20"/>
                    <a:pt x="21" y="21"/>
                    <a:pt x="20" y="22"/>
                  </a:cubicBezTo>
                  <a:lnTo>
                    <a:pt x="18" y="24"/>
                  </a:lnTo>
                  <a:cubicBezTo>
                    <a:pt x="16" y="26"/>
                    <a:pt x="16" y="28"/>
                    <a:pt x="16" y="30"/>
                  </a:cubicBezTo>
                  <a:lnTo>
                    <a:pt x="16" y="37"/>
                  </a:lnTo>
                  <a:lnTo>
                    <a:pt x="16" y="39"/>
                  </a:lnTo>
                  <a:cubicBezTo>
                    <a:pt x="15" y="38"/>
                    <a:pt x="15" y="39"/>
                    <a:pt x="14" y="39"/>
                  </a:cubicBezTo>
                  <a:lnTo>
                    <a:pt x="12" y="39"/>
                  </a:lnTo>
                  <a:cubicBezTo>
                    <a:pt x="11" y="39"/>
                    <a:pt x="9" y="39"/>
                    <a:pt x="9" y="40"/>
                  </a:cubicBezTo>
                  <a:lnTo>
                    <a:pt x="4" y="44"/>
                  </a:lnTo>
                  <a:cubicBezTo>
                    <a:pt x="1" y="46"/>
                    <a:pt x="0" y="50"/>
                    <a:pt x="2" y="54"/>
                  </a:cubicBezTo>
                  <a:lnTo>
                    <a:pt x="3" y="54"/>
                  </a:lnTo>
                  <a:lnTo>
                    <a:pt x="1" y="60"/>
                  </a:lnTo>
                  <a:cubicBezTo>
                    <a:pt x="0" y="61"/>
                    <a:pt x="0" y="62"/>
                    <a:pt x="0" y="64"/>
                  </a:cubicBezTo>
                  <a:lnTo>
                    <a:pt x="1" y="68"/>
                  </a:lnTo>
                  <a:cubicBezTo>
                    <a:pt x="1" y="70"/>
                    <a:pt x="2" y="71"/>
                    <a:pt x="3" y="72"/>
                  </a:cubicBezTo>
                  <a:lnTo>
                    <a:pt x="5" y="75"/>
                  </a:lnTo>
                  <a:cubicBezTo>
                    <a:pt x="5" y="75"/>
                    <a:pt x="6" y="76"/>
                    <a:pt x="7" y="76"/>
                  </a:cubicBezTo>
                  <a:lnTo>
                    <a:pt x="13" y="80"/>
                  </a:lnTo>
                  <a:cubicBezTo>
                    <a:pt x="15" y="82"/>
                    <a:pt x="17" y="82"/>
                    <a:pt x="20" y="81"/>
                  </a:cubicBezTo>
                  <a:cubicBezTo>
                    <a:pt x="20" y="81"/>
                    <a:pt x="21" y="81"/>
                    <a:pt x="22" y="80"/>
                  </a:cubicBezTo>
                  <a:cubicBezTo>
                    <a:pt x="24" y="82"/>
                    <a:pt x="26" y="82"/>
                    <a:pt x="28" y="82"/>
                  </a:cubicBezTo>
                  <a:cubicBezTo>
                    <a:pt x="29" y="82"/>
                    <a:pt x="30" y="82"/>
                    <a:pt x="31" y="82"/>
                  </a:cubicBezTo>
                  <a:lnTo>
                    <a:pt x="31" y="83"/>
                  </a:lnTo>
                  <a:cubicBezTo>
                    <a:pt x="33" y="86"/>
                    <a:pt x="36" y="88"/>
                    <a:pt x="39" y="88"/>
                  </a:cubicBezTo>
                  <a:lnTo>
                    <a:pt x="39" y="88"/>
                  </a:lnTo>
                  <a:lnTo>
                    <a:pt x="45" y="88"/>
                  </a:lnTo>
                  <a:cubicBezTo>
                    <a:pt x="50" y="88"/>
                    <a:pt x="53" y="85"/>
                    <a:pt x="53" y="81"/>
                  </a:cubicBezTo>
                  <a:lnTo>
                    <a:pt x="53" y="76"/>
                  </a:lnTo>
                  <a:lnTo>
                    <a:pt x="55" y="71"/>
                  </a:lnTo>
                  <a:lnTo>
                    <a:pt x="56" y="71"/>
                  </a:lnTo>
                  <a:cubicBezTo>
                    <a:pt x="58" y="71"/>
                    <a:pt x="61" y="70"/>
                    <a:pt x="62" y="68"/>
                  </a:cubicBezTo>
                  <a:lnTo>
                    <a:pt x="69" y="64"/>
                  </a:lnTo>
                  <a:lnTo>
                    <a:pt x="71" y="62"/>
                  </a:lnTo>
                  <a:cubicBezTo>
                    <a:pt x="72" y="61"/>
                    <a:pt x="73" y="61"/>
                    <a:pt x="73" y="60"/>
                  </a:cubicBezTo>
                  <a:lnTo>
                    <a:pt x="78" y="52"/>
                  </a:lnTo>
                  <a:lnTo>
                    <a:pt x="84" y="48"/>
                  </a:lnTo>
                  <a:cubicBezTo>
                    <a:pt x="84" y="48"/>
                    <a:pt x="86" y="46"/>
                    <a:pt x="87" y="45"/>
                  </a:cubicBezTo>
                  <a:cubicBezTo>
                    <a:pt x="87" y="44"/>
                    <a:pt x="88" y="43"/>
                    <a:pt x="88" y="42"/>
                  </a:cubicBezTo>
                  <a:lnTo>
                    <a:pt x="89" y="39"/>
                  </a:lnTo>
                  <a:lnTo>
                    <a:pt x="89" y="39"/>
                  </a:lnTo>
                  <a:cubicBezTo>
                    <a:pt x="91" y="39"/>
                    <a:pt x="94" y="37"/>
                    <a:pt x="95" y="35"/>
                  </a:cubicBezTo>
                  <a:cubicBezTo>
                    <a:pt x="96" y="33"/>
                    <a:pt x="97" y="30"/>
                    <a:pt x="96" y="28"/>
                  </a:cubicBezTo>
                  <a:lnTo>
                    <a:pt x="93" y="21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2" name="Google Shape;4592;p90"/>
            <p:cNvSpPr/>
            <p:nvPr/>
          </p:nvSpPr>
          <p:spPr>
            <a:xfrm>
              <a:off x="5820975" y="3923741"/>
              <a:ext cx="16095" cy="12381"/>
            </a:xfrm>
            <a:custGeom>
              <a:rect b="b" l="l" r="r" t="t"/>
              <a:pathLst>
                <a:path extrusionOk="0" h="46" w="56">
                  <a:moveTo>
                    <a:pt x="50" y="19"/>
                  </a:moveTo>
                  <a:cubicBezTo>
                    <a:pt x="48" y="16"/>
                    <a:pt x="44" y="16"/>
                    <a:pt x="41" y="17"/>
                  </a:cubicBezTo>
                  <a:lnTo>
                    <a:pt x="37" y="19"/>
                  </a:lnTo>
                  <a:lnTo>
                    <a:pt x="34" y="17"/>
                  </a:lnTo>
                  <a:lnTo>
                    <a:pt x="26" y="7"/>
                  </a:lnTo>
                  <a:cubicBezTo>
                    <a:pt x="26" y="6"/>
                    <a:pt x="26" y="5"/>
                    <a:pt x="25" y="4"/>
                  </a:cubicBezTo>
                  <a:cubicBezTo>
                    <a:pt x="24" y="1"/>
                    <a:pt x="19" y="0"/>
                    <a:pt x="16" y="0"/>
                  </a:cubicBezTo>
                  <a:cubicBezTo>
                    <a:pt x="13" y="1"/>
                    <a:pt x="11" y="3"/>
                    <a:pt x="10" y="7"/>
                  </a:cubicBezTo>
                  <a:cubicBezTo>
                    <a:pt x="8" y="7"/>
                    <a:pt x="7" y="8"/>
                    <a:pt x="6" y="9"/>
                  </a:cubicBezTo>
                  <a:lnTo>
                    <a:pt x="1" y="15"/>
                  </a:lnTo>
                  <a:cubicBezTo>
                    <a:pt x="0" y="17"/>
                    <a:pt x="0" y="20"/>
                    <a:pt x="1" y="23"/>
                  </a:cubicBezTo>
                  <a:cubicBezTo>
                    <a:pt x="1" y="24"/>
                    <a:pt x="0" y="26"/>
                    <a:pt x="0" y="27"/>
                  </a:cubicBezTo>
                  <a:lnTo>
                    <a:pt x="0" y="30"/>
                  </a:lnTo>
                  <a:cubicBezTo>
                    <a:pt x="0" y="31"/>
                    <a:pt x="1" y="32"/>
                    <a:pt x="1" y="32"/>
                  </a:cubicBezTo>
                  <a:lnTo>
                    <a:pt x="0" y="35"/>
                  </a:lnTo>
                  <a:cubicBezTo>
                    <a:pt x="0" y="39"/>
                    <a:pt x="2" y="43"/>
                    <a:pt x="6" y="44"/>
                  </a:cubicBezTo>
                  <a:lnTo>
                    <a:pt x="9" y="45"/>
                  </a:lnTo>
                  <a:cubicBezTo>
                    <a:pt x="9" y="45"/>
                    <a:pt x="10" y="45"/>
                    <a:pt x="11" y="45"/>
                  </a:cubicBezTo>
                  <a:cubicBezTo>
                    <a:pt x="12" y="45"/>
                    <a:pt x="14" y="45"/>
                    <a:pt x="15" y="44"/>
                  </a:cubicBezTo>
                  <a:lnTo>
                    <a:pt x="18" y="42"/>
                  </a:lnTo>
                  <a:cubicBezTo>
                    <a:pt x="19" y="42"/>
                    <a:pt x="20" y="41"/>
                    <a:pt x="21" y="40"/>
                  </a:cubicBezTo>
                  <a:lnTo>
                    <a:pt x="23" y="37"/>
                  </a:lnTo>
                  <a:lnTo>
                    <a:pt x="23" y="36"/>
                  </a:lnTo>
                  <a:lnTo>
                    <a:pt x="31" y="41"/>
                  </a:lnTo>
                  <a:cubicBezTo>
                    <a:pt x="33" y="42"/>
                    <a:pt x="34" y="43"/>
                    <a:pt x="36" y="43"/>
                  </a:cubicBezTo>
                  <a:lnTo>
                    <a:pt x="44" y="43"/>
                  </a:lnTo>
                  <a:lnTo>
                    <a:pt x="49" y="42"/>
                  </a:lnTo>
                  <a:cubicBezTo>
                    <a:pt x="52" y="41"/>
                    <a:pt x="55" y="38"/>
                    <a:pt x="55" y="34"/>
                  </a:cubicBezTo>
                  <a:lnTo>
                    <a:pt x="55" y="29"/>
                  </a:lnTo>
                  <a:cubicBezTo>
                    <a:pt x="55" y="27"/>
                    <a:pt x="55" y="25"/>
                    <a:pt x="53" y="23"/>
                  </a:cubicBezTo>
                  <a:lnTo>
                    <a:pt x="50" y="19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593" name="Google Shape;4593;p90"/>
          <p:cNvSpPr/>
          <p:nvPr/>
        </p:nvSpPr>
        <p:spPr>
          <a:xfrm>
            <a:off x="7274915" y="3327299"/>
            <a:ext cx="256859" cy="169952"/>
          </a:xfrm>
          <a:custGeom>
            <a:rect b="b" l="l" r="r" t="t"/>
            <a:pathLst>
              <a:path extrusionOk="0" h="390" w="587">
                <a:moveTo>
                  <a:pt x="51" y="363"/>
                </a:moveTo>
                <a:lnTo>
                  <a:pt x="34" y="366"/>
                </a:lnTo>
                <a:lnTo>
                  <a:pt x="30" y="365"/>
                </a:lnTo>
                <a:lnTo>
                  <a:pt x="31" y="367"/>
                </a:lnTo>
                <a:lnTo>
                  <a:pt x="32" y="369"/>
                </a:lnTo>
                <a:lnTo>
                  <a:pt x="34" y="370"/>
                </a:lnTo>
                <a:lnTo>
                  <a:pt x="36" y="371"/>
                </a:lnTo>
                <a:lnTo>
                  <a:pt x="36" y="371"/>
                </a:lnTo>
                <a:cubicBezTo>
                  <a:pt x="37" y="371"/>
                  <a:pt x="39" y="372"/>
                  <a:pt x="40" y="373"/>
                </a:cubicBezTo>
                <a:lnTo>
                  <a:pt x="45" y="379"/>
                </a:lnTo>
                <a:lnTo>
                  <a:pt x="67" y="378"/>
                </a:lnTo>
                <a:cubicBezTo>
                  <a:pt x="69" y="378"/>
                  <a:pt x="70" y="378"/>
                  <a:pt x="72" y="379"/>
                </a:cubicBezTo>
                <a:lnTo>
                  <a:pt x="85" y="388"/>
                </a:lnTo>
                <a:lnTo>
                  <a:pt x="90" y="389"/>
                </a:lnTo>
                <a:lnTo>
                  <a:pt x="90" y="388"/>
                </a:lnTo>
                <a:lnTo>
                  <a:pt x="94" y="384"/>
                </a:lnTo>
                <a:cubicBezTo>
                  <a:pt x="95" y="384"/>
                  <a:pt x="96" y="383"/>
                  <a:pt x="96" y="383"/>
                </a:cubicBezTo>
                <a:lnTo>
                  <a:pt x="100" y="381"/>
                </a:lnTo>
                <a:cubicBezTo>
                  <a:pt x="99" y="380"/>
                  <a:pt x="99" y="379"/>
                  <a:pt x="99" y="378"/>
                </a:cubicBezTo>
                <a:lnTo>
                  <a:pt x="99" y="375"/>
                </a:lnTo>
                <a:cubicBezTo>
                  <a:pt x="99" y="374"/>
                  <a:pt x="99" y="373"/>
                  <a:pt x="100" y="372"/>
                </a:cubicBezTo>
                <a:lnTo>
                  <a:pt x="100" y="370"/>
                </a:lnTo>
                <a:cubicBezTo>
                  <a:pt x="101" y="368"/>
                  <a:pt x="102" y="367"/>
                  <a:pt x="103" y="366"/>
                </a:cubicBezTo>
                <a:cubicBezTo>
                  <a:pt x="105" y="365"/>
                  <a:pt x="109" y="363"/>
                  <a:pt x="111" y="364"/>
                </a:cubicBezTo>
                <a:lnTo>
                  <a:pt x="119" y="366"/>
                </a:lnTo>
                <a:cubicBezTo>
                  <a:pt x="120" y="366"/>
                  <a:pt x="120" y="366"/>
                  <a:pt x="121" y="366"/>
                </a:cubicBezTo>
                <a:lnTo>
                  <a:pt x="124" y="368"/>
                </a:lnTo>
                <a:cubicBezTo>
                  <a:pt x="125" y="368"/>
                  <a:pt x="125" y="369"/>
                  <a:pt x="126" y="369"/>
                </a:cubicBezTo>
                <a:lnTo>
                  <a:pt x="131" y="374"/>
                </a:lnTo>
                <a:lnTo>
                  <a:pt x="138" y="375"/>
                </a:lnTo>
                <a:lnTo>
                  <a:pt x="141" y="375"/>
                </a:lnTo>
                <a:lnTo>
                  <a:pt x="155" y="369"/>
                </a:lnTo>
                <a:cubicBezTo>
                  <a:pt x="157" y="368"/>
                  <a:pt x="158" y="368"/>
                  <a:pt x="159" y="369"/>
                </a:cubicBezTo>
                <a:lnTo>
                  <a:pt x="164" y="370"/>
                </a:lnTo>
                <a:lnTo>
                  <a:pt x="173" y="374"/>
                </a:lnTo>
                <a:lnTo>
                  <a:pt x="179" y="375"/>
                </a:lnTo>
                <a:lnTo>
                  <a:pt x="185" y="374"/>
                </a:lnTo>
                <a:lnTo>
                  <a:pt x="193" y="368"/>
                </a:lnTo>
                <a:lnTo>
                  <a:pt x="200" y="363"/>
                </a:lnTo>
                <a:lnTo>
                  <a:pt x="202" y="358"/>
                </a:lnTo>
                <a:lnTo>
                  <a:pt x="203" y="353"/>
                </a:lnTo>
                <a:cubicBezTo>
                  <a:pt x="203" y="352"/>
                  <a:pt x="203" y="350"/>
                  <a:pt x="203" y="350"/>
                </a:cubicBezTo>
                <a:lnTo>
                  <a:pt x="205" y="346"/>
                </a:lnTo>
                <a:cubicBezTo>
                  <a:pt x="205" y="346"/>
                  <a:pt x="205" y="345"/>
                  <a:pt x="206" y="344"/>
                </a:cubicBezTo>
                <a:lnTo>
                  <a:pt x="207" y="342"/>
                </a:lnTo>
                <a:lnTo>
                  <a:pt x="214" y="333"/>
                </a:lnTo>
                <a:lnTo>
                  <a:pt x="216" y="329"/>
                </a:lnTo>
                <a:cubicBezTo>
                  <a:pt x="216" y="328"/>
                  <a:pt x="217" y="327"/>
                  <a:pt x="217" y="327"/>
                </a:cubicBezTo>
                <a:lnTo>
                  <a:pt x="219" y="325"/>
                </a:lnTo>
                <a:cubicBezTo>
                  <a:pt x="220" y="324"/>
                  <a:pt x="221" y="323"/>
                  <a:pt x="222" y="323"/>
                </a:cubicBezTo>
                <a:lnTo>
                  <a:pt x="225" y="322"/>
                </a:lnTo>
                <a:cubicBezTo>
                  <a:pt x="227" y="321"/>
                  <a:pt x="230" y="321"/>
                  <a:pt x="232" y="322"/>
                </a:cubicBezTo>
                <a:lnTo>
                  <a:pt x="234" y="323"/>
                </a:lnTo>
                <a:cubicBezTo>
                  <a:pt x="237" y="325"/>
                  <a:pt x="238" y="327"/>
                  <a:pt x="238" y="329"/>
                </a:cubicBezTo>
                <a:lnTo>
                  <a:pt x="239" y="334"/>
                </a:lnTo>
                <a:lnTo>
                  <a:pt x="239" y="340"/>
                </a:lnTo>
                <a:lnTo>
                  <a:pt x="239" y="342"/>
                </a:lnTo>
                <a:lnTo>
                  <a:pt x="246" y="348"/>
                </a:lnTo>
                <a:cubicBezTo>
                  <a:pt x="246" y="348"/>
                  <a:pt x="247" y="348"/>
                  <a:pt x="247" y="349"/>
                </a:cubicBezTo>
                <a:lnTo>
                  <a:pt x="249" y="350"/>
                </a:lnTo>
                <a:cubicBezTo>
                  <a:pt x="250" y="350"/>
                  <a:pt x="250" y="351"/>
                  <a:pt x="251" y="351"/>
                </a:cubicBezTo>
                <a:cubicBezTo>
                  <a:pt x="252" y="352"/>
                  <a:pt x="253" y="355"/>
                  <a:pt x="254" y="356"/>
                </a:cubicBezTo>
                <a:lnTo>
                  <a:pt x="254" y="359"/>
                </a:lnTo>
                <a:cubicBezTo>
                  <a:pt x="254" y="359"/>
                  <a:pt x="254" y="360"/>
                  <a:pt x="254" y="361"/>
                </a:cubicBezTo>
                <a:lnTo>
                  <a:pt x="254" y="363"/>
                </a:lnTo>
                <a:lnTo>
                  <a:pt x="271" y="370"/>
                </a:lnTo>
                <a:cubicBezTo>
                  <a:pt x="272" y="371"/>
                  <a:pt x="272" y="371"/>
                  <a:pt x="273" y="372"/>
                </a:cubicBezTo>
                <a:cubicBezTo>
                  <a:pt x="274" y="373"/>
                  <a:pt x="275" y="374"/>
                  <a:pt x="275" y="375"/>
                </a:cubicBezTo>
                <a:lnTo>
                  <a:pt x="276" y="379"/>
                </a:lnTo>
                <a:lnTo>
                  <a:pt x="278" y="379"/>
                </a:lnTo>
                <a:lnTo>
                  <a:pt x="282" y="378"/>
                </a:lnTo>
                <a:lnTo>
                  <a:pt x="283" y="375"/>
                </a:lnTo>
                <a:lnTo>
                  <a:pt x="284" y="371"/>
                </a:lnTo>
                <a:cubicBezTo>
                  <a:pt x="284" y="367"/>
                  <a:pt x="287" y="364"/>
                  <a:pt x="291" y="364"/>
                </a:cubicBezTo>
                <a:lnTo>
                  <a:pt x="295" y="364"/>
                </a:lnTo>
                <a:cubicBezTo>
                  <a:pt x="297" y="364"/>
                  <a:pt x="298" y="364"/>
                  <a:pt x="300" y="365"/>
                </a:cubicBezTo>
                <a:lnTo>
                  <a:pt x="307" y="370"/>
                </a:lnTo>
                <a:cubicBezTo>
                  <a:pt x="308" y="370"/>
                  <a:pt x="310" y="371"/>
                  <a:pt x="311" y="371"/>
                </a:cubicBezTo>
                <a:lnTo>
                  <a:pt x="313" y="372"/>
                </a:lnTo>
                <a:cubicBezTo>
                  <a:pt x="314" y="372"/>
                  <a:pt x="314" y="373"/>
                  <a:pt x="315" y="373"/>
                </a:cubicBezTo>
                <a:lnTo>
                  <a:pt x="322" y="373"/>
                </a:lnTo>
                <a:cubicBezTo>
                  <a:pt x="323" y="373"/>
                  <a:pt x="325" y="374"/>
                  <a:pt x="327" y="375"/>
                </a:cubicBezTo>
                <a:lnTo>
                  <a:pt x="341" y="388"/>
                </a:lnTo>
                <a:lnTo>
                  <a:pt x="345" y="388"/>
                </a:lnTo>
                <a:lnTo>
                  <a:pt x="363" y="382"/>
                </a:lnTo>
                <a:cubicBezTo>
                  <a:pt x="364" y="382"/>
                  <a:pt x="364" y="381"/>
                  <a:pt x="366" y="381"/>
                </a:cubicBezTo>
                <a:lnTo>
                  <a:pt x="368" y="381"/>
                </a:lnTo>
                <a:lnTo>
                  <a:pt x="367" y="381"/>
                </a:lnTo>
                <a:cubicBezTo>
                  <a:pt x="366" y="380"/>
                  <a:pt x="365" y="379"/>
                  <a:pt x="364" y="378"/>
                </a:cubicBezTo>
                <a:lnTo>
                  <a:pt x="361" y="373"/>
                </a:lnTo>
                <a:cubicBezTo>
                  <a:pt x="361" y="373"/>
                  <a:pt x="361" y="372"/>
                  <a:pt x="361" y="371"/>
                </a:cubicBezTo>
                <a:lnTo>
                  <a:pt x="356" y="353"/>
                </a:lnTo>
                <a:cubicBezTo>
                  <a:pt x="355" y="352"/>
                  <a:pt x="355" y="351"/>
                  <a:pt x="355" y="351"/>
                </a:cubicBezTo>
                <a:lnTo>
                  <a:pt x="355" y="348"/>
                </a:lnTo>
                <a:cubicBezTo>
                  <a:pt x="355" y="345"/>
                  <a:pt x="356" y="342"/>
                  <a:pt x="359" y="340"/>
                </a:cubicBezTo>
                <a:lnTo>
                  <a:pt x="360" y="340"/>
                </a:lnTo>
                <a:lnTo>
                  <a:pt x="361" y="337"/>
                </a:lnTo>
                <a:cubicBezTo>
                  <a:pt x="362" y="336"/>
                  <a:pt x="363" y="335"/>
                  <a:pt x="364" y="334"/>
                </a:cubicBezTo>
                <a:cubicBezTo>
                  <a:pt x="364" y="334"/>
                  <a:pt x="363" y="334"/>
                  <a:pt x="363" y="333"/>
                </a:cubicBezTo>
                <a:lnTo>
                  <a:pt x="361" y="332"/>
                </a:lnTo>
                <a:cubicBezTo>
                  <a:pt x="360" y="332"/>
                  <a:pt x="360" y="331"/>
                  <a:pt x="359" y="330"/>
                </a:cubicBezTo>
                <a:cubicBezTo>
                  <a:pt x="359" y="330"/>
                  <a:pt x="358" y="328"/>
                  <a:pt x="357" y="328"/>
                </a:cubicBezTo>
                <a:lnTo>
                  <a:pt x="356" y="325"/>
                </a:lnTo>
                <a:cubicBezTo>
                  <a:pt x="354" y="324"/>
                  <a:pt x="352" y="322"/>
                  <a:pt x="352" y="320"/>
                </a:cubicBezTo>
                <a:cubicBezTo>
                  <a:pt x="351" y="319"/>
                  <a:pt x="351" y="316"/>
                  <a:pt x="351" y="314"/>
                </a:cubicBezTo>
                <a:lnTo>
                  <a:pt x="353" y="311"/>
                </a:lnTo>
                <a:cubicBezTo>
                  <a:pt x="353" y="310"/>
                  <a:pt x="353" y="309"/>
                  <a:pt x="354" y="308"/>
                </a:cubicBezTo>
                <a:lnTo>
                  <a:pt x="356" y="306"/>
                </a:lnTo>
                <a:cubicBezTo>
                  <a:pt x="356" y="306"/>
                  <a:pt x="357" y="305"/>
                  <a:pt x="358" y="305"/>
                </a:cubicBezTo>
                <a:lnTo>
                  <a:pt x="366" y="300"/>
                </a:lnTo>
                <a:lnTo>
                  <a:pt x="387" y="293"/>
                </a:lnTo>
                <a:cubicBezTo>
                  <a:pt x="386" y="292"/>
                  <a:pt x="386" y="290"/>
                  <a:pt x="387" y="289"/>
                </a:cubicBezTo>
                <a:lnTo>
                  <a:pt x="388" y="286"/>
                </a:lnTo>
                <a:cubicBezTo>
                  <a:pt x="389" y="284"/>
                  <a:pt x="390" y="283"/>
                  <a:pt x="392" y="282"/>
                </a:cubicBezTo>
                <a:lnTo>
                  <a:pt x="394" y="281"/>
                </a:lnTo>
                <a:cubicBezTo>
                  <a:pt x="395" y="280"/>
                  <a:pt x="397" y="280"/>
                  <a:pt x="398" y="280"/>
                </a:cubicBezTo>
                <a:lnTo>
                  <a:pt x="403" y="281"/>
                </a:lnTo>
                <a:lnTo>
                  <a:pt x="408" y="278"/>
                </a:lnTo>
                <a:cubicBezTo>
                  <a:pt x="410" y="277"/>
                  <a:pt x="411" y="276"/>
                  <a:pt x="413" y="277"/>
                </a:cubicBezTo>
                <a:lnTo>
                  <a:pt x="425" y="279"/>
                </a:lnTo>
                <a:lnTo>
                  <a:pt x="433" y="278"/>
                </a:lnTo>
                <a:lnTo>
                  <a:pt x="430" y="269"/>
                </a:lnTo>
                <a:cubicBezTo>
                  <a:pt x="430" y="268"/>
                  <a:pt x="430" y="267"/>
                  <a:pt x="430" y="266"/>
                </a:cubicBezTo>
                <a:lnTo>
                  <a:pt x="434" y="252"/>
                </a:lnTo>
                <a:lnTo>
                  <a:pt x="433" y="238"/>
                </a:lnTo>
                <a:cubicBezTo>
                  <a:pt x="433" y="238"/>
                  <a:pt x="433" y="237"/>
                  <a:pt x="433" y="236"/>
                </a:cubicBezTo>
                <a:lnTo>
                  <a:pt x="435" y="230"/>
                </a:lnTo>
                <a:cubicBezTo>
                  <a:pt x="435" y="230"/>
                  <a:pt x="435" y="229"/>
                  <a:pt x="436" y="228"/>
                </a:cubicBezTo>
                <a:lnTo>
                  <a:pt x="437" y="227"/>
                </a:lnTo>
                <a:lnTo>
                  <a:pt x="436" y="227"/>
                </a:lnTo>
                <a:lnTo>
                  <a:pt x="429" y="223"/>
                </a:lnTo>
                <a:cubicBezTo>
                  <a:pt x="428" y="223"/>
                  <a:pt x="427" y="222"/>
                  <a:pt x="427" y="222"/>
                </a:cubicBezTo>
                <a:lnTo>
                  <a:pt x="422" y="216"/>
                </a:lnTo>
                <a:cubicBezTo>
                  <a:pt x="421" y="216"/>
                  <a:pt x="420" y="215"/>
                  <a:pt x="420" y="214"/>
                </a:cubicBezTo>
                <a:lnTo>
                  <a:pt x="417" y="207"/>
                </a:lnTo>
                <a:cubicBezTo>
                  <a:pt x="417" y="206"/>
                  <a:pt x="417" y="205"/>
                  <a:pt x="417" y="204"/>
                </a:cubicBezTo>
                <a:lnTo>
                  <a:pt x="417" y="197"/>
                </a:lnTo>
                <a:cubicBezTo>
                  <a:pt x="417" y="196"/>
                  <a:pt x="417" y="195"/>
                  <a:pt x="417" y="195"/>
                </a:cubicBezTo>
                <a:lnTo>
                  <a:pt x="420" y="187"/>
                </a:lnTo>
                <a:lnTo>
                  <a:pt x="424" y="179"/>
                </a:lnTo>
                <a:cubicBezTo>
                  <a:pt x="424" y="178"/>
                  <a:pt x="425" y="177"/>
                  <a:pt x="425" y="177"/>
                </a:cubicBezTo>
                <a:lnTo>
                  <a:pt x="428" y="173"/>
                </a:lnTo>
                <a:cubicBezTo>
                  <a:pt x="429" y="172"/>
                  <a:pt x="430" y="171"/>
                  <a:pt x="431" y="171"/>
                </a:cubicBezTo>
                <a:lnTo>
                  <a:pt x="435" y="169"/>
                </a:lnTo>
                <a:cubicBezTo>
                  <a:pt x="436" y="168"/>
                  <a:pt x="438" y="168"/>
                  <a:pt x="439" y="168"/>
                </a:cubicBezTo>
                <a:lnTo>
                  <a:pt x="454" y="169"/>
                </a:lnTo>
                <a:lnTo>
                  <a:pt x="457" y="164"/>
                </a:lnTo>
                <a:cubicBezTo>
                  <a:pt x="457" y="163"/>
                  <a:pt x="458" y="162"/>
                  <a:pt x="459" y="162"/>
                </a:cubicBezTo>
                <a:lnTo>
                  <a:pt x="461" y="160"/>
                </a:lnTo>
                <a:cubicBezTo>
                  <a:pt x="461" y="160"/>
                  <a:pt x="462" y="159"/>
                  <a:pt x="463" y="159"/>
                </a:cubicBezTo>
                <a:lnTo>
                  <a:pt x="470" y="156"/>
                </a:lnTo>
                <a:lnTo>
                  <a:pt x="480" y="155"/>
                </a:lnTo>
                <a:lnTo>
                  <a:pt x="491" y="149"/>
                </a:lnTo>
                <a:cubicBezTo>
                  <a:pt x="492" y="149"/>
                  <a:pt x="493" y="148"/>
                  <a:pt x="493" y="148"/>
                </a:cubicBezTo>
                <a:lnTo>
                  <a:pt x="501" y="147"/>
                </a:lnTo>
                <a:lnTo>
                  <a:pt x="508" y="143"/>
                </a:lnTo>
                <a:lnTo>
                  <a:pt x="509" y="139"/>
                </a:lnTo>
                <a:lnTo>
                  <a:pt x="508" y="136"/>
                </a:lnTo>
                <a:lnTo>
                  <a:pt x="508" y="130"/>
                </a:lnTo>
                <a:cubicBezTo>
                  <a:pt x="508" y="127"/>
                  <a:pt x="509" y="125"/>
                  <a:pt x="511" y="124"/>
                </a:cubicBezTo>
                <a:cubicBezTo>
                  <a:pt x="513" y="122"/>
                  <a:pt x="515" y="122"/>
                  <a:pt x="518" y="122"/>
                </a:cubicBezTo>
                <a:lnTo>
                  <a:pt x="522" y="123"/>
                </a:lnTo>
                <a:lnTo>
                  <a:pt x="525" y="120"/>
                </a:lnTo>
                <a:cubicBezTo>
                  <a:pt x="526" y="119"/>
                  <a:pt x="527" y="118"/>
                  <a:pt x="529" y="118"/>
                </a:cubicBezTo>
                <a:lnTo>
                  <a:pt x="531" y="117"/>
                </a:lnTo>
                <a:cubicBezTo>
                  <a:pt x="533" y="117"/>
                  <a:pt x="535" y="117"/>
                  <a:pt x="536" y="118"/>
                </a:cubicBezTo>
                <a:lnTo>
                  <a:pt x="538" y="119"/>
                </a:lnTo>
                <a:cubicBezTo>
                  <a:pt x="539" y="119"/>
                  <a:pt x="540" y="119"/>
                  <a:pt x="540" y="120"/>
                </a:cubicBezTo>
                <a:lnTo>
                  <a:pt x="546" y="125"/>
                </a:lnTo>
                <a:lnTo>
                  <a:pt x="546" y="124"/>
                </a:lnTo>
                <a:lnTo>
                  <a:pt x="546" y="124"/>
                </a:lnTo>
                <a:lnTo>
                  <a:pt x="545" y="121"/>
                </a:lnTo>
                <a:cubicBezTo>
                  <a:pt x="545" y="121"/>
                  <a:pt x="545" y="120"/>
                  <a:pt x="545" y="119"/>
                </a:cubicBezTo>
                <a:lnTo>
                  <a:pt x="546" y="114"/>
                </a:lnTo>
                <a:lnTo>
                  <a:pt x="543" y="103"/>
                </a:lnTo>
                <a:cubicBezTo>
                  <a:pt x="542" y="102"/>
                  <a:pt x="542" y="101"/>
                  <a:pt x="542" y="101"/>
                </a:cubicBezTo>
                <a:lnTo>
                  <a:pt x="543" y="97"/>
                </a:lnTo>
                <a:cubicBezTo>
                  <a:pt x="543" y="95"/>
                  <a:pt x="543" y="93"/>
                  <a:pt x="545" y="92"/>
                </a:cubicBezTo>
                <a:lnTo>
                  <a:pt x="550" y="86"/>
                </a:lnTo>
                <a:cubicBezTo>
                  <a:pt x="551" y="85"/>
                  <a:pt x="552" y="84"/>
                  <a:pt x="553" y="83"/>
                </a:cubicBezTo>
                <a:lnTo>
                  <a:pt x="565" y="77"/>
                </a:lnTo>
                <a:cubicBezTo>
                  <a:pt x="567" y="76"/>
                  <a:pt x="569" y="74"/>
                  <a:pt x="572" y="74"/>
                </a:cubicBezTo>
                <a:lnTo>
                  <a:pt x="573" y="74"/>
                </a:lnTo>
                <a:cubicBezTo>
                  <a:pt x="575" y="73"/>
                  <a:pt x="578" y="74"/>
                  <a:pt x="580" y="76"/>
                </a:cubicBezTo>
                <a:lnTo>
                  <a:pt x="581" y="76"/>
                </a:lnTo>
                <a:lnTo>
                  <a:pt x="581" y="76"/>
                </a:lnTo>
                <a:lnTo>
                  <a:pt x="585" y="76"/>
                </a:lnTo>
                <a:cubicBezTo>
                  <a:pt x="585" y="76"/>
                  <a:pt x="586" y="76"/>
                  <a:pt x="586" y="77"/>
                </a:cubicBezTo>
                <a:lnTo>
                  <a:pt x="583" y="71"/>
                </a:lnTo>
                <a:lnTo>
                  <a:pt x="573" y="65"/>
                </a:lnTo>
                <a:cubicBezTo>
                  <a:pt x="572" y="64"/>
                  <a:pt x="571" y="63"/>
                  <a:pt x="571" y="62"/>
                </a:cubicBezTo>
                <a:lnTo>
                  <a:pt x="569" y="58"/>
                </a:lnTo>
                <a:cubicBezTo>
                  <a:pt x="568" y="55"/>
                  <a:pt x="569" y="52"/>
                  <a:pt x="570" y="50"/>
                </a:cubicBezTo>
                <a:lnTo>
                  <a:pt x="572" y="47"/>
                </a:lnTo>
                <a:cubicBezTo>
                  <a:pt x="572" y="47"/>
                  <a:pt x="572" y="47"/>
                  <a:pt x="572" y="46"/>
                </a:cubicBezTo>
                <a:cubicBezTo>
                  <a:pt x="570" y="45"/>
                  <a:pt x="568" y="43"/>
                  <a:pt x="567" y="41"/>
                </a:cubicBezTo>
                <a:cubicBezTo>
                  <a:pt x="567" y="40"/>
                  <a:pt x="566" y="40"/>
                  <a:pt x="566" y="39"/>
                </a:cubicBezTo>
                <a:lnTo>
                  <a:pt x="564" y="37"/>
                </a:lnTo>
                <a:lnTo>
                  <a:pt x="560" y="31"/>
                </a:lnTo>
                <a:cubicBezTo>
                  <a:pt x="559" y="30"/>
                  <a:pt x="559" y="29"/>
                  <a:pt x="558" y="28"/>
                </a:cubicBezTo>
                <a:lnTo>
                  <a:pt x="556" y="20"/>
                </a:lnTo>
                <a:cubicBezTo>
                  <a:pt x="555" y="19"/>
                  <a:pt x="555" y="17"/>
                  <a:pt x="555" y="15"/>
                </a:cubicBezTo>
                <a:lnTo>
                  <a:pt x="556" y="12"/>
                </a:lnTo>
                <a:cubicBezTo>
                  <a:pt x="556" y="11"/>
                  <a:pt x="556" y="10"/>
                  <a:pt x="557" y="10"/>
                </a:cubicBezTo>
                <a:lnTo>
                  <a:pt x="560" y="4"/>
                </a:lnTo>
                <a:cubicBezTo>
                  <a:pt x="559" y="4"/>
                  <a:pt x="558" y="3"/>
                  <a:pt x="557" y="3"/>
                </a:cubicBezTo>
                <a:lnTo>
                  <a:pt x="555" y="0"/>
                </a:lnTo>
                <a:lnTo>
                  <a:pt x="532" y="2"/>
                </a:lnTo>
                <a:cubicBezTo>
                  <a:pt x="531" y="2"/>
                  <a:pt x="530" y="2"/>
                  <a:pt x="529" y="2"/>
                </a:cubicBezTo>
                <a:lnTo>
                  <a:pt x="524" y="1"/>
                </a:lnTo>
                <a:lnTo>
                  <a:pt x="515" y="6"/>
                </a:lnTo>
                <a:cubicBezTo>
                  <a:pt x="514" y="6"/>
                  <a:pt x="513" y="7"/>
                  <a:pt x="513" y="7"/>
                </a:cubicBezTo>
                <a:lnTo>
                  <a:pt x="508" y="8"/>
                </a:lnTo>
                <a:lnTo>
                  <a:pt x="507" y="22"/>
                </a:lnTo>
                <a:lnTo>
                  <a:pt x="508" y="28"/>
                </a:lnTo>
                <a:lnTo>
                  <a:pt x="510" y="29"/>
                </a:lnTo>
                <a:cubicBezTo>
                  <a:pt x="511" y="30"/>
                  <a:pt x="512" y="31"/>
                  <a:pt x="512" y="32"/>
                </a:cubicBezTo>
                <a:lnTo>
                  <a:pt x="515" y="36"/>
                </a:lnTo>
                <a:cubicBezTo>
                  <a:pt x="515" y="37"/>
                  <a:pt x="515" y="38"/>
                  <a:pt x="515" y="40"/>
                </a:cubicBezTo>
                <a:lnTo>
                  <a:pt x="516" y="44"/>
                </a:lnTo>
                <a:cubicBezTo>
                  <a:pt x="516" y="45"/>
                  <a:pt x="516" y="46"/>
                  <a:pt x="516" y="47"/>
                </a:cubicBezTo>
                <a:cubicBezTo>
                  <a:pt x="516" y="51"/>
                  <a:pt x="513" y="55"/>
                  <a:pt x="508" y="55"/>
                </a:cubicBezTo>
                <a:lnTo>
                  <a:pt x="508" y="55"/>
                </a:lnTo>
                <a:cubicBezTo>
                  <a:pt x="505" y="55"/>
                  <a:pt x="503" y="54"/>
                  <a:pt x="502" y="52"/>
                </a:cubicBezTo>
                <a:lnTo>
                  <a:pt x="499" y="48"/>
                </a:lnTo>
                <a:lnTo>
                  <a:pt x="493" y="47"/>
                </a:lnTo>
                <a:cubicBezTo>
                  <a:pt x="492" y="47"/>
                  <a:pt x="491" y="47"/>
                  <a:pt x="490" y="46"/>
                </a:cubicBezTo>
                <a:lnTo>
                  <a:pt x="475" y="39"/>
                </a:lnTo>
                <a:lnTo>
                  <a:pt x="472" y="40"/>
                </a:lnTo>
                <a:lnTo>
                  <a:pt x="460" y="45"/>
                </a:lnTo>
                <a:cubicBezTo>
                  <a:pt x="459" y="45"/>
                  <a:pt x="458" y="45"/>
                  <a:pt x="457" y="45"/>
                </a:cubicBezTo>
                <a:lnTo>
                  <a:pt x="452" y="46"/>
                </a:lnTo>
                <a:lnTo>
                  <a:pt x="440" y="44"/>
                </a:lnTo>
                <a:cubicBezTo>
                  <a:pt x="440" y="44"/>
                  <a:pt x="440" y="44"/>
                  <a:pt x="440" y="45"/>
                </a:cubicBezTo>
                <a:lnTo>
                  <a:pt x="439" y="47"/>
                </a:lnTo>
                <a:cubicBezTo>
                  <a:pt x="438" y="48"/>
                  <a:pt x="437" y="49"/>
                  <a:pt x="436" y="50"/>
                </a:cubicBezTo>
                <a:cubicBezTo>
                  <a:pt x="436" y="51"/>
                  <a:pt x="433" y="53"/>
                  <a:pt x="432" y="53"/>
                </a:cubicBezTo>
                <a:lnTo>
                  <a:pt x="429" y="54"/>
                </a:lnTo>
                <a:cubicBezTo>
                  <a:pt x="428" y="54"/>
                  <a:pt x="426" y="54"/>
                  <a:pt x="425" y="54"/>
                </a:cubicBezTo>
                <a:lnTo>
                  <a:pt x="423" y="53"/>
                </a:lnTo>
                <a:lnTo>
                  <a:pt x="419" y="54"/>
                </a:lnTo>
                <a:lnTo>
                  <a:pt x="418" y="57"/>
                </a:lnTo>
                <a:cubicBezTo>
                  <a:pt x="418" y="58"/>
                  <a:pt x="417" y="60"/>
                  <a:pt x="417" y="61"/>
                </a:cubicBezTo>
                <a:cubicBezTo>
                  <a:pt x="416" y="62"/>
                  <a:pt x="415" y="64"/>
                  <a:pt x="414" y="65"/>
                </a:cubicBezTo>
                <a:lnTo>
                  <a:pt x="410" y="68"/>
                </a:lnTo>
                <a:cubicBezTo>
                  <a:pt x="409" y="69"/>
                  <a:pt x="408" y="69"/>
                  <a:pt x="407" y="69"/>
                </a:cubicBezTo>
                <a:lnTo>
                  <a:pt x="401" y="70"/>
                </a:lnTo>
                <a:cubicBezTo>
                  <a:pt x="399" y="71"/>
                  <a:pt x="397" y="70"/>
                  <a:pt x="395" y="69"/>
                </a:cubicBezTo>
                <a:lnTo>
                  <a:pt x="391" y="67"/>
                </a:lnTo>
                <a:cubicBezTo>
                  <a:pt x="390" y="66"/>
                  <a:pt x="389" y="65"/>
                  <a:pt x="389" y="65"/>
                </a:cubicBezTo>
                <a:lnTo>
                  <a:pt x="386" y="63"/>
                </a:lnTo>
                <a:lnTo>
                  <a:pt x="384" y="62"/>
                </a:lnTo>
                <a:lnTo>
                  <a:pt x="350" y="64"/>
                </a:lnTo>
                <a:lnTo>
                  <a:pt x="323" y="61"/>
                </a:lnTo>
                <a:lnTo>
                  <a:pt x="316" y="63"/>
                </a:lnTo>
                <a:lnTo>
                  <a:pt x="310" y="71"/>
                </a:lnTo>
                <a:cubicBezTo>
                  <a:pt x="309" y="73"/>
                  <a:pt x="306" y="75"/>
                  <a:pt x="303" y="75"/>
                </a:cubicBezTo>
                <a:cubicBezTo>
                  <a:pt x="301" y="75"/>
                  <a:pt x="298" y="73"/>
                  <a:pt x="297" y="71"/>
                </a:cubicBezTo>
                <a:lnTo>
                  <a:pt x="296" y="70"/>
                </a:lnTo>
                <a:lnTo>
                  <a:pt x="294" y="72"/>
                </a:lnTo>
                <a:cubicBezTo>
                  <a:pt x="293" y="72"/>
                  <a:pt x="292" y="73"/>
                  <a:pt x="291" y="73"/>
                </a:cubicBezTo>
                <a:lnTo>
                  <a:pt x="287" y="74"/>
                </a:lnTo>
                <a:cubicBezTo>
                  <a:pt x="286" y="74"/>
                  <a:pt x="286" y="74"/>
                  <a:pt x="285" y="74"/>
                </a:cubicBezTo>
                <a:lnTo>
                  <a:pt x="282" y="79"/>
                </a:lnTo>
                <a:lnTo>
                  <a:pt x="276" y="96"/>
                </a:lnTo>
                <a:cubicBezTo>
                  <a:pt x="275" y="97"/>
                  <a:pt x="275" y="98"/>
                  <a:pt x="274" y="99"/>
                </a:cubicBezTo>
                <a:cubicBezTo>
                  <a:pt x="273" y="100"/>
                  <a:pt x="271" y="101"/>
                  <a:pt x="271" y="101"/>
                </a:cubicBezTo>
                <a:lnTo>
                  <a:pt x="266" y="103"/>
                </a:lnTo>
                <a:cubicBezTo>
                  <a:pt x="266" y="104"/>
                  <a:pt x="265" y="104"/>
                  <a:pt x="264" y="104"/>
                </a:cubicBezTo>
                <a:lnTo>
                  <a:pt x="259" y="105"/>
                </a:lnTo>
                <a:lnTo>
                  <a:pt x="258" y="105"/>
                </a:lnTo>
                <a:lnTo>
                  <a:pt x="255" y="110"/>
                </a:lnTo>
                <a:cubicBezTo>
                  <a:pt x="254" y="113"/>
                  <a:pt x="250" y="115"/>
                  <a:pt x="247" y="115"/>
                </a:cubicBezTo>
                <a:lnTo>
                  <a:pt x="242" y="119"/>
                </a:lnTo>
                <a:cubicBezTo>
                  <a:pt x="242" y="119"/>
                  <a:pt x="241" y="119"/>
                  <a:pt x="240" y="120"/>
                </a:cubicBezTo>
                <a:lnTo>
                  <a:pt x="234" y="121"/>
                </a:lnTo>
                <a:lnTo>
                  <a:pt x="231" y="131"/>
                </a:lnTo>
                <a:cubicBezTo>
                  <a:pt x="230" y="133"/>
                  <a:pt x="229" y="134"/>
                  <a:pt x="227" y="135"/>
                </a:cubicBezTo>
                <a:lnTo>
                  <a:pt x="223" y="137"/>
                </a:lnTo>
                <a:cubicBezTo>
                  <a:pt x="222" y="137"/>
                  <a:pt x="221" y="137"/>
                  <a:pt x="220" y="137"/>
                </a:cubicBezTo>
                <a:cubicBezTo>
                  <a:pt x="218" y="137"/>
                  <a:pt x="216" y="136"/>
                  <a:pt x="214" y="135"/>
                </a:cubicBezTo>
                <a:lnTo>
                  <a:pt x="212" y="132"/>
                </a:lnTo>
                <a:cubicBezTo>
                  <a:pt x="211" y="132"/>
                  <a:pt x="211" y="131"/>
                  <a:pt x="210" y="130"/>
                </a:cubicBezTo>
                <a:lnTo>
                  <a:pt x="209" y="127"/>
                </a:lnTo>
                <a:lnTo>
                  <a:pt x="208" y="127"/>
                </a:lnTo>
                <a:cubicBezTo>
                  <a:pt x="207" y="128"/>
                  <a:pt x="206" y="128"/>
                  <a:pt x="205" y="128"/>
                </a:cubicBezTo>
                <a:lnTo>
                  <a:pt x="201" y="127"/>
                </a:lnTo>
                <a:cubicBezTo>
                  <a:pt x="201" y="127"/>
                  <a:pt x="200" y="127"/>
                  <a:pt x="199" y="126"/>
                </a:cubicBezTo>
                <a:lnTo>
                  <a:pt x="193" y="124"/>
                </a:lnTo>
                <a:cubicBezTo>
                  <a:pt x="192" y="123"/>
                  <a:pt x="191" y="122"/>
                  <a:pt x="190" y="121"/>
                </a:cubicBezTo>
                <a:cubicBezTo>
                  <a:pt x="190" y="121"/>
                  <a:pt x="190" y="121"/>
                  <a:pt x="190" y="120"/>
                </a:cubicBezTo>
                <a:lnTo>
                  <a:pt x="187" y="121"/>
                </a:lnTo>
                <a:lnTo>
                  <a:pt x="144" y="120"/>
                </a:lnTo>
                <a:cubicBezTo>
                  <a:pt x="143" y="120"/>
                  <a:pt x="142" y="120"/>
                  <a:pt x="141" y="120"/>
                </a:cubicBezTo>
                <a:lnTo>
                  <a:pt x="139" y="119"/>
                </a:lnTo>
                <a:cubicBezTo>
                  <a:pt x="138" y="119"/>
                  <a:pt x="137" y="118"/>
                  <a:pt x="136" y="117"/>
                </a:cubicBezTo>
                <a:lnTo>
                  <a:pt x="123" y="107"/>
                </a:lnTo>
                <a:lnTo>
                  <a:pt x="121" y="107"/>
                </a:lnTo>
                <a:lnTo>
                  <a:pt x="116" y="108"/>
                </a:lnTo>
                <a:cubicBezTo>
                  <a:pt x="115" y="108"/>
                  <a:pt x="114" y="108"/>
                  <a:pt x="113" y="108"/>
                </a:cubicBezTo>
                <a:lnTo>
                  <a:pt x="110" y="108"/>
                </a:lnTo>
                <a:cubicBezTo>
                  <a:pt x="109" y="108"/>
                  <a:pt x="108" y="108"/>
                  <a:pt x="108" y="107"/>
                </a:cubicBezTo>
                <a:lnTo>
                  <a:pt x="87" y="99"/>
                </a:lnTo>
                <a:lnTo>
                  <a:pt x="72" y="101"/>
                </a:lnTo>
                <a:lnTo>
                  <a:pt x="62" y="99"/>
                </a:lnTo>
                <a:lnTo>
                  <a:pt x="62" y="104"/>
                </a:lnTo>
                <a:cubicBezTo>
                  <a:pt x="61" y="105"/>
                  <a:pt x="61" y="106"/>
                  <a:pt x="61" y="107"/>
                </a:cubicBezTo>
                <a:lnTo>
                  <a:pt x="59" y="112"/>
                </a:lnTo>
                <a:cubicBezTo>
                  <a:pt x="58" y="113"/>
                  <a:pt x="57" y="115"/>
                  <a:pt x="55" y="115"/>
                </a:cubicBezTo>
                <a:lnTo>
                  <a:pt x="51" y="117"/>
                </a:lnTo>
                <a:cubicBezTo>
                  <a:pt x="50" y="118"/>
                  <a:pt x="49" y="118"/>
                  <a:pt x="47" y="118"/>
                </a:cubicBezTo>
                <a:lnTo>
                  <a:pt x="43" y="118"/>
                </a:lnTo>
                <a:lnTo>
                  <a:pt x="40" y="119"/>
                </a:lnTo>
                <a:lnTo>
                  <a:pt x="37" y="121"/>
                </a:lnTo>
                <a:lnTo>
                  <a:pt x="34" y="126"/>
                </a:lnTo>
                <a:lnTo>
                  <a:pt x="28" y="132"/>
                </a:lnTo>
                <a:cubicBezTo>
                  <a:pt x="28" y="133"/>
                  <a:pt x="27" y="133"/>
                  <a:pt x="26" y="134"/>
                </a:cubicBezTo>
                <a:lnTo>
                  <a:pt x="10" y="143"/>
                </a:lnTo>
                <a:cubicBezTo>
                  <a:pt x="9" y="143"/>
                  <a:pt x="9" y="144"/>
                  <a:pt x="8" y="144"/>
                </a:cubicBezTo>
                <a:lnTo>
                  <a:pt x="3" y="154"/>
                </a:lnTo>
                <a:cubicBezTo>
                  <a:pt x="3" y="154"/>
                  <a:pt x="1" y="156"/>
                  <a:pt x="0" y="157"/>
                </a:cubicBezTo>
                <a:lnTo>
                  <a:pt x="1" y="164"/>
                </a:lnTo>
                <a:cubicBezTo>
                  <a:pt x="2" y="164"/>
                  <a:pt x="3" y="164"/>
                  <a:pt x="4" y="164"/>
                </a:cubicBezTo>
                <a:lnTo>
                  <a:pt x="6" y="165"/>
                </a:lnTo>
                <a:lnTo>
                  <a:pt x="11" y="165"/>
                </a:lnTo>
                <a:cubicBezTo>
                  <a:pt x="12" y="165"/>
                  <a:pt x="13" y="166"/>
                  <a:pt x="14" y="166"/>
                </a:cubicBezTo>
                <a:lnTo>
                  <a:pt x="16" y="167"/>
                </a:lnTo>
                <a:lnTo>
                  <a:pt x="20" y="168"/>
                </a:lnTo>
                <a:cubicBezTo>
                  <a:pt x="21" y="168"/>
                  <a:pt x="22" y="168"/>
                  <a:pt x="23" y="169"/>
                </a:cubicBezTo>
                <a:lnTo>
                  <a:pt x="27" y="172"/>
                </a:lnTo>
                <a:lnTo>
                  <a:pt x="33" y="177"/>
                </a:lnTo>
                <a:lnTo>
                  <a:pt x="38" y="176"/>
                </a:lnTo>
                <a:cubicBezTo>
                  <a:pt x="39" y="176"/>
                  <a:pt x="40" y="176"/>
                  <a:pt x="40" y="176"/>
                </a:cubicBezTo>
                <a:lnTo>
                  <a:pt x="43" y="177"/>
                </a:lnTo>
                <a:lnTo>
                  <a:pt x="45" y="177"/>
                </a:lnTo>
                <a:cubicBezTo>
                  <a:pt x="48" y="178"/>
                  <a:pt x="50" y="180"/>
                  <a:pt x="51" y="183"/>
                </a:cubicBezTo>
                <a:lnTo>
                  <a:pt x="53" y="188"/>
                </a:lnTo>
                <a:cubicBezTo>
                  <a:pt x="53" y="190"/>
                  <a:pt x="53" y="192"/>
                  <a:pt x="52" y="194"/>
                </a:cubicBezTo>
                <a:lnTo>
                  <a:pt x="46" y="205"/>
                </a:lnTo>
                <a:cubicBezTo>
                  <a:pt x="46" y="206"/>
                  <a:pt x="45" y="206"/>
                  <a:pt x="44" y="207"/>
                </a:cubicBezTo>
                <a:lnTo>
                  <a:pt x="23" y="224"/>
                </a:lnTo>
                <a:cubicBezTo>
                  <a:pt x="23" y="226"/>
                  <a:pt x="23" y="228"/>
                  <a:pt x="23" y="229"/>
                </a:cubicBezTo>
                <a:lnTo>
                  <a:pt x="22" y="231"/>
                </a:lnTo>
                <a:cubicBezTo>
                  <a:pt x="22" y="232"/>
                  <a:pt x="22" y="233"/>
                  <a:pt x="21" y="234"/>
                </a:cubicBezTo>
                <a:lnTo>
                  <a:pt x="20" y="235"/>
                </a:lnTo>
                <a:lnTo>
                  <a:pt x="22" y="237"/>
                </a:lnTo>
                <a:lnTo>
                  <a:pt x="22" y="237"/>
                </a:lnTo>
                <a:lnTo>
                  <a:pt x="27" y="234"/>
                </a:lnTo>
                <a:lnTo>
                  <a:pt x="35" y="232"/>
                </a:lnTo>
                <a:cubicBezTo>
                  <a:pt x="38" y="232"/>
                  <a:pt x="42" y="233"/>
                  <a:pt x="44" y="236"/>
                </a:cubicBezTo>
                <a:lnTo>
                  <a:pt x="47" y="241"/>
                </a:lnTo>
                <a:cubicBezTo>
                  <a:pt x="49" y="243"/>
                  <a:pt x="49" y="245"/>
                  <a:pt x="48" y="247"/>
                </a:cubicBezTo>
                <a:lnTo>
                  <a:pt x="43" y="264"/>
                </a:lnTo>
                <a:lnTo>
                  <a:pt x="38" y="276"/>
                </a:lnTo>
                <a:lnTo>
                  <a:pt x="38" y="282"/>
                </a:lnTo>
                <a:lnTo>
                  <a:pt x="39" y="284"/>
                </a:lnTo>
                <a:lnTo>
                  <a:pt x="40" y="285"/>
                </a:lnTo>
                <a:lnTo>
                  <a:pt x="50" y="287"/>
                </a:lnTo>
                <a:cubicBezTo>
                  <a:pt x="51" y="287"/>
                  <a:pt x="52" y="287"/>
                  <a:pt x="53" y="288"/>
                </a:cubicBezTo>
                <a:lnTo>
                  <a:pt x="63" y="295"/>
                </a:lnTo>
                <a:lnTo>
                  <a:pt x="74" y="301"/>
                </a:lnTo>
                <a:cubicBezTo>
                  <a:pt x="76" y="301"/>
                  <a:pt x="77" y="302"/>
                  <a:pt x="78" y="304"/>
                </a:cubicBezTo>
                <a:lnTo>
                  <a:pt x="95" y="331"/>
                </a:lnTo>
                <a:cubicBezTo>
                  <a:pt x="97" y="331"/>
                  <a:pt x="100" y="333"/>
                  <a:pt x="101" y="335"/>
                </a:cubicBezTo>
                <a:cubicBezTo>
                  <a:pt x="102" y="337"/>
                  <a:pt x="102" y="340"/>
                  <a:pt x="101" y="342"/>
                </a:cubicBezTo>
                <a:lnTo>
                  <a:pt x="100" y="346"/>
                </a:lnTo>
                <a:cubicBezTo>
                  <a:pt x="99" y="346"/>
                  <a:pt x="99" y="347"/>
                  <a:pt x="99" y="348"/>
                </a:cubicBezTo>
                <a:lnTo>
                  <a:pt x="91" y="357"/>
                </a:lnTo>
                <a:cubicBezTo>
                  <a:pt x="90" y="359"/>
                  <a:pt x="88" y="360"/>
                  <a:pt x="86" y="360"/>
                </a:cubicBezTo>
                <a:lnTo>
                  <a:pt x="76" y="361"/>
                </a:lnTo>
                <a:cubicBezTo>
                  <a:pt x="75" y="361"/>
                  <a:pt x="73" y="361"/>
                  <a:pt x="72" y="360"/>
                </a:cubicBezTo>
                <a:lnTo>
                  <a:pt x="66" y="357"/>
                </a:lnTo>
                <a:lnTo>
                  <a:pt x="65" y="357"/>
                </a:lnTo>
                <a:lnTo>
                  <a:pt x="66" y="359"/>
                </a:lnTo>
                <a:lnTo>
                  <a:pt x="66" y="361"/>
                </a:lnTo>
                <a:lnTo>
                  <a:pt x="51" y="3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4" name="Google Shape;4594;p90"/>
          <p:cNvSpPr/>
          <p:nvPr/>
        </p:nvSpPr>
        <p:spPr>
          <a:xfrm>
            <a:off x="7572332" y="2977737"/>
            <a:ext cx="480884" cy="231755"/>
          </a:xfrm>
          <a:custGeom>
            <a:rect b="b" l="l" r="r" t="t"/>
            <a:pathLst>
              <a:path extrusionOk="0" h="528" w="1096">
                <a:moveTo>
                  <a:pt x="1063" y="212"/>
                </a:moveTo>
                <a:lnTo>
                  <a:pt x="1064" y="208"/>
                </a:lnTo>
                <a:cubicBezTo>
                  <a:pt x="1064" y="207"/>
                  <a:pt x="1064" y="207"/>
                  <a:pt x="1065" y="206"/>
                </a:cubicBezTo>
                <a:lnTo>
                  <a:pt x="1067" y="203"/>
                </a:lnTo>
                <a:lnTo>
                  <a:pt x="1068" y="202"/>
                </a:lnTo>
                <a:lnTo>
                  <a:pt x="1072" y="198"/>
                </a:lnTo>
                <a:lnTo>
                  <a:pt x="1072" y="196"/>
                </a:lnTo>
                <a:cubicBezTo>
                  <a:pt x="1072" y="195"/>
                  <a:pt x="1072" y="193"/>
                  <a:pt x="1073" y="193"/>
                </a:cubicBezTo>
                <a:cubicBezTo>
                  <a:pt x="1073" y="192"/>
                  <a:pt x="1073" y="191"/>
                  <a:pt x="1073" y="191"/>
                </a:cubicBezTo>
                <a:lnTo>
                  <a:pt x="1076" y="186"/>
                </a:lnTo>
                <a:lnTo>
                  <a:pt x="1080" y="174"/>
                </a:lnTo>
                <a:cubicBezTo>
                  <a:pt x="1080" y="172"/>
                  <a:pt x="1081" y="171"/>
                  <a:pt x="1082" y="170"/>
                </a:cubicBezTo>
                <a:lnTo>
                  <a:pt x="1086" y="167"/>
                </a:lnTo>
                <a:cubicBezTo>
                  <a:pt x="1087" y="167"/>
                  <a:pt x="1088" y="166"/>
                  <a:pt x="1089" y="166"/>
                </a:cubicBezTo>
                <a:lnTo>
                  <a:pt x="1093" y="165"/>
                </a:lnTo>
                <a:lnTo>
                  <a:pt x="1095" y="151"/>
                </a:lnTo>
                <a:lnTo>
                  <a:pt x="1082" y="150"/>
                </a:lnTo>
                <a:cubicBezTo>
                  <a:pt x="1082" y="150"/>
                  <a:pt x="1081" y="150"/>
                  <a:pt x="1080" y="150"/>
                </a:cubicBezTo>
                <a:lnTo>
                  <a:pt x="1073" y="148"/>
                </a:lnTo>
                <a:cubicBezTo>
                  <a:pt x="1072" y="147"/>
                  <a:pt x="1071" y="147"/>
                  <a:pt x="1070" y="146"/>
                </a:cubicBezTo>
                <a:lnTo>
                  <a:pt x="1060" y="137"/>
                </a:lnTo>
                <a:lnTo>
                  <a:pt x="1051" y="137"/>
                </a:lnTo>
                <a:cubicBezTo>
                  <a:pt x="1050" y="137"/>
                  <a:pt x="1049" y="137"/>
                  <a:pt x="1048" y="137"/>
                </a:cubicBezTo>
                <a:lnTo>
                  <a:pt x="1039" y="134"/>
                </a:lnTo>
                <a:cubicBezTo>
                  <a:pt x="1038" y="134"/>
                  <a:pt x="1037" y="133"/>
                  <a:pt x="1036" y="132"/>
                </a:cubicBezTo>
                <a:cubicBezTo>
                  <a:pt x="1035" y="131"/>
                  <a:pt x="1033" y="128"/>
                  <a:pt x="1032" y="127"/>
                </a:cubicBezTo>
                <a:cubicBezTo>
                  <a:pt x="1032" y="126"/>
                  <a:pt x="1032" y="126"/>
                  <a:pt x="1032" y="125"/>
                </a:cubicBezTo>
                <a:cubicBezTo>
                  <a:pt x="1031" y="125"/>
                  <a:pt x="1030" y="125"/>
                  <a:pt x="1029" y="125"/>
                </a:cubicBezTo>
                <a:cubicBezTo>
                  <a:pt x="1028" y="125"/>
                  <a:pt x="1027" y="125"/>
                  <a:pt x="1026" y="124"/>
                </a:cubicBezTo>
                <a:lnTo>
                  <a:pt x="1024" y="123"/>
                </a:lnTo>
                <a:lnTo>
                  <a:pt x="1018" y="119"/>
                </a:lnTo>
                <a:lnTo>
                  <a:pt x="1006" y="117"/>
                </a:lnTo>
                <a:cubicBezTo>
                  <a:pt x="1005" y="117"/>
                  <a:pt x="1003" y="116"/>
                  <a:pt x="1003" y="116"/>
                </a:cubicBezTo>
                <a:lnTo>
                  <a:pt x="997" y="111"/>
                </a:lnTo>
                <a:cubicBezTo>
                  <a:pt x="995" y="110"/>
                  <a:pt x="994" y="108"/>
                  <a:pt x="994" y="106"/>
                </a:cubicBezTo>
                <a:lnTo>
                  <a:pt x="990" y="88"/>
                </a:lnTo>
                <a:lnTo>
                  <a:pt x="986" y="81"/>
                </a:lnTo>
                <a:lnTo>
                  <a:pt x="981" y="76"/>
                </a:lnTo>
                <a:lnTo>
                  <a:pt x="971" y="71"/>
                </a:lnTo>
                <a:cubicBezTo>
                  <a:pt x="971" y="71"/>
                  <a:pt x="970" y="70"/>
                  <a:pt x="969" y="70"/>
                </a:cubicBezTo>
                <a:lnTo>
                  <a:pt x="963" y="64"/>
                </a:lnTo>
                <a:lnTo>
                  <a:pt x="960" y="68"/>
                </a:lnTo>
                <a:cubicBezTo>
                  <a:pt x="960" y="68"/>
                  <a:pt x="959" y="69"/>
                  <a:pt x="958" y="69"/>
                </a:cubicBezTo>
                <a:lnTo>
                  <a:pt x="956" y="70"/>
                </a:lnTo>
                <a:cubicBezTo>
                  <a:pt x="953" y="72"/>
                  <a:pt x="950" y="72"/>
                  <a:pt x="947" y="70"/>
                </a:cubicBezTo>
                <a:lnTo>
                  <a:pt x="944" y="68"/>
                </a:lnTo>
                <a:cubicBezTo>
                  <a:pt x="943" y="67"/>
                  <a:pt x="943" y="66"/>
                  <a:pt x="942" y="66"/>
                </a:cubicBezTo>
                <a:lnTo>
                  <a:pt x="936" y="56"/>
                </a:lnTo>
                <a:cubicBezTo>
                  <a:pt x="935" y="56"/>
                  <a:pt x="934" y="56"/>
                  <a:pt x="933" y="56"/>
                </a:cubicBezTo>
                <a:cubicBezTo>
                  <a:pt x="932" y="56"/>
                  <a:pt x="929" y="55"/>
                  <a:pt x="928" y="54"/>
                </a:cubicBezTo>
                <a:lnTo>
                  <a:pt x="921" y="49"/>
                </a:lnTo>
                <a:lnTo>
                  <a:pt x="907" y="51"/>
                </a:lnTo>
                <a:lnTo>
                  <a:pt x="904" y="52"/>
                </a:lnTo>
                <a:cubicBezTo>
                  <a:pt x="902" y="53"/>
                  <a:pt x="900" y="53"/>
                  <a:pt x="898" y="52"/>
                </a:cubicBezTo>
                <a:lnTo>
                  <a:pt x="898" y="52"/>
                </a:lnTo>
                <a:lnTo>
                  <a:pt x="887" y="54"/>
                </a:lnTo>
                <a:cubicBezTo>
                  <a:pt x="888" y="54"/>
                  <a:pt x="886" y="53"/>
                  <a:pt x="885" y="53"/>
                </a:cubicBezTo>
                <a:lnTo>
                  <a:pt x="866" y="48"/>
                </a:lnTo>
                <a:lnTo>
                  <a:pt x="856" y="43"/>
                </a:lnTo>
                <a:lnTo>
                  <a:pt x="852" y="50"/>
                </a:lnTo>
                <a:lnTo>
                  <a:pt x="847" y="54"/>
                </a:lnTo>
                <a:cubicBezTo>
                  <a:pt x="846" y="55"/>
                  <a:pt x="845" y="56"/>
                  <a:pt x="843" y="56"/>
                </a:cubicBezTo>
                <a:lnTo>
                  <a:pt x="839" y="57"/>
                </a:lnTo>
                <a:cubicBezTo>
                  <a:pt x="837" y="57"/>
                  <a:pt x="835" y="57"/>
                  <a:pt x="833" y="56"/>
                </a:cubicBezTo>
                <a:lnTo>
                  <a:pt x="830" y="54"/>
                </a:lnTo>
                <a:lnTo>
                  <a:pt x="826" y="49"/>
                </a:lnTo>
                <a:lnTo>
                  <a:pt x="824" y="50"/>
                </a:lnTo>
                <a:lnTo>
                  <a:pt x="824" y="50"/>
                </a:lnTo>
                <a:lnTo>
                  <a:pt x="827" y="55"/>
                </a:lnTo>
                <a:cubicBezTo>
                  <a:pt x="828" y="57"/>
                  <a:pt x="828" y="60"/>
                  <a:pt x="827" y="63"/>
                </a:cubicBezTo>
                <a:lnTo>
                  <a:pt x="825" y="65"/>
                </a:lnTo>
                <a:cubicBezTo>
                  <a:pt x="824" y="67"/>
                  <a:pt x="822" y="69"/>
                  <a:pt x="820" y="69"/>
                </a:cubicBezTo>
                <a:lnTo>
                  <a:pt x="811" y="70"/>
                </a:lnTo>
                <a:lnTo>
                  <a:pt x="809" y="72"/>
                </a:lnTo>
                <a:lnTo>
                  <a:pt x="803" y="81"/>
                </a:lnTo>
                <a:cubicBezTo>
                  <a:pt x="803" y="81"/>
                  <a:pt x="803" y="82"/>
                  <a:pt x="802" y="82"/>
                </a:cubicBezTo>
                <a:lnTo>
                  <a:pt x="798" y="86"/>
                </a:lnTo>
                <a:cubicBezTo>
                  <a:pt x="797" y="86"/>
                  <a:pt x="796" y="87"/>
                  <a:pt x="795" y="87"/>
                </a:cubicBezTo>
                <a:lnTo>
                  <a:pt x="791" y="89"/>
                </a:lnTo>
                <a:cubicBezTo>
                  <a:pt x="789" y="89"/>
                  <a:pt x="788" y="90"/>
                  <a:pt x="787" y="89"/>
                </a:cubicBezTo>
                <a:lnTo>
                  <a:pt x="783" y="89"/>
                </a:lnTo>
                <a:cubicBezTo>
                  <a:pt x="782" y="88"/>
                  <a:pt x="781" y="88"/>
                  <a:pt x="780" y="87"/>
                </a:cubicBezTo>
                <a:lnTo>
                  <a:pt x="770" y="80"/>
                </a:lnTo>
                <a:lnTo>
                  <a:pt x="769" y="80"/>
                </a:lnTo>
                <a:lnTo>
                  <a:pt x="762" y="79"/>
                </a:lnTo>
                <a:cubicBezTo>
                  <a:pt x="761" y="79"/>
                  <a:pt x="760" y="79"/>
                  <a:pt x="759" y="78"/>
                </a:cubicBezTo>
                <a:lnTo>
                  <a:pt x="756" y="76"/>
                </a:lnTo>
                <a:lnTo>
                  <a:pt x="739" y="56"/>
                </a:lnTo>
                <a:lnTo>
                  <a:pt x="734" y="57"/>
                </a:lnTo>
                <a:cubicBezTo>
                  <a:pt x="733" y="57"/>
                  <a:pt x="732" y="57"/>
                  <a:pt x="731" y="57"/>
                </a:cubicBezTo>
                <a:lnTo>
                  <a:pt x="729" y="57"/>
                </a:lnTo>
                <a:lnTo>
                  <a:pt x="725" y="61"/>
                </a:lnTo>
                <a:cubicBezTo>
                  <a:pt x="724" y="62"/>
                  <a:pt x="723" y="63"/>
                  <a:pt x="722" y="63"/>
                </a:cubicBezTo>
                <a:lnTo>
                  <a:pt x="717" y="65"/>
                </a:lnTo>
                <a:cubicBezTo>
                  <a:pt x="716" y="65"/>
                  <a:pt x="714" y="65"/>
                  <a:pt x="713" y="65"/>
                </a:cubicBezTo>
                <a:lnTo>
                  <a:pt x="708" y="64"/>
                </a:lnTo>
                <a:lnTo>
                  <a:pt x="697" y="59"/>
                </a:lnTo>
                <a:cubicBezTo>
                  <a:pt x="696" y="60"/>
                  <a:pt x="694" y="62"/>
                  <a:pt x="691" y="62"/>
                </a:cubicBezTo>
                <a:lnTo>
                  <a:pt x="681" y="62"/>
                </a:lnTo>
                <a:cubicBezTo>
                  <a:pt x="680" y="62"/>
                  <a:pt x="679" y="62"/>
                  <a:pt x="678" y="62"/>
                </a:cubicBezTo>
                <a:lnTo>
                  <a:pt x="675" y="60"/>
                </a:lnTo>
                <a:lnTo>
                  <a:pt x="673" y="68"/>
                </a:lnTo>
                <a:cubicBezTo>
                  <a:pt x="672" y="69"/>
                  <a:pt x="672" y="70"/>
                  <a:pt x="671" y="70"/>
                </a:cubicBezTo>
                <a:cubicBezTo>
                  <a:pt x="670" y="72"/>
                  <a:pt x="667" y="75"/>
                  <a:pt x="665" y="75"/>
                </a:cubicBezTo>
                <a:lnTo>
                  <a:pt x="651" y="76"/>
                </a:lnTo>
                <a:lnTo>
                  <a:pt x="645" y="83"/>
                </a:lnTo>
                <a:cubicBezTo>
                  <a:pt x="644" y="84"/>
                  <a:pt x="642" y="85"/>
                  <a:pt x="639" y="85"/>
                </a:cubicBezTo>
                <a:lnTo>
                  <a:pt x="635" y="96"/>
                </a:lnTo>
                <a:cubicBezTo>
                  <a:pt x="635" y="96"/>
                  <a:pt x="634" y="97"/>
                  <a:pt x="634" y="98"/>
                </a:cubicBezTo>
                <a:lnTo>
                  <a:pt x="633" y="99"/>
                </a:lnTo>
                <a:lnTo>
                  <a:pt x="632" y="107"/>
                </a:lnTo>
                <a:lnTo>
                  <a:pt x="630" y="116"/>
                </a:lnTo>
                <a:cubicBezTo>
                  <a:pt x="629" y="117"/>
                  <a:pt x="628" y="119"/>
                  <a:pt x="627" y="120"/>
                </a:cubicBezTo>
                <a:lnTo>
                  <a:pt x="623" y="123"/>
                </a:lnTo>
                <a:cubicBezTo>
                  <a:pt x="621" y="125"/>
                  <a:pt x="618" y="125"/>
                  <a:pt x="615" y="124"/>
                </a:cubicBezTo>
                <a:lnTo>
                  <a:pt x="608" y="120"/>
                </a:lnTo>
                <a:cubicBezTo>
                  <a:pt x="608" y="120"/>
                  <a:pt x="607" y="120"/>
                  <a:pt x="606" y="119"/>
                </a:cubicBezTo>
                <a:lnTo>
                  <a:pt x="595" y="109"/>
                </a:lnTo>
                <a:lnTo>
                  <a:pt x="593" y="109"/>
                </a:lnTo>
                <a:lnTo>
                  <a:pt x="586" y="117"/>
                </a:lnTo>
                <a:cubicBezTo>
                  <a:pt x="585" y="117"/>
                  <a:pt x="584" y="118"/>
                  <a:pt x="583" y="118"/>
                </a:cubicBezTo>
                <a:lnTo>
                  <a:pt x="578" y="120"/>
                </a:lnTo>
                <a:cubicBezTo>
                  <a:pt x="577" y="121"/>
                  <a:pt x="576" y="121"/>
                  <a:pt x="575" y="121"/>
                </a:cubicBezTo>
                <a:lnTo>
                  <a:pt x="566" y="120"/>
                </a:lnTo>
                <a:cubicBezTo>
                  <a:pt x="565" y="120"/>
                  <a:pt x="565" y="120"/>
                  <a:pt x="564" y="119"/>
                </a:cubicBezTo>
                <a:lnTo>
                  <a:pt x="559" y="118"/>
                </a:lnTo>
                <a:cubicBezTo>
                  <a:pt x="557" y="117"/>
                  <a:pt x="556" y="116"/>
                  <a:pt x="555" y="115"/>
                </a:cubicBezTo>
                <a:lnTo>
                  <a:pt x="553" y="111"/>
                </a:lnTo>
                <a:cubicBezTo>
                  <a:pt x="551" y="110"/>
                  <a:pt x="551" y="107"/>
                  <a:pt x="551" y="105"/>
                </a:cubicBezTo>
                <a:lnTo>
                  <a:pt x="552" y="101"/>
                </a:lnTo>
                <a:cubicBezTo>
                  <a:pt x="552" y="100"/>
                  <a:pt x="553" y="99"/>
                  <a:pt x="553" y="99"/>
                </a:cubicBezTo>
                <a:lnTo>
                  <a:pt x="560" y="87"/>
                </a:lnTo>
                <a:cubicBezTo>
                  <a:pt x="560" y="87"/>
                  <a:pt x="560" y="86"/>
                  <a:pt x="559" y="86"/>
                </a:cubicBezTo>
                <a:cubicBezTo>
                  <a:pt x="558" y="84"/>
                  <a:pt x="557" y="82"/>
                  <a:pt x="557" y="80"/>
                </a:cubicBezTo>
                <a:cubicBezTo>
                  <a:pt x="558" y="78"/>
                  <a:pt x="558" y="76"/>
                  <a:pt x="559" y="75"/>
                </a:cubicBezTo>
                <a:lnTo>
                  <a:pt x="559" y="74"/>
                </a:lnTo>
                <a:lnTo>
                  <a:pt x="558" y="59"/>
                </a:lnTo>
                <a:cubicBezTo>
                  <a:pt x="557" y="60"/>
                  <a:pt x="556" y="60"/>
                  <a:pt x="556" y="60"/>
                </a:cubicBezTo>
                <a:lnTo>
                  <a:pt x="552" y="60"/>
                </a:lnTo>
                <a:lnTo>
                  <a:pt x="546" y="60"/>
                </a:lnTo>
                <a:lnTo>
                  <a:pt x="533" y="56"/>
                </a:lnTo>
                <a:cubicBezTo>
                  <a:pt x="531" y="55"/>
                  <a:pt x="529" y="53"/>
                  <a:pt x="528" y="52"/>
                </a:cubicBezTo>
                <a:cubicBezTo>
                  <a:pt x="528" y="51"/>
                  <a:pt x="528" y="51"/>
                  <a:pt x="528" y="51"/>
                </a:cubicBezTo>
                <a:cubicBezTo>
                  <a:pt x="528" y="49"/>
                  <a:pt x="527" y="47"/>
                  <a:pt x="528" y="46"/>
                </a:cubicBezTo>
                <a:lnTo>
                  <a:pt x="528" y="44"/>
                </a:lnTo>
                <a:lnTo>
                  <a:pt x="527" y="44"/>
                </a:lnTo>
                <a:lnTo>
                  <a:pt x="523" y="43"/>
                </a:lnTo>
                <a:cubicBezTo>
                  <a:pt x="522" y="42"/>
                  <a:pt x="521" y="42"/>
                  <a:pt x="520" y="41"/>
                </a:cubicBezTo>
                <a:lnTo>
                  <a:pt x="517" y="39"/>
                </a:lnTo>
                <a:cubicBezTo>
                  <a:pt x="516" y="38"/>
                  <a:pt x="515" y="37"/>
                  <a:pt x="515" y="36"/>
                </a:cubicBezTo>
                <a:lnTo>
                  <a:pt x="514" y="34"/>
                </a:lnTo>
                <a:lnTo>
                  <a:pt x="510" y="23"/>
                </a:lnTo>
                <a:lnTo>
                  <a:pt x="505" y="5"/>
                </a:lnTo>
                <a:lnTo>
                  <a:pt x="500" y="0"/>
                </a:lnTo>
                <a:lnTo>
                  <a:pt x="487" y="14"/>
                </a:lnTo>
                <a:cubicBezTo>
                  <a:pt x="486" y="14"/>
                  <a:pt x="485" y="16"/>
                  <a:pt x="485" y="16"/>
                </a:cubicBezTo>
                <a:cubicBezTo>
                  <a:pt x="484" y="17"/>
                  <a:pt x="483" y="17"/>
                  <a:pt x="482" y="17"/>
                </a:cubicBezTo>
                <a:lnTo>
                  <a:pt x="476" y="19"/>
                </a:lnTo>
                <a:lnTo>
                  <a:pt x="467" y="20"/>
                </a:lnTo>
                <a:lnTo>
                  <a:pt x="464" y="22"/>
                </a:lnTo>
                <a:lnTo>
                  <a:pt x="462" y="29"/>
                </a:lnTo>
                <a:cubicBezTo>
                  <a:pt x="462" y="29"/>
                  <a:pt x="462" y="29"/>
                  <a:pt x="462" y="30"/>
                </a:cubicBezTo>
                <a:lnTo>
                  <a:pt x="462" y="31"/>
                </a:lnTo>
                <a:cubicBezTo>
                  <a:pt x="462" y="33"/>
                  <a:pt x="462" y="34"/>
                  <a:pt x="462" y="35"/>
                </a:cubicBezTo>
                <a:lnTo>
                  <a:pt x="462" y="37"/>
                </a:lnTo>
                <a:cubicBezTo>
                  <a:pt x="461" y="39"/>
                  <a:pt x="460" y="40"/>
                  <a:pt x="459" y="41"/>
                </a:cubicBezTo>
                <a:cubicBezTo>
                  <a:pt x="458" y="42"/>
                  <a:pt x="457" y="42"/>
                  <a:pt x="457" y="43"/>
                </a:cubicBezTo>
                <a:lnTo>
                  <a:pt x="456" y="47"/>
                </a:lnTo>
                <a:cubicBezTo>
                  <a:pt x="456" y="48"/>
                  <a:pt x="456" y="49"/>
                  <a:pt x="455" y="49"/>
                </a:cubicBezTo>
                <a:lnTo>
                  <a:pt x="454" y="52"/>
                </a:lnTo>
                <a:cubicBezTo>
                  <a:pt x="453" y="53"/>
                  <a:pt x="451" y="55"/>
                  <a:pt x="450" y="55"/>
                </a:cubicBezTo>
                <a:lnTo>
                  <a:pt x="444" y="58"/>
                </a:lnTo>
                <a:lnTo>
                  <a:pt x="437" y="59"/>
                </a:lnTo>
                <a:cubicBezTo>
                  <a:pt x="437" y="59"/>
                  <a:pt x="436" y="59"/>
                  <a:pt x="435" y="59"/>
                </a:cubicBezTo>
                <a:lnTo>
                  <a:pt x="433" y="59"/>
                </a:lnTo>
                <a:cubicBezTo>
                  <a:pt x="432" y="59"/>
                  <a:pt x="431" y="59"/>
                  <a:pt x="430" y="58"/>
                </a:cubicBezTo>
                <a:lnTo>
                  <a:pt x="425" y="55"/>
                </a:lnTo>
                <a:lnTo>
                  <a:pt x="425" y="55"/>
                </a:lnTo>
                <a:lnTo>
                  <a:pt x="418" y="59"/>
                </a:lnTo>
                <a:cubicBezTo>
                  <a:pt x="417" y="60"/>
                  <a:pt x="416" y="60"/>
                  <a:pt x="415" y="60"/>
                </a:cubicBezTo>
                <a:lnTo>
                  <a:pt x="410" y="61"/>
                </a:lnTo>
                <a:cubicBezTo>
                  <a:pt x="409" y="61"/>
                  <a:pt x="409" y="61"/>
                  <a:pt x="408" y="60"/>
                </a:cubicBezTo>
                <a:lnTo>
                  <a:pt x="404" y="60"/>
                </a:lnTo>
                <a:cubicBezTo>
                  <a:pt x="401" y="59"/>
                  <a:pt x="399" y="57"/>
                  <a:pt x="398" y="54"/>
                </a:cubicBezTo>
                <a:lnTo>
                  <a:pt x="397" y="51"/>
                </a:lnTo>
                <a:cubicBezTo>
                  <a:pt x="397" y="50"/>
                  <a:pt x="396" y="49"/>
                  <a:pt x="397" y="48"/>
                </a:cubicBezTo>
                <a:lnTo>
                  <a:pt x="397" y="38"/>
                </a:lnTo>
                <a:lnTo>
                  <a:pt x="396" y="26"/>
                </a:lnTo>
                <a:lnTo>
                  <a:pt x="396" y="25"/>
                </a:lnTo>
                <a:lnTo>
                  <a:pt x="380" y="24"/>
                </a:lnTo>
                <a:lnTo>
                  <a:pt x="373" y="24"/>
                </a:lnTo>
                <a:lnTo>
                  <a:pt x="366" y="30"/>
                </a:lnTo>
                <a:cubicBezTo>
                  <a:pt x="365" y="32"/>
                  <a:pt x="363" y="32"/>
                  <a:pt x="361" y="33"/>
                </a:cubicBezTo>
                <a:lnTo>
                  <a:pt x="356" y="33"/>
                </a:lnTo>
                <a:cubicBezTo>
                  <a:pt x="355" y="33"/>
                  <a:pt x="354" y="33"/>
                  <a:pt x="353" y="33"/>
                </a:cubicBezTo>
                <a:lnTo>
                  <a:pt x="342" y="28"/>
                </a:lnTo>
                <a:lnTo>
                  <a:pt x="338" y="30"/>
                </a:lnTo>
                <a:cubicBezTo>
                  <a:pt x="337" y="31"/>
                  <a:pt x="335" y="31"/>
                  <a:pt x="333" y="31"/>
                </a:cubicBezTo>
                <a:lnTo>
                  <a:pt x="329" y="30"/>
                </a:lnTo>
                <a:lnTo>
                  <a:pt x="328" y="33"/>
                </a:lnTo>
                <a:cubicBezTo>
                  <a:pt x="328" y="34"/>
                  <a:pt x="328" y="34"/>
                  <a:pt x="328" y="35"/>
                </a:cubicBezTo>
                <a:lnTo>
                  <a:pt x="327" y="38"/>
                </a:lnTo>
                <a:cubicBezTo>
                  <a:pt x="326" y="39"/>
                  <a:pt x="326" y="40"/>
                  <a:pt x="325" y="41"/>
                </a:cubicBezTo>
                <a:lnTo>
                  <a:pt x="323" y="42"/>
                </a:lnTo>
                <a:cubicBezTo>
                  <a:pt x="323" y="43"/>
                  <a:pt x="322" y="43"/>
                  <a:pt x="322" y="44"/>
                </a:cubicBezTo>
                <a:lnTo>
                  <a:pt x="316" y="46"/>
                </a:lnTo>
                <a:lnTo>
                  <a:pt x="309" y="55"/>
                </a:lnTo>
                <a:cubicBezTo>
                  <a:pt x="309" y="56"/>
                  <a:pt x="308" y="56"/>
                  <a:pt x="307" y="57"/>
                </a:cubicBezTo>
                <a:lnTo>
                  <a:pt x="303" y="60"/>
                </a:lnTo>
                <a:cubicBezTo>
                  <a:pt x="302" y="60"/>
                  <a:pt x="301" y="61"/>
                  <a:pt x="301" y="61"/>
                </a:cubicBezTo>
                <a:lnTo>
                  <a:pt x="300" y="66"/>
                </a:lnTo>
                <a:cubicBezTo>
                  <a:pt x="300" y="69"/>
                  <a:pt x="299" y="71"/>
                  <a:pt x="297" y="72"/>
                </a:cubicBezTo>
                <a:lnTo>
                  <a:pt x="286" y="82"/>
                </a:lnTo>
                <a:cubicBezTo>
                  <a:pt x="285" y="82"/>
                  <a:pt x="284" y="83"/>
                  <a:pt x="284" y="83"/>
                </a:cubicBezTo>
                <a:lnTo>
                  <a:pt x="259" y="93"/>
                </a:lnTo>
                <a:lnTo>
                  <a:pt x="255" y="96"/>
                </a:lnTo>
                <a:lnTo>
                  <a:pt x="251" y="103"/>
                </a:lnTo>
                <a:lnTo>
                  <a:pt x="248" y="111"/>
                </a:lnTo>
                <a:lnTo>
                  <a:pt x="245" y="120"/>
                </a:lnTo>
                <a:lnTo>
                  <a:pt x="245" y="126"/>
                </a:lnTo>
                <a:lnTo>
                  <a:pt x="245" y="141"/>
                </a:lnTo>
                <a:lnTo>
                  <a:pt x="244" y="149"/>
                </a:lnTo>
                <a:cubicBezTo>
                  <a:pt x="244" y="150"/>
                  <a:pt x="243" y="151"/>
                  <a:pt x="243" y="151"/>
                </a:cubicBezTo>
                <a:lnTo>
                  <a:pt x="239" y="158"/>
                </a:lnTo>
                <a:cubicBezTo>
                  <a:pt x="238" y="159"/>
                  <a:pt x="238" y="159"/>
                  <a:pt x="237" y="160"/>
                </a:cubicBezTo>
                <a:lnTo>
                  <a:pt x="232" y="165"/>
                </a:lnTo>
                <a:cubicBezTo>
                  <a:pt x="231" y="166"/>
                  <a:pt x="230" y="166"/>
                  <a:pt x="229" y="167"/>
                </a:cubicBezTo>
                <a:lnTo>
                  <a:pt x="223" y="170"/>
                </a:lnTo>
                <a:cubicBezTo>
                  <a:pt x="222" y="170"/>
                  <a:pt x="220" y="170"/>
                  <a:pt x="219" y="170"/>
                </a:cubicBezTo>
                <a:lnTo>
                  <a:pt x="209" y="170"/>
                </a:lnTo>
                <a:lnTo>
                  <a:pt x="207" y="170"/>
                </a:lnTo>
                <a:lnTo>
                  <a:pt x="204" y="177"/>
                </a:lnTo>
                <a:lnTo>
                  <a:pt x="203" y="185"/>
                </a:lnTo>
                <a:lnTo>
                  <a:pt x="201" y="191"/>
                </a:lnTo>
                <a:cubicBezTo>
                  <a:pt x="200" y="192"/>
                  <a:pt x="200" y="193"/>
                  <a:pt x="199" y="194"/>
                </a:cubicBezTo>
                <a:lnTo>
                  <a:pt x="196" y="197"/>
                </a:lnTo>
                <a:cubicBezTo>
                  <a:pt x="194" y="198"/>
                  <a:pt x="192" y="199"/>
                  <a:pt x="190" y="199"/>
                </a:cubicBezTo>
                <a:lnTo>
                  <a:pt x="187" y="200"/>
                </a:lnTo>
                <a:lnTo>
                  <a:pt x="182" y="199"/>
                </a:lnTo>
                <a:lnTo>
                  <a:pt x="180" y="200"/>
                </a:lnTo>
                <a:lnTo>
                  <a:pt x="174" y="210"/>
                </a:lnTo>
                <a:cubicBezTo>
                  <a:pt x="174" y="211"/>
                  <a:pt x="173" y="211"/>
                  <a:pt x="172" y="212"/>
                </a:cubicBezTo>
                <a:lnTo>
                  <a:pt x="169" y="215"/>
                </a:lnTo>
                <a:cubicBezTo>
                  <a:pt x="168" y="215"/>
                  <a:pt x="168" y="216"/>
                  <a:pt x="167" y="216"/>
                </a:cubicBezTo>
                <a:lnTo>
                  <a:pt x="129" y="231"/>
                </a:lnTo>
                <a:cubicBezTo>
                  <a:pt x="128" y="231"/>
                  <a:pt x="126" y="232"/>
                  <a:pt x="125" y="231"/>
                </a:cubicBezTo>
                <a:lnTo>
                  <a:pt x="118" y="230"/>
                </a:lnTo>
                <a:cubicBezTo>
                  <a:pt x="116" y="230"/>
                  <a:pt x="115" y="229"/>
                  <a:pt x="113" y="228"/>
                </a:cubicBezTo>
                <a:lnTo>
                  <a:pt x="109" y="223"/>
                </a:lnTo>
                <a:lnTo>
                  <a:pt x="103" y="228"/>
                </a:lnTo>
                <a:cubicBezTo>
                  <a:pt x="102" y="228"/>
                  <a:pt x="101" y="229"/>
                  <a:pt x="100" y="229"/>
                </a:cubicBezTo>
                <a:lnTo>
                  <a:pt x="96" y="229"/>
                </a:lnTo>
                <a:cubicBezTo>
                  <a:pt x="95" y="230"/>
                  <a:pt x="93" y="230"/>
                  <a:pt x="91" y="229"/>
                </a:cubicBezTo>
                <a:lnTo>
                  <a:pt x="69" y="217"/>
                </a:lnTo>
                <a:lnTo>
                  <a:pt x="63" y="216"/>
                </a:lnTo>
                <a:lnTo>
                  <a:pt x="58" y="217"/>
                </a:lnTo>
                <a:lnTo>
                  <a:pt x="50" y="223"/>
                </a:lnTo>
                <a:lnTo>
                  <a:pt x="49" y="227"/>
                </a:lnTo>
                <a:cubicBezTo>
                  <a:pt x="49" y="229"/>
                  <a:pt x="48" y="230"/>
                  <a:pt x="47" y="231"/>
                </a:cubicBezTo>
                <a:lnTo>
                  <a:pt x="44" y="234"/>
                </a:lnTo>
                <a:lnTo>
                  <a:pt x="38" y="240"/>
                </a:lnTo>
                <a:lnTo>
                  <a:pt x="34" y="247"/>
                </a:lnTo>
                <a:lnTo>
                  <a:pt x="22" y="280"/>
                </a:lnTo>
                <a:lnTo>
                  <a:pt x="19" y="283"/>
                </a:lnTo>
                <a:lnTo>
                  <a:pt x="19" y="285"/>
                </a:lnTo>
                <a:lnTo>
                  <a:pt x="21" y="298"/>
                </a:lnTo>
                <a:cubicBezTo>
                  <a:pt x="21" y="299"/>
                  <a:pt x="21" y="300"/>
                  <a:pt x="20" y="301"/>
                </a:cubicBezTo>
                <a:lnTo>
                  <a:pt x="19" y="305"/>
                </a:lnTo>
                <a:cubicBezTo>
                  <a:pt x="19" y="306"/>
                  <a:pt x="18" y="309"/>
                  <a:pt x="17" y="310"/>
                </a:cubicBezTo>
                <a:lnTo>
                  <a:pt x="10" y="317"/>
                </a:lnTo>
                <a:lnTo>
                  <a:pt x="10" y="319"/>
                </a:lnTo>
                <a:cubicBezTo>
                  <a:pt x="10" y="320"/>
                  <a:pt x="9" y="321"/>
                  <a:pt x="9" y="321"/>
                </a:cubicBezTo>
                <a:lnTo>
                  <a:pt x="3" y="331"/>
                </a:lnTo>
                <a:lnTo>
                  <a:pt x="2" y="334"/>
                </a:lnTo>
                <a:lnTo>
                  <a:pt x="1" y="349"/>
                </a:lnTo>
                <a:cubicBezTo>
                  <a:pt x="0" y="349"/>
                  <a:pt x="0" y="350"/>
                  <a:pt x="0" y="351"/>
                </a:cubicBezTo>
                <a:lnTo>
                  <a:pt x="1" y="351"/>
                </a:lnTo>
                <a:cubicBezTo>
                  <a:pt x="2" y="352"/>
                  <a:pt x="3" y="353"/>
                  <a:pt x="3" y="353"/>
                </a:cubicBezTo>
                <a:lnTo>
                  <a:pt x="8" y="358"/>
                </a:lnTo>
                <a:cubicBezTo>
                  <a:pt x="9" y="358"/>
                  <a:pt x="9" y="359"/>
                  <a:pt x="10" y="360"/>
                </a:cubicBezTo>
                <a:lnTo>
                  <a:pt x="11" y="363"/>
                </a:lnTo>
                <a:cubicBezTo>
                  <a:pt x="11" y="364"/>
                  <a:pt x="11" y="366"/>
                  <a:pt x="11" y="368"/>
                </a:cubicBezTo>
                <a:lnTo>
                  <a:pt x="11" y="368"/>
                </a:lnTo>
                <a:cubicBezTo>
                  <a:pt x="11" y="369"/>
                  <a:pt x="11" y="370"/>
                  <a:pt x="11" y="370"/>
                </a:cubicBezTo>
                <a:cubicBezTo>
                  <a:pt x="11" y="370"/>
                  <a:pt x="12" y="371"/>
                  <a:pt x="12" y="372"/>
                </a:cubicBezTo>
                <a:cubicBezTo>
                  <a:pt x="13" y="372"/>
                  <a:pt x="13" y="373"/>
                  <a:pt x="14" y="373"/>
                </a:cubicBezTo>
                <a:lnTo>
                  <a:pt x="15" y="374"/>
                </a:lnTo>
                <a:cubicBezTo>
                  <a:pt x="16" y="375"/>
                  <a:pt x="18" y="376"/>
                  <a:pt x="18" y="377"/>
                </a:cubicBezTo>
                <a:cubicBezTo>
                  <a:pt x="19" y="378"/>
                  <a:pt x="20" y="380"/>
                  <a:pt x="20" y="381"/>
                </a:cubicBezTo>
                <a:cubicBezTo>
                  <a:pt x="20" y="382"/>
                  <a:pt x="21" y="384"/>
                  <a:pt x="21" y="384"/>
                </a:cubicBezTo>
                <a:lnTo>
                  <a:pt x="20" y="388"/>
                </a:lnTo>
                <a:lnTo>
                  <a:pt x="24" y="403"/>
                </a:lnTo>
                <a:lnTo>
                  <a:pt x="25" y="411"/>
                </a:lnTo>
                <a:lnTo>
                  <a:pt x="30" y="415"/>
                </a:lnTo>
                <a:cubicBezTo>
                  <a:pt x="31" y="415"/>
                  <a:pt x="32" y="415"/>
                  <a:pt x="33" y="416"/>
                </a:cubicBezTo>
                <a:lnTo>
                  <a:pt x="35" y="417"/>
                </a:lnTo>
                <a:cubicBezTo>
                  <a:pt x="36" y="418"/>
                  <a:pt x="37" y="419"/>
                  <a:pt x="38" y="420"/>
                </a:cubicBezTo>
                <a:lnTo>
                  <a:pt x="43" y="428"/>
                </a:lnTo>
                <a:cubicBezTo>
                  <a:pt x="46" y="431"/>
                  <a:pt x="46" y="436"/>
                  <a:pt x="43" y="439"/>
                </a:cubicBezTo>
                <a:lnTo>
                  <a:pt x="42" y="441"/>
                </a:lnTo>
                <a:cubicBezTo>
                  <a:pt x="43" y="443"/>
                  <a:pt x="44" y="445"/>
                  <a:pt x="44" y="448"/>
                </a:cubicBezTo>
                <a:lnTo>
                  <a:pt x="48" y="449"/>
                </a:lnTo>
                <a:cubicBezTo>
                  <a:pt x="50" y="449"/>
                  <a:pt x="50" y="450"/>
                  <a:pt x="51" y="451"/>
                </a:cubicBezTo>
                <a:lnTo>
                  <a:pt x="51" y="451"/>
                </a:lnTo>
                <a:lnTo>
                  <a:pt x="53" y="450"/>
                </a:lnTo>
                <a:cubicBezTo>
                  <a:pt x="55" y="449"/>
                  <a:pt x="57" y="448"/>
                  <a:pt x="59" y="449"/>
                </a:cubicBezTo>
                <a:lnTo>
                  <a:pt x="89" y="455"/>
                </a:lnTo>
                <a:cubicBezTo>
                  <a:pt x="90" y="455"/>
                  <a:pt x="91" y="456"/>
                  <a:pt x="93" y="457"/>
                </a:cubicBezTo>
                <a:lnTo>
                  <a:pt x="99" y="462"/>
                </a:lnTo>
                <a:lnTo>
                  <a:pt x="121" y="490"/>
                </a:lnTo>
                <a:lnTo>
                  <a:pt x="124" y="491"/>
                </a:lnTo>
                <a:cubicBezTo>
                  <a:pt x="125" y="491"/>
                  <a:pt x="126" y="491"/>
                  <a:pt x="127" y="492"/>
                </a:cubicBezTo>
                <a:lnTo>
                  <a:pt x="129" y="493"/>
                </a:lnTo>
                <a:cubicBezTo>
                  <a:pt x="130" y="493"/>
                  <a:pt x="130" y="494"/>
                  <a:pt x="131" y="495"/>
                </a:cubicBezTo>
                <a:lnTo>
                  <a:pt x="136" y="503"/>
                </a:lnTo>
                <a:lnTo>
                  <a:pt x="138" y="503"/>
                </a:lnTo>
                <a:cubicBezTo>
                  <a:pt x="140" y="502"/>
                  <a:pt x="142" y="503"/>
                  <a:pt x="143" y="503"/>
                </a:cubicBezTo>
                <a:lnTo>
                  <a:pt x="151" y="508"/>
                </a:lnTo>
                <a:lnTo>
                  <a:pt x="156" y="513"/>
                </a:lnTo>
                <a:cubicBezTo>
                  <a:pt x="156" y="513"/>
                  <a:pt x="157" y="514"/>
                  <a:pt x="157" y="515"/>
                </a:cubicBezTo>
                <a:lnTo>
                  <a:pt x="159" y="517"/>
                </a:lnTo>
                <a:lnTo>
                  <a:pt x="170" y="524"/>
                </a:lnTo>
                <a:lnTo>
                  <a:pt x="184" y="527"/>
                </a:lnTo>
                <a:lnTo>
                  <a:pt x="238" y="523"/>
                </a:lnTo>
                <a:lnTo>
                  <a:pt x="264" y="526"/>
                </a:lnTo>
                <a:lnTo>
                  <a:pt x="268" y="525"/>
                </a:lnTo>
                <a:lnTo>
                  <a:pt x="282" y="520"/>
                </a:lnTo>
                <a:cubicBezTo>
                  <a:pt x="283" y="520"/>
                  <a:pt x="283" y="519"/>
                  <a:pt x="284" y="519"/>
                </a:cubicBezTo>
                <a:lnTo>
                  <a:pt x="324" y="515"/>
                </a:lnTo>
                <a:lnTo>
                  <a:pt x="334" y="515"/>
                </a:lnTo>
                <a:cubicBezTo>
                  <a:pt x="335" y="515"/>
                  <a:pt x="336" y="516"/>
                  <a:pt x="337" y="516"/>
                </a:cubicBezTo>
                <a:lnTo>
                  <a:pt x="347" y="519"/>
                </a:lnTo>
                <a:lnTo>
                  <a:pt x="350" y="519"/>
                </a:lnTo>
                <a:lnTo>
                  <a:pt x="352" y="518"/>
                </a:lnTo>
                <a:lnTo>
                  <a:pt x="361" y="509"/>
                </a:lnTo>
                <a:lnTo>
                  <a:pt x="358" y="506"/>
                </a:lnTo>
                <a:cubicBezTo>
                  <a:pt x="357" y="505"/>
                  <a:pt x="356" y="503"/>
                  <a:pt x="356" y="502"/>
                </a:cubicBezTo>
                <a:lnTo>
                  <a:pt x="354" y="496"/>
                </a:lnTo>
                <a:cubicBezTo>
                  <a:pt x="354" y="496"/>
                  <a:pt x="354" y="495"/>
                  <a:pt x="354" y="494"/>
                </a:cubicBezTo>
                <a:lnTo>
                  <a:pt x="356" y="477"/>
                </a:lnTo>
                <a:cubicBezTo>
                  <a:pt x="356" y="476"/>
                  <a:pt x="355" y="475"/>
                  <a:pt x="355" y="474"/>
                </a:cubicBezTo>
                <a:cubicBezTo>
                  <a:pt x="354" y="471"/>
                  <a:pt x="354" y="468"/>
                  <a:pt x="356" y="466"/>
                </a:cubicBezTo>
                <a:lnTo>
                  <a:pt x="359" y="463"/>
                </a:lnTo>
                <a:cubicBezTo>
                  <a:pt x="359" y="462"/>
                  <a:pt x="360" y="461"/>
                  <a:pt x="361" y="461"/>
                </a:cubicBezTo>
                <a:lnTo>
                  <a:pt x="362" y="460"/>
                </a:lnTo>
                <a:cubicBezTo>
                  <a:pt x="363" y="459"/>
                  <a:pt x="364" y="459"/>
                  <a:pt x="365" y="459"/>
                </a:cubicBezTo>
                <a:lnTo>
                  <a:pt x="366" y="459"/>
                </a:lnTo>
                <a:lnTo>
                  <a:pt x="370" y="450"/>
                </a:lnTo>
                <a:cubicBezTo>
                  <a:pt x="371" y="449"/>
                  <a:pt x="371" y="448"/>
                  <a:pt x="372" y="447"/>
                </a:cubicBezTo>
                <a:lnTo>
                  <a:pt x="376" y="445"/>
                </a:lnTo>
                <a:cubicBezTo>
                  <a:pt x="377" y="444"/>
                  <a:pt x="378" y="443"/>
                  <a:pt x="379" y="443"/>
                </a:cubicBezTo>
                <a:lnTo>
                  <a:pt x="408" y="436"/>
                </a:lnTo>
                <a:cubicBezTo>
                  <a:pt x="410" y="435"/>
                  <a:pt x="411" y="435"/>
                  <a:pt x="412" y="435"/>
                </a:cubicBezTo>
                <a:lnTo>
                  <a:pt x="412" y="435"/>
                </a:lnTo>
                <a:lnTo>
                  <a:pt x="420" y="435"/>
                </a:lnTo>
                <a:lnTo>
                  <a:pt x="430" y="434"/>
                </a:lnTo>
                <a:cubicBezTo>
                  <a:pt x="431" y="434"/>
                  <a:pt x="432" y="434"/>
                  <a:pt x="433" y="434"/>
                </a:cubicBezTo>
                <a:lnTo>
                  <a:pt x="455" y="437"/>
                </a:lnTo>
                <a:lnTo>
                  <a:pt x="465" y="430"/>
                </a:lnTo>
                <a:cubicBezTo>
                  <a:pt x="467" y="429"/>
                  <a:pt x="469" y="429"/>
                  <a:pt x="470" y="429"/>
                </a:cubicBezTo>
                <a:lnTo>
                  <a:pt x="494" y="429"/>
                </a:lnTo>
                <a:lnTo>
                  <a:pt x="499" y="426"/>
                </a:lnTo>
                <a:cubicBezTo>
                  <a:pt x="498" y="424"/>
                  <a:pt x="498" y="422"/>
                  <a:pt x="499" y="420"/>
                </a:cubicBezTo>
                <a:lnTo>
                  <a:pt x="501" y="416"/>
                </a:lnTo>
                <a:lnTo>
                  <a:pt x="503" y="406"/>
                </a:lnTo>
                <a:cubicBezTo>
                  <a:pt x="503" y="405"/>
                  <a:pt x="503" y="404"/>
                  <a:pt x="504" y="404"/>
                </a:cubicBezTo>
                <a:lnTo>
                  <a:pt x="506" y="399"/>
                </a:lnTo>
                <a:cubicBezTo>
                  <a:pt x="506" y="398"/>
                  <a:pt x="508" y="397"/>
                  <a:pt x="509" y="396"/>
                </a:cubicBezTo>
                <a:lnTo>
                  <a:pt x="512" y="394"/>
                </a:lnTo>
                <a:cubicBezTo>
                  <a:pt x="513" y="394"/>
                  <a:pt x="514" y="393"/>
                  <a:pt x="514" y="393"/>
                </a:cubicBezTo>
                <a:lnTo>
                  <a:pt x="532" y="388"/>
                </a:lnTo>
                <a:cubicBezTo>
                  <a:pt x="533" y="388"/>
                  <a:pt x="534" y="388"/>
                  <a:pt x="535" y="388"/>
                </a:cubicBezTo>
                <a:lnTo>
                  <a:pt x="541" y="389"/>
                </a:lnTo>
                <a:cubicBezTo>
                  <a:pt x="542" y="389"/>
                  <a:pt x="543" y="390"/>
                  <a:pt x="543" y="391"/>
                </a:cubicBezTo>
                <a:lnTo>
                  <a:pt x="549" y="396"/>
                </a:lnTo>
                <a:lnTo>
                  <a:pt x="554" y="395"/>
                </a:lnTo>
                <a:cubicBezTo>
                  <a:pt x="555" y="395"/>
                  <a:pt x="556" y="395"/>
                  <a:pt x="557" y="395"/>
                </a:cubicBezTo>
                <a:lnTo>
                  <a:pt x="562" y="396"/>
                </a:lnTo>
                <a:cubicBezTo>
                  <a:pt x="564" y="396"/>
                  <a:pt x="565" y="397"/>
                  <a:pt x="567" y="399"/>
                </a:cubicBezTo>
                <a:lnTo>
                  <a:pt x="570" y="403"/>
                </a:lnTo>
                <a:cubicBezTo>
                  <a:pt x="571" y="404"/>
                  <a:pt x="572" y="406"/>
                  <a:pt x="572" y="408"/>
                </a:cubicBezTo>
                <a:lnTo>
                  <a:pt x="572" y="408"/>
                </a:lnTo>
                <a:cubicBezTo>
                  <a:pt x="573" y="408"/>
                  <a:pt x="574" y="408"/>
                  <a:pt x="575" y="409"/>
                </a:cubicBezTo>
                <a:lnTo>
                  <a:pt x="580" y="410"/>
                </a:lnTo>
                <a:cubicBezTo>
                  <a:pt x="581" y="411"/>
                  <a:pt x="582" y="411"/>
                  <a:pt x="583" y="412"/>
                </a:cubicBezTo>
                <a:lnTo>
                  <a:pt x="589" y="418"/>
                </a:lnTo>
                <a:lnTo>
                  <a:pt x="590" y="418"/>
                </a:lnTo>
                <a:lnTo>
                  <a:pt x="597" y="410"/>
                </a:lnTo>
                <a:lnTo>
                  <a:pt x="603" y="407"/>
                </a:lnTo>
                <a:lnTo>
                  <a:pt x="612" y="404"/>
                </a:lnTo>
                <a:lnTo>
                  <a:pt x="622" y="398"/>
                </a:lnTo>
                <a:lnTo>
                  <a:pt x="624" y="391"/>
                </a:lnTo>
                <a:cubicBezTo>
                  <a:pt x="625" y="390"/>
                  <a:pt x="625" y="389"/>
                  <a:pt x="626" y="388"/>
                </a:cubicBezTo>
                <a:lnTo>
                  <a:pt x="628" y="385"/>
                </a:lnTo>
                <a:cubicBezTo>
                  <a:pt x="629" y="384"/>
                  <a:pt x="631" y="383"/>
                  <a:pt x="633" y="383"/>
                </a:cubicBezTo>
                <a:cubicBezTo>
                  <a:pt x="634" y="382"/>
                  <a:pt x="637" y="382"/>
                  <a:pt x="639" y="383"/>
                </a:cubicBezTo>
                <a:lnTo>
                  <a:pt x="640" y="383"/>
                </a:lnTo>
                <a:lnTo>
                  <a:pt x="640" y="383"/>
                </a:lnTo>
                <a:lnTo>
                  <a:pt x="645" y="378"/>
                </a:lnTo>
                <a:cubicBezTo>
                  <a:pt x="646" y="378"/>
                  <a:pt x="647" y="377"/>
                  <a:pt x="647" y="377"/>
                </a:cubicBezTo>
                <a:lnTo>
                  <a:pt x="650" y="376"/>
                </a:lnTo>
                <a:cubicBezTo>
                  <a:pt x="652" y="375"/>
                  <a:pt x="654" y="375"/>
                  <a:pt x="656" y="376"/>
                </a:cubicBezTo>
                <a:lnTo>
                  <a:pt x="660" y="378"/>
                </a:lnTo>
                <a:cubicBezTo>
                  <a:pt x="661" y="378"/>
                  <a:pt x="661" y="379"/>
                  <a:pt x="662" y="379"/>
                </a:cubicBezTo>
                <a:lnTo>
                  <a:pt x="666" y="375"/>
                </a:lnTo>
                <a:lnTo>
                  <a:pt x="673" y="361"/>
                </a:lnTo>
                <a:lnTo>
                  <a:pt x="683" y="333"/>
                </a:lnTo>
                <a:lnTo>
                  <a:pt x="687" y="328"/>
                </a:lnTo>
                <a:lnTo>
                  <a:pt x="694" y="320"/>
                </a:lnTo>
                <a:cubicBezTo>
                  <a:pt x="694" y="319"/>
                  <a:pt x="694" y="319"/>
                  <a:pt x="694" y="319"/>
                </a:cubicBezTo>
                <a:lnTo>
                  <a:pt x="694" y="314"/>
                </a:lnTo>
                <a:lnTo>
                  <a:pt x="694" y="308"/>
                </a:lnTo>
                <a:cubicBezTo>
                  <a:pt x="695" y="305"/>
                  <a:pt x="696" y="302"/>
                  <a:pt x="699" y="301"/>
                </a:cubicBezTo>
                <a:lnTo>
                  <a:pt x="705" y="299"/>
                </a:lnTo>
                <a:cubicBezTo>
                  <a:pt x="706" y="298"/>
                  <a:pt x="707" y="298"/>
                  <a:pt x="707" y="298"/>
                </a:cubicBezTo>
                <a:lnTo>
                  <a:pt x="719" y="297"/>
                </a:lnTo>
                <a:lnTo>
                  <a:pt x="764" y="288"/>
                </a:lnTo>
                <a:cubicBezTo>
                  <a:pt x="766" y="288"/>
                  <a:pt x="767" y="288"/>
                  <a:pt x="768" y="289"/>
                </a:cubicBezTo>
                <a:lnTo>
                  <a:pt x="771" y="290"/>
                </a:lnTo>
                <a:cubicBezTo>
                  <a:pt x="772" y="291"/>
                  <a:pt x="773" y="291"/>
                  <a:pt x="773" y="291"/>
                </a:cubicBezTo>
                <a:lnTo>
                  <a:pt x="778" y="296"/>
                </a:lnTo>
                <a:lnTo>
                  <a:pt x="783" y="296"/>
                </a:lnTo>
                <a:cubicBezTo>
                  <a:pt x="784" y="296"/>
                  <a:pt x="786" y="297"/>
                  <a:pt x="787" y="297"/>
                </a:cubicBezTo>
                <a:lnTo>
                  <a:pt x="796" y="303"/>
                </a:lnTo>
                <a:lnTo>
                  <a:pt x="801" y="303"/>
                </a:lnTo>
                <a:lnTo>
                  <a:pt x="804" y="303"/>
                </a:lnTo>
                <a:lnTo>
                  <a:pt x="812" y="304"/>
                </a:lnTo>
                <a:cubicBezTo>
                  <a:pt x="813" y="304"/>
                  <a:pt x="813" y="304"/>
                  <a:pt x="814" y="304"/>
                </a:cubicBezTo>
                <a:lnTo>
                  <a:pt x="819" y="307"/>
                </a:lnTo>
                <a:cubicBezTo>
                  <a:pt x="820" y="307"/>
                  <a:pt x="821" y="308"/>
                  <a:pt x="822" y="308"/>
                </a:cubicBezTo>
                <a:lnTo>
                  <a:pt x="824" y="311"/>
                </a:lnTo>
                <a:lnTo>
                  <a:pt x="837" y="305"/>
                </a:lnTo>
                <a:lnTo>
                  <a:pt x="845" y="303"/>
                </a:lnTo>
                <a:cubicBezTo>
                  <a:pt x="847" y="302"/>
                  <a:pt x="848" y="303"/>
                  <a:pt x="850" y="303"/>
                </a:cubicBezTo>
                <a:lnTo>
                  <a:pt x="853" y="305"/>
                </a:lnTo>
                <a:lnTo>
                  <a:pt x="853" y="305"/>
                </a:lnTo>
                <a:lnTo>
                  <a:pt x="856" y="300"/>
                </a:lnTo>
                <a:cubicBezTo>
                  <a:pt x="857" y="299"/>
                  <a:pt x="858" y="298"/>
                  <a:pt x="859" y="297"/>
                </a:cubicBezTo>
                <a:lnTo>
                  <a:pt x="863" y="295"/>
                </a:lnTo>
                <a:cubicBezTo>
                  <a:pt x="863" y="295"/>
                  <a:pt x="864" y="294"/>
                  <a:pt x="865" y="294"/>
                </a:cubicBezTo>
                <a:lnTo>
                  <a:pt x="868" y="294"/>
                </a:lnTo>
                <a:lnTo>
                  <a:pt x="875" y="293"/>
                </a:lnTo>
                <a:lnTo>
                  <a:pt x="884" y="290"/>
                </a:lnTo>
                <a:cubicBezTo>
                  <a:pt x="886" y="290"/>
                  <a:pt x="887" y="290"/>
                  <a:pt x="889" y="290"/>
                </a:cubicBezTo>
                <a:lnTo>
                  <a:pt x="892" y="291"/>
                </a:lnTo>
                <a:cubicBezTo>
                  <a:pt x="892" y="291"/>
                  <a:pt x="893" y="292"/>
                  <a:pt x="894" y="292"/>
                </a:cubicBezTo>
                <a:lnTo>
                  <a:pt x="903" y="297"/>
                </a:lnTo>
                <a:cubicBezTo>
                  <a:pt x="903" y="297"/>
                  <a:pt x="904" y="298"/>
                  <a:pt x="905" y="298"/>
                </a:cubicBezTo>
                <a:lnTo>
                  <a:pt x="907" y="300"/>
                </a:lnTo>
                <a:cubicBezTo>
                  <a:pt x="907" y="301"/>
                  <a:pt x="908" y="301"/>
                  <a:pt x="908" y="302"/>
                </a:cubicBezTo>
                <a:lnTo>
                  <a:pt x="911" y="309"/>
                </a:lnTo>
                <a:lnTo>
                  <a:pt x="916" y="309"/>
                </a:lnTo>
                <a:lnTo>
                  <a:pt x="921" y="310"/>
                </a:lnTo>
                <a:cubicBezTo>
                  <a:pt x="923" y="311"/>
                  <a:pt x="925" y="312"/>
                  <a:pt x="926" y="314"/>
                </a:cubicBezTo>
                <a:lnTo>
                  <a:pt x="928" y="318"/>
                </a:lnTo>
                <a:cubicBezTo>
                  <a:pt x="929" y="318"/>
                  <a:pt x="929" y="319"/>
                  <a:pt x="929" y="320"/>
                </a:cubicBezTo>
                <a:lnTo>
                  <a:pt x="932" y="333"/>
                </a:lnTo>
                <a:lnTo>
                  <a:pt x="947" y="354"/>
                </a:lnTo>
                <a:lnTo>
                  <a:pt x="950" y="355"/>
                </a:lnTo>
                <a:lnTo>
                  <a:pt x="953" y="357"/>
                </a:lnTo>
                <a:lnTo>
                  <a:pt x="956" y="356"/>
                </a:lnTo>
                <a:lnTo>
                  <a:pt x="965" y="352"/>
                </a:lnTo>
                <a:cubicBezTo>
                  <a:pt x="965" y="352"/>
                  <a:pt x="966" y="351"/>
                  <a:pt x="967" y="351"/>
                </a:cubicBezTo>
                <a:lnTo>
                  <a:pt x="974" y="350"/>
                </a:lnTo>
                <a:lnTo>
                  <a:pt x="983" y="346"/>
                </a:lnTo>
                <a:cubicBezTo>
                  <a:pt x="983" y="346"/>
                  <a:pt x="984" y="345"/>
                  <a:pt x="985" y="345"/>
                </a:cubicBezTo>
                <a:lnTo>
                  <a:pt x="997" y="344"/>
                </a:lnTo>
                <a:cubicBezTo>
                  <a:pt x="997" y="344"/>
                  <a:pt x="998" y="344"/>
                  <a:pt x="999" y="344"/>
                </a:cubicBezTo>
                <a:lnTo>
                  <a:pt x="1002" y="343"/>
                </a:lnTo>
                <a:lnTo>
                  <a:pt x="1014" y="344"/>
                </a:lnTo>
                <a:lnTo>
                  <a:pt x="1014" y="344"/>
                </a:lnTo>
                <a:lnTo>
                  <a:pt x="1017" y="341"/>
                </a:lnTo>
                <a:lnTo>
                  <a:pt x="1017" y="341"/>
                </a:lnTo>
                <a:lnTo>
                  <a:pt x="1017" y="323"/>
                </a:lnTo>
                <a:cubicBezTo>
                  <a:pt x="1017" y="322"/>
                  <a:pt x="1018" y="321"/>
                  <a:pt x="1018" y="319"/>
                </a:cubicBezTo>
                <a:lnTo>
                  <a:pt x="1020" y="314"/>
                </a:lnTo>
                <a:lnTo>
                  <a:pt x="1018" y="303"/>
                </a:lnTo>
                <a:cubicBezTo>
                  <a:pt x="1018" y="302"/>
                  <a:pt x="1018" y="302"/>
                  <a:pt x="1018" y="301"/>
                </a:cubicBezTo>
                <a:lnTo>
                  <a:pt x="1018" y="295"/>
                </a:lnTo>
                <a:cubicBezTo>
                  <a:pt x="1019" y="294"/>
                  <a:pt x="1019" y="292"/>
                  <a:pt x="1020" y="291"/>
                </a:cubicBezTo>
                <a:lnTo>
                  <a:pt x="1023" y="287"/>
                </a:lnTo>
                <a:cubicBezTo>
                  <a:pt x="1023" y="286"/>
                  <a:pt x="1024" y="285"/>
                  <a:pt x="1024" y="284"/>
                </a:cubicBezTo>
                <a:lnTo>
                  <a:pt x="1036" y="274"/>
                </a:lnTo>
                <a:lnTo>
                  <a:pt x="1040" y="267"/>
                </a:lnTo>
                <a:cubicBezTo>
                  <a:pt x="1041" y="266"/>
                  <a:pt x="1042" y="265"/>
                  <a:pt x="1042" y="265"/>
                </a:cubicBezTo>
                <a:lnTo>
                  <a:pt x="1045" y="263"/>
                </a:lnTo>
                <a:cubicBezTo>
                  <a:pt x="1045" y="263"/>
                  <a:pt x="1046" y="262"/>
                  <a:pt x="1047" y="262"/>
                </a:cubicBezTo>
                <a:lnTo>
                  <a:pt x="1051" y="261"/>
                </a:lnTo>
                <a:lnTo>
                  <a:pt x="1054" y="258"/>
                </a:lnTo>
                <a:lnTo>
                  <a:pt x="1056" y="249"/>
                </a:lnTo>
                <a:lnTo>
                  <a:pt x="1055" y="245"/>
                </a:lnTo>
                <a:lnTo>
                  <a:pt x="1056" y="239"/>
                </a:lnTo>
                <a:cubicBezTo>
                  <a:pt x="1056" y="238"/>
                  <a:pt x="1057" y="237"/>
                  <a:pt x="1058" y="235"/>
                </a:cubicBezTo>
                <a:lnTo>
                  <a:pt x="1059" y="234"/>
                </a:lnTo>
                <a:cubicBezTo>
                  <a:pt x="1059" y="233"/>
                  <a:pt x="1060" y="233"/>
                  <a:pt x="1061" y="232"/>
                </a:cubicBezTo>
                <a:lnTo>
                  <a:pt x="1063" y="229"/>
                </a:lnTo>
                <a:lnTo>
                  <a:pt x="1062" y="218"/>
                </a:lnTo>
                <a:lnTo>
                  <a:pt x="1062" y="214"/>
                </a:lnTo>
                <a:cubicBezTo>
                  <a:pt x="1062" y="213"/>
                  <a:pt x="1062" y="212"/>
                  <a:pt x="1063" y="21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5" name="Google Shape;4595;p90"/>
          <p:cNvSpPr/>
          <p:nvPr/>
        </p:nvSpPr>
        <p:spPr>
          <a:xfrm>
            <a:off x="8503210" y="1411463"/>
            <a:ext cx="15450" cy="15450"/>
          </a:xfrm>
          <a:custGeom>
            <a:rect b="b" l="l" r="r" t="t"/>
            <a:pathLst>
              <a:path extrusionOk="0" h="36" w="35">
                <a:moveTo>
                  <a:pt x="33" y="16"/>
                </a:moveTo>
                <a:lnTo>
                  <a:pt x="31" y="13"/>
                </a:lnTo>
                <a:cubicBezTo>
                  <a:pt x="30" y="11"/>
                  <a:pt x="29" y="9"/>
                  <a:pt x="27" y="9"/>
                </a:cubicBezTo>
                <a:lnTo>
                  <a:pt x="21" y="4"/>
                </a:lnTo>
                <a:cubicBezTo>
                  <a:pt x="20" y="4"/>
                  <a:pt x="19" y="3"/>
                  <a:pt x="19" y="3"/>
                </a:cubicBezTo>
                <a:lnTo>
                  <a:pt x="14" y="1"/>
                </a:lnTo>
                <a:cubicBezTo>
                  <a:pt x="11" y="0"/>
                  <a:pt x="6" y="1"/>
                  <a:pt x="4" y="5"/>
                </a:cubicBezTo>
                <a:lnTo>
                  <a:pt x="2" y="9"/>
                </a:lnTo>
                <a:cubicBezTo>
                  <a:pt x="2" y="10"/>
                  <a:pt x="1" y="11"/>
                  <a:pt x="1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0" y="26"/>
                </a:lnTo>
                <a:cubicBezTo>
                  <a:pt x="1" y="28"/>
                  <a:pt x="2" y="29"/>
                  <a:pt x="3" y="31"/>
                </a:cubicBezTo>
                <a:lnTo>
                  <a:pt x="6" y="33"/>
                </a:lnTo>
                <a:cubicBezTo>
                  <a:pt x="8" y="35"/>
                  <a:pt x="10" y="35"/>
                  <a:pt x="12" y="35"/>
                </a:cubicBezTo>
                <a:cubicBezTo>
                  <a:pt x="13" y="35"/>
                  <a:pt x="14" y="35"/>
                  <a:pt x="15" y="35"/>
                </a:cubicBezTo>
                <a:lnTo>
                  <a:pt x="24" y="31"/>
                </a:lnTo>
                <a:lnTo>
                  <a:pt x="26" y="31"/>
                </a:lnTo>
                <a:cubicBezTo>
                  <a:pt x="28" y="31"/>
                  <a:pt x="30" y="30"/>
                  <a:pt x="31" y="28"/>
                </a:cubicBezTo>
                <a:cubicBezTo>
                  <a:pt x="33" y="26"/>
                  <a:pt x="34" y="24"/>
                  <a:pt x="33" y="22"/>
                </a:cubicBezTo>
                <a:lnTo>
                  <a:pt x="33" y="19"/>
                </a:lnTo>
                <a:cubicBezTo>
                  <a:pt x="33" y="18"/>
                  <a:pt x="33" y="17"/>
                  <a:pt x="33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6" name="Google Shape;4596;p90"/>
          <p:cNvSpPr/>
          <p:nvPr/>
        </p:nvSpPr>
        <p:spPr>
          <a:xfrm>
            <a:off x="8429822" y="1399875"/>
            <a:ext cx="15450" cy="23176"/>
          </a:xfrm>
          <a:custGeom>
            <a:rect b="b" l="l" r="r" t="t"/>
            <a:pathLst>
              <a:path extrusionOk="0" h="51" w="34">
                <a:moveTo>
                  <a:pt x="5" y="33"/>
                </a:moveTo>
                <a:lnTo>
                  <a:pt x="7" y="41"/>
                </a:lnTo>
                <a:lnTo>
                  <a:pt x="9" y="44"/>
                </a:lnTo>
                <a:cubicBezTo>
                  <a:pt x="9" y="46"/>
                  <a:pt x="11" y="47"/>
                  <a:pt x="12" y="47"/>
                </a:cubicBezTo>
                <a:lnTo>
                  <a:pt x="14" y="49"/>
                </a:lnTo>
                <a:cubicBezTo>
                  <a:pt x="15" y="50"/>
                  <a:pt x="16" y="50"/>
                  <a:pt x="18" y="50"/>
                </a:cubicBezTo>
                <a:lnTo>
                  <a:pt x="20" y="50"/>
                </a:lnTo>
                <a:lnTo>
                  <a:pt x="21" y="50"/>
                </a:lnTo>
                <a:cubicBezTo>
                  <a:pt x="22" y="50"/>
                  <a:pt x="24" y="50"/>
                  <a:pt x="25" y="49"/>
                </a:cubicBezTo>
                <a:lnTo>
                  <a:pt x="27" y="48"/>
                </a:lnTo>
                <a:cubicBezTo>
                  <a:pt x="29" y="47"/>
                  <a:pt x="30" y="45"/>
                  <a:pt x="31" y="43"/>
                </a:cubicBezTo>
                <a:lnTo>
                  <a:pt x="32" y="40"/>
                </a:lnTo>
                <a:cubicBezTo>
                  <a:pt x="32" y="39"/>
                  <a:pt x="33" y="38"/>
                  <a:pt x="32" y="36"/>
                </a:cubicBezTo>
                <a:lnTo>
                  <a:pt x="32" y="31"/>
                </a:lnTo>
                <a:lnTo>
                  <a:pt x="19" y="5"/>
                </a:lnTo>
                <a:cubicBezTo>
                  <a:pt x="18" y="2"/>
                  <a:pt x="15" y="1"/>
                  <a:pt x="12" y="1"/>
                </a:cubicBezTo>
                <a:lnTo>
                  <a:pt x="10" y="1"/>
                </a:lnTo>
                <a:cubicBezTo>
                  <a:pt x="6" y="0"/>
                  <a:pt x="3" y="3"/>
                  <a:pt x="2" y="6"/>
                </a:cubicBezTo>
                <a:lnTo>
                  <a:pt x="1" y="9"/>
                </a:lnTo>
                <a:cubicBezTo>
                  <a:pt x="0" y="11"/>
                  <a:pt x="0" y="12"/>
                  <a:pt x="1" y="14"/>
                </a:cubicBezTo>
                <a:lnTo>
                  <a:pt x="4" y="25"/>
                </a:lnTo>
                <a:lnTo>
                  <a:pt x="4" y="30"/>
                </a:lnTo>
                <a:cubicBezTo>
                  <a:pt x="4" y="31"/>
                  <a:pt x="5" y="32"/>
                  <a:pt x="5" y="3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7" name="Google Shape;4597;p90"/>
          <p:cNvSpPr/>
          <p:nvPr/>
        </p:nvSpPr>
        <p:spPr>
          <a:xfrm>
            <a:off x="7863955" y="3147690"/>
            <a:ext cx="799546" cy="562006"/>
          </a:xfrm>
          <a:custGeom>
            <a:rect b="b" l="l" r="r" t="t"/>
            <a:pathLst>
              <a:path extrusionOk="0" h="1282" w="1826">
                <a:moveTo>
                  <a:pt x="1179" y="38"/>
                </a:moveTo>
                <a:lnTo>
                  <a:pt x="1173" y="55"/>
                </a:lnTo>
                <a:cubicBezTo>
                  <a:pt x="1172" y="55"/>
                  <a:pt x="1172" y="56"/>
                  <a:pt x="1171" y="56"/>
                </a:cubicBezTo>
                <a:lnTo>
                  <a:pt x="1169" y="59"/>
                </a:lnTo>
                <a:lnTo>
                  <a:pt x="1162" y="66"/>
                </a:lnTo>
                <a:lnTo>
                  <a:pt x="1156" y="79"/>
                </a:lnTo>
                <a:cubicBezTo>
                  <a:pt x="1155" y="80"/>
                  <a:pt x="1154" y="81"/>
                  <a:pt x="1153" y="82"/>
                </a:cubicBezTo>
                <a:lnTo>
                  <a:pt x="1143" y="86"/>
                </a:lnTo>
                <a:cubicBezTo>
                  <a:pt x="1142" y="86"/>
                  <a:pt x="1141" y="87"/>
                  <a:pt x="1140" y="87"/>
                </a:cubicBezTo>
                <a:lnTo>
                  <a:pt x="1122" y="87"/>
                </a:lnTo>
                <a:lnTo>
                  <a:pt x="1111" y="90"/>
                </a:lnTo>
                <a:cubicBezTo>
                  <a:pt x="1110" y="91"/>
                  <a:pt x="1109" y="91"/>
                  <a:pt x="1108" y="91"/>
                </a:cubicBezTo>
                <a:lnTo>
                  <a:pt x="1100" y="90"/>
                </a:lnTo>
                <a:lnTo>
                  <a:pt x="1098" y="90"/>
                </a:lnTo>
                <a:lnTo>
                  <a:pt x="1093" y="92"/>
                </a:lnTo>
                <a:cubicBezTo>
                  <a:pt x="1093" y="93"/>
                  <a:pt x="1092" y="93"/>
                  <a:pt x="1091" y="93"/>
                </a:cubicBezTo>
                <a:lnTo>
                  <a:pt x="1082" y="94"/>
                </a:lnTo>
                <a:lnTo>
                  <a:pt x="1070" y="99"/>
                </a:lnTo>
                <a:cubicBezTo>
                  <a:pt x="1069" y="99"/>
                  <a:pt x="1069" y="99"/>
                  <a:pt x="1068" y="99"/>
                </a:cubicBezTo>
                <a:lnTo>
                  <a:pt x="974" y="110"/>
                </a:lnTo>
                <a:lnTo>
                  <a:pt x="969" y="113"/>
                </a:lnTo>
                <a:lnTo>
                  <a:pt x="951" y="143"/>
                </a:lnTo>
                <a:cubicBezTo>
                  <a:pt x="950" y="144"/>
                  <a:pt x="950" y="144"/>
                  <a:pt x="949" y="145"/>
                </a:cubicBezTo>
                <a:lnTo>
                  <a:pt x="941" y="153"/>
                </a:lnTo>
                <a:cubicBezTo>
                  <a:pt x="941" y="153"/>
                  <a:pt x="940" y="154"/>
                  <a:pt x="939" y="154"/>
                </a:cubicBezTo>
                <a:lnTo>
                  <a:pt x="927" y="160"/>
                </a:lnTo>
                <a:lnTo>
                  <a:pt x="901" y="165"/>
                </a:lnTo>
                <a:cubicBezTo>
                  <a:pt x="899" y="165"/>
                  <a:pt x="897" y="164"/>
                  <a:pt x="895" y="163"/>
                </a:cubicBezTo>
                <a:lnTo>
                  <a:pt x="892" y="161"/>
                </a:lnTo>
                <a:cubicBezTo>
                  <a:pt x="891" y="160"/>
                  <a:pt x="890" y="159"/>
                  <a:pt x="889" y="158"/>
                </a:cubicBezTo>
                <a:lnTo>
                  <a:pt x="876" y="136"/>
                </a:lnTo>
                <a:lnTo>
                  <a:pt x="861" y="130"/>
                </a:lnTo>
                <a:lnTo>
                  <a:pt x="853" y="126"/>
                </a:lnTo>
                <a:cubicBezTo>
                  <a:pt x="852" y="125"/>
                  <a:pt x="852" y="125"/>
                  <a:pt x="851" y="124"/>
                </a:cubicBezTo>
                <a:lnTo>
                  <a:pt x="848" y="120"/>
                </a:lnTo>
                <a:cubicBezTo>
                  <a:pt x="847" y="119"/>
                  <a:pt x="846" y="118"/>
                  <a:pt x="846" y="117"/>
                </a:cubicBezTo>
                <a:lnTo>
                  <a:pt x="844" y="107"/>
                </a:lnTo>
                <a:lnTo>
                  <a:pt x="842" y="104"/>
                </a:lnTo>
                <a:lnTo>
                  <a:pt x="829" y="97"/>
                </a:lnTo>
                <a:lnTo>
                  <a:pt x="819" y="97"/>
                </a:lnTo>
                <a:cubicBezTo>
                  <a:pt x="819" y="97"/>
                  <a:pt x="818" y="97"/>
                  <a:pt x="817" y="97"/>
                </a:cubicBezTo>
                <a:lnTo>
                  <a:pt x="807" y="94"/>
                </a:lnTo>
                <a:lnTo>
                  <a:pt x="807" y="94"/>
                </a:lnTo>
                <a:lnTo>
                  <a:pt x="804" y="96"/>
                </a:lnTo>
                <a:lnTo>
                  <a:pt x="798" y="101"/>
                </a:lnTo>
                <a:cubicBezTo>
                  <a:pt x="796" y="103"/>
                  <a:pt x="794" y="103"/>
                  <a:pt x="793" y="103"/>
                </a:cubicBezTo>
                <a:lnTo>
                  <a:pt x="785" y="104"/>
                </a:lnTo>
                <a:lnTo>
                  <a:pt x="773" y="109"/>
                </a:lnTo>
                <a:cubicBezTo>
                  <a:pt x="772" y="110"/>
                  <a:pt x="770" y="110"/>
                  <a:pt x="769" y="110"/>
                </a:cubicBezTo>
                <a:lnTo>
                  <a:pt x="765" y="110"/>
                </a:lnTo>
                <a:cubicBezTo>
                  <a:pt x="764" y="110"/>
                  <a:pt x="763" y="110"/>
                  <a:pt x="763" y="110"/>
                </a:cubicBezTo>
                <a:lnTo>
                  <a:pt x="753" y="106"/>
                </a:lnTo>
                <a:cubicBezTo>
                  <a:pt x="752" y="106"/>
                  <a:pt x="752" y="106"/>
                  <a:pt x="752" y="106"/>
                </a:cubicBezTo>
                <a:lnTo>
                  <a:pt x="749" y="105"/>
                </a:lnTo>
                <a:cubicBezTo>
                  <a:pt x="747" y="105"/>
                  <a:pt x="746" y="104"/>
                  <a:pt x="745" y="103"/>
                </a:cubicBezTo>
                <a:lnTo>
                  <a:pt x="736" y="96"/>
                </a:lnTo>
                <a:lnTo>
                  <a:pt x="727" y="94"/>
                </a:lnTo>
                <a:cubicBezTo>
                  <a:pt x="726" y="93"/>
                  <a:pt x="726" y="93"/>
                  <a:pt x="725" y="92"/>
                </a:cubicBezTo>
                <a:lnTo>
                  <a:pt x="723" y="91"/>
                </a:lnTo>
                <a:lnTo>
                  <a:pt x="721" y="91"/>
                </a:lnTo>
                <a:lnTo>
                  <a:pt x="703" y="99"/>
                </a:lnTo>
                <a:cubicBezTo>
                  <a:pt x="702" y="99"/>
                  <a:pt x="701" y="99"/>
                  <a:pt x="700" y="99"/>
                </a:cubicBezTo>
                <a:lnTo>
                  <a:pt x="696" y="99"/>
                </a:lnTo>
                <a:cubicBezTo>
                  <a:pt x="693" y="99"/>
                  <a:pt x="690" y="97"/>
                  <a:pt x="688" y="94"/>
                </a:cubicBezTo>
                <a:lnTo>
                  <a:pt x="688" y="91"/>
                </a:lnTo>
                <a:lnTo>
                  <a:pt x="680" y="84"/>
                </a:lnTo>
                <a:lnTo>
                  <a:pt x="668" y="85"/>
                </a:lnTo>
                <a:lnTo>
                  <a:pt x="662" y="84"/>
                </a:lnTo>
                <a:lnTo>
                  <a:pt x="653" y="81"/>
                </a:lnTo>
                <a:lnTo>
                  <a:pt x="639" y="79"/>
                </a:lnTo>
                <a:lnTo>
                  <a:pt x="634" y="80"/>
                </a:lnTo>
                <a:cubicBezTo>
                  <a:pt x="634" y="80"/>
                  <a:pt x="633" y="82"/>
                  <a:pt x="632" y="82"/>
                </a:cubicBezTo>
                <a:cubicBezTo>
                  <a:pt x="632" y="83"/>
                  <a:pt x="630" y="85"/>
                  <a:pt x="630" y="86"/>
                </a:cubicBezTo>
                <a:cubicBezTo>
                  <a:pt x="628" y="87"/>
                  <a:pt x="625" y="88"/>
                  <a:pt x="624" y="88"/>
                </a:cubicBezTo>
                <a:lnTo>
                  <a:pt x="620" y="89"/>
                </a:lnTo>
                <a:cubicBezTo>
                  <a:pt x="618" y="89"/>
                  <a:pt x="617" y="88"/>
                  <a:pt x="615" y="88"/>
                </a:cubicBezTo>
                <a:lnTo>
                  <a:pt x="605" y="83"/>
                </a:lnTo>
                <a:lnTo>
                  <a:pt x="605" y="83"/>
                </a:lnTo>
                <a:cubicBezTo>
                  <a:pt x="604" y="83"/>
                  <a:pt x="602" y="83"/>
                  <a:pt x="601" y="83"/>
                </a:cubicBezTo>
                <a:cubicBezTo>
                  <a:pt x="600" y="83"/>
                  <a:pt x="598" y="83"/>
                  <a:pt x="598" y="82"/>
                </a:cubicBezTo>
                <a:cubicBezTo>
                  <a:pt x="597" y="82"/>
                  <a:pt x="594" y="81"/>
                  <a:pt x="593" y="80"/>
                </a:cubicBezTo>
                <a:lnTo>
                  <a:pt x="589" y="74"/>
                </a:lnTo>
                <a:lnTo>
                  <a:pt x="580" y="67"/>
                </a:lnTo>
                <a:lnTo>
                  <a:pt x="571" y="56"/>
                </a:lnTo>
                <a:lnTo>
                  <a:pt x="558" y="52"/>
                </a:lnTo>
                <a:lnTo>
                  <a:pt x="556" y="55"/>
                </a:lnTo>
                <a:lnTo>
                  <a:pt x="551" y="68"/>
                </a:lnTo>
                <a:lnTo>
                  <a:pt x="548" y="74"/>
                </a:lnTo>
                <a:cubicBezTo>
                  <a:pt x="548" y="75"/>
                  <a:pt x="547" y="76"/>
                  <a:pt x="546" y="76"/>
                </a:cubicBezTo>
                <a:lnTo>
                  <a:pt x="538" y="83"/>
                </a:lnTo>
                <a:cubicBezTo>
                  <a:pt x="537" y="84"/>
                  <a:pt x="536" y="84"/>
                  <a:pt x="534" y="85"/>
                </a:cubicBezTo>
                <a:lnTo>
                  <a:pt x="531" y="85"/>
                </a:lnTo>
                <a:cubicBezTo>
                  <a:pt x="530" y="85"/>
                  <a:pt x="529" y="85"/>
                  <a:pt x="527" y="85"/>
                </a:cubicBezTo>
                <a:lnTo>
                  <a:pt x="524" y="84"/>
                </a:lnTo>
                <a:cubicBezTo>
                  <a:pt x="524" y="84"/>
                  <a:pt x="523" y="83"/>
                  <a:pt x="522" y="83"/>
                </a:cubicBezTo>
                <a:lnTo>
                  <a:pt x="522" y="83"/>
                </a:lnTo>
                <a:lnTo>
                  <a:pt x="522" y="83"/>
                </a:lnTo>
                <a:lnTo>
                  <a:pt x="520" y="87"/>
                </a:lnTo>
                <a:cubicBezTo>
                  <a:pt x="519" y="89"/>
                  <a:pt x="518" y="90"/>
                  <a:pt x="517" y="91"/>
                </a:cubicBezTo>
                <a:lnTo>
                  <a:pt x="513" y="93"/>
                </a:lnTo>
                <a:cubicBezTo>
                  <a:pt x="513" y="94"/>
                  <a:pt x="512" y="94"/>
                  <a:pt x="511" y="94"/>
                </a:cubicBezTo>
                <a:lnTo>
                  <a:pt x="510" y="95"/>
                </a:lnTo>
                <a:lnTo>
                  <a:pt x="508" y="97"/>
                </a:lnTo>
                <a:lnTo>
                  <a:pt x="504" y="105"/>
                </a:lnTo>
                <a:cubicBezTo>
                  <a:pt x="503" y="105"/>
                  <a:pt x="503" y="106"/>
                  <a:pt x="502" y="107"/>
                </a:cubicBezTo>
                <a:lnTo>
                  <a:pt x="499" y="110"/>
                </a:lnTo>
                <a:cubicBezTo>
                  <a:pt x="498" y="110"/>
                  <a:pt x="497" y="111"/>
                  <a:pt x="496" y="111"/>
                </a:cubicBezTo>
                <a:lnTo>
                  <a:pt x="489" y="114"/>
                </a:lnTo>
                <a:cubicBezTo>
                  <a:pt x="489" y="115"/>
                  <a:pt x="489" y="115"/>
                  <a:pt x="490" y="116"/>
                </a:cubicBezTo>
                <a:lnTo>
                  <a:pt x="490" y="118"/>
                </a:lnTo>
                <a:cubicBezTo>
                  <a:pt x="490" y="120"/>
                  <a:pt x="490" y="121"/>
                  <a:pt x="489" y="123"/>
                </a:cubicBezTo>
                <a:lnTo>
                  <a:pt x="488" y="126"/>
                </a:lnTo>
                <a:cubicBezTo>
                  <a:pt x="487" y="127"/>
                  <a:pt x="486" y="128"/>
                  <a:pt x="485" y="129"/>
                </a:cubicBezTo>
                <a:cubicBezTo>
                  <a:pt x="484" y="130"/>
                  <a:pt x="481" y="131"/>
                  <a:pt x="480" y="131"/>
                </a:cubicBezTo>
                <a:lnTo>
                  <a:pt x="474" y="134"/>
                </a:lnTo>
                <a:lnTo>
                  <a:pt x="470" y="139"/>
                </a:lnTo>
                <a:lnTo>
                  <a:pt x="463" y="145"/>
                </a:lnTo>
                <a:cubicBezTo>
                  <a:pt x="463" y="145"/>
                  <a:pt x="462" y="146"/>
                  <a:pt x="461" y="146"/>
                </a:cubicBezTo>
                <a:lnTo>
                  <a:pt x="454" y="149"/>
                </a:lnTo>
                <a:cubicBezTo>
                  <a:pt x="453" y="149"/>
                  <a:pt x="453" y="150"/>
                  <a:pt x="452" y="150"/>
                </a:cubicBezTo>
                <a:lnTo>
                  <a:pt x="445" y="151"/>
                </a:lnTo>
                <a:cubicBezTo>
                  <a:pt x="444" y="151"/>
                  <a:pt x="443" y="151"/>
                  <a:pt x="442" y="151"/>
                </a:cubicBezTo>
                <a:lnTo>
                  <a:pt x="435" y="150"/>
                </a:lnTo>
                <a:cubicBezTo>
                  <a:pt x="435" y="150"/>
                  <a:pt x="434" y="149"/>
                  <a:pt x="433" y="149"/>
                </a:cubicBezTo>
                <a:lnTo>
                  <a:pt x="422" y="143"/>
                </a:lnTo>
                <a:lnTo>
                  <a:pt x="421" y="149"/>
                </a:lnTo>
                <a:cubicBezTo>
                  <a:pt x="420" y="151"/>
                  <a:pt x="420" y="152"/>
                  <a:pt x="418" y="153"/>
                </a:cubicBezTo>
                <a:lnTo>
                  <a:pt x="416" y="155"/>
                </a:lnTo>
                <a:cubicBezTo>
                  <a:pt x="416" y="156"/>
                  <a:pt x="415" y="156"/>
                  <a:pt x="414" y="157"/>
                </a:cubicBezTo>
                <a:lnTo>
                  <a:pt x="411" y="158"/>
                </a:lnTo>
                <a:cubicBezTo>
                  <a:pt x="410" y="158"/>
                  <a:pt x="410" y="158"/>
                  <a:pt x="409" y="158"/>
                </a:cubicBezTo>
                <a:lnTo>
                  <a:pt x="406" y="159"/>
                </a:lnTo>
                <a:lnTo>
                  <a:pt x="396" y="157"/>
                </a:lnTo>
                <a:lnTo>
                  <a:pt x="392" y="159"/>
                </a:lnTo>
                <a:lnTo>
                  <a:pt x="390" y="161"/>
                </a:lnTo>
                <a:lnTo>
                  <a:pt x="384" y="169"/>
                </a:lnTo>
                <a:lnTo>
                  <a:pt x="381" y="172"/>
                </a:lnTo>
                <a:lnTo>
                  <a:pt x="380" y="179"/>
                </a:lnTo>
                <a:cubicBezTo>
                  <a:pt x="379" y="180"/>
                  <a:pt x="379" y="181"/>
                  <a:pt x="378" y="182"/>
                </a:cubicBezTo>
                <a:lnTo>
                  <a:pt x="374" y="188"/>
                </a:lnTo>
                <a:lnTo>
                  <a:pt x="374" y="189"/>
                </a:lnTo>
                <a:lnTo>
                  <a:pt x="374" y="191"/>
                </a:lnTo>
                <a:cubicBezTo>
                  <a:pt x="374" y="192"/>
                  <a:pt x="374" y="193"/>
                  <a:pt x="373" y="194"/>
                </a:cubicBezTo>
                <a:lnTo>
                  <a:pt x="372" y="196"/>
                </a:lnTo>
                <a:cubicBezTo>
                  <a:pt x="372" y="197"/>
                  <a:pt x="371" y="198"/>
                  <a:pt x="370" y="199"/>
                </a:cubicBezTo>
                <a:cubicBezTo>
                  <a:pt x="369" y="199"/>
                  <a:pt x="365" y="202"/>
                  <a:pt x="364" y="202"/>
                </a:cubicBezTo>
                <a:lnTo>
                  <a:pt x="356" y="204"/>
                </a:lnTo>
                <a:lnTo>
                  <a:pt x="345" y="212"/>
                </a:lnTo>
                <a:lnTo>
                  <a:pt x="341" y="217"/>
                </a:lnTo>
                <a:lnTo>
                  <a:pt x="339" y="221"/>
                </a:lnTo>
                <a:lnTo>
                  <a:pt x="340" y="228"/>
                </a:lnTo>
                <a:lnTo>
                  <a:pt x="341" y="237"/>
                </a:lnTo>
                <a:lnTo>
                  <a:pt x="342" y="248"/>
                </a:lnTo>
                <a:cubicBezTo>
                  <a:pt x="342" y="249"/>
                  <a:pt x="341" y="250"/>
                  <a:pt x="341" y="251"/>
                </a:cubicBezTo>
                <a:lnTo>
                  <a:pt x="337" y="259"/>
                </a:lnTo>
                <a:cubicBezTo>
                  <a:pt x="336" y="261"/>
                  <a:pt x="334" y="263"/>
                  <a:pt x="332" y="264"/>
                </a:cubicBezTo>
                <a:lnTo>
                  <a:pt x="323" y="267"/>
                </a:lnTo>
                <a:lnTo>
                  <a:pt x="320" y="270"/>
                </a:lnTo>
                <a:lnTo>
                  <a:pt x="313" y="282"/>
                </a:lnTo>
                <a:lnTo>
                  <a:pt x="309" y="295"/>
                </a:lnTo>
                <a:lnTo>
                  <a:pt x="307" y="301"/>
                </a:lnTo>
                <a:lnTo>
                  <a:pt x="307" y="308"/>
                </a:lnTo>
                <a:cubicBezTo>
                  <a:pt x="307" y="309"/>
                  <a:pt x="307" y="310"/>
                  <a:pt x="307" y="310"/>
                </a:cubicBezTo>
                <a:lnTo>
                  <a:pt x="306" y="314"/>
                </a:lnTo>
                <a:cubicBezTo>
                  <a:pt x="305" y="315"/>
                  <a:pt x="305" y="315"/>
                  <a:pt x="305" y="316"/>
                </a:cubicBezTo>
                <a:lnTo>
                  <a:pt x="303" y="318"/>
                </a:lnTo>
                <a:lnTo>
                  <a:pt x="298" y="324"/>
                </a:lnTo>
                <a:lnTo>
                  <a:pt x="296" y="330"/>
                </a:lnTo>
                <a:cubicBezTo>
                  <a:pt x="296" y="331"/>
                  <a:pt x="296" y="331"/>
                  <a:pt x="295" y="332"/>
                </a:cubicBezTo>
                <a:lnTo>
                  <a:pt x="294" y="335"/>
                </a:lnTo>
                <a:lnTo>
                  <a:pt x="293" y="336"/>
                </a:lnTo>
                <a:lnTo>
                  <a:pt x="289" y="340"/>
                </a:lnTo>
                <a:lnTo>
                  <a:pt x="273" y="354"/>
                </a:lnTo>
                <a:lnTo>
                  <a:pt x="274" y="355"/>
                </a:lnTo>
                <a:lnTo>
                  <a:pt x="276" y="359"/>
                </a:lnTo>
                <a:cubicBezTo>
                  <a:pt x="277" y="361"/>
                  <a:pt x="277" y="363"/>
                  <a:pt x="276" y="365"/>
                </a:cubicBezTo>
                <a:cubicBezTo>
                  <a:pt x="276" y="366"/>
                  <a:pt x="276" y="367"/>
                  <a:pt x="275" y="367"/>
                </a:cubicBezTo>
                <a:lnTo>
                  <a:pt x="272" y="379"/>
                </a:lnTo>
                <a:cubicBezTo>
                  <a:pt x="272" y="380"/>
                  <a:pt x="271" y="381"/>
                  <a:pt x="271" y="382"/>
                </a:cubicBezTo>
                <a:lnTo>
                  <a:pt x="269" y="384"/>
                </a:lnTo>
                <a:lnTo>
                  <a:pt x="260" y="392"/>
                </a:lnTo>
                <a:lnTo>
                  <a:pt x="261" y="400"/>
                </a:lnTo>
                <a:cubicBezTo>
                  <a:pt x="261" y="402"/>
                  <a:pt x="261" y="403"/>
                  <a:pt x="261" y="404"/>
                </a:cubicBezTo>
                <a:lnTo>
                  <a:pt x="259" y="407"/>
                </a:lnTo>
                <a:cubicBezTo>
                  <a:pt x="259" y="409"/>
                  <a:pt x="258" y="410"/>
                  <a:pt x="257" y="410"/>
                </a:cubicBezTo>
                <a:lnTo>
                  <a:pt x="255" y="412"/>
                </a:lnTo>
                <a:cubicBezTo>
                  <a:pt x="254" y="413"/>
                  <a:pt x="253" y="413"/>
                  <a:pt x="252" y="414"/>
                </a:cubicBezTo>
                <a:lnTo>
                  <a:pt x="247" y="415"/>
                </a:lnTo>
                <a:lnTo>
                  <a:pt x="245" y="417"/>
                </a:lnTo>
                <a:lnTo>
                  <a:pt x="243" y="420"/>
                </a:lnTo>
                <a:lnTo>
                  <a:pt x="239" y="431"/>
                </a:lnTo>
                <a:cubicBezTo>
                  <a:pt x="239" y="431"/>
                  <a:pt x="239" y="431"/>
                  <a:pt x="239" y="432"/>
                </a:cubicBezTo>
                <a:lnTo>
                  <a:pt x="241" y="433"/>
                </a:lnTo>
                <a:cubicBezTo>
                  <a:pt x="243" y="435"/>
                  <a:pt x="245" y="438"/>
                  <a:pt x="244" y="441"/>
                </a:cubicBezTo>
                <a:lnTo>
                  <a:pt x="244" y="446"/>
                </a:lnTo>
                <a:cubicBezTo>
                  <a:pt x="244" y="448"/>
                  <a:pt x="243" y="449"/>
                  <a:pt x="242" y="450"/>
                </a:cubicBezTo>
                <a:lnTo>
                  <a:pt x="239" y="455"/>
                </a:lnTo>
                <a:cubicBezTo>
                  <a:pt x="238" y="456"/>
                  <a:pt x="237" y="457"/>
                  <a:pt x="236" y="458"/>
                </a:cubicBezTo>
                <a:lnTo>
                  <a:pt x="232" y="460"/>
                </a:lnTo>
                <a:cubicBezTo>
                  <a:pt x="231" y="460"/>
                  <a:pt x="231" y="461"/>
                  <a:pt x="230" y="461"/>
                </a:cubicBezTo>
                <a:lnTo>
                  <a:pt x="228" y="461"/>
                </a:lnTo>
                <a:lnTo>
                  <a:pt x="227" y="465"/>
                </a:lnTo>
                <a:cubicBezTo>
                  <a:pt x="226" y="465"/>
                  <a:pt x="226" y="466"/>
                  <a:pt x="225" y="467"/>
                </a:cubicBezTo>
                <a:lnTo>
                  <a:pt x="221" y="472"/>
                </a:lnTo>
                <a:cubicBezTo>
                  <a:pt x="221" y="473"/>
                  <a:pt x="220" y="474"/>
                  <a:pt x="219" y="474"/>
                </a:cubicBezTo>
                <a:lnTo>
                  <a:pt x="215" y="477"/>
                </a:lnTo>
                <a:cubicBezTo>
                  <a:pt x="213" y="477"/>
                  <a:pt x="212" y="478"/>
                  <a:pt x="210" y="477"/>
                </a:cubicBezTo>
                <a:lnTo>
                  <a:pt x="204" y="477"/>
                </a:lnTo>
                <a:lnTo>
                  <a:pt x="204" y="477"/>
                </a:lnTo>
                <a:lnTo>
                  <a:pt x="203" y="481"/>
                </a:lnTo>
                <a:lnTo>
                  <a:pt x="203" y="490"/>
                </a:lnTo>
                <a:cubicBezTo>
                  <a:pt x="203" y="491"/>
                  <a:pt x="202" y="492"/>
                  <a:pt x="202" y="493"/>
                </a:cubicBezTo>
                <a:lnTo>
                  <a:pt x="199" y="498"/>
                </a:lnTo>
                <a:lnTo>
                  <a:pt x="194" y="508"/>
                </a:lnTo>
                <a:lnTo>
                  <a:pt x="198" y="517"/>
                </a:lnTo>
                <a:cubicBezTo>
                  <a:pt x="199" y="517"/>
                  <a:pt x="199" y="518"/>
                  <a:pt x="199" y="519"/>
                </a:cubicBezTo>
                <a:lnTo>
                  <a:pt x="200" y="525"/>
                </a:lnTo>
                <a:cubicBezTo>
                  <a:pt x="201" y="528"/>
                  <a:pt x="200" y="531"/>
                  <a:pt x="197" y="533"/>
                </a:cubicBezTo>
                <a:lnTo>
                  <a:pt x="193" y="537"/>
                </a:lnTo>
                <a:cubicBezTo>
                  <a:pt x="192" y="538"/>
                  <a:pt x="190" y="538"/>
                  <a:pt x="188" y="538"/>
                </a:cubicBezTo>
                <a:lnTo>
                  <a:pt x="180" y="540"/>
                </a:lnTo>
                <a:lnTo>
                  <a:pt x="178" y="544"/>
                </a:lnTo>
                <a:lnTo>
                  <a:pt x="178" y="555"/>
                </a:lnTo>
                <a:lnTo>
                  <a:pt x="176" y="562"/>
                </a:lnTo>
                <a:lnTo>
                  <a:pt x="173" y="568"/>
                </a:lnTo>
                <a:cubicBezTo>
                  <a:pt x="172" y="569"/>
                  <a:pt x="172" y="570"/>
                  <a:pt x="171" y="570"/>
                </a:cubicBezTo>
                <a:lnTo>
                  <a:pt x="169" y="572"/>
                </a:lnTo>
                <a:cubicBezTo>
                  <a:pt x="168" y="573"/>
                  <a:pt x="165" y="574"/>
                  <a:pt x="164" y="574"/>
                </a:cubicBezTo>
                <a:lnTo>
                  <a:pt x="161" y="574"/>
                </a:lnTo>
                <a:lnTo>
                  <a:pt x="154" y="583"/>
                </a:lnTo>
                <a:cubicBezTo>
                  <a:pt x="153" y="584"/>
                  <a:pt x="152" y="585"/>
                  <a:pt x="150" y="585"/>
                </a:cubicBezTo>
                <a:lnTo>
                  <a:pt x="147" y="587"/>
                </a:lnTo>
                <a:cubicBezTo>
                  <a:pt x="144" y="587"/>
                  <a:pt x="141" y="587"/>
                  <a:pt x="139" y="585"/>
                </a:cubicBezTo>
                <a:lnTo>
                  <a:pt x="135" y="582"/>
                </a:lnTo>
                <a:cubicBezTo>
                  <a:pt x="135" y="582"/>
                  <a:pt x="135" y="582"/>
                  <a:pt x="134" y="582"/>
                </a:cubicBezTo>
                <a:lnTo>
                  <a:pt x="130" y="582"/>
                </a:lnTo>
                <a:cubicBezTo>
                  <a:pt x="129" y="582"/>
                  <a:pt x="128" y="582"/>
                  <a:pt x="127" y="582"/>
                </a:cubicBezTo>
                <a:lnTo>
                  <a:pt x="120" y="579"/>
                </a:lnTo>
                <a:lnTo>
                  <a:pt x="119" y="579"/>
                </a:lnTo>
                <a:cubicBezTo>
                  <a:pt x="118" y="580"/>
                  <a:pt x="117" y="580"/>
                  <a:pt x="116" y="580"/>
                </a:cubicBezTo>
                <a:cubicBezTo>
                  <a:pt x="114" y="580"/>
                  <a:pt x="111" y="580"/>
                  <a:pt x="110" y="580"/>
                </a:cubicBezTo>
                <a:cubicBezTo>
                  <a:pt x="109" y="579"/>
                  <a:pt x="107" y="578"/>
                  <a:pt x="106" y="578"/>
                </a:cubicBezTo>
                <a:lnTo>
                  <a:pt x="103" y="576"/>
                </a:lnTo>
                <a:lnTo>
                  <a:pt x="100" y="577"/>
                </a:lnTo>
                <a:lnTo>
                  <a:pt x="94" y="582"/>
                </a:lnTo>
                <a:lnTo>
                  <a:pt x="95" y="586"/>
                </a:lnTo>
                <a:cubicBezTo>
                  <a:pt x="96" y="586"/>
                  <a:pt x="96" y="587"/>
                  <a:pt x="96" y="588"/>
                </a:cubicBezTo>
                <a:lnTo>
                  <a:pt x="96" y="590"/>
                </a:lnTo>
                <a:cubicBezTo>
                  <a:pt x="96" y="592"/>
                  <a:pt x="95" y="594"/>
                  <a:pt x="93" y="596"/>
                </a:cubicBezTo>
                <a:lnTo>
                  <a:pt x="92" y="597"/>
                </a:lnTo>
                <a:cubicBezTo>
                  <a:pt x="91" y="598"/>
                  <a:pt x="89" y="599"/>
                  <a:pt x="88" y="599"/>
                </a:cubicBezTo>
                <a:cubicBezTo>
                  <a:pt x="87" y="600"/>
                  <a:pt x="87" y="600"/>
                  <a:pt x="87" y="600"/>
                </a:cubicBezTo>
                <a:lnTo>
                  <a:pt x="86" y="603"/>
                </a:lnTo>
                <a:cubicBezTo>
                  <a:pt x="86" y="604"/>
                  <a:pt x="85" y="605"/>
                  <a:pt x="85" y="605"/>
                </a:cubicBezTo>
                <a:lnTo>
                  <a:pt x="82" y="609"/>
                </a:lnTo>
                <a:cubicBezTo>
                  <a:pt x="81" y="609"/>
                  <a:pt x="80" y="610"/>
                  <a:pt x="79" y="611"/>
                </a:cubicBezTo>
                <a:lnTo>
                  <a:pt x="76" y="612"/>
                </a:lnTo>
                <a:cubicBezTo>
                  <a:pt x="75" y="613"/>
                  <a:pt x="74" y="613"/>
                  <a:pt x="74" y="613"/>
                </a:cubicBezTo>
                <a:lnTo>
                  <a:pt x="63" y="615"/>
                </a:lnTo>
                <a:cubicBezTo>
                  <a:pt x="62" y="616"/>
                  <a:pt x="60" y="616"/>
                  <a:pt x="59" y="616"/>
                </a:cubicBezTo>
                <a:cubicBezTo>
                  <a:pt x="58" y="616"/>
                  <a:pt x="57" y="615"/>
                  <a:pt x="57" y="615"/>
                </a:cubicBezTo>
                <a:lnTo>
                  <a:pt x="51" y="612"/>
                </a:lnTo>
                <a:lnTo>
                  <a:pt x="45" y="607"/>
                </a:lnTo>
                <a:lnTo>
                  <a:pt x="38" y="604"/>
                </a:lnTo>
                <a:lnTo>
                  <a:pt x="36" y="607"/>
                </a:lnTo>
                <a:cubicBezTo>
                  <a:pt x="34" y="609"/>
                  <a:pt x="32" y="611"/>
                  <a:pt x="29" y="611"/>
                </a:cubicBezTo>
                <a:lnTo>
                  <a:pt x="2" y="611"/>
                </a:lnTo>
                <a:lnTo>
                  <a:pt x="0" y="614"/>
                </a:lnTo>
                <a:lnTo>
                  <a:pt x="11" y="629"/>
                </a:lnTo>
                <a:lnTo>
                  <a:pt x="17" y="645"/>
                </a:lnTo>
                <a:lnTo>
                  <a:pt x="19" y="647"/>
                </a:lnTo>
                <a:lnTo>
                  <a:pt x="26" y="649"/>
                </a:lnTo>
                <a:lnTo>
                  <a:pt x="31" y="652"/>
                </a:lnTo>
                <a:lnTo>
                  <a:pt x="42" y="662"/>
                </a:lnTo>
                <a:lnTo>
                  <a:pt x="48" y="663"/>
                </a:lnTo>
                <a:cubicBezTo>
                  <a:pt x="49" y="663"/>
                  <a:pt x="50" y="663"/>
                  <a:pt x="50" y="664"/>
                </a:cubicBezTo>
                <a:lnTo>
                  <a:pt x="54" y="665"/>
                </a:lnTo>
                <a:cubicBezTo>
                  <a:pt x="55" y="666"/>
                  <a:pt x="56" y="666"/>
                  <a:pt x="57" y="667"/>
                </a:cubicBezTo>
                <a:lnTo>
                  <a:pt x="60" y="670"/>
                </a:lnTo>
                <a:cubicBezTo>
                  <a:pt x="60" y="670"/>
                  <a:pt x="61" y="671"/>
                  <a:pt x="61" y="672"/>
                </a:cubicBezTo>
                <a:lnTo>
                  <a:pt x="67" y="682"/>
                </a:lnTo>
                <a:lnTo>
                  <a:pt x="70" y="684"/>
                </a:lnTo>
                <a:cubicBezTo>
                  <a:pt x="70" y="685"/>
                  <a:pt x="71" y="685"/>
                  <a:pt x="72" y="686"/>
                </a:cubicBezTo>
                <a:lnTo>
                  <a:pt x="73" y="688"/>
                </a:lnTo>
                <a:cubicBezTo>
                  <a:pt x="74" y="688"/>
                  <a:pt x="74" y="689"/>
                  <a:pt x="74" y="690"/>
                </a:cubicBezTo>
                <a:lnTo>
                  <a:pt x="75" y="693"/>
                </a:lnTo>
                <a:lnTo>
                  <a:pt x="76" y="700"/>
                </a:lnTo>
                <a:lnTo>
                  <a:pt x="81" y="708"/>
                </a:lnTo>
                <a:lnTo>
                  <a:pt x="83" y="706"/>
                </a:lnTo>
                <a:cubicBezTo>
                  <a:pt x="84" y="704"/>
                  <a:pt x="85" y="703"/>
                  <a:pt x="87" y="703"/>
                </a:cubicBezTo>
                <a:lnTo>
                  <a:pt x="89" y="702"/>
                </a:lnTo>
                <a:cubicBezTo>
                  <a:pt x="91" y="701"/>
                  <a:pt x="93" y="701"/>
                  <a:pt x="95" y="702"/>
                </a:cubicBezTo>
                <a:lnTo>
                  <a:pt x="98" y="703"/>
                </a:lnTo>
                <a:cubicBezTo>
                  <a:pt x="99" y="704"/>
                  <a:pt x="100" y="705"/>
                  <a:pt x="101" y="707"/>
                </a:cubicBezTo>
                <a:lnTo>
                  <a:pt x="103" y="709"/>
                </a:lnTo>
                <a:cubicBezTo>
                  <a:pt x="103" y="711"/>
                  <a:pt x="104" y="712"/>
                  <a:pt x="104" y="713"/>
                </a:cubicBezTo>
                <a:lnTo>
                  <a:pt x="104" y="716"/>
                </a:lnTo>
                <a:cubicBezTo>
                  <a:pt x="104" y="717"/>
                  <a:pt x="104" y="717"/>
                  <a:pt x="103" y="718"/>
                </a:cubicBezTo>
                <a:lnTo>
                  <a:pt x="102" y="723"/>
                </a:lnTo>
                <a:lnTo>
                  <a:pt x="103" y="736"/>
                </a:lnTo>
                <a:lnTo>
                  <a:pt x="101" y="745"/>
                </a:lnTo>
                <a:lnTo>
                  <a:pt x="98" y="754"/>
                </a:lnTo>
                <a:lnTo>
                  <a:pt x="98" y="756"/>
                </a:lnTo>
                <a:lnTo>
                  <a:pt x="103" y="765"/>
                </a:lnTo>
                <a:lnTo>
                  <a:pt x="106" y="772"/>
                </a:lnTo>
                <a:cubicBezTo>
                  <a:pt x="107" y="774"/>
                  <a:pt x="107" y="775"/>
                  <a:pt x="107" y="776"/>
                </a:cubicBezTo>
                <a:lnTo>
                  <a:pt x="106" y="780"/>
                </a:lnTo>
                <a:cubicBezTo>
                  <a:pt x="106" y="782"/>
                  <a:pt x="105" y="784"/>
                  <a:pt x="104" y="785"/>
                </a:cubicBezTo>
                <a:lnTo>
                  <a:pt x="103" y="786"/>
                </a:lnTo>
                <a:lnTo>
                  <a:pt x="105" y="787"/>
                </a:lnTo>
                <a:cubicBezTo>
                  <a:pt x="106" y="787"/>
                  <a:pt x="107" y="788"/>
                  <a:pt x="107" y="789"/>
                </a:cubicBezTo>
                <a:lnTo>
                  <a:pt x="110" y="792"/>
                </a:lnTo>
                <a:lnTo>
                  <a:pt x="118" y="802"/>
                </a:lnTo>
                <a:lnTo>
                  <a:pt x="129" y="812"/>
                </a:lnTo>
                <a:lnTo>
                  <a:pt x="138" y="823"/>
                </a:lnTo>
                <a:lnTo>
                  <a:pt x="157" y="833"/>
                </a:lnTo>
                <a:cubicBezTo>
                  <a:pt x="158" y="832"/>
                  <a:pt x="160" y="831"/>
                  <a:pt x="161" y="831"/>
                </a:cubicBezTo>
                <a:lnTo>
                  <a:pt x="163" y="831"/>
                </a:lnTo>
                <a:cubicBezTo>
                  <a:pt x="165" y="830"/>
                  <a:pt x="168" y="830"/>
                  <a:pt x="170" y="832"/>
                </a:cubicBezTo>
                <a:lnTo>
                  <a:pt x="173" y="834"/>
                </a:lnTo>
                <a:cubicBezTo>
                  <a:pt x="174" y="835"/>
                  <a:pt x="174" y="835"/>
                  <a:pt x="175" y="836"/>
                </a:cubicBezTo>
                <a:lnTo>
                  <a:pt x="183" y="848"/>
                </a:lnTo>
                <a:lnTo>
                  <a:pt x="189" y="852"/>
                </a:lnTo>
                <a:lnTo>
                  <a:pt x="196" y="853"/>
                </a:lnTo>
                <a:cubicBezTo>
                  <a:pt x="197" y="853"/>
                  <a:pt x="198" y="853"/>
                  <a:pt x="199" y="853"/>
                </a:cubicBezTo>
                <a:lnTo>
                  <a:pt x="219" y="860"/>
                </a:lnTo>
                <a:lnTo>
                  <a:pt x="226" y="863"/>
                </a:lnTo>
                <a:lnTo>
                  <a:pt x="233" y="868"/>
                </a:lnTo>
                <a:lnTo>
                  <a:pt x="240" y="877"/>
                </a:lnTo>
                <a:cubicBezTo>
                  <a:pt x="241" y="878"/>
                  <a:pt x="242" y="879"/>
                  <a:pt x="242" y="880"/>
                </a:cubicBezTo>
                <a:lnTo>
                  <a:pt x="243" y="884"/>
                </a:lnTo>
                <a:cubicBezTo>
                  <a:pt x="243" y="885"/>
                  <a:pt x="243" y="886"/>
                  <a:pt x="243" y="888"/>
                </a:cubicBezTo>
                <a:lnTo>
                  <a:pt x="242" y="891"/>
                </a:lnTo>
                <a:cubicBezTo>
                  <a:pt x="242" y="893"/>
                  <a:pt x="241" y="894"/>
                  <a:pt x="240" y="895"/>
                </a:cubicBezTo>
                <a:lnTo>
                  <a:pt x="237" y="898"/>
                </a:lnTo>
                <a:cubicBezTo>
                  <a:pt x="236" y="899"/>
                  <a:pt x="234" y="899"/>
                  <a:pt x="233" y="899"/>
                </a:cubicBezTo>
                <a:lnTo>
                  <a:pt x="233" y="901"/>
                </a:lnTo>
                <a:cubicBezTo>
                  <a:pt x="233" y="901"/>
                  <a:pt x="232" y="902"/>
                  <a:pt x="232" y="903"/>
                </a:cubicBezTo>
                <a:cubicBezTo>
                  <a:pt x="232" y="904"/>
                  <a:pt x="232" y="905"/>
                  <a:pt x="232" y="906"/>
                </a:cubicBezTo>
                <a:cubicBezTo>
                  <a:pt x="231" y="906"/>
                  <a:pt x="230" y="908"/>
                  <a:pt x="230" y="908"/>
                </a:cubicBezTo>
                <a:lnTo>
                  <a:pt x="229" y="909"/>
                </a:lnTo>
                <a:lnTo>
                  <a:pt x="229" y="912"/>
                </a:lnTo>
                <a:cubicBezTo>
                  <a:pt x="229" y="913"/>
                  <a:pt x="228" y="915"/>
                  <a:pt x="228" y="916"/>
                </a:cubicBezTo>
                <a:cubicBezTo>
                  <a:pt x="227" y="917"/>
                  <a:pt x="226" y="919"/>
                  <a:pt x="225" y="920"/>
                </a:cubicBezTo>
                <a:lnTo>
                  <a:pt x="223" y="922"/>
                </a:lnTo>
                <a:cubicBezTo>
                  <a:pt x="222" y="922"/>
                  <a:pt x="221" y="923"/>
                  <a:pt x="220" y="923"/>
                </a:cubicBezTo>
                <a:lnTo>
                  <a:pt x="220" y="923"/>
                </a:lnTo>
                <a:cubicBezTo>
                  <a:pt x="221" y="924"/>
                  <a:pt x="221" y="925"/>
                  <a:pt x="221" y="926"/>
                </a:cubicBezTo>
                <a:lnTo>
                  <a:pt x="228" y="928"/>
                </a:lnTo>
                <a:cubicBezTo>
                  <a:pt x="229" y="928"/>
                  <a:pt x="230" y="928"/>
                  <a:pt x="230" y="928"/>
                </a:cubicBezTo>
                <a:lnTo>
                  <a:pt x="242" y="933"/>
                </a:lnTo>
                <a:cubicBezTo>
                  <a:pt x="242" y="933"/>
                  <a:pt x="243" y="934"/>
                  <a:pt x="244" y="935"/>
                </a:cubicBezTo>
                <a:lnTo>
                  <a:pt x="247" y="937"/>
                </a:lnTo>
                <a:cubicBezTo>
                  <a:pt x="248" y="938"/>
                  <a:pt x="249" y="939"/>
                  <a:pt x="249" y="940"/>
                </a:cubicBezTo>
                <a:lnTo>
                  <a:pt x="251" y="945"/>
                </a:lnTo>
                <a:cubicBezTo>
                  <a:pt x="251" y="946"/>
                  <a:pt x="251" y="947"/>
                  <a:pt x="251" y="948"/>
                </a:cubicBezTo>
                <a:lnTo>
                  <a:pt x="250" y="954"/>
                </a:lnTo>
                <a:cubicBezTo>
                  <a:pt x="250" y="956"/>
                  <a:pt x="249" y="958"/>
                  <a:pt x="248" y="959"/>
                </a:cubicBezTo>
                <a:lnTo>
                  <a:pt x="245" y="961"/>
                </a:lnTo>
                <a:cubicBezTo>
                  <a:pt x="244" y="962"/>
                  <a:pt x="243" y="962"/>
                  <a:pt x="242" y="963"/>
                </a:cubicBezTo>
                <a:lnTo>
                  <a:pt x="228" y="966"/>
                </a:lnTo>
                <a:lnTo>
                  <a:pt x="216" y="966"/>
                </a:lnTo>
                <a:lnTo>
                  <a:pt x="216" y="966"/>
                </a:lnTo>
                <a:lnTo>
                  <a:pt x="217" y="966"/>
                </a:lnTo>
                <a:cubicBezTo>
                  <a:pt x="218" y="967"/>
                  <a:pt x="218" y="968"/>
                  <a:pt x="219" y="969"/>
                </a:cubicBezTo>
                <a:lnTo>
                  <a:pt x="221" y="974"/>
                </a:lnTo>
                <a:lnTo>
                  <a:pt x="236" y="975"/>
                </a:lnTo>
                <a:lnTo>
                  <a:pt x="246" y="974"/>
                </a:lnTo>
                <a:cubicBezTo>
                  <a:pt x="247" y="974"/>
                  <a:pt x="248" y="974"/>
                  <a:pt x="249" y="975"/>
                </a:cubicBezTo>
                <a:lnTo>
                  <a:pt x="253" y="976"/>
                </a:lnTo>
                <a:cubicBezTo>
                  <a:pt x="254" y="976"/>
                  <a:pt x="255" y="977"/>
                  <a:pt x="256" y="978"/>
                </a:cubicBezTo>
                <a:lnTo>
                  <a:pt x="260" y="981"/>
                </a:lnTo>
                <a:cubicBezTo>
                  <a:pt x="260" y="982"/>
                  <a:pt x="261" y="983"/>
                  <a:pt x="262" y="984"/>
                </a:cubicBezTo>
                <a:lnTo>
                  <a:pt x="266" y="996"/>
                </a:lnTo>
                <a:lnTo>
                  <a:pt x="270" y="1001"/>
                </a:lnTo>
                <a:lnTo>
                  <a:pt x="277" y="1003"/>
                </a:lnTo>
                <a:lnTo>
                  <a:pt x="285" y="1003"/>
                </a:lnTo>
                <a:lnTo>
                  <a:pt x="293" y="1001"/>
                </a:lnTo>
                <a:lnTo>
                  <a:pt x="303" y="997"/>
                </a:lnTo>
                <a:cubicBezTo>
                  <a:pt x="304" y="997"/>
                  <a:pt x="305" y="997"/>
                  <a:pt x="306" y="997"/>
                </a:cubicBezTo>
                <a:lnTo>
                  <a:pt x="310" y="998"/>
                </a:lnTo>
                <a:cubicBezTo>
                  <a:pt x="310" y="998"/>
                  <a:pt x="311" y="998"/>
                  <a:pt x="312" y="999"/>
                </a:cubicBezTo>
                <a:lnTo>
                  <a:pt x="328" y="1007"/>
                </a:lnTo>
                <a:lnTo>
                  <a:pt x="333" y="1008"/>
                </a:lnTo>
                <a:cubicBezTo>
                  <a:pt x="335" y="1008"/>
                  <a:pt x="336" y="1009"/>
                  <a:pt x="338" y="1010"/>
                </a:cubicBezTo>
                <a:lnTo>
                  <a:pt x="340" y="1012"/>
                </a:lnTo>
                <a:cubicBezTo>
                  <a:pt x="340" y="1013"/>
                  <a:pt x="341" y="1014"/>
                  <a:pt x="341" y="1015"/>
                </a:cubicBezTo>
                <a:lnTo>
                  <a:pt x="347" y="1028"/>
                </a:lnTo>
                <a:cubicBezTo>
                  <a:pt x="347" y="1028"/>
                  <a:pt x="347" y="1031"/>
                  <a:pt x="348" y="1031"/>
                </a:cubicBezTo>
                <a:lnTo>
                  <a:pt x="350" y="1037"/>
                </a:lnTo>
                <a:lnTo>
                  <a:pt x="354" y="1040"/>
                </a:lnTo>
                <a:cubicBezTo>
                  <a:pt x="355" y="1041"/>
                  <a:pt x="355" y="1042"/>
                  <a:pt x="356" y="1043"/>
                </a:cubicBezTo>
                <a:lnTo>
                  <a:pt x="358" y="1050"/>
                </a:lnTo>
                <a:lnTo>
                  <a:pt x="361" y="1051"/>
                </a:lnTo>
                <a:lnTo>
                  <a:pt x="363" y="1050"/>
                </a:lnTo>
                <a:lnTo>
                  <a:pt x="385" y="1009"/>
                </a:lnTo>
                <a:cubicBezTo>
                  <a:pt x="385" y="1007"/>
                  <a:pt x="386" y="1005"/>
                  <a:pt x="388" y="1004"/>
                </a:cubicBezTo>
                <a:lnTo>
                  <a:pt x="391" y="1002"/>
                </a:lnTo>
                <a:cubicBezTo>
                  <a:pt x="392" y="1001"/>
                  <a:pt x="393" y="1001"/>
                  <a:pt x="394" y="1001"/>
                </a:cubicBezTo>
                <a:lnTo>
                  <a:pt x="402" y="998"/>
                </a:lnTo>
                <a:lnTo>
                  <a:pt x="411" y="989"/>
                </a:lnTo>
                <a:cubicBezTo>
                  <a:pt x="413" y="988"/>
                  <a:pt x="415" y="987"/>
                  <a:pt x="417" y="987"/>
                </a:cubicBezTo>
                <a:lnTo>
                  <a:pt x="426" y="988"/>
                </a:lnTo>
                <a:cubicBezTo>
                  <a:pt x="427" y="989"/>
                  <a:pt x="428" y="989"/>
                  <a:pt x="429" y="989"/>
                </a:cubicBezTo>
                <a:lnTo>
                  <a:pt x="432" y="991"/>
                </a:lnTo>
                <a:cubicBezTo>
                  <a:pt x="432" y="991"/>
                  <a:pt x="433" y="992"/>
                  <a:pt x="434" y="993"/>
                </a:cubicBezTo>
                <a:lnTo>
                  <a:pt x="447" y="1008"/>
                </a:lnTo>
                <a:lnTo>
                  <a:pt x="457" y="1014"/>
                </a:lnTo>
                <a:lnTo>
                  <a:pt x="471" y="1016"/>
                </a:lnTo>
                <a:cubicBezTo>
                  <a:pt x="472" y="1016"/>
                  <a:pt x="474" y="1016"/>
                  <a:pt x="475" y="1017"/>
                </a:cubicBezTo>
                <a:lnTo>
                  <a:pt x="478" y="1019"/>
                </a:lnTo>
                <a:lnTo>
                  <a:pt x="489" y="1031"/>
                </a:lnTo>
                <a:cubicBezTo>
                  <a:pt x="490" y="1033"/>
                  <a:pt x="491" y="1036"/>
                  <a:pt x="491" y="1038"/>
                </a:cubicBezTo>
                <a:lnTo>
                  <a:pt x="489" y="1043"/>
                </a:lnTo>
                <a:cubicBezTo>
                  <a:pt x="489" y="1045"/>
                  <a:pt x="488" y="1046"/>
                  <a:pt x="487" y="1047"/>
                </a:cubicBezTo>
                <a:lnTo>
                  <a:pt x="484" y="1051"/>
                </a:lnTo>
                <a:cubicBezTo>
                  <a:pt x="483" y="1051"/>
                  <a:pt x="482" y="1052"/>
                  <a:pt x="482" y="1052"/>
                </a:cubicBezTo>
                <a:lnTo>
                  <a:pt x="477" y="1054"/>
                </a:lnTo>
                <a:cubicBezTo>
                  <a:pt x="477" y="1055"/>
                  <a:pt x="476" y="1055"/>
                  <a:pt x="475" y="1055"/>
                </a:cubicBezTo>
                <a:lnTo>
                  <a:pt x="471" y="1056"/>
                </a:lnTo>
                <a:cubicBezTo>
                  <a:pt x="470" y="1056"/>
                  <a:pt x="469" y="1056"/>
                  <a:pt x="468" y="1056"/>
                </a:cubicBezTo>
                <a:lnTo>
                  <a:pt x="464" y="1055"/>
                </a:lnTo>
                <a:cubicBezTo>
                  <a:pt x="463" y="1054"/>
                  <a:pt x="462" y="1054"/>
                  <a:pt x="461" y="1053"/>
                </a:cubicBezTo>
                <a:lnTo>
                  <a:pt x="452" y="1048"/>
                </a:lnTo>
                <a:lnTo>
                  <a:pt x="451" y="1048"/>
                </a:lnTo>
                <a:lnTo>
                  <a:pt x="450" y="1054"/>
                </a:lnTo>
                <a:cubicBezTo>
                  <a:pt x="450" y="1056"/>
                  <a:pt x="449" y="1057"/>
                  <a:pt x="449" y="1058"/>
                </a:cubicBezTo>
                <a:lnTo>
                  <a:pt x="447" y="1060"/>
                </a:lnTo>
                <a:cubicBezTo>
                  <a:pt x="446" y="1062"/>
                  <a:pt x="445" y="1063"/>
                  <a:pt x="444" y="1063"/>
                </a:cubicBezTo>
                <a:lnTo>
                  <a:pt x="441" y="1064"/>
                </a:lnTo>
                <a:cubicBezTo>
                  <a:pt x="440" y="1065"/>
                  <a:pt x="439" y="1065"/>
                  <a:pt x="438" y="1065"/>
                </a:cubicBezTo>
                <a:lnTo>
                  <a:pt x="434" y="1065"/>
                </a:lnTo>
                <a:lnTo>
                  <a:pt x="434" y="1067"/>
                </a:lnTo>
                <a:lnTo>
                  <a:pt x="437" y="1069"/>
                </a:lnTo>
                <a:cubicBezTo>
                  <a:pt x="437" y="1070"/>
                  <a:pt x="438" y="1071"/>
                  <a:pt x="438" y="1072"/>
                </a:cubicBezTo>
                <a:lnTo>
                  <a:pt x="439" y="1074"/>
                </a:lnTo>
                <a:cubicBezTo>
                  <a:pt x="440" y="1074"/>
                  <a:pt x="440" y="1075"/>
                  <a:pt x="440" y="1076"/>
                </a:cubicBezTo>
                <a:lnTo>
                  <a:pt x="440" y="1078"/>
                </a:lnTo>
                <a:lnTo>
                  <a:pt x="440" y="1083"/>
                </a:lnTo>
                <a:lnTo>
                  <a:pt x="443" y="1090"/>
                </a:lnTo>
                <a:lnTo>
                  <a:pt x="447" y="1096"/>
                </a:lnTo>
                <a:lnTo>
                  <a:pt x="451" y="1099"/>
                </a:lnTo>
                <a:lnTo>
                  <a:pt x="457" y="1102"/>
                </a:lnTo>
                <a:lnTo>
                  <a:pt x="464" y="1103"/>
                </a:lnTo>
                <a:cubicBezTo>
                  <a:pt x="464" y="1103"/>
                  <a:pt x="465" y="1103"/>
                  <a:pt x="466" y="1103"/>
                </a:cubicBezTo>
                <a:lnTo>
                  <a:pt x="470" y="1105"/>
                </a:lnTo>
                <a:cubicBezTo>
                  <a:pt x="471" y="1106"/>
                  <a:pt x="473" y="1107"/>
                  <a:pt x="474" y="1109"/>
                </a:cubicBezTo>
                <a:lnTo>
                  <a:pt x="475" y="1113"/>
                </a:lnTo>
                <a:cubicBezTo>
                  <a:pt x="476" y="1114"/>
                  <a:pt x="476" y="1115"/>
                  <a:pt x="476" y="1116"/>
                </a:cubicBezTo>
                <a:lnTo>
                  <a:pt x="475" y="1128"/>
                </a:lnTo>
                <a:lnTo>
                  <a:pt x="515" y="1155"/>
                </a:lnTo>
                <a:lnTo>
                  <a:pt x="519" y="1157"/>
                </a:lnTo>
                <a:lnTo>
                  <a:pt x="527" y="1158"/>
                </a:lnTo>
                <a:cubicBezTo>
                  <a:pt x="528" y="1158"/>
                  <a:pt x="529" y="1159"/>
                  <a:pt x="530" y="1159"/>
                </a:cubicBezTo>
                <a:lnTo>
                  <a:pt x="538" y="1163"/>
                </a:lnTo>
                <a:cubicBezTo>
                  <a:pt x="540" y="1164"/>
                  <a:pt x="542" y="1166"/>
                  <a:pt x="542" y="1168"/>
                </a:cubicBezTo>
                <a:lnTo>
                  <a:pt x="544" y="1177"/>
                </a:lnTo>
                <a:cubicBezTo>
                  <a:pt x="545" y="1178"/>
                  <a:pt x="544" y="1180"/>
                  <a:pt x="544" y="1181"/>
                </a:cubicBezTo>
                <a:lnTo>
                  <a:pt x="540" y="1190"/>
                </a:lnTo>
                <a:cubicBezTo>
                  <a:pt x="540" y="1191"/>
                  <a:pt x="539" y="1193"/>
                  <a:pt x="537" y="1194"/>
                </a:cubicBezTo>
                <a:lnTo>
                  <a:pt x="530" y="1197"/>
                </a:lnTo>
                <a:cubicBezTo>
                  <a:pt x="529" y="1198"/>
                  <a:pt x="528" y="1198"/>
                  <a:pt x="527" y="1198"/>
                </a:cubicBezTo>
                <a:lnTo>
                  <a:pt x="523" y="1199"/>
                </a:lnTo>
                <a:lnTo>
                  <a:pt x="513" y="1202"/>
                </a:lnTo>
                <a:lnTo>
                  <a:pt x="512" y="1205"/>
                </a:lnTo>
                <a:lnTo>
                  <a:pt x="507" y="1225"/>
                </a:lnTo>
                <a:lnTo>
                  <a:pt x="508" y="1229"/>
                </a:lnTo>
                <a:lnTo>
                  <a:pt x="511" y="1231"/>
                </a:lnTo>
                <a:lnTo>
                  <a:pt x="513" y="1232"/>
                </a:lnTo>
                <a:lnTo>
                  <a:pt x="552" y="1228"/>
                </a:lnTo>
                <a:lnTo>
                  <a:pt x="557" y="1226"/>
                </a:lnTo>
                <a:lnTo>
                  <a:pt x="564" y="1225"/>
                </a:lnTo>
                <a:lnTo>
                  <a:pt x="571" y="1221"/>
                </a:lnTo>
                <a:cubicBezTo>
                  <a:pt x="571" y="1221"/>
                  <a:pt x="572" y="1220"/>
                  <a:pt x="573" y="1220"/>
                </a:cubicBezTo>
                <a:lnTo>
                  <a:pt x="591" y="1218"/>
                </a:lnTo>
                <a:lnTo>
                  <a:pt x="624" y="1219"/>
                </a:lnTo>
                <a:cubicBezTo>
                  <a:pt x="625" y="1219"/>
                  <a:pt x="626" y="1220"/>
                  <a:pt x="627" y="1220"/>
                </a:cubicBezTo>
                <a:lnTo>
                  <a:pt x="647" y="1231"/>
                </a:lnTo>
                <a:lnTo>
                  <a:pt x="653" y="1232"/>
                </a:lnTo>
                <a:lnTo>
                  <a:pt x="668" y="1229"/>
                </a:lnTo>
                <a:cubicBezTo>
                  <a:pt x="669" y="1229"/>
                  <a:pt x="670" y="1229"/>
                  <a:pt x="671" y="1229"/>
                </a:cubicBezTo>
                <a:lnTo>
                  <a:pt x="675" y="1230"/>
                </a:lnTo>
                <a:cubicBezTo>
                  <a:pt x="676" y="1230"/>
                  <a:pt x="677" y="1230"/>
                  <a:pt x="678" y="1231"/>
                </a:cubicBezTo>
                <a:lnTo>
                  <a:pt x="688" y="1237"/>
                </a:lnTo>
                <a:lnTo>
                  <a:pt x="755" y="1254"/>
                </a:lnTo>
                <a:lnTo>
                  <a:pt x="793" y="1252"/>
                </a:lnTo>
                <a:lnTo>
                  <a:pt x="804" y="1244"/>
                </a:lnTo>
                <a:cubicBezTo>
                  <a:pt x="804" y="1244"/>
                  <a:pt x="805" y="1243"/>
                  <a:pt x="806" y="1243"/>
                </a:cubicBezTo>
                <a:lnTo>
                  <a:pt x="813" y="1241"/>
                </a:lnTo>
                <a:cubicBezTo>
                  <a:pt x="814" y="1240"/>
                  <a:pt x="815" y="1240"/>
                  <a:pt x="816" y="1241"/>
                </a:cubicBezTo>
                <a:lnTo>
                  <a:pt x="823" y="1241"/>
                </a:lnTo>
                <a:lnTo>
                  <a:pt x="865" y="1257"/>
                </a:lnTo>
                <a:lnTo>
                  <a:pt x="872" y="1258"/>
                </a:lnTo>
                <a:lnTo>
                  <a:pt x="912" y="1255"/>
                </a:lnTo>
                <a:cubicBezTo>
                  <a:pt x="913" y="1255"/>
                  <a:pt x="914" y="1255"/>
                  <a:pt x="915" y="1255"/>
                </a:cubicBezTo>
                <a:lnTo>
                  <a:pt x="937" y="1263"/>
                </a:lnTo>
                <a:lnTo>
                  <a:pt x="962" y="1265"/>
                </a:lnTo>
                <a:lnTo>
                  <a:pt x="971" y="1267"/>
                </a:lnTo>
                <a:cubicBezTo>
                  <a:pt x="972" y="1267"/>
                  <a:pt x="972" y="1268"/>
                  <a:pt x="973" y="1268"/>
                </a:cubicBezTo>
                <a:lnTo>
                  <a:pt x="979" y="1272"/>
                </a:lnTo>
                <a:lnTo>
                  <a:pt x="992" y="1281"/>
                </a:lnTo>
                <a:lnTo>
                  <a:pt x="998" y="1281"/>
                </a:lnTo>
                <a:lnTo>
                  <a:pt x="1001" y="1281"/>
                </a:lnTo>
                <a:lnTo>
                  <a:pt x="1012" y="1276"/>
                </a:lnTo>
                <a:cubicBezTo>
                  <a:pt x="1013" y="1276"/>
                  <a:pt x="1015" y="1276"/>
                  <a:pt x="1016" y="1276"/>
                </a:cubicBezTo>
                <a:lnTo>
                  <a:pt x="1024" y="1277"/>
                </a:lnTo>
                <a:lnTo>
                  <a:pt x="1034" y="1274"/>
                </a:lnTo>
                <a:lnTo>
                  <a:pt x="1042" y="1268"/>
                </a:lnTo>
                <a:lnTo>
                  <a:pt x="1046" y="1265"/>
                </a:lnTo>
                <a:cubicBezTo>
                  <a:pt x="1047" y="1264"/>
                  <a:pt x="1049" y="1264"/>
                  <a:pt x="1050" y="1263"/>
                </a:cubicBezTo>
                <a:lnTo>
                  <a:pt x="1063" y="1263"/>
                </a:lnTo>
                <a:lnTo>
                  <a:pt x="1067" y="1261"/>
                </a:lnTo>
                <a:lnTo>
                  <a:pt x="1070" y="1256"/>
                </a:lnTo>
                <a:cubicBezTo>
                  <a:pt x="1070" y="1255"/>
                  <a:pt x="1071" y="1254"/>
                  <a:pt x="1071" y="1253"/>
                </a:cubicBezTo>
                <a:lnTo>
                  <a:pt x="1078" y="1247"/>
                </a:lnTo>
                <a:cubicBezTo>
                  <a:pt x="1078" y="1246"/>
                  <a:pt x="1079" y="1246"/>
                  <a:pt x="1080" y="1245"/>
                </a:cubicBezTo>
                <a:lnTo>
                  <a:pt x="1084" y="1243"/>
                </a:lnTo>
                <a:lnTo>
                  <a:pt x="1095" y="1226"/>
                </a:lnTo>
                <a:cubicBezTo>
                  <a:pt x="1096" y="1225"/>
                  <a:pt x="1096" y="1224"/>
                  <a:pt x="1097" y="1224"/>
                </a:cubicBezTo>
                <a:lnTo>
                  <a:pt x="1119" y="1208"/>
                </a:lnTo>
                <a:lnTo>
                  <a:pt x="1119" y="1206"/>
                </a:lnTo>
                <a:cubicBezTo>
                  <a:pt x="1120" y="1205"/>
                  <a:pt x="1120" y="1205"/>
                  <a:pt x="1120" y="1204"/>
                </a:cubicBezTo>
                <a:lnTo>
                  <a:pt x="1124" y="1199"/>
                </a:lnTo>
                <a:lnTo>
                  <a:pt x="1132" y="1190"/>
                </a:lnTo>
                <a:cubicBezTo>
                  <a:pt x="1132" y="1189"/>
                  <a:pt x="1133" y="1189"/>
                  <a:pt x="1134" y="1188"/>
                </a:cubicBezTo>
                <a:lnTo>
                  <a:pt x="1141" y="1185"/>
                </a:lnTo>
                <a:lnTo>
                  <a:pt x="1158" y="1180"/>
                </a:lnTo>
                <a:lnTo>
                  <a:pt x="1172" y="1173"/>
                </a:lnTo>
                <a:cubicBezTo>
                  <a:pt x="1173" y="1173"/>
                  <a:pt x="1174" y="1173"/>
                  <a:pt x="1175" y="1173"/>
                </a:cubicBezTo>
                <a:lnTo>
                  <a:pt x="1234" y="1164"/>
                </a:lnTo>
                <a:lnTo>
                  <a:pt x="1239" y="1162"/>
                </a:lnTo>
                <a:lnTo>
                  <a:pt x="1245" y="1161"/>
                </a:lnTo>
                <a:lnTo>
                  <a:pt x="1247" y="1160"/>
                </a:lnTo>
                <a:cubicBezTo>
                  <a:pt x="1248" y="1159"/>
                  <a:pt x="1249" y="1159"/>
                  <a:pt x="1249" y="1159"/>
                </a:cubicBezTo>
                <a:lnTo>
                  <a:pt x="1252" y="1158"/>
                </a:lnTo>
                <a:lnTo>
                  <a:pt x="1261" y="1158"/>
                </a:lnTo>
                <a:lnTo>
                  <a:pt x="1267" y="1156"/>
                </a:lnTo>
                <a:lnTo>
                  <a:pt x="1284" y="1146"/>
                </a:lnTo>
                <a:cubicBezTo>
                  <a:pt x="1285" y="1145"/>
                  <a:pt x="1286" y="1145"/>
                  <a:pt x="1287" y="1145"/>
                </a:cubicBezTo>
                <a:lnTo>
                  <a:pt x="1308" y="1143"/>
                </a:lnTo>
                <a:lnTo>
                  <a:pt x="1312" y="1140"/>
                </a:lnTo>
                <a:cubicBezTo>
                  <a:pt x="1314" y="1139"/>
                  <a:pt x="1317" y="1139"/>
                  <a:pt x="1320" y="1140"/>
                </a:cubicBezTo>
                <a:lnTo>
                  <a:pt x="1333" y="1148"/>
                </a:lnTo>
                <a:lnTo>
                  <a:pt x="1352" y="1152"/>
                </a:lnTo>
                <a:cubicBezTo>
                  <a:pt x="1353" y="1152"/>
                  <a:pt x="1354" y="1153"/>
                  <a:pt x="1355" y="1153"/>
                </a:cubicBezTo>
                <a:lnTo>
                  <a:pt x="1357" y="1154"/>
                </a:lnTo>
                <a:lnTo>
                  <a:pt x="1359" y="1154"/>
                </a:lnTo>
                <a:cubicBezTo>
                  <a:pt x="1361" y="1154"/>
                  <a:pt x="1363" y="1154"/>
                  <a:pt x="1365" y="1156"/>
                </a:cubicBezTo>
                <a:lnTo>
                  <a:pt x="1368" y="1158"/>
                </a:lnTo>
                <a:cubicBezTo>
                  <a:pt x="1370" y="1160"/>
                  <a:pt x="1371" y="1163"/>
                  <a:pt x="1371" y="1166"/>
                </a:cubicBezTo>
                <a:lnTo>
                  <a:pt x="1371" y="1168"/>
                </a:lnTo>
                <a:lnTo>
                  <a:pt x="1371" y="1169"/>
                </a:lnTo>
                <a:lnTo>
                  <a:pt x="1381" y="1173"/>
                </a:lnTo>
                <a:cubicBezTo>
                  <a:pt x="1381" y="1174"/>
                  <a:pt x="1382" y="1174"/>
                  <a:pt x="1383" y="1175"/>
                </a:cubicBezTo>
                <a:lnTo>
                  <a:pt x="1385" y="1177"/>
                </a:lnTo>
                <a:cubicBezTo>
                  <a:pt x="1386" y="1178"/>
                  <a:pt x="1386" y="1178"/>
                  <a:pt x="1387" y="1179"/>
                </a:cubicBezTo>
                <a:lnTo>
                  <a:pt x="1389" y="1183"/>
                </a:lnTo>
                <a:lnTo>
                  <a:pt x="1422" y="1183"/>
                </a:lnTo>
                <a:lnTo>
                  <a:pt x="1432" y="1179"/>
                </a:lnTo>
                <a:cubicBezTo>
                  <a:pt x="1434" y="1179"/>
                  <a:pt x="1435" y="1179"/>
                  <a:pt x="1437" y="1179"/>
                </a:cubicBezTo>
                <a:lnTo>
                  <a:pt x="1441" y="1181"/>
                </a:lnTo>
                <a:cubicBezTo>
                  <a:pt x="1443" y="1182"/>
                  <a:pt x="1445" y="1183"/>
                  <a:pt x="1446" y="1185"/>
                </a:cubicBezTo>
                <a:lnTo>
                  <a:pt x="1450" y="1194"/>
                </a:lnTo>
                <a:lnTo>
                  <a:pt x="1455" y="1200"/>
                </a:lnTo>
                <a:lnTo>
                  <a:pt x="1461" y="1198"/>
                </a:lnTo>
                <a:lnTo>
                  <a:pt x="1474" y="1191"/>
                </a:lnTo>
                <a:cubicBezTo>
                  <a:pt x="1475" y="1191"/>
                  <a:pt x="1476" y="1190"/>
                  <a:pt x="1477" y="1190"/>
                </a:cubicBezTo>
                <a:lnTo>
                  <a:pt x="1488" y="1189"/>
                </a:lnTo>
                <a:cubicBezTo>
                  <a:pt x="1491" y="1188"/>
                  <a:pt x="1494" y="1190"/>
                  <a:pt x="1496" y="1193"/>
                </a:cubicBezTo>
                <a:lnTo>
                  <a:pt x="1500" y="1201"/>
                </a:lnTo>
                <a:cubicBezTo>
                  <a:pt x="1501" y="1201"/>
                  <a:pt x="1501" y="1202"/>
                  <a:pt x="1501" y="1203"/>
                </a:cubicBezTo>
                <a:lnTo>
                  <a:pt x="1509" y="1231"/>
                </a:lnTo>
                <a:lnTo>
                  <a:pt x="1514" y="1235"/>
                </a:lnTo>
                <a:lnTo>
                  <a:pt x="1552" y="1252"/>
                </a:lnTo>
                <a:lnTo>
                  <a:pt x="1592" y="1259"/>
                </a:lnTo>
                <a:lnTo>
                  <a:pt x="1612" y="1258"/>
                </a:lnTo>
                <a:lnTo>
                  <a:pt x="1613" y="1252"/>
                </a:lnTo>
                <a:cubicBezTo>
                  <a:pt x="1612" y="1250"/>
                  <a:pt x="1612" y="1249"/>
                  <a:pt x="1612" y="1247"/>
                </a:cubicBezTo>
                <a:lnTo>
                  <a:pt x="1618" y="1224"/>
                </a:lnTo>
                <a:lnTo>
                  <a:pt x="1623" y="1212"/>
                </a:lnTo>
                <a:lnTo>
                  <a:pt x="1627" y="1199"/>
                </a:lnTo>
                <a:cubicBezTo>
                  <a:pt x="1627" y="1198"/>
                  <a:pt x="1628" y="1197"/>
                  <a:pt x="1628" y="1196"/>
                </a:cubicBezTo>
                <a:lnTo>
                  <a:pt x="1629" y="1195"/>
                </a:lnTo>
                <a:lnTo>
                  <a:pt x="1626" y="1182"/>
                </a:lnTo>
                <a:lnTo>
                  <a:pt x="1621" y="1155"/>
                </a:lnTo>
                <a:cubicBezTo>
                  <a:pt x="1621" y="1154"/>
                  <a:pt x="1621" y="1152"/>
                  <a:pt x="1622" y="1150"/>
                </a:cubicBezTo>
                <a:lnTo>
                  <a:pt x="1623" y="1148"/>
                </a:lnTo>
                <a:cubicBezTo>
                  <a:pt x="1623" y="1147"/>
                  <a:pt x="1624" y="1146"/>
                  <a:pt x="1624" y="1145"/>
                </a:cubicBezTo>
                <a:lnTo>
                  <a:pt x="1626" y="1143"/>
                </a:lnTo>
                <a:cubicBezTo>
                  <a:pt x="1627" y="1143"/>
                  <a:pt x="1627" y="1142"/>
                  <a:pt x="1628" y="1142"/>
                </a:cubicBezTo>
                <a:lnTo>
                  <a:pt x="1623" y="1131"/>
                </a:lnTo>
                <a:cubicBezTo>
                  <a:pt x="1623" y="1130"/>
                  <a:pt x="1622" y="1129"/>
                  <a:pt x="1622" y="1129"/>
                </a:cubicBezTo>
                <a:lnTo>
                  <a:pt x="1622" y="1125"/>
                </a:lnTo>
                <a:cubicBezTo>
                  <a:pt x="1621" y="1125"/>
                  <a:pt x="1621" y="1124"/>
                  <a:pt x="1621" y="1123"/>
                </a:cubicBezTo>
                <a:lnTo>
                  <a:pt x="1622" y="1108"/>
                </a:lnTo>
                <a:lnTo>
                  <a:pt x="1624" y="1103"/>
                </a:lnTo>
                <a:lnTo>
                  <a:pt x="1627" y="1098"/>
                </a:lnTo>
                <a:cubicBezTo>
                  <a:pt x="1627" y="1098"/>
                  <a:pt x="1627" y="1097"/>
                  <a:pt x="1628" y="1097"/>
                </a:cubicBezTo>
                <a:lnTo>
                  <a:pt x="1631" y="1095"/>
                </a:lnTo>
                <a:cubicBezTo>
                  <a:pt x="1631" y="1094"/>
                  <a:pt x="1632" y="1094"/>
                  <a:pt x="1633" y="1093"/>
                </a:cubicBezTo>
                <a:lnTo>
                  <a:pt x="1636" y="1092"/>
                </a:lnTo>
                <a:lnTo>
                  <a:pt x="1636" y="1089"/>
                </a:lnTo>
                <a:cubicBezTo>
                  <a:pt x="1637" y="1088"/>
                  <a:pt x="1637" y="1087"/>
                  <a:pt x="1638" y="1087"/>
                </a:cubicBezTo>
                <a:lnTo>
                  <a:pt x="1647" y="1074"/>
                </a:lnTo>
                <a:cubicBezTo>
                  <a:pt x="1646" y="1072"/>
                  <a:pt x="1645" y="1071"/>
                  <a:pt x="1645" y="1070"/>
                </a:cubicBezTo>
                <a:lnTo>
                  <a:pt x="1644" y="1064"/>
                </a:lnTo>
                <a:cubicBezTo>
                  <a:pt x="1644" y="1063"/>
                  <a:pt x="1644" y="1062"/>
                  <a:pt x="1644" y="1061"/>
                </a:cubicBezTo>
                <a:lnTo>
                  <a:pt x="1646" y="1051"/>
                </a:lnTo>
                <a:cubicBezTo>
                  <a:pt x="1643" y="1050"/>
                  <a:pt x="1641" y="1048"/>
                  <a:pt x="1641" y="1045"/>
                </a:cubicBezTo>
                <a:lnTo>
                  <a:pt x="1641" y="1041"/>
                </a:lnTo>
                <a:cubicBezTo>
                  <a:pt x="1641" y="1038"/>
                  <a:pt x="1642" y="1036"/>
                  <a:pt x="1644" y="1035"/>
                </a:cubicBezTo>
                <a:lnTo>
                  <a:pt x="1646" y="1032"/>
                </a:lnTo>
                <a:cubicBezTo>
                  <a:pt x="1645" y="1031"/>
                  <a:pt x="1645" y="1028"/>
                  <a:pt x="1646" y="1026"/>
                </a:cubicBezTo>
                <a:lnTo>
                  <a:pt x="1646" y="1023"/>
                </a:lnTo>
                <a:cubicBezTo>
                  <a:pt x="1647" y="1021"/>
                  <a:pt x="1647" y="1020"/>
                  <a:pt x="1648" y="1019"/>
                </a:cubicBezTo>
                <a:lnTo>
                  <a:pt x="1650" y="1017"/>
                </a:lnTo>
                <a:cubicBezTo>
                  <a:pt x="1650" y="1017"/>
                  <a:pt x="1651" y="1017"/>
                  <a:pt x="1651" y="1016"/>
                </a:cubicBezTo>
                <a:lnTo>
                  <a:pt x="1651" y="1015"/>
                </a:lnTo>
                <a:cubicBezTo>
                  <a:pt x="1651" y="1014"/>
                  <a:pt x="1651" y="1013"/>
                  <a:pt x="1651" y="1012"/>
                </a:cubicBezTo>
                <a:lnTo>
                  <a:pt x="1652" y="1008"/>
                </a:lnTo>
                <a:cubicBezTo>
                  <a:pt x="1652" y="1008"/>
                  <a:pt x="1652" y="1008"/>
                  <a:pt x="1652" y="1007"/>
                </a:cubicBezTo>
                <a:cubicBezTo>
                  <a:pt x="1652" y="1007"/>
                  <a:pt x="1652" y="1006"/>
                  <a:pt x="1652" y="1005"/>
                </a:cubicBezTo>
                <a:lnTo>
                  <a:pt x="1652" y="1002"/>
                </a:lnTo>
                <a:cubicBezTo>
                  <a:pt x="1652" y="1001"/>
                  <a:pt x="1653" y="1000"/>
                  <a:pt x="1653" y="999"/>
                </a:cubicBezTo>
                <a:lnTo>
                  <a:pt x="1655" y="995"/>
                </a:lnTo>
                <a:cubicBezTo>
                  <a:pt x="1655" y="994"/>
                  <a:pt x="1656" y="994"/>
                  <a:pt x="1656" y="993"/>
                </a:cubicBezTo>
                <a:lnTo>
                  <a:pt x="1658" y="991"/>
                </a:lnTo>
                <a:lnTo>
                  <a:pt x="1675" y="981"/>
                </a:lnTo>
                <a:cubicBezTo>
                  <a:pt x="1676" y="981"/>
                  <a:pt x="1677" y="981"/>
                  <a:pt x="1677" y="981"/>
                </a:cubicBezTo>
                <a:lnTo>
                  <a:pt x="1679" y="981"/>
                </a:lnTo>
                <a:lnTo>
                  <a:pt x="1679" y="978"/>
                </a:lnTo>
                <a:cubicBezTo>
                  <a:pt x="1679" y="978"/>
                  <a:pt x="1679" y="977"/>
                  <a:pt x="1679" y="976"/>
                </a:cubicBezTo>
                <a:cubicBezTo>
                  <a:pt x="1679" y="975"/>
                  <a:pt x="1679" y="973"/>
                  <a:pt x="1679" y="971"/>
                </a:cubicBezTo>
                <a:cubicBezTo>
                  <a:pt x="1679" y="970"/>
                  <a:pt x="1680" y="969"/>
                  <a:pt x="1680" y="969"/>
                </a:cubicBezTo>
                <a:lnTo>
                  <a:pt x="1678" y="966"/>
                </a:lnTo>
                <a:lnTo>
                  <a:pt x="1675" y="965"/>
                </a:lnTo>
                <a:cubicBezTo>
                  <a:pt x="1674" y="965"/>
                  <a:pt x="1673" y="964"/>
                  <a:pt x="1673" y="964"/>
                </a:cubicBezTo>
                <a:lnTo>
                  <a:pt x="1671" y="962"/>
                </a:lnTo>
                <a:lnTo>
                  <a:pt x="1670" y="961"/>
                </a:lnTo>
                <a:lnTo>
                  <a:pt x="1669" y="958"/>
                </a:lnTo>
                <a:cubicBezTo>
                  <a:pt x="1668" y="958"/>
                  <a:pt x="1668" y="957"/>
                  <a:pt x="1667" y="956"/>
                </a:cubicBezTo>
                <a:lnTo>
                  <a:pt x="1667" y="954"/>
                </a:lnTo>
                <a:cubicBezTo>
                  <a:pt x="1666" y="952"/>
                  <a:pt x="1667" y="950"/>
                  <a:pt x="1667" y="948"/>
                </a:cubicBezTo>
                <a:lnTo>
                  <a:pt x="1668" y="948"/>
                </a:lnTo>
                <a:cubicBezTo>
                  <a:pt x="1667" y="947"/>
                  <a:pt x="1667" y="947"/>
                  <a:pt x="1667" y="946"/>
                </a:cubicBezTo>
                <a:cubicBezTo>
                  <a:pt x="1667" y="945"/>
                  <a:pt x="1667" y="943"/>
                  <a:pt x="1667" y="942"/>
                </a:cubicBezTo>
                <a:lnTo>
                  <a:pt x="1668" y="936"/>
                </a:lnTo>
                <a:cubicBezTo>
                  <a:pt x="1668" y="935"/>
                  <a:pt x="1669" y="934"/>
                  <a:pt x="1669" y="933"/>
                </a:cubicBezTo>
                <a:lnTo>
                  <a:pt x="1671" y="930"/>
                </a:lnTo>
                <a:lnTo>
                  <a:pt x="1680" y="922"/>
                </a:lnTo>
                <a:cubicBezTo>
                  <a:pt x="1680" y="921"/>
                  <a:pt x="1681" y="920"/>
                  <a:pt x="1682" y="920"/>
                </a:cubicBezTo>
                <a:lnTo>
                  <a:pt x="1684" y="919"/>
                </a:lnTo>
                <a:cubicBezTo>
                  <a:pt x="1685" y="919"/>
                  <a:pt x="1686" y="919"/>
                  <a:pt x="1687" y="919"/>
                </a:cubicBezTo>
                <a:lnTo>
                  <a:pt x="1688" y="918"/>
                </a:lnTo>
                <a:cubicBezTo>
                  <a:pt x="1688" y="918"/>
                  <a:pt x="1689" y="916"/>
                  <a:pt x="1689" y="915"/>
                </a:cubicBezTo>
                <a:cubicBezTo>
                  <a:pt x="1690" y="913"/>
                  <a:pt x="1692" y="911"/>
                  <a:pt x="1695" y="911"/>
                </a:cubicBezTo>
                <a:lnTo>
                  <a:pt x="1697" y="910"/>
                </a:lnTo>
                <a:cubicBezTo>
                  <a:pt x="1698" y="910"/>
                  <a:pt x="1699" y="910"/>
                  <a:pt x="1701" y="911"/>
                </a:cubicBezTo>
                <a:lnTo>
                  <a:pt x="1705" y="912"/>
                </a:lnTo>
                <a:lnTo>
                  <a:pt x="1710" y="912"/>
                </a:lnTo>
                <a:cubicBezTo>
                  <a:pt x="1711" y="912"/>
                  <a:pt x="1712" y="913"/>
                  <a:pt x="1713" y="913"/>
                </a:cubicBezTo>
                <a:lnTo>
                  <a:pt x="1716" y="914"/>
                </a:lnTo>
                <a:lnTo>
                  <a:pt x="1726" y="921"/>
                </a:lnTo>
                <a:cubicBezTo>
                  <a:pt x="1727" y="921"/>
                  <a:pt x="1727" y="922"/>
                  <a:pt x="1728" y="923"/>
                </a:cubicBezTo>
                <a:lnTo>
                  <a:pt x="1730" y="926"/>
                </a:lnTo>
                <a:cubicBezTo>
                  <a:pt x="1731" y="928"/>
                  <a:pt x="1731" y="932"/>
                  <a:pt x="1730" y="934"/>
                </a:cubicBezTo>
                <a:lnTo>
                  <a:pt x="1727" y="938"/>
                </a:lnTo>
                <a:cubicBezTo>
                  <a:pt x="1727" y="939"/>
                  <a:pt x="1725" y="941"/>
                  <a:pt x="1723" y="941"/>
                </a:cubicBezTo>
                <a:lnTo>
                  <a:pt x="1718" y="944"/>
                </a:lnTo>
                <a:lnTo>
                  <a:pt x="1718" y="949"/>
                </a:lnTo>
                <a:cubicBezTo>
                  <a:pt x="1721" y="948"/>
                  <a:pt x="1724" y="948"/>
                  <a:pt x="1726" y="951"/>
                </a:cubicBezTo>
                <a:lnTo>
                  <a:pt x="1735" y="962"/>
                </a:lnTo>
                <a:cubicBezTo>
                  <a:pt x="1736" y="962"/>
                  <a:pt x="1736" y="963"/>
                  <a:pt x="1736" y="964"/>
                </a:cubicBezTo>
                <a:lnTo>
                  <a:pt x="1737" y="967"/>
                </a:lnTo>
                <a:cubicBezTo>
                  <a:pt x="1738" y="968"/>
                  <a:pt x="1738" y="970"/>
                  <a:pt x="1738" y="971"/>
                </a:cubicBezTo>
                <a:lnTo>
                  <a:pt x="1738" y="971"/>
                </a:lnTo>
                <a:lnTo>
                  <a:pt x="1763" y="969"/>
                </a:lnTo>
                <a:lnTo>
                  <a:pt x="1802" y="962"/>
                </a:lnTo>
                <a:cubicBezTo>
                  <a:pt x="1802" y="962"/>
                  <a:pt x="1803" y="962"/>
                  <a:pt x="1804" y="962"/>
                </a:cubicBezTo>
                <a:lnTo>
                  <a:pt x="1806" y="961"/>
                </a:lnTo>
                <a:cubicBezTo>
                  <a:pt x="1807" y="961"/>
                  <a:pt x="1808" y="961"/>
                  <a:pt x="1809" y="961"/>
                </a:cubicBezTo>
                <a:cubicBezTo>
                  <a:pt x="1809" y="960"/>
                  <a:pt x="1810" y="959"/>
                  <a:pt x="1812" y="959"/>
                </a:cubicBezTo>
                <a:lnTo>
                  <a:pt x="1812" y="958"/>
                </a:lnTo>
                <a:cubicBezTo>
                  <a:pt x="1811" y="956"/>
                  <a:pt x="1811" y="953"/>
                  <a:pt x="1813" y="950"/>
                </a:cubicBezTo>
                <a:lnTo>
                  <a:pt x="1816" y="946"/>
                </a:lnTo>
                <a:lnTo>
                  <a:pt x="1815" y="943"/>
                </a:lnTo>
                <a:cubicBezTo>
                  <a:pt x="1815" y="941"/>
                  <a:pt x="1815" y="939"/>
                  <a:pt x="1816" y="938"/>
                </a:cubicBezTo>
                <a:lnTo>
                  <a:pt x="1817" y="934"/>
                </a:lnTo>
                <a:lnTo>
                  <a:pt x="1818" y="925"/>
                </a:lnTo>
                <a:lnTo>
                  <a:pt x="1822" y="912"/>
                </a:lnTo>
                <a:lnTo>
                  <a:pt x="1823" y="889"/>
                </a:lnTo>
                <a:lnTo>
                  <a:pt x="1825" y="881"/>
                </a:lnTo>
                <a:lnTo>
                  <a:pt x="1822" y="878"/>
                </a:lnTo>
                <a:cubicBezTo>
                  <a:pt x="1822" y="877"/>
                  <a:pt x="1821" y="877"/>
                  <a:pt x="1821" y="876"/>
                </a:cubicBezTo>
                <a:lnTo>
                  <a:pt x="1817" y="868"/>
                </a:lnTo>
                <a:cubicBezTo>
                  <a:pt x="1816" y="867"/>
                  <a:pt x="1815" y="865"/>
                  <a:pt x="1815" y="864"/>
                </a:cubicBezTo>
                <a:cubicBezTo>
                  <a:pt x="1815" y="860"/>
                  <a:pt x="1818" y="855"/>
                  <a:pt x="1822" y="854"/>
                </a:cubicBezTo>
                <a:cubicBezTo>
                  <a:pt x="1822" y="853"/>
                  <a:pt x="1822" y="853"/>
                  <a:pt x="1823" y="852"/>
                </a:cubicBezTo>
                <a:lnTo>
                  <a:pt x="1825" y="845"/>
                </a:lnTo>
                <a:lnTo>
                  <a:pt x="1824" y="836"/>
                </a:lnTo>
                <a:lnTo>
                  <a:pt x="1822" y="831"/>
                </a:lnTo>
                <a:lnTo>
                  <a:pt x="1809" y="819"/>
                </a:lnTo>
                <a:lnTo>
                  <a:pt x="1783" y="810"/>
                </a:lnTo>
                <a:lnTo>
                  <a:pt x="1766" y="808"/>
                </a:lnTo>
                <a:lnTo>
                  <a:pt x="1763" y="811"/>
                </a:lnTo>
                <a:cubicBezTo>
                  <a:pt x="1762" y="811"/>
                  <a:pt x="1761" y="812"/>
                  <a:pt x="1761" y="812"/>
                </a:cubicBezTo>
                <a:cubicBezTo>
                  <a:pt x="1760" y="812"/>
                  <a:pt x="1757" y="813"/>
                  <a:pt x="1757" y="813"/>
                </a:cubicBezTo>
                <a:lnTo>
                  <a:pt x="1752" y="813"/>
                </a:lnTo>
                <a:lnTo>
                  <a:pt x="1748" y="812"/>
                </a:lnTo>
                <a:lnTo>
                  <a:pt x="1744" y="816"/>
                </a:lnTo>
                <a:cubicBezTo>
                  <a:pt x="1743" y="818"/>
                  <a:pt x="1743" y="819"/>
                  <a:pt x="1741" y="820"/>
                </a:cubicBezTo>
                <a:cubicBezTo>
                  <a:pt x="1740" y="821"/>
                  <a:pt x="1737" y="822"/>
                  <a:pt x="1736" y="822"/>
                </a:cubicBezTo>
                <a:lnTo>
                  <a:pt x="1733" y="822"/>
                </a:lnTo>
                <a:lnTo>
                  <a:pt x="1732" y="824"/>
                </a:lnTo>
                <a:cubicBezTo>
                  <a:pt x="1731" y="824"/>
                  <a:pt x="1730" y="825"/>
                  <a:pt x="1729" y="826"/>
                </a:cubicBezTo>
                <a:lnTo>
                  <a:pt x="1726" y="827"/>
                </a:lnTo>
                <a:lnTo>
                  <a:pt x="1719" y="829"/>
                </a:lnTo>
                <a:lnTo>
                  <a:pt x="1706" y="839"/>
                </a:lnTo>
                <a:cubicBezTo>
                  <a:pt x="1705" y="839"/>
                  <a:pt x="1704" y="840"/>
                  <a:pt x="1702" y="840"/>
                </a:cubicBezTo>
                <a:lnTo>
                  <a:pt x="1701" y="840"/>
                </a:lnTo>
                <a:lnTo>
                  <a:pt x="1701" y="842"/>
                </a:lnTo>
                <a:cubicBezTo>
                  <a:pt x="1701" y="843"/>
                  <a:pt x="1701" y="844"/>
                  <a:pt x="1700" y="844"/>
                </a:cubicBezTo>
                <a:lnTo>
                  <a:pt x="1699" y="846"/>
                </a:lnTo>
                <a:cubicBezTo>
                  <a:pt x="1698" y="848"/>
                  <a:pt x="1697" y="850"/>
                  <a:pt x="1695" y="850"/>
                </a:cubicBezTo>
                <a:lnTo>
                  <a:pt x="1690" y="852"/>
                </a:lnTo>
                <a:cubicBezTo>
                  <a:pt x="1688" y="853"/>
                  <a:pt x="1686" y="853"/>
                  <a:pt x="1684" y="852"/>
                </a:cubicBezTo>
                <a:lnTo>
                  <a:pt x="1680" y="849"/>
                </a:lnTo>
                <a:cubicBezTo>
                  <a:pt x="1679" y="849"/>
                  <a:pt x="1678" y="848"/>
                  <a:pt x="1678" y="848"/>
                </a:cubicBezTo>
                <a:lnTo>
                  <a:pt x="1676" y="845"/>
                </a:lnTo>
                <a:lnTo>
                  <a:pt x="1673" y="845"/>
                </a:lnTo>
                <a:cubicBezTo>
                  <a:pt x="1672" y="844"/>
                  <a:pt x="1671" y="844"/>
                  <a:pt x="1670" y="843"/>
                </a:cubicBezTo>
                <a:lnTo>
                  <a:pt x="1669" y="843"/>
                </a:lnTo>
                <a:cubicBezTo>
                  <a:pt x="1669" y="844"/>
                  <a:pt x="1668" y="846"/>
                  <a:pt x="1667" y="847"/>
                </a:cubicBezTo>
                <a:lnTo>
                  <a:pt x="1667" y="847"/>
                </a:lnTo>
                <a:cubicBezTo>
                  <a:pt x="1669" y="848"/>
                  <a:pt x="1671" y="850"/>
                  <a:pt x="1671" y="853"/>
                </a:cubicBezTo>
                <a:cubicBezTo>
                  <a:pt x="1672" y="855"/>
                  <a:pt x="1671" y="858"/>
                  <a:pt x="1670" y="860"/>
                </a:cubicBezTo>
                <a:lnTo>
                  <a:pt x="1667" y="862"/>
                </a:lnTo>
                <a:cubicBezTo>
                  <a:pt x="1667" y="863"/>
                  <a:pt x="1666" y="864"/>
                  <a:pt x="1664" y="865"/>
                </a:cubicBezTo>
                <a:lnTo>
                  <a:pt x="1662" y="866"/>
                </a:lnTo>
                <a:cubicBezTo>
                  <a:pt x="1661" y="866"/>
                  <a:pt x="1660" y="866"/>
                  <a:pt x="1659" y="866"/>
                </a:cubicBezTo>
                <a:lnTo>
                  <a:pt x="1646" y="867"/>
                </a:lnTo>
                <a:cubicBezTo>
                  <a:pt x="1646" y="867"/>
                  <a:pt x="1645" y="867"/>
                  <a:pt x="1644" y="867"/>
                </a:cubicBezTo>
                <a:lnTo>
                  <a:pt x="1618" y="861"/>
                </a:lnTo>
                <a:cubicBezTo>
                  <a:pt x="1617" y="861"/>
                  <a:pt x="1616" y="861"/>
                  <a:pt x="1616" y="861"/>
                </a:cubicBezTo>
                <a:lnTo>
                  <a:pt x="1599" y="852"/>
                </a:lnTo>
                <a:lnTo>
                  <a:pt x="1584" y="848"/>
                </a:lnTo>
                <a:cubicBezTo>
                  <a:pt x="1583" y="848"/>
                  <a:pt x="1582" y="848"/>
                  <a:pt x="1582" y="847"/>
                </a:cubicBezTo>
                <a:lnTo>
                  <a:pt x="1574" y="843"/>
                </a:lnTo>
                <a:cubicBezTo>
                  <a:pt x="1573" y="843"/>
                  <a:pt x="1572" y="843"/>
                  <a:pt x="1571" y="842"/>
                </a:cubicBezTo>
                <a:lnTo>
                  <a:pt x="1567" y="839"/>
                </a:lnTo>
                <a:cubicBezTo>
                  <a:pt x="1566" y="839"/>
                  <a:pt x="1565" y="838"/>
                  <a:pt x="1564" y="837"/>
                </a:cubicBezTo>
                <a:lnTo>
                  <a:pt x="1560" y="830"/>
                </a:lnTo>
                <a:lnTo>
                  <a:pt x="1554" y="814"/>
                </a:lnTo>
                <a:cubicBezTo>
                  <a:pt x="1553" y="812"/>
                  <a:pt x="1553" y="811"/>
                  <a:pt x="1554" y="809"/>
                </a:cubicBezTo>
                <a:lnTo>
                  <a:pt x="1554" y="807"/>
                </a:lnTo>
                <a:lnTo>
                  <a:pt x="1551" y="805"/>
                </a:lnTo>
                <a:lnTo>
                  <a:pt x="1549" y="805"/>
                </a:lnTo>
                <a:cubicBezTo>
                  <a:pt x="1547" y="806"/>
                  <a:pt x="1544" y="805"/>
                  <a:pt x="1542" y="803"/>
                </a:cubicBezTo>
                <a:lnTo>
                  <a:pt x="1532" y="789"/>
                </a:lnTo>
                <a:cubicBezTo>
                  <a:pt x="1531" y="788"/>
                  <a:pt x="1531" y="786"/>
                  <a:pt x="1531" y="785"/>
                </a:cubicBezTo>
                <a:lnTo>
                  <a:pt x="1531" y="776"/>
                </a:lnTo>
                <a:lnTo>
                  <a:pt x="1530" y="777"/>
                </a:lnTo>
                <a:lnTo>
                  <a:pt x="1528" y="772"/>
                </a:lnTo>
                <a:lnTo>
                  <a:pt x="1525" y="770"/>
                </a:lnTo>
                <a:lnTo>
                  <a:pt x="1515" y="765"/>
                </a:lnTo>
                <a:cubicBezTo>
                  <a:pt x="1513" y="764"/>
                  <a:pt x="1512" y="762"/>
                  <a:pt x="1511" y="759"/>
                </a:cubicBezTo>
                <a:cubicBezTo>
                  <a:pt x="1511" y="757"/>
                  <a:pt x="1511" y="755"/>
                  <a:pt x="1512" y="753"/>
                </a:cubicBezTo>
                <a:lnTo>
                  <a:pt x="1519" y="746"/>
                </a:lnTo>
                <a:lnTo>
                  <a:pt x="1523" y="743"/>
                </a:lnTo>
                <a:cubicBezTo>
                  <a:pt x="1524" y="742"/>
                  <a:pt x="1524" y="742"/>
                  <a:pt x="1525" y="742"/>
                </a:cubicBezTo>
                <a:lnTo>
                  <a:pt x="1527" y="741"/>
                </a:lnTo>
                <a:cubicBezTo>
                  <a:pt x="1528" y="740"/>
                  <a:pt x="1530" y="740"/>
                  <a:pt x="1530" y="740"/>
                </a:cubicBezTo>
                <a:lnTo>
                  <a:pt x="1530" y="740"/>
                </a:lnTo>
                <a:lnTo>
                  <a:pt x="1531" y="738"/>
                </a:lnTo>
                <a:lnTo>
                  <a:pt x="1528" y="712"/>
                </a:lnTo>
                <a:lnTo>
                  <a:pt x="1525" y="705"/>
                </a:lnTo>
                <a:lnTo>
                  <a:pt x="1521" y="696"/>
                </a:lnTo>
                <a:cubicBezTo>
                  <a:pt x="1521" y="695"/>
                  <a:pt x="1521" y="694"/>
                  <a:pt x="1521" y="693"/>
                </a:cubicBezTo>
                <a:lnTo>
                  <a:pt x="1520" y="685"/>
                </a:lnTo>
                <a:cubicBezTo>
                  <a:pt x="1520" y="684"/>
                  <a:pt x="1520" y="682"/>
                  <a:pt x="1521" y="681"/>
                </a:cubicBezTo>
                <a:cubicBezTo>
                  <a:pt x="1521" y="680"/>
                  <a:pt x="1522" y="679"/>
                  <a:pt x="1523" y="679"/>
                </a:cubicBezTo>
                <a:lnTo>
                  <a:pt x="1522" y="675"/>
                </a:lnTo>
                <a:cubicBezTo>
                  <a:pt x="1522" y="675"/>
                  <a:pt x="1521" y="674"/>
                  <a:pt x="1522" y="673"/>
                </a:cubicBezTo>
                <a:lnTo>
                  <a:pt x="1523" y="668"/>
                </a:lnTo>
                <a:lnTo>
                  <a:pt x="1522" y="667"/>
                </a:lnTo>
                <a:cubicBezTo>
                  <a:pt x="1522" y="666"/>
                  <a:pt x="1521" y="664"/>
                  <a:pt x="1521" y="663"/>
                </a:cubicBezTo>
                <a:lnTo>
                  <a:pt x="1520" y="659"/>
                </a:lnTo>
                <a:lnTo>
                  <a:pt x="1515" y="641"/>
                </a:lnTo>
                <a:cubicBezTo>
                  <a:pt x="1515" y="641"/>
                  <a:pt x="1515" y="640"/>
                  <a:pt x="1515" y="639"/>
                </a:cubicBezTo>
                <a:lnTo>
                  <a:pt x="1517" y="628"/>
                </a:lnTo>
                <a:cubicBezTo>
                  <a:pt x="1517" y="627"/>
                  <a:pt x="1516" y="626"/>
                  <a:pt x="1516" y="625"/>
                </a:cubicBezTo>
                <a:cubicBezTo>
                  <a:pt x="1516" y="624"/>
                  <a:pt x="1516" y="622"/>
                  <a:pt x="1517" y="621"/>
                </a:cubicBezTo>
                <a:cubicBezTo>
                  <a:pt x="1517" y="619"/>
                  <a:pt x="1518" y="617"/>
                  <a:pt x="1520" y="616"/>
                </a:cubicBezTo>
                <a:lnTo>
                  <a:pt x="1524" y="603"/>
                </a:lnTo>
                <a:lnTo>
                  <a:pt x="1526" y="593"/>
                </a:lnTo>
                <a:lnTo>
                  <a:pt x="1521" y="585"/>
                </a:lnTo>
                <a:cubicBezTo>
                  <a:pt x="1521" y="584"/>
                  <a:pt x="1521" y="583"/>
                  <a:pt x="1520" y="582"/>
                </a:cubicBezTo>
                <a:lnTo>
                  <a:pt x="1520" y="579"/>
                </a:lnTo>
                <a:cubicBezTo>
                  <a:pt x="1519" y="576"/>
                  <a:pt x="1521" y="573"/>
                  <a:pt x="1524" y="571"/>
                </a:cubicBezTo>
                <a:cubicBezTo>
                  <a:pt x="1524" y="570"/>
                  <a:pt x="1524" y="568"/>
                  <a:pt x="1525" y="567"/>
                </a:cubicBezTo>
                <a:lnTo>
                  <a:pt x="1526" y="565"/>
                </a:lnTo>
                <a:cubicBezTo>
                  <a:pt x="1526" y="564"/>
                  <a:pt x="1528" y="562"/>
                  <a:pt x="1529" y="561"/>
                </a:cubicBezTo>
                <a:lnTo>
                  <a:pt x="1535" y="559"/>
                </a:lnTo>
                <a:lnTo>
                  <a:pt x="1536" y="555"/>
                </a:lnTo>
                <a:lnTo>
                  <a:pt x="1535" y="548"/>
                </a:lnTo>
                <a:cubicBezTo>
                  <a:pt x="1535" y="547"/>
                  <a:pt x="1535" y="546"/>
                  <a:pt x="1536" y="545"/>
                </a:cubicBezTo>
                <a:lnTo>
                  <a:pt x="1536" y="543"/>
                </a:lnTo>
                <a:cubicBezTo>
                  <a:pt x="1537" y="541"/>
                  <a:pt x="1538" y="539"/>
                  <a:pt x="1540" y="538"/>
                </a:cubicBezTo>
                <a:lnTo>
                  <a:pt x="1540" y="533"/>
                </a:lnTo>
                <a:cubicBezTo>
                  <a:pt x="1541" y="532"/>
                  <a:pt x="1541" y="530"/>
                  <a:pt x="1542" y="529"/>
                </a:cubicBezTo>
                <a:cubicBezTo>
                  <a:pt x="1543" y="529"/>
                  <a:pt x="1543" y="529"/>
                  <a:pt x="1543" y="529"/>
                </a:cubicBezTo>
                <a:cubicBezTo>
                  <a:pt x="1542" y="525"/>
                  <a:pt x="1544" y="522"/>
                  <a:pt x="1547" y="520"/>
                </a:cubicBezTo>
                <a:lnTo>
                  <a:pt x="1547" y="515"/>
                </a:lnTo>
                <a:cubicBezTo>
                  <a:pt x="1546" y="514"/>
                  <a:pt x="1546" y="513"/>
                  <a:pt x="1545" y="513"/>
                </a:cubicBezTo>
                <a:lnTo>
                  <a:pt x="1543" y="508"/>
                </a:lnTo>
                <a:cubicBezTo>
                  <a:pt x="1542" y="507"/>
                  <a:pt x="1542" y="506"/>
                  <a:pt x="1542" y="506"/>
                </a:cubicBezTo>
                <a:lnTo>
                  <a:pt x="1542" y="503"/>
                </a:lnTo>
                <a:lnTo>
                  <a:pt x="1542" y="491"/>
                </a:lnTo>
                <a:cubicBezTo>
                  <a:pt x="1542" y="490"/>
                  <a:pt x="1542" y="489"/>
                  <a:pt x="1542" y="489"/>
                </a:cubicBezTo>
                <a:lnTo>
                  <a:pt x="1543" y="487"/>
                </a:lnTo>
                <a:cubicBezTo>
                  <a:pt x="1543" y="486"/>
                  <a:pt x="1543" y="486"/>
                  <a:pt x="1543" y="486"/>
                </a:cubicBezTo>
                <a:lnTo>
                  <a:pt x="1543" y="486"/>
                </a:lnTo>
                <a:cubicBezTo>
                  <a:pt x="1543" y="485"/>
                  <a:pt x="1543" y="483"/>
                  <a:pt x="1543" y="481"/>
                </a:cubicBezTo>
                <a:lnTo>
                  <a:pt x="1544" y="477"/>
                </a:lnTo>
                <a:cubicBezTo>
                  <a:pt x="1544" y="477"/>
                  <a:pt x="1544" y="476"/>
                  <a:pt x="1545" y="475"/>
                </a:cubicBezTo>
                <a:lnTo>
                  <a:pt x="1547" y="471"/>
                </a:lnTo>
                <a:lnTo>
                  <a:pt x="1547" y="469"/>
                </a:lnTo>
                <a:lnTo>
                  <a:pt x="1545" y="459"/>
                </a:lnTo>
                <a:lnTo>
                  <a:pt x="1534" y="438"/>
                </a:lnTo>
                <a:cubicBezTo>
                  <a:pt x="1534" y="437"/>
                  <a:pt x="1533" y="436"/>
                  <a:pt x="1533" y="435"/>
                </a:cubicBezTo>
                <a:lnTo>
                  <a:pt x="1533" y="432"/>
                </a:lnTo>
                <a:lnTo>
                  <a:pt x="1527" y="420"/>
                </a:lnTo>
                <a:lnTo>
                  <a:pt x="1523" y="411"/>
                </a:lnTo>
                <a:cubicBezTo>
                  <a:pt x="1522" y="410"/>
                  <a:pt x="1522" y="408"/>
                  <a:pt x="1522" y="407"/>
                </a:cubicBezTo>
                <a:lnTo>
                  <a:pt x="1523" y="403"/>
                </a:lnTo>
                <a:lnTo>
                  <a:pt x="1522" y="402"/>
                </a:lnTo>
                <a:cubicBezTo>
                  <a:pt x="1521" y="401"/>
                  <a:pt x="1521" y="399"/>
                  <a:pt x="1521" y="397"/>
                </a:cubicBezTo>
                <a:lnTo>
                  <a:pt x="1521" y="395"/>
                </a:lnTo>
                <a:cubicBezTo>
                  <a:pt x="1518" y="393"/>
                  <a:pt x="1517" y="389"/>
                  <a:pt x="1518" y="386"/>
                </a:cubicBezTo>
                <a:lnTo>
                  <a:pt x="1519" y="383"/>
                </a:lnTo>
                <a:lnTo>
                  <a:pt x="1519" y="380"/>
                </a:lnTo>
                <a:lnTo>
                  <a:pt x="1513" y="368"/>
                </a:lnTo>
                <a:lnTo>
                  <a:pt x="1508" y="361"/>
                </a:lnTo>
                <a:lnTo>
                  <a:pt x="1508" y="361"/>
                </a:lnTo>
                <a:cubicBezTo>
                  <a:pt x="1507" y="361"/>
                  <a:pt x="1506" y="361"/>
                  <a:pt x="1505" y="361"/>
                </a:cubicBezTo>
                <a:lnTo>
                  <a:pt x="1493" y="355"/>
                </a:lnTo>
                <a:cubicBezTo>
                  <a:pt x="1489" y="355"/>
                  <a:pt x="1487" y="351"/>
                  <a:pt x="1487" y="348"/>
                </a:cubicBezTo>
                <a:lnTo>
                  <a:pt x="1487" y="347"/>
                </a:lnTo>
                <a:lnTo>
                  <a:pt x="1482" y="344"/>
                </a:lnTo>
                <a:lnTo>
                  <a:pt x="1481" y="343"/>
                </a:lnTo>
                <a:lnTo>
                  <a:pt x="1475" y="337"/>
                </a:lnTo>
                <a:cubicBezTo>
                  <a:pt x="1474" y="336"/>
                  <a:pt x="1472" y="335"/>
                  <a:pt x="1471" y="335"/>
                </a:cubicBezTo>
                <a:cubicBezTo>
                  <a:pt x="1470" y="333"/>
                  <a:pt x="1468" y="331"/>
                  <a:pt x="1468" y="328"/>
                </a:cubicBezTo>
                <a:lnTo>
                  <a:pt x="1465" y="326"/>
                </a:lnTo>
                <a:cubicBezTo>
                  <a:pt x="1464" y="326"/>
                  <a:pt x="1463" y="325"/>
                  <a:pt x="1462" y="324"/>
                </a:cubicBezTo>
                <a:lnTo>
                  <a:pt x="1460" y="321"/>
                </a:lnTo>
                <a:cubicBezTo>
                  <a:pt x="1458" y="319"/>
                  <a:pt x="1458" y="316"/>
                  <a:pt x="1459" y="314"/>
                </a:cubicBezTo>
                <a:cubicBezTo>
                  <a:pt x="1459" y="313"/>
                  <a:pt x="1459" y="312"/>
                  <a:pt x="1460" y="312"/>
                </a:cubicBezTo>
                <a:lnTo>
                  <a:pt x="1458" y="306"/>
                </a:lnTo>
                <a:lnTo>
                  <a:pt x="1451" y="296"/>
                </a:lnTo>
                <a:cubicBezTo>
                  <a:pt x="1450" y="295"/>
                  <a:pt x="1450" y="293"/>
                  <a:pt x="1450" y="292"/>
                </a:cubicBezTo>
                <a:lnTo>
                  <a:pt x="1450" y="291"/>
                </a:lnTo>
                <a:lnTo>
                  <a:pt x="1448" y="287"/>
                </a:lnTo>
                <a:lnTo>
                  <a:pt x="1445" y="286"/>
                </a:lnTo>
                <a:cubicBezTo>
                  <a:pt x="1445" y="286"/>
                  <a:pt x="1444" y="286"/>
                  <a:pt x="1443" y="285"/>
                </a:cubicBezTo>
                <a:lnTo>
                  <a:pt x="1441" y="284"/>
                </a:lnTo>
                <a:lnTo>
                  <a:pt x="1439" y="282"/>
                </a:lnTo>
                <a:lnTo>
                  <a:pt x="1435" y="281"/>
                </a:lnTo>
                <a:lnTo>
                  <a:pt x="1432" y="280"/>
                </a:lnTo>
                <a:cubicBezTo>
                  <a:pt x="1431" y="279"/>
                  <a:pt x="1429" y="278"/>
                  <a:pt x="1429" y="277"/>
                </a:cubicBezTo>
                <a:lnTo>
                  <a:pt x="1426" y="273"/>
                </a:lnTo>
                <a:lnTo>
                  <a:pt x="1421" y="262"/>
                </a:lnTo>
                <a:lnTo>
                  <a:pt x="1418" y="260"/>
                </a:lnTo>
                <a:cubicBezTo>
                  <a:pt x="1416" y="258"/>
                  <a:pt x="1414" y="255"/>
                  <a:pt x="1415" y="252"/>
                </a:cubicBezTo>
                <a:lnTo>
                  <a:pt x="1416" y="247"/>
                </a:lnTo>
                <a:lnTo>
                  <a:pt x="1416" y="247"/>
                </a:lnTo>
                <a:cubicBezTo>
                  <a:pt x="1414" y="246"/>
                  <a:pt x="1413" y="243"/>
                  <a:pt x="1413" y="240"/>
                </a:cubicBezTo>
                <a:lnTo>
                  <a:pt x="1415" y="232"/>
                </a:lnTo>
                <a:lnTo>
                  <a:pt x="1414" y="232"/>
                </a:lnTo>
                <a:lnTo>
                  <a:pt x="1410" y="232"/>
                </a:lnTo>
                <a:cubicBezTo>
                  <a:pt x="1409" y="232"/>
                  <a:pt x="1408" y="231"/>
                  <a:pt x="1407" y="231"/>
                </a:cubicBezTo>
                <a:cubicBezTo>
                  <a:pt x="1406" y="230"/>
                  <a:pt x="1404" y="230"/>
                  <a:pt x="1404" y="229"/>
                </a:cubicBezTo>
                <a:cubicBezTo>
                  <a:pt x="1402" y="229"/>
                  <a:pt x="1401" y="228"/>
                  <a:pt x="1400" y="227"/>
                </a:cubicBezTo>
                <a:lnTo>
                  <a:pt x="1398" y="226"/>
                </a:lnTo>
                <a:cubicBezTo>
                  <a:pt x="1397" y="225"/>
                  <a:pt x="1396" y="223"/>
                  <a:pt x="1396" y="222"/>
                </a:cubicBezTo>
                <a:lnTo>
                  <a:pt x="1394" y="214"/>
                </a:lnTo>
                <a:cubicBezTo>
                  <a:pt x="1392" y="213"/>
                  <a:pt x="1390" y="211"/>
                  <a:pt x="1390" y="209"/>
                </a:cubicBezTo>
                <a:cubicBezTo>
                  <a:pt x="1389" y="208"/>
                  <a:pt x="1389" y="206"/>
                  <a:pt x="1389" y="205"/>
                </a:cubicBezTo>
                <a:lnTo>
                  <a:pt x="1389" y="204"/>
                </a:lnTo>
                <a:cubicBezTo>
                  <a:pt x="1389" y="203"/>
                  <a:pt x="1388" y="202"/>
                  <a:pt x="1388" y="202"/>
                </a:cubicBezTo>
                <a:lnTo>
                  <a:pt x="1388" y="200"/>
                </a:lnTo>
                <a:lnTo>
                  <a:pt x="1386" y="199"/>
                </a:lnTo>
                <a:cubicBezTo>
                  <a:pt x="1385" y="199"/>
                  <a:pt x="1384" y="198"/>
                  <a:pt x="1383" y="197"/>
                </a:cubicBezTo>
                <a:lnTo>
                  <a:pt x="1377" y="192"/>
                </a:lnTo>
                <a:lnTo>
                  <a:pt x="1364" y="174"/>
                </a:lnTo>
                <a:lnTo>
                  <a:pt x="1359" y="166"/>
                </a:lnTo>
                <a:cubicBezTo>
                  <a:pt x="1359" y="165"/>
                  <a:pt x="1358" y="164"/>
                  <a:pt x="1358" y="164"/>
                </a:cubicBezTo>
                <a:lnTo>
                  <a:pt x="1356" y="157"/>
                </a:lnTo>
                <a:cubicBezTo>
                  <a:pt x="1356" y="155"/>
                  <a:pt x="1356" y="153"/>
                  <a:pt x="1357" y="151"/>
                </a:cubicBezTo>
                <a:cubicBezTo>
                  <a:pt x="1358" y="150"/>
                  <a:pt x="1359" y="149"/>
                  <a:pt x="1360" y="148"/>
                </a:cubicBezTo>
                <a:lnTo>
                  <a:pt x="1358" y="147"/>
                </a:lnTo>
                <a:cubicBezTo>
                  <a:pt x="1357" y="147"/>
                  <a:pt x="1356" y="146"/>
                  <a:pt x="1356" y="145"/>
                </a:cubicBezTo>
                <a:cubicBezTo>
                  <a:pt x="1355" y="144"/>
                  <a:pt x="1355" y="143"/>
                  <a:pt x="1354" y="142"/>
                </a:cubicBezTo>
                <a:lnTo>
                  <a:pt x="1349" y="133"/>
                </a:lnTo>
                <a:cubicBezTo>
                  <a:pt x="1347" y="131"/>
                  <a:pt x="1346" y="128"/>
                  <a:pt x="1346" y="126"/>
                </a:cubicBezTo>
                <a:cubicBezTo>
                  <a:pt x="1346" y="125"/>
                  <a:pt x="1346" y="123"/>
                  <a:pt x="1347" y="122"/>
                </a:cubicBezTo>
                <a:cubicBezTo>
                  <a:pt x="1345" y="121"/>
                  <a:pt x="1344" y="118"/>
                  <a:pt x="1344" y="116"/>
                </a:cubicBezTo>
                <a:lnTo>
                  <a:pt x="1344" y="106"/>
                </a:lnTo>
                <a:lnTo>
                  <a:pt x="1340" y="105"/>
                </a:lnTo>
                <a:cubicBezTo>
                  <a:pt x="1340" y="104"/>
                  <a:pt x="1339" y="104"/>
                  <a:pt x="1338" y="103"/>
                </a:cubicBezTo>
                <a:lnTo>
                  <a:pt x="1336" y="100"/>
                </a:lnTo>
                <a:cubicBezTo>
                  <a:pt x="1334" y="97"/>
                  <a:pt x="1334" y="94"/>
                  <a:pt x="1335" y="91"/>
                </a:cubicBezTo>
                <a:lnTo>
                  <a:pt x="1335" y="91"/>
                </a:lnTo>
                <a:cubicBezTo>
                  <a:pt x="1334" y="89"/>
                  <a:pt x="1332" y="87"/>
                  <a:pt x="1332" y="85"/>
                </a:cubicBezTo>
                <a:cubicBezTo>
                  <a:pt x="1332" y="84"/>
                  <a:pt x="1333" y="82"/>
                  <a:pt x="1333" y="81"/>
                </a:cubicBezTo>
                <a:cubicBezTo>
                  <a:pt x="1332" y="81"/>
                  <a:pt x="1332" y="80"/>
                  <a:pt x="1332" y="79"/>
                </a:cubicBezTo>
                <a:lnTo>
                  <a:pt x="1331" y="78"/>
                </a:lnTo>
                <a:cubicBezTo>
                  <a:pt x="1328" y="79"/>
                  <a:pt x="1324" y="78"/>
                  <a:pt x="1323" y="75"/>
                </a:cubicBezTo>
                <a:cubicBezTo>
                  <a:pt x="1322" y="74"/>
                  <a:pt x="1322" y="73"/>
                  <a:pt x="1322" y="73"/>
                </a:cubicBezTo>
                <a:cubicBezTo>
                  <a:pt x="1321" y="72"/>
                  <a:pt x="1321" y="71"/>
                  <a:pt x="1321" y="71"/>
                </a:cubicBezTo>
                <a:cubicBezTo>
                  <a:pt x="1320" y="69"/>
                  <a:pt x="1321" y="67"/>
                  <a:pt x="1321" y="65"/>
                </a:cubicBezTo>
                <a:lnTo>
                  <a:pt x="1317" y="61"/>
                </a:lnTo>
                <a:cubicBezTo>
                  <a:pt x="1316" y="61"/>
                  <a:pt x="1316" y="60"/>
                  <a:pt x="1316" y="60"/>
                </a:cubicBezTo>
                <a:lnTo>
                  <a:pt x="1312" y="54"/>
                </a:lnTo>
                <a:cubicBezTo>
                  <a:pt x="1312" y="53"/>
                  <a:pt x="1311" y="52"/>
                  <a:pt x="1311" y="51"/>
                </a:cubicBezTo>
                <a:lnTo>
                  <a:pt x="1310" y="44"/>
                </a:lnTo>
                <a:cubicBezTo>
                  <a:pt x="1310" y="44"/>
                  <a:pt x="1309" y="43"/>
                  <a:pt x="1310" y="42"/>
                </a:cubicBezTo>
                <a:lnTo>
                  <a:pt x="1307" y="41"/>
                </a:lnTo>
                <a:lnTo>
                  <a:pt x="1300" y="37"/>
                </a:lnTo>
                <a:cubicBezTo>
                  <a:pt x="1298" y="36"/>
                  <a:pt x="1296" y="33"/>
                  <a:pt x="1296" y="31"/>
                </a:cubicBezTo>
                <a:cubicBezTo>
                  <a:pt x="1296" y="29"/>
                  <a:pt x="1297" y="28"/>
                  <a:pt x="1297" y="26"/>
                </a:cubicBezTo>
                <a:cubicBezTo>
                  <a:pt x="1297" y="26"/>
                  <a:pt x="1297" y="26"/>
                  <a:pt x="1297" y="25"/>
                </a:cubicBezTo>
                <a:lnTo>
                  <a:pt x="1296" y="26"/>
                </a:lnTo>
                <a:cubicBezTo>
                  <a:pt x="1294" y="27"/>
                  <a:pt x="1291" y="27"/>
                  <a:pt x="1289" y="26"/>
                </a:cubicBezTo>
                <a:cubicBezTo>
                  <a:pt x="1287" y="25"/>
                  <a:pt x="1285" y="22"/>
                  <a:pt x="1285" y="20"/>
                </a:cubicBezTo>
                <a:lnTo>
                  <a:pt x="1284" y="16"/>
                </a:lnTo>
                <a:lnTo>
                  <a:pt x="1280" y="12"/>
                </a:lnTo>
                <a:cubicBezTo>
                  <a:pt x="1278" y="12"/>
                  <a:pt x="1276" y="11"/>
                  <a:pt x="1274" y="9"/>
                </a:cubicBezTo>
                <a:lnTo>
                  <a:pt x="1271" y="5"/>
                </a:lnTo>
                <a:lnTo>
                  <a:pt x="1266" y="6"/>
                </a:lnTo>
                <a:cubicBezTo>
                  <a:pt x="1265" y="7"/>
                  <a:pt x="1264" y="7"/>
                  <a:pt x="1263" y="6"/>
                </a:cubicBezTo>
                <a:lnTo>
                  <a:pt x="1259" y="6"/>
                </a:lnTo>
                <a:cubicBezTo>
                  <a:pt x="1258" y="5"/>
                  <a:pt x="1257" y="5"/>
                  <a:pt x="1256" y="5"/>
                </a:cubicBezTo>
                <a:lnTo>
                  <a:pt x="1255" y="4"/>
                </a:lnTo>
                <a:lnTo>
                  <a:pt x="1253" y="4"/>
                </a:lnTo>
                <a:cubicBezTo>
                  <a:pt x="1251" y="4"/>
                  <a:pt x="1250" y="3"/>
                  <a:pt x="1249" y="2"/>
                </a:cubicBezTo>
                <a:lnTo>
                  <a:pt x="1247" y="0"/>
                </a:lnTo>
                <a:lnTo>
                  <a:pt x="1233" y="7"/>
                </a:lnTo>
                <a:lnTo>
                  <a:pt x="1204" y="14"/>
                </a:lnTo>
                <a:lnTo>
                  <a:pt x="1192" y="15"/>
                </a:lnTo>
                <a:lnTo>
                  <a:pt x="1182" y="19"/>
                </a:lnTo>
                <a:cubicBezTo>
                  <a:pt x="1182" y="19"/>
                  <a:pt x="1182" y="19"/>
                  <a:pt x="1181" y="19"/>
                </a:cubicBezTo>
                <a:lnTo>
                  <a:pt x="1181" y="21"/>
                </a:lnTo>
                <a:lnTo>
                  <a:pt x="1181" y="26"/>
                </a:lnTo>
                <a:cubicBezTo>
                  <a:pt x="1181" y="27"/>
                  <a:pt x="1181" y="28"/>
                  <a:pt x="1181" y="28"/>
                </a:cubicBezTo>
                <a:lnTo>
                  <a:pt x="1179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8" name="Google Shape;4598;p90"/>
          <p:cNvSpPr/>
          <p:nvPr/>
        </p:nvSpPr>
        <p:spPr>
          <a:xfrm>
            <a:off x="5316594" y="3893167"/>
            <a:ext cx="274240" cy="562009"/>
          </a:xfrm>
          <a:custGeom>
            <a:rect b="b" l="l" r="r" t="t"/>
            <a:pathLst>
              <a:path extrusionOk="0" h="1283" w="626">
                <a:moveTo>
                  <a:pt x="387" y="1224"/>
                </a:moveTo>
                <a:lnTo>
                  <a:pt x="388" y="1223"/>
                </a:lnTo>
                <a:lnTo>
                  <a:pt x="387" y="1217"/>
                </a:lnTo>
                <a:lnTo>
                  <a:pt x="385" y="1198"/>
                </a:lnTo>
                <a:lnTo>
                  <a:pt x="382" y="1191"/>
                </a:lnTo>
                <a:cubicBezTo>
                  <a:pt x="382" y="1190"/>
                  <a:pt x="381" y="1188"/>
                  <a:pt x="382" y="1187"/>
                </a:cubicBezTo>
                <a:lnTo>
                  <a:pt x="382" y="1185"/>
                </a:lnTo>
                <a:lnTo>
                  <a:pt x="380" y="1174"/>
                </a:lnTo>
                <a:lnTo>
                  <a:pt x="375" y="1169"/>
                </a:lnTo>
                <a:lnTo>
                  <a:pt x="373" y="1165"/>
                </a:lnTo>
                <a:cubicBezTo>
                  <a:pt x="372" y="1165"/>
                  <a:pt x="372" y="1164"/>
                  <a:pt x="371" y="1163"/>
                </a:cubicBezTo>
                <a:cubicBezTo>
                  <a:pt x="371" y="1163"/>
                  <a:pt x="371" y="1161"/>
                  <a:pt x="371" y="1160"/>
                </a:cubicBezTo>
                <a:lnTo>
                  <a:pt x="371" y="1159"/>
                </a:lnTo>
                <a:cubicBezTo>
                  <a:pt x="369" y="1158"/>
                  <a:pt x="369" y="1156"/>
                  <a:pt x="368" y="1154"/>
                </a:cubicBezTo>
                <a:lnTo>
                  <a:pt x="368" y="1152"/>
                </a:lnTo>
                <a:cubicBezTo>
                  <a:pt x="368" y="1150"/>
                  <a:pt x="369" y="1149"/>
                  <a:pt x="370" y="1147"/>
                </a:cubicBezTo>
                <a:cubicBezTo>
                  <a:pt x="370" y="1147"/>
                  <a:pt x="371" y="1146"/>
                  <a:pt x="371" y="1145"/>
                </a:cubicBezTo>
                <a:lnTo>
                  <a:pt x="372" y="1144"/>
                </a:lnTo>
                <a:lnTo>
                  <a:pt x="372" y="1144"/>
                </a:lnTo>
                <a:cubicBezTo>
                  <a:pt x="372" y="1141"/>
                  <a:pt x="373" y="1138"/>
                  <a:pt x="375" y="1136"/>
                </a:cubicBezTo>
                <a:lnTo>
                  <a:pt x="377" y="1135"/>
                </a:lnTo>
                <a:lnTo>
                  <a:pt x="380" y="1131"/>
                </a:lnTo>
                <a:lnTo>
                  <a:pt x="381" y="1128"/>
                </a:lnTo>
                <a:lnTo>
                  <a:pt x="383" y="1118"/>
                </a:lnTo>
                <a:lnTo>
                  <a:pt x="385" y="1109"/>
                </a:lnTo>
                <a:cubicBezTo>
                  <a:pt x="386" y="1108"/>
                  <a:pt x="386" y="1107"/>
                  <a:pt x="386" y="1107"/>
                </a:cubicBezTo>
                <a:lnTo>
                  <a:pt x="390" y="1102"/>
                </a:lnTo>
                <a:cubicBezTo>
                  <a:pt x="390" y="1101"/>
                  <a:pt x="391" y="1101"/>
                  <a:pt x="391" y="1100"/>
                </a:cubicBezTo>
                <a:lnTo>
                  <a:pt x="408" y="1086"/>
                </a:lnTo>
                <a:lnTo>
                  <a:pt x="412" y="1079"/>
                </a:lnTo>
                <a:lnTo>
                  <a:pt x="414" y="1071"/>
                </a:lnTo>
                <a:lnTo>
                  <a:pt x="419" y="1057"/>
                </a:lnTo>
                <a:lnTo>
                  <a:pt x="419" y="1054"/>
                </a:lnTo>
                <a:lnTo>
                  <a:pt x="419" y="1051"/>
                </a:lnTo>
                <a:cubicBezTo>
                  <a:pt x="418" y="1049"/>
                  <a:pt x="419" y="1047"/>
                  <a:pt x="421" y="1045"/>
                </a:cubicBezTo>
                <a:cubicBezTo>
                  <a:pt x="422" y="1044"/>
                  <a:pt x="425" y="1042"/>
                  <a:pt x="426" y="1041"/>
                </a:cubicBezTo>
                <a:lnTo>
                  <a:pt x="432" y="1040"/>
                </a:lnTo>
                <a:cubicBezTo>
                  <a:pt x="433" y="1039"/>
                  <a:pt x="435" y="1038"/>
                  <a:pt x="437" y="1038"/>
                </a:cubicBezTo>
                <a:lnTo>
                  <a:pt x="442" y="1039"/>
                </a:lnTo>
                <a:lnTo>
                  <a:pt x="445" y="1038"/>
                </a:lnTo>
                <a:lnTo>
                  <a:pt x="447" y="1034"/>
                </a:lnTo>
                <a:cubicBezTo>
                  <a:pt x="447" y="1033"/>
                  <a:pt x="447" y="1032"/>
                  <a:pt x="448" y="1031"/>
                </a:cubicBezTo>
                <a:lnTo>
                  <a:pt x="450" y="1029"/>
                </a:lnTo>
                <a:cubicBezTo>
                  <a:pt x="452" y="1028"/>
                  <a:pt x="454" y="1027"/>
                  <a:pt x="457" y="1027"/>
                </a:cubicBezTo>
                <a:lnTo>
                  <a:pt x="460" y="1027"/>
                </a:lnTo>
                <a:cubicBezTo>
                  <a:pt x="461" y="1027"/>
                  <a:pt x="462" y="1027"/>
                  <a:pt x="462" y="1028"/>
                </a:cubicBezTo>
                <a:lnTo>
                  <a:pt x="469" y="1031"/>
                </a:lnTo>
                <a:cubicBezTo>
                  <a:pt x="469" y="1030"/>
                  <a:pt x="470" y="1030"/>
                  <a:pt x="470" y="1029"/>
                </a:cubicBezTo>
                <a:lnTo>
                  <a:pt x="471" y="1027"/>
                </a:lnTo>
                <a:lnTo>
                  <a:pt x="473" y="1021"/>
                </a:lnTo>
                <a:lnTo>
                  <a:pt x="477" y="1012"/>
                </a:lnTo>
                <a:lnTo>
                  <a:pt x="480" y="1003"/>
                </a:lnTo>
                <a:lnTo>
                  <a:pt x="479" y="1003"/>
                </a:lnTo>
                <a:cubicBezTo>
                  <a:pt x="478" y="1005"/>
                  <a:pt x="477" y="1005"/>
                  <a:pt x="476" y="1006"/>
                </a:cubicBezTo>
                <a:lnTo>
                  <a:pt x="471" y="1008"/>
                </a:lnTo>
                <a:lnTo>
                  <a:pt x="460" y="1010"/>
                </a:lnTo>
                <a:cubicBezTo>
                  <a:pt x="458" y="1010"/>
                  <a:pt x="456" y="1009"/>
                  <a:pt x="454" y="1008"/>
                </a:cubicBezTo>
                <a:lnTo>
                  <a:pt x="450" y="1003"/>
                </a:lnTo>
                <a:cubicBezTo>
                  <a:pt x="449" y="1003"/>
                  <a:pt x="448" y="1002"/>
                  <a:pt x="448" y="1000"/>
                </a:cubicBezTo>
                <a:lnTo>
                  <a:pt x="440" y="982"/>
                </a:lnTo>
                <a:lnTo>
                  <a:pt x="438" y="980"/>
                </a:lnTo>
                <a:lnTo>
                  <a:pt x="436" y="978"/>
                </a:lnTo>
                <a:cubicBezTo>
                  <a:pt x="435" y="978"/>
                  <a:pt x="435" y="977"/>
                  <a:pt x="434" y="976"/>
                </a:cubicBezTo>
                <a:lnTo>
                  <a:pt x="433" y="974"/>
                </a:lnTo>
                <a:lnTo>
                  <a:pt x="432" y="971"/>
                </a:lnTo>
                <a:lnTo>
                  <a:pt x="412" y="945"/>
                </a:lnTo>
                <a:lnTo>
                  <a:pt x="406" y="941"/>
                </a:lnTo>
                <a:cubicBezTo>
                  <a:pt x="404" y="940"/>
                  <a:pt x="402" y="938"/>
                  <a:pt x="402" y="936"/>
                </a:cubicBezTo>
                <a:cubicBezTo>
                  <a:pt x="401" y="933"/>
                  <a:pt x="402" y="931"/>
                  <a:pt x="404" y="929"/>
                </a:cubicBezTo>
                <a:lnTo>
                  <a:pt x="406" y="927"/>
                </a:lnTo>
                <a:cubicBezTo>
                  <a:pt x="404" y="924"/>
                  <a:pt x="404" y="921"/>
                  <a:pt x="406" y="918"/>
                </a:cubicBezTo>
                <a:lnTo>
                  <a:pt x="407" y="916"/>
                </a:lnTo>
                <a:lnTo>
                  <a:pt x="410" y="905"/>
                </a:lnTo>
                <a:cubicBezTo>
                  <a:pt x="410" y="904"/>
                  <a:pt x="411" y="903"/>
                  <a:pt x="411" y="902"/>
                </a:cubicBezTo>
                <a:lnTo>
                  <a:pt x="418" y="893"/>
                </a:lnTo>
                <a:cubicBezTo>
                  <a:pt x="417" y="893"/>
                  <a:pt x="417" y="892"/>
                  <a:pt x="417" y="892"/>
                </a:cubicBezTo>
                <a:cubicBezTo>
                  <a:pt x="417" y="891"/>
                  <a:pt x="415" y="889"/>
                  <a:pt x="415" y="888"/>
                </a:cubicBezTo>
                <a:lnTo>
                  <a:pt x="415" y="882"/>
                </a:lnTo>
                <a:lnTo>
                  <a:pt x="416" y="867"/>
                </a:lnTo>
                <a:cubicBezTo>
                  <a:pt x="416" y="866"/>
                  <a:pt x="417" y="864"/>
                  <a:pt x="417" y="863"/>
                </a:cubicBezTo>
                <a:lnTo>
                  <a:pt x="419" y="859"/>
                </a:lnTo>
                <a:cubicBezTo>
                  <a:pt x="420" y="858"/>
                  <a:pt x="421" y="857"/>
                  <a:pt x="422" y="856"/>
                </a:cubicBezTo>
                <a:lnTo>
                  <a:pt x="433" y="846"/>
                </a:lnTo>
                <a:cubicBezTo>
                  <a:pt x="434" y="846"/>
                  <a:pt x="435" y="845"/>
                  <a:pt x="436" y="845"/>
                </a:cubicBezTo>
                <a:lnTo>
                  <a:pt x="440" y="841"/>
                </a:lnTo>
                <a:lnTo>
                  <a:pt x="441" y="840"/>
                </a:lnTo>
                <a:cubicBezTo>
                  <a:pt x="442" y="839"/>
                  <a:pt x="442" y="838"/>
                  <a:pt x="443" y="837"/>
                </a:cubicBezTo>
                <a:lnTo>
                  <a:pt x="445" y="835"/>
                </a:lnTo>
                <a:cubicBezTo>
                  <a:pt x="446" y="834"/>
                  <a:pt x="447" y="834"/>
                  <a:pt x="449" y="833"/>
                </a:cubicBezTo>
                <a:lnTo>
                  <a:pt x="457" y="832"/>
                </a:lnTo>
                <a:lnTo>
                  <a:pt x="461" y="828"/>
                </a:lnTo>
                <a:lnTo>
                  <a:pt x="461" y="827"/>
                </a:lnTo>
                <a:lnTo>
                  <a:pt x="461" y="826"/>
                </a:lnTo>
                <a:lnTo>
                  <a:pt x="460" y="824"/>
                </a:lnTo>
                <a:cubicBezTo>
                  <a:pt x="458" y="821"/>
                  <a:pt x="459" y="816"/>
                  <a:pt x="462" y="814"/>
                </a:cubicBezTo>
                <a:lnTo>
                  <a:pt x="466" y="810"/>
                </a:lnTo>
                <a:lnTo>
                  <a:pt x="469" y="806"/>
                </a:lnTo>
                <a:lnTo>
                  <a:pt x="476" y="793"/>
                </a:lnTo>
                <a:cubicBezTo>
                  <a:pt x="474" y="791"/>
                  <a:pt x="474" y="789"/>
                  <a:pt x="475" y="786"/>
                </a:cubicBezTo>
                <a:lnTo>
                  <a:pt x="475" y="784"/>
                </a:lnTo>
                <a:lnTo>
                  <a:pt x="474" y="780"/>
                </a:lnTo>
                <a:lnTo>
                  <a:pt x="469" y="776"/>
                </a:lnTo>
                <a:lnTo>
                  <a:pt x="466" y="775"/>
                </a:lnTo>
                <a:lnTo>
                  <a:pt x="465" y="776"/>
                </a:lnTo>
                <a:lnTo>
                  <a:pt x="458" y="779"/>
                </a:lnTo>
                <a:cubicBezTo>
                  <a:pt x="456" y="780"/>
                  <a:pt x="455" y="780"/>
                  <a:pt x="454" y="780"/>
                </a:cubicBezTo>
                <a:lnTo>
                  <a:pt x="451" y="779"/>
                </a:lnTo>
                <a:cubicBezTo>
                  <a:pt x="450" y="779"/>
                  <a:pt x="449" y="779"/>
                  <a:pt x="448" y="778"/>
                </a:cubicBezTo>
                <a:lnTo>
                  <a:pt x="445" y="777"/>
                </a:lnTo>
                <a:cubicBezTo>
                  <a:pt x="445" y="776"/>
                  <a:pt x="444" y="776"/>
                  <a:pt x="443" y="775"/>
                </a:cubicBezTo>
                <a:lnTo>
                  <a:pt x="441" y="773"/>
                </a:lnTo>
                <a:cubicBezTo>
                  <a:pt x="440" y="772"/>
                  <a:pt x="439" y="770"/>
                  <a:pt x="439" y="769"/>
                </a:cubicBezTo>
                <a:lnTo>
                  <a:pt x="439" y="767"/>
                </a:lnTo>
                <a:cubicBezTo>
                  <a:pt x="439" y="765"/>
                  <a:pt x="439" y="764"/>
                  <a:pt x="439" y="762"/>
                </a:cubicBezTo>
                <a:lnTo>
                  <a:pt x="441" y="759"/>
                </a:lnTo>
                <a:lnTo>
                  <a:pt x="428" y="754"/>
                </a:lnTo>
                <a:cubicBezTo>
                  <a:pt x="427" y="754"/>
                  <a:pt x="426" y="753"/>
                  <a:pt x="425" y="752"/>
                </a:cubicBezTo>
                <a:lnTo>
                  <a:pt x="423" y="748"/>
                </a:lnTo>
                <a:cubicBezTo>
                  <a:pt x="422" y="747"/>
                  <a:pt x="422" y="746"/>
                  <a:pt x="422" y="745"/>
                </a:cubicBezTo>
                <a:lnTo>
                  <a:pt x="420" y="740"/>
                </a:lnTo>
                <a:cubicBezTo>
                  <a:pt x="420" y="739"/>
                  <a:pt x="420" y="739"/>
                  <a:pt x="420" y="738"/>
                </a:cubicBezTo>
                <a:lnTo>
                  <a:pt x="420" y="732"/>
                </a:lnTo>
                <a:cubicBezTo>
                  <a:pt x="420" y="731"/>
                  <a:pt x="420" y="730"/>
                  <a:pt x="421" y="729"/>
                </a:cubicBezTo>
                <a:lnTo>
                  <a:pt x="412" y="720"/>
                </a:lnTo>
                <a:cubicBezTo>
                  <a:pt x="411" y="719"/>
                  <a:pt x="411" y="718"/>
                  <a:pt x="410" y="717"/>
                </a:cubicBezTo>
                <a:lnTo>
                  <a:pt x="409" y="714"/>
                </a:lnTo>
                <a:cubicBezTo>
                  <a:pt x="408" y="713"/>
                  <a:pt x="408" y="712"/>
                  <a:pt x="408" y="712"/>
                </a:cubicBezTo>
                <a:lnTo>
                  <a:pt x="407" y="700"/>
                </a:lnTo>
                <a:cubicBezTo>
                  <a:pt x="407" y="699"/>
                  <a:pt x="407" y="698"/>
                  <a:pt x="407" y="697"/>
                </a:cubicBezTo>
                <a:lnTo>
                  <a:pt x="411" y="685"/>
                </a:lnTo>
                <a:lnTo>
                  <a:pt x="401" y="682"/>
                </a:lnTo>
                <a:lnTo>
                  <a:pt x="397" y="678"/>
                </a:lnTo>
                <a:cubicBezTo>
                  <a:pt x="395" y="677"/>
                  <a:pt x="395" y="676"/>
                  <a:pt x="394" y="674"/>
                </a:cubicBezTo>
                <a:lnTo>
                  <a:pt x="393" y="670"/>
                </a:lnTo>
                <a:lnTo>
                  <a:pt x="388" y="668"/>
                </a:lnTo>
                <a:cubicBezTo>
                  <a:pt x="387" y="667"/>
                  <a:pt x="386" y="667"/>
                  <a:pt x="386" y="667"/>
                </a:cubicBezTo>
                <a:lnTo>
                  <a:pt x="383" y="663"/>
                </a:lnTo>
                <a:lnTo>
                  <a:pt x="373" y="653"/>
                </a:lnTo>
                <a:cubicBezTo>
                  <a:pt x="373" y="652"/>
                  <a:pt x="372" y="651"/>
                  <a:pt x="371" y="649"/>
                </a:cubicBezTo>
                <a:lnTo>
                  <a:pt x="364" y="629"/>
                </a:lnTo>
                <a:cubicBezTo>
                  <a:pt x="363" y="626"/>
                  <a:pt x="363" y="623"/>
                  <a:pt x="364" y="621"/>
                </a:cubicBezTo>
                <a:cubicBezTo>
                  <a:pt x="366" y="618"/>
                  <a:pt x="368" y="617"/>
                  <a:pt x="371" y="617"/>
                </a:cubicBezTo>
                <a:lnTo>
                  <a:pt x="412" y="619"/>
                </a:lnTo>
                <a:lnTo>
                  <a:pt x="421" y="616"/>
                </a:lnTo>
                <a:lnTo>
                  <a:pt x="429" y="616"/>
                </a:lnTo>
                <a:lnTo>
                  <a:pt x="431" y="616"/>
                </a:lnTo>
                <a:cubicBezTo>
                  <a:pt x="433" y="615"/>
                  <a:pt x="436" y="615"/>
                  <a:pt x="438" y="616"/>
                </a:cubicBezTo>
                <a:lnTo>
                  <a:pt x="440" y="618"/>
                </a:lnTo>
                <a:lnTo>
                  <a:pt x="444" y="618"/>
                </a:lnTo>
                <a:lnTo>
                  <a:pt x="470" y="615"/>
                </a:lnTo>
                <a:cubicBezTo>
                  <a:pt x="469" y="614"/>
                  <a:pt x="469" y="613"/>
                  <a:pt x="469" y="612"/>
                </a:cubicBezTo>
                <a:lnTo>
                  <a:pt x="469" y="610"/>
                </a:lnTo>
                <a:cubicBezTo>
                  <a:pt x="469" y="609"/>
                  <a:pt x="469" y="608"/>
                  <a:pt x="470" y="607"/>
                </a:cubicBezTo>
                <a:lnTo>
                  <a:pt x="473" y="600"/>
                </a:lnTo>
                <a:lnTo>
                  <a:pt x="472" y="595"/>
                </a:lnTo>
                <a:cubicBezTo>
                  <a:pt x="472" y="593"/>
                  <a:pt x="472" y="592"/>
                  <a:pt x="472" y="591"/>
                </a:cubicBezTo>
                <a:lnTo>
                  <a:pt x="474" y="587"/>
                </a:lnTo>
                <a:cubicBezTo>
                  <a:pt x="474" y="586"/>
                  <a:pt x="475" y="585"/>
                  <a:pt x="476" y="584"/>
                </a:cubicBezTo>
                <a:cubicBezTo>
                  <a:pt x="477" y="584"/>
                  <a:pt x="479" y="582"/>
                  <a:pt x="480" y="582"/>
                </a:cubicBezTo>
                <a:lnTo>
                  <a:pt x="483" y="580"/>
                </a:lnTo>
                <a:lnTo>
                  <a:pt x="487" y="574"/>
                </a:lnTo>
                <a:lnTo>
                  <a:pt x="487" y="572"/>
                </a:lnTo>
                <a:lnTo>
                  <a:pt x="487" y="569"/>
                </a:lnTo>
                <a:lnTo>
                  <a:pt x="487" y="568"/>
                </a:lnTo>
                <a:cubicBezTo>
                  <a:pt x="487" y="567"/>
                  <a:pt x="486" y="567"/>
                  <a:pt x="486" y="566"/>
                </a:cubicBezTo>
                <a:cubicBezTo>
                  <a:pt x="486" y="565"/>
                  <a:pt x="487" y="562"/>
                  <a:pt x="487" y="561"/>
                </a:cubicBezTo>
                <a:cubicBezTo>
                  <a:pt x="488" y="560"/>
                  <a:pt x="489" y="558"/>
                  <a:pt x="490" y="557"/>
                </a:cubicBezTo>
                <a:lnTo>
                  <a:pt x="490" y="557"/>
                </a:lnTo>
                <a:lnTo>
                  <a:pt x="491" y="552"/>
                </a:lnTo>
                <a:lnTo>
                  <a:pt x="491" y="551"/>
                </a:lnTo>
                <a:cubicBezTo>
                  <a:pt x="491" y="549"/>
                  <a:pt x="491" y="548"/>
                  <a:pt x="492" y="547"/>
                </a:cubicBezTo>
                <a:lnTo>
                  <a:pt x="494" y="541"/>
                </a:lnTo>
                <a:lnTo>
                  <a:pt x="489" y="531"/>
                </a:lnTo>
                <a:lnTo>
                  <a:pt x="482" y="522"/>
                </a:lnTo>
                <a:lnTo>
                  <a:pt x="474" y="521"/>
                </a:lnTo>
                <a:cubicBezTo>
                  <a:pt x="473" y="520"/>
                  <a:pt x="471" y="519"/>
                  <a:pt x="470" y="518"/>
                </a:cubicBezTo>
                <a:lnTo>
                  <a:pt x="468" y="514"/>
                </a:lnTo>
                <a:cubicBezTo>
                  <a:pt x="467" y="513"/>
                  <a:pt x="467" y="512"/>
                  <a:pt x="467" y="511"/>
                </a:cubicBezTo>
                <a:lnTo>
                  <a:pt x="464" y="501"/>
                </a:lnTo>
                <a:cubicBezTo>
                  <a:pt x="463" y="498"/>
                  <a:pt x="463" y="496"/>
                  <a:pt x="464" y="494"/>
                </a:cubicBezTo>
                <a:lnTo>
                  <a:pt x="466" y="491"/>
                </a:lnTo>
                <a:lnTo>
                  <a:pt x="467" y="486"/>
                </a:lnTo>
                <a:cubicBezTo>
                  <a:pt x="468" y="485"/>
                  <a:pt x="468" y="484"/>
                  <a:pt x="469" y="484"/>
                </a:cubicBezTo>
                <a:lnTo>
                  <a:pt x="470" y="481"/>
                </a:lnTo>
                <a:cubicBezTo>
                  <a:pt x="471" y="480"/>
                  <a:pt x="472" y="480"/>
                  <a:pt x="473" y="479"/>
                </a:cubicBezTo>
                <a:lnTo>
                  <a:pt x="477" y="477"/>
                </a:lnTo>
                <a:lnTo>
                  <a:pt x="484" y="472"/>
                </a:lnTo>
                <a:cubicBezTo>
                  <a:pt x="485" y="472"/>
                  <a:pt x="486" y="471"/>
                  <a:pt x="487" y="471"/>
                </a:cubicBezTo>
                <a:lnTo>
                  <a:pt x="490" y="471"/>
                </a:lnTo>
                <a:cubicBezTo>
                  <a:pt x="491" y="471"/>
                  <a:pt x="492" y="470"/>
                  <a:pt x="493" y="470"/>
                </a:cubicBezTo>
                <a:lnTo>
                  <a:pt x="496" y="471"/>
                </a:lnTo>
                <a:lnTo>
                  <a:pt x="497" y="470"/>
                </a:lnTo>
                <a:cubicBezTo>
                  <a:pt x="497" y="469"/>
                  <a:pt x="497" y="468"/>
                  <a:pt x="497" y="468"/>
                </a:cubicBezTo>
                <a:lnTo>
                  <a:pt x="498" y="466"/>
                </a:lnTo>
                <a:cubicBezTo>
                  <a:pt x="498" y="465"/>
                  <a:pt x="499" y="464"/>
                  <a:pt x="499" y="463"/>
                </a:cubicBezTo>
                <a:cubicBezTo>
                  <a:pt x="500" y="463"/>
                  <a:pt x="501" y="461"/>
                  <a:pt x="502" y="461"/>
                </a:cubicBezTo>
                <a:lnTo>
                  <a:pt x="510" y="454"/>
                </a:lnTo>
                <a:lnTo>
                  <a:pt x="508" y="452"/>
                </a:lnTo>
                <a:cubicBezTo>
                  <a:pt x="507" y="452"/>
                  <a:pt x="507" y="451"/>
                  <a:pt x="507" y="451"/>
                </a:cubicBezTo>
                <a:lnTo>
                  <a:pt x="502" y="443"/>
                </a:lnTo>
                <a:cubicBezTo>
                  <a:pt x="502" y="442"/>
                  <a:pt x="501" y="441"/>
                  <a:pt x="501" y="440"/>
                </a:cubicBezTo>
                <a:lnTo>
                  <a:pt x="500" y="432"/>
                </a:lnTo>
                <a:cubicBezTo>
                  <a:pt x="500" y="430"/>
                  <a:pt x="500" y="429"/>
                  <a:pt x="500" y="428"/>
                </a:cubicBezTo>
                <a:lnTo>
                  <a:pt x="504" y="419"/>
                </a:lnTo>
                <a:lnTo>
                  <a:pt x="508" y="412"/>
                </a:lnTo>
                <a:lnTo>
                  <a:pt x="505" y="408"/>
                </a:lnTo>
                <a:lnTo>
                  <a:pt x="503" y="404"/>
                </a:lnTo>
                <a:cubicBezTo>
                  <a:pt x="502" y="403"/>
                  <a:pt x="502" y="401"/>
                  <a:pt x="502" y="400"/>
                </a:cubicBezTo>
                <a:lnTo>
                  <a:pt x="501" y="396"/>
                </a:lnTo>
                <a:cubicBezTo>
                  <a:pt x="501" y="395"/>
                  <a:pt x="501" y="394"/>
                  <a:pt x="501" y="393"/>
                </a:cubicBezTo>
                <a:lnTo>
                  <a:pt x="503" y="389"/>
                </a:lnTo>
                <a:lnTo>
                  <a:pt x="508" y="375"/>
                </a:lnTo>
                <a:lnTo>
                  <a:pt x="506" y="363"/>
                </a:lnTo>
                <a:lnTo>
                  <a:pt x="503" y="351"/>
                </a:lnTo>
                <a:lnTo>
                  <a:pt x="503" y="345"/>
                </a:lnTo>
                <a:lnTo>
                  <a:pt x="504" y="341"/>
                </a:lnTo>
                <a:lnTo>
                  <a:pt x="504" y="340"/>
                </a:lnTo>
                <a:lnTo>
                  <a:pt x="504" y="339"/>
                </a:lnTo>
                <a:cubicBezTo>
                  <a:pt x="504" y="338"/>
                  <a:pt x="504" y="337"/>
                  <a:pt x="504" y="336"/>
                </a:cubicBezTo>
                <a:lnTo>
                  <a:pt x="504" y="328"/>
                </a:lnTo>
                <a:cubicBezTo>
                  <a:pt x="504" y="327"/>
                  <a:pt x="504" y="326"/>
                  <a:pt x="505" y="325"/>
                </a:cubicBezTo>
                <a:cubicBezTo>
                  <a:pt x="504" y="324"/>
                  <a:pt x="504" y="324"/>
                  <a:pt x="503" y="323"/>
                </a:cubicBezTo>
                <a:lnTo>
                  <a:pt x="502" y="321"/>
                </a:lnTo>
                <a:cubicBezTo>
                  <a:pt x="501" y="321"/>
                  <a:pt x="501" y="320"/>
                  <a:pt x="501" y="319"/>
                </a:cubicBezTo>
                <a:lnTo>
                  <a:pt x="495" y="304"/>
                </a:lnTo>
                <a:lnTo>
                  <a:pt x="493" y="300"/>
                </a:lnTo>
                <a:lnTo>
                  <a:pt x="485" y="291"/>
                </a:lnTo>
                <a:cubicBezTo>
                  <a:pt x="484" y="290"/>
                  <a:pt x="484" y="289"/>
                  <a:pt x="484" y="288"/>
                </a:cubicBezTo>
                <a:lnTo>
                  <a:pt x="483" y="284"/>
                </a:lnTo>
                <a:cubicBezTo>
                  <a:pt x="483" y="283"/>
                  <a:pt x="483" y="281"/>
                  <a:pt x="484" y="279"/>
                </a:cubicBezTo>
                <a:lnTo>
                  <a:pt x="486" y="277"/>
                </a:lnTo>
                <a:lnTo>
                  <a:pt x="486" y="274"/>
                </a:lnTo>
                <a:cubicBezTo>
                  <a:pt x="486" y="272"/>
                  <a:pt x="488" y="270"/>
                  <a:pt x="490" y="268"/>
                </a:cubicBezTo>
                <a:lnTo>
                  <a:pt x="495" y="266"/>
                </a:lnTo>
                <a:cubicBezTo>
                  <a:pt x="496" y="265"/>
                  <a:pt x="497" y="265"/>
                  <a:pt x="499" y="265"/>
                </a:cubicBezTo>
                <a:lnTo>
                  <a:pt x="511" y="266"/>
                </a:lnTo>
                <a:lnTo>
                  <a:pt x="513" y="265"/>
                </a:lnTo>
                <a:lnTo>
                  <a:pt x="519" y="254"/>
                </a:lnTo>
                <a:lnTo>
                  <a:pt x="519" y="249"/>
                </a:lnTo>
                <a:cubicBezTo>
                  <a:pt x="519" y="248"/>
                  <a:pt x="519" y="246"/>
                  <a:pt x="520" y="245"/>
                </a:cubicBezTo>
                <a:lnTo>
                  <a:pt x="521" y="242"/>
                </a:lnTo>
                <a:lnTo>
                  <a:pt x="524" y="238"/>
                </a:lnTo>
                <a:lnTo>
                  <a:pt x="531" y="231"/>
                </a:lnTo>
                <a:lnTo>
                  <a:pt x="532" y="229"/>
                </a:lnTo>
                <a:lnTo>
                  <a:pt x="543" y="213"/>
                </a:lnTo>
                <a:cubicBezTo>
                  <a:pt x="544" y="212"/>
                  <a:pt x="546" y="211"/>
                  <a:pt x="548" y="210"/>
                </a:cubicBezTo>
                <a:lnTo>
                  <a:pt x="551" y="210"/>
                </a:lnTo>
                <a:lnTo>
                  <a:pt x="563" y="210"/>
                </a:lnTo>
                <a:lnTo>
                  <a:pt x="575" y="204"/>
                </a:lnTo>
                <a:lnTo>
                  <a:pt x="585" y="194"/>
                </a:lnTo>
                <a:lnTo>
                  <a:pt x="591" y="186"/>
                </a:lnTo>
                <a:cubicBezTo>
                  <a:pt x="591" y="184"/>
                  <a:pt x="592" y="183"/>
                  <a:pt x="594" y="183"/>
                </a:cubicBezTo>
                <a:cubicBezTo>
                  <a:pt x="594" y="181"/>
                  <a:pt x="595" y="180"/>
                  <a:pt x="596" y="178"/>
                </a:cubicBezTo>
                <a:lnTo>
                  <a:pt x="599" y="176"/>
                </a:lnTo>
                <a:cubicBezTo>
                  <a:pt x="600" y="176"/>
                  <a:pt x="600" y="176"/>
                  <a:pt x="601" y="175"/>
                </a:cubicBezTo>
                <a:lnTo>
                  <a:pt x="604" y="174"/>
                </a:lnTo>
                <a:cubicBezTo>
                  <a:pt x="604" y="174"/>
                  <a:pt x="605" y="174"/>
                  <a:pt x="606" y="174"/>
                </a:cubicBezTo>
                <a:lnTo>
                  <a:pt x="607" y="174"/>
                </a:lnTo>
                <a:lnTo>
                  <a:pt x="612" y="165"/>
                </a:lnTo>
                <a:lnTo>
                  <a:pt x="612" y="164"/>
                </a:lnTo>
                <a:lnTo>
                  <a:pt x="612" y="162"/>
                </a:lnTo>
                <a:cubicBezTo>
                  <a:pt x="612" y="161"/>
                  <a:pt x="612" y="159"/>
                  <a:pt x="612" y="158"/>
                </a:cubicBezTo>
                <a:lnTo>
                  <a:pt x="614" y="155"/>
                </a:lnTo>
                <a:cubicBezTo>
                  <a:pt x="614" y="155"/>
                  <a:pt x="614" y="154"/>
                  <a:pt x="615" y="153"/>
                </a:cubicBezTo>
                <a:lnTo>
                  <a:pt x="620" y="148"/>
                </a:lnTo>
                <a:lnTo>
                  <a:pt x="625" y="140"/>
                </a:lnTo>
                <a:lnTo>
                  <a:pt x="624" y="138"/>
                </a:lnTo>
                <a:lnTo>
                  <a:pt x="616" y="130"/>
                </a:lnTo>
                <a:lnTo>
                  <a:pt x="609" y="126"/>
                </a:lnTo>
                <a:lnTo>
                  <a:pt x="601" y="123"/>
                </a:lnTo>
                <a:lnTo>
                  <a:pt x="588" y="120"/>
                </a:lnTo>
                <a:cubicBezTo>
                  <a:pt x="588" y="121"/>
                  <a:pt x="588" y="121"/>
                  <a:pt x="587" y="121"/>
                </a:cubicBezTo>
                <a:lnTo>
                  <a:pt x="581" y="125"/>
                </a:lnTo>
                <a:lnTo>
                  <a:pt x="577" y="126"/>
                </a:lnTo>
                <a:cubicBezTo>
                  <a:pt x="576" y="127"/>
                  <a:pt x="574" y="127"/>
                  <a:pt x="572" y="126"/>
                </a:cubicBezTo>
                <a:lnTo>
                  <a:pt x="567" y="124"/>
                </a:lnTo>
                <a:cubicBezTo>
                  <a:pt x="565" y="124"/>
                  <a:pt x="564" y="122"/>
                  <a:pt x="563" y="121"/>
                </a:cubicBezTo>
                <a:lnTo>
                  <a:pt x="560" y="117"/>
                </a:lnTo>
                <a:cubicBezTo>
                  <a:pt x="560" y="116"/>
                  <a:pt x="559" y="115"/>
                  <a:pt x="559" y="114"/>
                </a:cubicBezTo>
                <a:lnTo>
                  <a:pt x="556" y="102"/>
                </a:lnTo>
                <a:cubicBezTo>
                  <a:pt x="556" y="101"/>
                  <a:pt x="556" y="101"/>
                  <a:pt x="555" y="100"/>
                </a:cubicBezTo>
                <a:lnTo>
                  <a:pt x="555" y="98"/>
                </a:lnTo>
                <a:cubicBezTo>
                  <a:pt x="554" y="96"/>
                  <a:pt x="554" y="94"/>
                  <a:pt x="555" y="92"/>
                </a:cubicBezTo>
                <a:lnTo>
                  <a:pt x="558" y="87"/>
                </a:lnTo>
                <a:lnTo>
                  <a:pt x="558" y="86"/>
                </a:lnTo>
                <a:lnTo>
                  <a:pt x="562" y="68"/>
                </a:lnTo>
                <a:cubicBezTo>
                  <a:pt x="561" y="67"/>
                  <a:pt x="559" y="66"/>
                  <a:pt x="558" y="65"/>
                </a:cubicBezTo>
                <a:lnTo>
                  <a:pt x="557" y="63"/>
                </a:lnTo>
                <a:cubicBezTo>
                  <a:pt x="555" y="62"/>
                  <a:pt x="555" y="59"/>
                  <a:pt x="555" y="57"/>
                </a:cubicBezTo>
                <a:lnTo>
                  <a:pt x="556" y="51"/>
                </a:lnTo>
                <a:lnTo>
                  <a:pt x="549" y="53"/>
                </a:lnTo>
                <a:cubicBezTo>
                  <a:pt x="549" y="53"/>
                  <a:pt x="548" y="53"/>
                  <a:pt x="547" y="53"/>
                </a:cubicBezTo>
                <a:lnTo>
                  <a:pt x="533" y="54"/>
                </a:lnTo>
                <a:cubicBezTo>
                  <a:pt x="533" y="54"/>
                  <a:pt x="532" y="54"/>
                  <a:pt x="531" y="53"/>
                </a:cubicBezTo>
                <a:lnTo>
                  <a:pt x="525" y="52"/>
                </a:lnTo>
                <a:cubicBezTo>
                  <a:pt x="523" y="51"/>
                  <a:pt x="522" y="50"/>
                  <a:pt x="521" y="48"/>
                </a:cubicBezTo>
                <a:lnTo>
                  <a:pt x="519" y="45"/>
                </a:lnTo>
                <a:cubicBezTo>
                  <a:pt x="518" y="46"/>
                  <a:pt x="518" y="46"/>
                  <a:pt x="517" y="46"/>
                </a:cubicBezTo>
                <a:lnTo>
                  <a:pt x="512" y="49"/>
                </a:lnTo>
                <a:cubicBezTo>
                  <a:pt x="511" y="50"/>
                  <a:pt x="510" y="50"/>
                  <a:pt x="509" y="50"/>
                </a:cubicBezTo>
                <a:lnTo>
                  <a:pt x="497" y="51"/>
                </a:lnTo>
                <a:cubicBezTo>
                  <a:pt x="496" y="52"/>
                  <a:pt x="495" y="51"/>
                  <a:pt x="495" y="51"/>
                </a:cubicBezTo>
                <a:lnTo>
                  <a:pt x="489" y="50"/>
                </a:lnTo>
                <a:cubicBezTo>
                  <a:pt x="488" y="50"/>
                  <a:pt x="487" y="49"/>
                  <a:pt x="486" y="49"/>
                </a:cubicBezTo>
                <a:lnTo>
                  <a:pt x="482" y="46"/>
                </a:lnTo>
                <a:lnTo>
                  <a:pt x="481" y="46"/>
                </a:lnTo>
                <a:lnTo>
                  <a:pt x="473" y="50"/>
                </a:lnTo>
                <a:cubicBezTo>
                  <a:pt x="471" y="51"/>
                  <a:pt x="469" y="51"/>
                  <a:pt x="467" y="50"/>
                </a:cubicBezTo>
                <a:lnTo>
                  <a:pt x="460" y="47"/>
                </a:lnTo>
                <a:cubicBezTo>
                  <a:pt x="460" y="47"/>
                  <a:pt x="459" y="46"/>
                  <a:pt x="458" y="46"/>
                </a:cubicBezTo>
                <a:lnTo>
                  <a:pt x="450" y="39"/>
                </a:lnTo>
                <a:lnTo>
                  <a:pt x="448" y="41"/>
                </a:lnTo>
                <a:lnTo>
                  <a:pt x="450" y="48"/>
                </a:lnTo>
                <a:cubicBezTo>
                  <a:pt x="450" y="49"/>
                  <a:pt x="450" y="49"/>
                  <a:pt x="450" y="50"/>
                </a:cubicBezTo>
                <a:lnTo>
                  <a:pt x="449" y="54"/>
                </a:lnTo>
                <a:cubicBezTo>
                  <a:pt x="449" y="55"/>
                  <a:pt x="449" y="57"/>
                  <a:pt x="448" y="58"/>
                </a:cubicBezTo>
                <a:lnTo>
                  <a:pt x="444" y="64"/>
                </a:lnTo>
                <a:cubicBezTo>
                  <a:pt x="443" y="65"/>
                  <a:pt x="442" y="65"/>
                  <a:pt x="441" y="66"/>
                </a:cubicBezTo>
                <a:lnTo>
                  <a:pt x="435" y="70"/>
                </a:lnTo>
                <a:lnTo>
                  <a:pt x="415" y="76"/>
                </a:lnTo>
                <a:lnTo>
                  <a:pt x="406" y="76"/>
                </a:lnTo>
                <a:lnTo>
                  <a:pt x="406" y="77"/>
                </a:lnTo>
                <a:lnTo>
                  <a:pt x="398" y="84"/>
                </a:lnTo>
                <a:cubicBezTo>
                  <a:pt x="396" y="86"/>
                  <a:pt x="393" y="87"/>
                  <a:pt x="391" y="86"/>
                </a:cubicBezTo>
                <a:cubicBezTo>
                  <a:pt x="388" y="85"/>
                  <a:pt x="386" y="83"/>
                  <a:pt x="385" y="80"/>
                </a:cubicBezTo>
                <a:lnTo>
                  <a:pt x="383" y="73"/>
                </a:lnTo>
                <a:lnTo>
                  <a:pt x="383" y="73"/>
                </a:lnTo>
                <a:lnTo>
                  <a:pt x="383" y="73"/>
                </a:lnTo>
                <a:cubicBezTo>
                  <a:pt x="382" y="74"/>
                  <a:pt x="382" y="75"/>
                  <a:pt x="381" y="76"/>
                </a:cubicBezTo>
                <a:lnTo>
                  <a:pt x="378" y="78"/>
                </a:lnTo>
                <a:cubicBezTo>
                  <a:pt x="377" y="78"/>
                  <a:pt x="376" y="79"/>
                  <a:pt x="376" y="79"/>
                </a:cubicBezTo>
                <a:lnTo>
                  <a:pt x="366" y="81"/>
                </a:lnTo>
                <a:cubicBezTo>
                  <a:pt x="365" y="82"/>
                  <a:pt x="365" y="82"/>
                  <a:pt x="364" y="82"/>
                </a:cubicBezTo>
                <a:lnTo>
                  <a:pt x="360" y="81"/>
                </a:lnTo>
                <a:cubicBezTo>
                  <a:pt x="359" y="81"/>
                  <a:pt x="358" y="81"/>
                  <a:pt x="357" y="80"/>
                </a:cubicBezTo>
                <a:lnTo>
                  <a:pt x="354" y="78"/>
                </a:lnTo>
                <a:cubicBezTo>
                  <a:pt x="352" y="77"/>
                  <a:pt x="350" y="75"/>
                  <a:pt x="350" y="72"/>
                </a:cubicBezTo>
                <a:lnTo>
                  <a:pt x="350" y="69"/>
                </a:lnTo>
                <a:cubicBezTo>
                  <a:pt x="350" y="69"/>
                  <a:pt x="350" y="69"/>
                  <a:pt x="350" y="68"/>
                </a:cubicBezTo>
                <a:cubicBezTo>
                  <a:pt x="349" y="68"/>
                  <a:pt x="348" y="68"/>
                  <a:pt x="347" y="68"/>
                </a:cubicBezTo>
                <a:lnTo>
                  <a:pt x="339" y="63"/>
                </a:lnTo>
                <a:lnTo>
                  <a:pt x="337" y="64"/>
                </a:lnTo>
                <a:lnTo>
                  <a:pt x="323" y="68"/>
                </a:lnTo>
                <a:cubicBezTo>
                  <a:pt x="322" y="68"/>
                  <a:pt x="321" y="68"/>
                  <a:pt x="321" y="68"/>
                </a:cubicBezTo>
                <a:lnTo>
                  <a:pt x="319" y="68"/>
                </a:lnTo>
                <a:cubicBezTo>
                  <a:pt x="318" y="68"/>
                  <a:pt x="318" y="68"/>
                  <a:pt x="318" y="68"/>
                </a:cubicBezTo>
                <a:lnTo>
                  <a:pt x="317" y="70"/>
                </a:lnTo>
                <a:cubicBezTo>
                  <a:pt x="315" y="72"/>
                  <a:pt x="313" y="73"/>
                  <a:pt x="311" y="73"/>
                </a:cubicBezTo>
                <a:lnTo>
                  <a:pt x="305" y="73"/>
                </a:lnTo>
                <a:cubicBezTo>
                  <a:pt x="302" y="73"/>
                  <a:pt x="300" y="72"/>
                  <a:pt x="298" y="70"/>
                </a:cubicBezTo>
                <a:cubicBezTo>
                  <a:pt x="297" y="70"/>
                  <a:pt x="296" y="70"/>
                  <a:pt x="295" y="70"/>
                </a:cubicBezTo>
                <a:lnTo>
                  <a:pt x="292" y="71"/>
                </a:lnTo>
                <a:lnTo>
                  <a:pt x="290" y="70"/>
                </a:lnTo>
                <a:lnTo>
                  <a:pt x="281" y="81"/>
                </a:lnTo>
                <a:cubicBezTo>
                  <a:pt x="280" y="82"/>
                  <a:pt x="278" y="83"/>
                  <a:pt x="277" y="83"/>
                </a:cubicBezTo>
                <a:lnTo>
                  <a:pt x="268" y="86"/>
                </a:lnTo>
                <a:cubicBezTo>
                  <a:pt x="267" y="86"/>
                  <a:pt x="266" y="86"/>
                  <a:pt x="265" y="86"/>
                </a:cubicBezTo>
                <a:lnTo>
                  <a:pt x="249" y="85"/>
                </a:lnTo>
                <a:cubicBezTo>
                  <a:pt x="246" y="85"/>
                  <a:pt x="244" y="84"/>
                  <a:pt x="243" y="82"/>
                </a:cubicBezTo>
                <a:cubicBezTo>
                  <a:pt x="242" y="81"/>
                  <a:pt x="241" y="78"/>
                  <a:pt x="241" y="76"/>
                </a:cubicBezTo>
                <a:lnTo>
                  <a:pt x="242" y="71"/>
                </a:lnTo>
                <a:lnTo>
                  <a:pt x="238" y="70"/>
                </a:lnTo>
                <a:cubicBezTo>
                  <a:pt x="236" y="69"/>
                  <a:pt x="235" y="67"/>
                  <a:pt x="234" y="65"/>
                </a:cubicBezTo>
                <a:lnTo>
                  <a:pt x="232" y="61"/>
                </a:lnTo>
                <a:cubicBezTo>
                  <a:pt x="231" y="60"/>
                  <a:pt x="231" y="58"/>
                  <a:pt x="231" y="57"/>
                </a:cubicBezTo>
                <a:lnTo>
                  <a:pt x="231" y="52"/>
                </a:lnTo>
                <a:cubicBezTo>
                  <a:pt x="231" y="51"/>
                  <a:pt x="231" y="50"/>
                  <a:pt x="232" y="50"/>
                </a:cubicBezTo>
                <a:lnTo>
                  <a:pt x="234" y="45"/>
                </a:lnTo>
                <a:lnTo>
                  <a:pt x="242" y="32"/>
                </a:lnTo>
                <a:lnTo>
                  <a:pt x="249" y="25"/>
                </a:lnTo>
                <a:lnTo>
                  <a:pt x="258" y="18"/>
                </a:lnTo>
                <a:lnTo>
                  <a:pt x="256" y="17"/>
                </a:lnTo>
                <a:lnTo>
                  <a:pt x="249" y="19"/>
                </a:lnTo>
                <a:cubicBezTo>
                  <a:pt x="247" y="20"/>
                  <a:pt x="244" y="19"/>
                  <a:pt x="242" y="18"/>
                </a:cubicBezTo>
                <a:lnTo>
                  <a:pt x="240" y="16"/>
                </a:lnTo>
                <a:cubicBezTo>
                  <a:pt x="238" y="14"/>
                  <a:pt x="237" y="13"/>
                  <a:pt x="237" y="10"/>
                </a:cubicBezTo>
                <a:lnTo>
                  <a:pt x="236" y="6"/>
                </a:lnTo>
                <a:lnTo>
                  <a:pt x="236" y="0"/>
                </a:lnTo>
                <a:lnTo>
                  <a:pt x="234" y="0"/>
                </a:lnTo>
                <a:cubicBezTo>
                  <a:pt x="234" y="1"/>
                  <a:pt x="233" y="1"/>
                  <a:pt x="232" y="1"/>
                </a:cubicBezTo>
                <a:lnTo>
                  <a:pt x="229" y="1"/>
                </a:lnTo>
                <a:lnTo>
                  <a:pt x="225" y="5"/>
                </a:lnTo>
                <a:lnTo>
                  <a:pt x="220" y="8"/>
                </a:lnTo>
                <a:cubicBezTo>
                  <a:pt x="220" y="8"/>
                  <a:pt x="219" y="9"/>
                  <a:pt x="218" y="9"/>
                </a:cubicBezTo>
                <a:lnTo>
                  <a:pt x="185" y="15"/>
                </a:lnTo>
                <a:lnTo>
                  <a:pt x="180" y="18"/>
                </a:lnTo>
                <a:lnTo>
                  <a:pt x="175" y="21"/>
                </a:lnTo>
                <a:cubicBezTo>
                  <a:pt x="174" y="21"/>
                  <a:pt x="174" y="21"/>
                  <a:pt x="173" y="21"/>
                </a:cubicBezTo>
                <a:lnTo>
                  <a:pt x="164" y="22"/>
                </a:lnTo>
                <a:lnTo>
                  <a:pt x="163" y="24"/>
                </a:lnTo>
                <a:lnTo>
                  <a:pt x="160" y="32"/>
                </a:lnTo>
                <a:cubicBezTo>
                  <a:pt x="160" y="33"/>
                  <a:pt x="159" y="34"/>
                  <a:pt x="158" y="34"/>
                </a:cubicBezTo>
                <a:lnTo>
                  <a:pt x="154" y="37"/>
                </a:lnTo>
                <a:cubicBezTo>
                  <a:pt x="153" y="37"/>
                  <a:pt x="152" y="38"/>
                  <a:pt x="151" y="38"/>
                </a:cubicBezTo>
                <a:lnTo>
                  <a:pt x="145" y="41"/>
                </a:lnTo>
                <a:lnTo>
                  <a:pt x="143" y="47"/>
                </a:lnTo>
                <a:cubicBezTo>
                  <a:pt x="143" y="49"/>
                  <a:pt x="142" y="50"/>
                  <a:pt x="141" y="51"/>
                </a:cubicBezTo>
                <a:lnTo>
                  <a:pt x="135" y="58"/>
                </a:lnTo>
                <a:lnTo>
                  <a:pt x="121" y="70"/>
                </a:lnTo>
                <a:lnTo>
                  <a:pt x="122" y="76"/>
                </a:lnTo>
                <a:cubicBezTo>
                  <a:pt x="122" y="77"/>
                  <a:pt x="122" y="77"/>
                  <a:pt x="122" y="78"/>
                </a:cubicBezTo>
                <a:lnTo>
                  <a:pt x="120" y="90"/>
                </a:lnTo>
                <a:lnTo>
                  <a:pt x="120" y="95"/>
                </a:lnTo>
                <a:lnTo>
                  <a:pt x="122" y="99"/>
                </a:lnTo>
                <a:lnTo>
                  <a:pt x="125" y="99"/>
                </a:lnTo>
                <a:lnTo>
                  <a:pt x="146" y="93"/>
                </a:lnTo>
                <a:cubicBezTo>
                  <a:pt x="149" y="92"/>
                  <a:pt x="153" y="93"/>
                  <a:pt x="155" y="96"/>
                </a:cubicBezTo>
                <a:cubicBezTo>
                  <a:pt x="157" y="99"/>
                  <a:pt x="156" y="103"/>
                  <a:pt x="154" y="106"/>
                </a:cubicBezTo>
                <a:lnTo>
                  <a:pt x="147" y="112"/>
                </a:lnTo>
                <a:lnTo>
                  <a:pt x="142" y="114"/>
                </a:lnTo>
                <a:cubicBezTo>
                  <a:pt x="142" y="114"/>
                  <a:pt x="141" y="115"/>
                  <a:pt x="140" y="115"/>
                </a:cubicBezTo>
                <a:lnTo>
                  <a:pt x="130" y="116"/>
                </a:lnTo>
                <a:lnTo>
                  <a:pt x="130" y="118"/>
                </a:lnTo>
                <a:lnTo>
                  <a:pt x="131" y="122"/>
                </a:lnTo>
                <a:cubicBezTo>
                  <a:pt x="132" y="122"/>
                  <a:pt x="132" y="123"/>
                  <a:pt x="132" y="124"/>
                </a:cubicBezTo>
                <a:lnTo>
                  <a:pt x="134" y="138"/>
                </a:lnTo>
                <a:lnTo>
                  <a:pt x="136" y="145"/>
                </a:lnTo>
                <a:lnTo>
                  <a:pt x="138" y="159"/>
                </a:lnTo>
                <a:lnTo>
                  <a:pt x="140" y="164"/>
                </a:lnTo>
                <a:cubicBezTo>
                  <a:pt x="141" y="165"/>
                  <a:pt x="141" y="167"/>
                  <a:pt x="141" y="168"/>
                </a:cubicBezTo>
                <a:lnTo>
                  <a:pt x="139" y="176"/>
                </a:lnTo>
                <a:lnTo>
                  <a:pt x="140" y="186"/>
                </a:lnTo>
                <a:lnTo>
                  <a:pt x="142" y="190"/>
                </a:lnTo>
                <a:cubicBezTo>
                  <a:pt x="142" y="191"/>
                  <a:pt x="142" y="191"/>
                  <a:pt x="143" y="192"/>
                </a:cubicBezTo>
                <a:lnTo>
                  <a:pt x="143" y="195"/>
                </a:lnTo>
                <a:cubicBezTo>
                  <a:pt x="144" y="196"/>
                  <a:pt x="145" y="197"/>
                  <a:pt x="145" y="198"/>
                </a:cubicBezTo>
                <a:lnTo>
                  <a:pt x="146" y="200"/>
                </a:lnTo>
                <a:cubicBezTo>
                  <a:pt x="147" y="201"/>
                  <a:pt x="147" y="202"/>
                  <a:pt x="147" y="203"/>
                </a:cubicBezTo>
                <a:lnTo>
                  <a:pt x="147" y="210"/>
                </a:lnTo>
                <a:lnTo>
                  <a:pt x="149" y="219"/>
                </a:lnTo>
                <a:cubicBezTo>
                  <a:pt x="149" y="220"/>
                  <a:pt x="149" y="221"/>
                  <a:pt x="149" y="222"/>
                </a:cubicBezTo>
                <a:lnTo>
                  <a:pt x="149" y="222"/>
                </a:lnTo>
                <a:lnTo>
                  <a:pt x="151" y="227"/>
                </a:lnTo>
                <a:lnTo>
                  <a:pt x="155" y="240"/>
                </a:lnTo>
                <a:lnTo>
                  <a:pt x="159" y="241"/>
                </a:lnTo>
                <a:cubicBezTo>
                  <a:pt x="163" y="241"/>
                  <a:pt x="166" y="245"/>
                  <a:pt x="166" y="248"/>
                </a:cubicBezTo>
                <a:cubicBezTo>
                  <a:pt x="166" y="250"/>
                  <a:pt x="165" y="254"/>
                  <a:pt x="163" y="255"/>
                </a:cubicBezTo>
                <a:lnTo>
                  <a:pt x="162" y="257"/>
                </a:lnTo>
                <a:lnTo>
                  <a:pt x="162" y="263"/>
                </a:lnTo>
                <a:lnTo>
                  <a:pt x="164" y="279"/>
                </a:lnTo>
                <a:lnTo>
                  <a:pt x="164" y="289"/>
                </a:lnTo>
                <a:lnTo>
                  <a:pt x="158" y="320"/>
                </a:lnTo>
                <a:cubicBezTo>
                  <a:pt x="160" y="320"/>
                  <a:pt x="163" y="322"/>
                  <a:pt x="164" y="325"/>
                </a:cubicBezTo>
                <a:lnTo>
                  <a:pt x="166" y="331"/>
                </a:lnTo>
                <a:cubicBezTo>
                  <a:pt x="166" y="333"/>
                  <a:pt x="166" y="336"/>
                  <a:pt x="165" y="338"/>
                </a:cubicBezTo>
                <a:lnTo>
                  <a:pt x="159" y="345"/>
                </a:lnTo>
                <a:lnTo>
                  <a:pt x="159" y="346"/>
                </a:lnTo>
                <a:lnTo>
                  <a:pt x="161" y="346"/>
                </a:lnTo>
                <a:lnTo>
                  <a:pt x="165" y="344"/>
                </a:lnTo>
                <a:cubicBezTo>
                  <a:pt x="166" y="343"/>
                  <a:pt x="167" y="343"/>
                  <a:pt x="169" y="343"/>
                </a:cubicBezTo>
                <a:lnTo>
                  <a:pt x="172" y="343"/>
                </a:lnTo>
                <a:cubicBezTo>
                  <a:pt x="175" y="343"/>
                  <a:pt x="178" y="344"/>
                  <a:pt x="180" y="348"/>
                </a:cubicBezTo>
                <a:cubicBezTo>
                  <a:pt x="181" y="351"/>
                  <a:pt x="180" y="354"/>
                  <a:pt x="178" y="357"/>
                </a:cubicBezTo>
                <a:lnTo>
                  <a:pt x="171" y="362"/>
                </a:lnTo>
                <a:cubicBezTo>
                  <a:pt x="170" y="363"/>
                  <a:pt x="170" y="363"/>
                  <a:pt x="169" y="363"/>
                </a:cubicBezTo>
                <a:lnTo>
                  <a:pt x="167" y="364"/>
                </a:lnTo>
                <a:cubicBezTo>
                  <a:pt x="167" y="366"/>
                  <a:pt x="167" y="368"/>
                  <a:pt x="166" y="370"/>
                </a:cubicBezTo>
                <a:lnTo>
                  <a:pt x="161" y="378"/>
                </a:lnTo>
                <a:cubicBezTo>
                  <a:pt x="160" y="379"/>
                  <a:pt x="159" y="380"/>
                  <a:pt x="158" y="380"/>
                </a:cubicBezTo>
                <a:lnTo>
                  <a:pt x="157" y="381"/>
                </a:lnTo>
                <a:cubicBezTo>
                  <a:pt x="155" y="384"/>
                  <a:pt x="153" y="387"/>
                  <a:pt x="148" y="386"/>
                </a:cubicBezTo>
                <a:lnTo>
                  <a:pt x="146" y="390"/>
                </a:lnTo>
                <a:cubicBezTo>
                  <a:pt x="145" y="391"/>
                  <a:pt x="144" y="392"/>
                  <a:pt x="143" y="392"/>
                </a:cubicBezTo>
                <a:lnTo>
                  <a:pt x="143" y="397"/>
                </a:lnTo>
                <a:lnTo>
                  <a:pt x="139" y="409"/>
                </a:lnTo>
                <a:lnTo>
                  <a:pt x="136" y="424"/>
                </a:lnTo>
                <a:lnTo>
                  <a:pt x="123" y="476"/>
                </a:lnTo>
                <a:lnTo>
                  <a:pt x="115" y="494"/>
                </a:lnTo>
                <a:lnTo>
                  <a:pt x="115" y="496"/>
                </a:lnTo>
                <a:lnTo>
                  <a:pt x="122" y="497"/>
                </a:lnTo>
                <a:lnTo>
                  <a:pt x="128" y="499"/>
                </a:lnTo>
                <a:cubicBezTo>
                  <a:pt x="128" y="499"/>
                  <a:pt x="129" y="500"/>
                  <a:pt x="130" y="500"/>
                </a:cubicBezTo>
                <a:lnTo>
                  <a:pt x="136" y="506"/>
                </a:lnTo>
                <a:cubicBezTo>
                  <a:pt x="138" y="508"/>
                  <a:pt x="139" y="510"/>
                  <a:pt x="139" y="512"/>
                </a:cubicBezTo>
                <a:cubicBezTo>
                  <a:pt x="139" y="514"/>
                  <a:pt x="138" y="517"/>
                  <a:pt x="136" y="518"/>
                </a:cubicBezTo>
                <a:cubicBezTo>
                  <a:pt x="135" y="520"/>
                  <a:pt x="133" y="521"/>
                  <a:pt x="131" y="522"/>
                </a:cubicBezTo>
                <a:lnTo>
                  <a:pt x="123" y="521"/>
                </a:lnTo>
                <a:cubicBezTo>
                  <a:pt x="122" y="521"/>
                  <a:pt x="121" y="521"/>
                  <a:pt x="120" y="521"/>
                </a:cubicBezTo>
                <a:lnTo>
                  <a:pt x="98" y="586"/>
                </a:lnTo>
                <a:lnTo>
                  <a:pt x="82" y="628"/>
                </a:lnTo>
                <a:lnTo>
                  <a:pt x="82" y="635"/>
                </a:lnTo>
                <a:lnTo>
                  <a:pt x="79" y="642"/>
                </a:lnTo>
                <a:lnTo>
                  <a:pt x="80" y="645"/>
                </a:lnTo>
                <a:lnTo>
                  <a:pt x="79" y="651"/>
                </a:lnTo>
                <a:cubicBezTo>
                  <a:pt x="79" y="652"/>
                  <a:pt x="79" y="653"/>
                  <a:pt x="78" y="654"/>
                </a:cubicBezTo>
                <a:lnTo>
                  <a:pt x="69" y="670"/>
                </a:lnTo>
                <a:cubicBezTo>
                  <a:pt x="69" y="671"/>
                  <a:pt x="68" y="672"/>
                  <a:pt x="67" y="673"/>
                </a:cubicBezTo>
                <a:lnTo>
                  <a:pt x="58" y="679"/>
                </a:lnTo>
                <a:lnTo>
                  <a:pt x="54" y="684"/>
                </a:lnTo>
                <a:cubicBezTo>
                  <a:pt x="54" y="685"/>
                  <a:pt x="54" y="685"/>
                  <a:pt x="54" y="685"/>
                </a:cubicBezTo>
                <a:lnTo>
                  <a:pt x="56" y="688"/>
                </a:lnTo>
                <a:cubicBezTo>
                  <a:pt x="57" y="691"/>
                  <a:pt x="57" y="695"/>
                  <a:pt x="54" y="697"/>
                </a:cubicBezTo>
                <a:lnTo>
                  <a:pt x="52" y="700"/>
                </a:lnTo>
                <a:cubicBezTo>
                  <a:pt x="50" y="702"/>
                  <a:pt x="47" y="703"/>
                  <a:pt x="44" y="702"/>
                </a:cubicBezTo>
                <a:lnTo>
                  <a:pt x="42" y="701"/>
                </a:lnTo>
                <a:cubicBezTo>
                  <a:pt x="41" y="701"/>
                  <a:pt x="40" y="700"/>
                  <a:pt x="40" y="700"/>
                </a:cubicBezTo>
                <a:lnTo>
                  <a:pt x="40" y="700"/>
                </a:lnTo>
                <a:lnTo>
                  <a:pt x="25" y="710"/>
                </a:lnTo>
                <a:lnTo>
                  <a:pt x="27" y="713"/>
                </a:lnTo>
                <a:lnTo>
                  <a:pt x="30" y="727"/>
                </a:lnTo>
                <a:cubicBezTo>
                  <a:pt x="30" y="728"/>
                  <a:pt x="30" y="729"/>
                  <a:pt x="30" y="730"/>
                </a:cubicBezTo>
                <a:lnTo>
                  <a:pt x="28" y="747"/>
                </a:lnTo>
                <a:cubicBezTo>
                  <a:pt x="28" y="748"/>
                  <a:pt x="28" y="749"/>
                  <a:pt x="28" y="750"/>
                </a:cubicBezTo>
                <a:lnTo>
                  <a:pt x="21" y="765"/>
                </a:lnTo>
                <a:lnTo>
                  <a:pt x="14" y="779"/>
                </a:lnTo>
                <a:lnTo>
                  <a:pt x="13" y="784"/>
                </a:lnTo>
                <a:lnTo>
                  <a:pt x="12" y="789"/>
                </a:lnTo>
                <a:lnTo>
                  <a:pt x="14" y="796"/>
                </a:lnTo>
                <a:lnTo>
                  <a:pt x="14" y="813"/>
                </a:lnTo>
                <a:cubicBezTo>
                  <a:pt x="14" y="814"/>
                  <a:pt x="14" y="815"/>
                  <a:pt x="14" y="816"/>
                </a:cubicBezTo>
                <a:lnTo>
                  <a:pt x="7" y="836"/>
                </a:lnTo>
                <a:cubicBezTo>
                  <a:pt x="7" y="837"/>
                  <a:pt x="6" y="838"/>
                  <a:pt x="6" y="839"/>
                </a:cubicBezTo>
                <a:lnTo>
                  <a:pt x="0" y="846"/>
                </a:lnTo>
                <a:lnTo>
                  <a:pt x="0" y="849"/>
                </a:lnTo>
                <a:lnTo>
                  <a:pt x="2" y="858"/>
                </a:lnTo>
                <a:cubicBezTo>
                  <a:pt x="2" y="859"/>
                  <a:pt x="2" y="861"/>
                  <a:pt x="2" y="862"/>
                </a:cubicBezTo>
                <a:lnTo>
                  <a:pt x="4" y="861"/>
                </a:lnTo>
                <a:cubicBezTo>
                  <a:pt x="5" y="861"/>
                  <a:pt x="6" y="861"/>
                  <a:pt x="6" y="862"/>
                </a:cubicBezTo>
                <a:lnTo>
                  <a:pt x="11" y="862"/>
                </a:lnTo>
                <a:lnTo>
                  <a:pt x="25" y="868"/>
                </a:lnTo>
                <a:lnTo>
                  <a:pt x="28" y="865"/>
                </a:lnTo>
                <a:cubicBezTo>
                  <a:pt x="30" y="864"/>
                  <a:pt x="32" y="863"/>
                  <a:pt x="34" y="864"/>
                </a:cubicBezTo>
                <a:lnTo>
                  <a:pt x="46" y="865"/>
                </a:lnTo>
                <a:lnTo>
                  <a:pt x="61" y="860"/>
                </a:lnTo>
                <a:lnTo>
                  <a:pt x="60" y="844"/>
                </a:lnTo>
                <a:cubicBezTo>
                  <a:pt x="60" y="843"/>
                  <a:pt x="60" y="841"/>
                  <a:pt x="60" y="840"/>
                </a:cubicBezTo>
                <a:lnTo>
                  <a:pt x="62" y="836"/>
                </a:lnTo>
                <a:cubicBezTo>
                  <a:pt x="62" y="836"/>
                  <a:pt x="62" y="835"/>
                  <a:pt x="63" y="834"/>
                </a:cubicBezTo>
                <a:lnTo>
                  <a:pt x="65" y="831"/>
                </a:lnTo>
                <a:lnTo>
                  <a:pt x="71" y="823"/>
                </a:lnTo>
                <a:lnTo>
                  <a:pt x="81" y="803"/>
                </a:lnTo>
                <a:lnTo>
                  <a:pt x="94" y="782"/>
                </a:lnTo>
                <a:cubicBezTo>
                  <a:pt x="95" y="781"/>
                  <a:pt x="96" y="781"/>
                  <a:pt x="96" y="780"/>
                </a:cubicBezTo>
                <a:lnTo>
                  <a:pt x="99" y="778"/>
                </a:lnTo>
                <a:cubicBezTo>
                  <a:pt x="100" y="777"/>
                  <a:pt x="102" y="776"/>
                  <a:pt x="103" y="776"/>
                </a:cubicBezTo>
                <a:lnTo>
                  <a:pt x="118" y="774"/>
                </a:lnTo>
                <a:lnTo>
                  <a:pt x="130" y="765"/>
                </a:lnTo>
                <a:cubicBezTo>
                  <a:pt x="133" y="763"/>
                  <a:pt x="137" y="763"/>
                  <a:pt x="140" y="766"/>
                </a:cubicBezTo>
                <a:cubicBezTo>
                  <a:pt x="143" y="768"/>
                  <a:pt x="144" y="772"/>
                  <a:pt x="142" y="775"/>
                </a:cubicBezTo>
                <a:lnTo>
                  <a:pt x="140" y="779"/>
                </a:lnTo>
                <a:cubicBezTo>
                  <a:pt x="140" y="780"/>
                  <a:pt x="139" y="780"/>
                  <a:pt x="139" y="781"/>
                </a:cubicBezTo>
                <a:lnTo>
                  <a:pt x="136" y="784"/>
                </a:lnTo>
                <a:lnTo>
                  <a:pt x="128" y="790"/>
                </a:lnTo>
                <a:lnTo>
                  <a:pt x="122" y="793"/>
                </a:lnTo>
                <a:cubicBezTo>
                  <a:pt x="122" y="793"/>
                  <a:pt x="121" y="793"/>
                  <a:pt x="120" y="793"/>
                </a:cubicBezTo>
                <a:lnTo>
                  <a:pt x="111" y="794"/>
                </a:lnTo>
                <a:lnTo>
                  <a:pt x="106" y="798"/>
                </a:lnTo>
                <a:lnTo>
                  <a:pt x="102" y="805"/>
                </a:lnTo>
                <a:lnTo>
                  <a:pt x="95" y="819"/>
                </a:lnTo>
                <a:lnTo>
                  <a:pt x="97" y="826"/>
                </a:lnTo>
                <a:cubicBezTo>
                  <a:pt x="99" y="826"/>
                  <a:pt x="101" y="827"/>
                  <a:pt x="103" y="829"/>
                </a:cubicBezTo>
                <a:cubicBezTo>
                  <a:pt x="104" y="831"/>
                  <a:pt x="105" y="834"/>
                  <a:pt x="104" y="836"/>
                </a:cubicBezTo>
                <a:lnTo>
                  <a:pt x="103" y="838"/>
                </a:lnTo>
                <a:lnTo>
                  <a:pt x="107" y="847"/>
                </a:lnTo>
                <a:cubicBezTo>
                  <a:pt x="108" y="848"/>
                  <a:pt x="108" y="849"/>
                  <a:pt x="108" y="851"/>
                </a:cubicBezTo>
                <a:cubicBezTo>
                  <a:pt x="108" y="854"/>
                  <a:pt x="106" y="859"/>
                  <a:pt x="103" y="860"/>
                </a:cubicBezTo>
                <a:lnTo>
                  <a:pt x="86" y="875"/>
                </a:lnTo>
                <a:cubicBezTo>
                  <a:pt x="85" y="878"/>
                  <a:pt x="82" y="880"/>
                  <a:pt x="80" y="881"/>
                </a:cubicBezTo>
                <a:lnTo>
                  <a:pt x="76" y="881"/>
                </a:lnTo>
                <a:cubicBezTo>
                  <a:pt x="76" y="883"/>
                  <a:pt x="75" y="885"/>
                  <a:pt x="74" y="886"/>
                </a:cubicBezTo>
                <a:cubicBezTo>
                  <a:pt x="71" y="891"/>
                  <a:pt x="63" y="890"/>
                  <a:pt x="60" y="886"/>
                </a:cubicBezTo>
                <a:lnTo>
                  <a:pt x="59" y="884"/>
                </a:lnTo>
                <a:lnTo>
                  <a:pt x="50" y="885"/>
                </a:lnTo>
                <a:lnTo>
                  <a:pt x="55" y="893"/>
                </a:lnTo>
                <a:lnTo>
                  <a:pt x="60" y="905"/>
                </a:lnTo>
                <a:cubicBezTo>
                  <a:pt x="61" y="906"/>
                  <a:pt x="61" y="907"/>
                  <a:pt x="61" y="908"/>
                </a:cubicBezTo>
                <a:lnTo>
                  <a:pt x="61" y="920"/>
                </a:lnTo>
                <a:lnTo>
                  <a:pt x="60" y="929"/>
                </a:lnTo>
                <a:cubicBezTo>
                  <a:pt x="60" y="930"/>
                  <a:pt x="60" y="930"/>
                  <a:pt x="59" y="930"/>
                </a:cubicBezTo>
                <a:lnTo>
                  <a:pt x="60" y="930"/>
                </a:lnTo>
                <a:lnTo>
                  <a:pt x="77" y="928"/>
                </a:lnTo>
                <a:lnTo>
                  <a:pt x="82" y="926"/>
                </a:lnTo>
                <a:lnTo>
                  <a:pt x="83" y="925"/>
                </a:lnTo>
                <a:lnTo>
                  <a:pt x="92" y="915"/>
                </a:lnTo>
                <a:cubicBezTo>
                  <a:pt x="93" y="913"/>
                  <a:pt x="95" y="912"/>
                  <a:pt x="96" y="912"/>
                </a:cubicBezTo>
                <a:lnTo>
                  <a:pt x="106" y="910"/>
                </a:lnTo>
                <a:cubicBezTo>
                  <a:pt x="107" y="910"/>
                  <a:pt x="109" y="910"/>
                  <a:pt x="110" y="911"/>
                </a:cubicBezTo>
                <a:lnTo>
                  <a:pt x="118" y="913"/>
                </a:lnTo>
                <a:cubicBezTo>
                  <a:pt x="119" y="910"/>
                  <a:pt x="120" y="907"/>
                  <a:pt x="123" y="906"/>
                </a:cubicBezTo>
                <a:lnTo>
                  <a:pt x="124" y="906"/>
                </a:lnTo>
                <a:lnTo>
                  <a:pt x="126" y="901"/>
                </a:lnTo>
                <a:cubicBezTo>
                  <a:pt x="128" y="898"/>
                  <a:pt x="131" y="896"/>
                  <a:pt x="135" y="897"/>
                </a:cubicBezTo>
                <a:lnTo>
                  <a:pt x="138" y="898"/>
                </a:lnTo>
                <a:cubicBezTo>
                  <a:pt x="140" y="898"/>
                  <a:pt x="142" y="899"/>
                  <a:pt x="143" y="902"/>
                </a:cubicBezTo>
                <a:cubicBezTo>
                  <a:pt x="145" y="904"/>
                  <a:pt x="145" y="906"/>
                  <a:pt x="144" y="908"/>
                </a:cubicBezTo>
                <a:cubicBezTo>
                  <a:pt x="147" y="910"/>
                  <a:pt x="148" y="912"/>
                  <a:pt x="148" y="916"/>
                </a:cubicBezTo>
                <a:cubicBezTo>
                  <a:pt x="148" y="918"/>
                  <a:pt x="147" y="922"/>
                  <a:pt x="146" y="924"/>
                </a:cubicBezTo>
                <a:lnTo>
                  <a:pt x="145" y="925"/>
                </a:lnTo>
                <a:lnTo>
                  <a:pt x="146" y="927"/>
                </a:lnTo>
                <a:lnTo>
                  <a:pt x="162" y="933"/>
                </a:lnTo>
                <a:lnTo>
                  <a:pt x="166" y="933"/>
                </a:lnTo>
                <a:cubicBezTo>
                  <a:pt x="170" y="934"/>
                  <a:pt x="173" y="937"/>
                  <a:pt x="174" y="940"/>
                </a:cubicBezTo>
                <a:cubicBezTo>
                  <a:pt x="174" y="944"/>
                  <a:pt x="172" y="948"/>
                  <a:pt x="168" y="949"/>
                </a:cubicBezTo>
                <a:lnTo>
                  <a:pt x="159" y="952"/>
                </a:lnTo>
                <a:cubicBezTo>
                  <a:pt x="157" y="953"/>
                  <a:pt x="155" y="953"/>
                  <a:pt x="154" y="952"/>
                </a:cubicBezTo>
                <a:lnTo>
                  <a:pt x="136" y="947"/>
                </a:lnTo>
                <a:lnTo>
                  <a:pt x="134" y="947"/>
                </a:lnTo>
                <a:lnTo>
                  <a:pt x="136" y="952"/>
                </a:lnTo>
                <a:cubicBezTo>
                  <a:pt x="137" y="953"/>
                  <a:pt x="137" y="954"/>
                  <a:pt x="137" y="955"/>
                </a:cubicBezTo>
                <a:lnTo>
                  <a:pt x="140" y="985"/>
                </a:lnTo>
                <a:lnTo>
                  <a:pt x="141" y="999"/>
                </a:lnTo>
                <a:cubicBezTo>
                  <a:pt x="141" y="999"/>
                  <a:pt x="141" y="1000"/>
                  <a:pt x="141" y="1001"/>
                </a:cubicBezTo>
                <a:lnTo>
                  <a:pt x="136" y="1015"/>
                </a:lnTo>
                <a:lnTo>
                  <a:pt x="133" y="1032"/>
                </a:lnTo>
                <a:lnTo>
                  <a:pt x="122" y="1055"/>
                </a:lnTo>
                <a:lnTo>
                  <a:pt x="126" y="1055"/>
                </a:lnTo>
                <a:cubicBezTo>
                  <a:pt x="128" y="1056"/>
                  <a:pt x="130" y="1057"/>
                  <a:pt x="131" y="1060"/>
                </a:cubicBezTo>
                <a:lnTo>
                  <a:pt x="134" y="1066"/>
                </a:lnTo>
                <a:cubicBezTo>
                  <a:pt x="135" y="1066"/>
                  <a:pt x="135" y="1067"/>
                  <a:pt x="135" y="1068"/>
                </a:cubicBezTo>
                <a:lnTo>
                  <a:pt x="136" y="1074"/>
                </a:lnTo>
                <a:lnTo>
                  <a:pt x="137" y="1083"/>
                </a:lnTo>
                <a:lnTo>
                  <a:pt x="133" y="1104"/>
                </a:lnTo>
                <a:cubicBezTo>
                  <a:pt x="136" y="1102"/>
                  <a:pt x="138" y="1102"/>
                  <a:pt x="141" y="1103"/>
                </a:cubicBezTo>
                <a:cubicBezTo>
                  <a:pt x="144" y="1105"/>
                  <a:pt x="146" y="1107"/>
                  <a:pt x="146" y="1111"/>
                </a:cubicBezTo>
                <a:cubicBezTo>
                  <a:pt x="146" y="1111"/>
                  <a:pt x="145" y="1112"/>
                  <a:pt x="145" y="1113"/>
                </a:cubicBezTo>
                <a:lnTo>
                  <a:pt x="144" y="1119"/>
                </a:lnTo>
                <a:cubicBezTo>
                  <a:pt x="144" y="1122"/>
                  <a:pt x="141" y="1125"/>
                  <a:pt x="138" y="1125"/>
                </a:cubicBezTo>
                <a:lnTo>
                  <a:pt x="135" y="1126"/>
                </a:lnTo>
                <a:lnTo>
                  <a:pt x="131" y="1144"/>
                </a:lnTo>
                <a:lnTo>
                  <a:pt x="132" y="1145"/>
                </a:lnTo>
                <a:lnTo>
                  <a:pt x="135" y="1150"/>
                </a:lnTo>
                <a:cubicBezTo>
                  <a:pt x="135" y="1151"/>
                  <a:pt x="136" y="1152"/>
                  <a:pt x="136" y="1152"/>
                </a:cubicBezTo>
                <a:lnTo>
                  <a:pt x="137" y="1158"/>
                </a:lnTo>
                <a:lnTo>
                  <a:pt x="137" y="1171"/>
                </a:lnTo>
                <a:lnTo>
                  <a:pt x="133" y="1190"/>
                </a:lnTo>
                <a:lnTo>
                  <a:pt x="129" y="1200"/>
                </a:lnTo>
                <a:lnTo>
                  <a:pt x="128" y="1204"/>
                </a:lnTo>
                <a:cubicBezTo>
                  <a:pt x="128" y="1205"/>
                  <a:pt x="127" y="1207"/>
                  <a:pt x="127" y="1208"/>
                </a:cubicBezTo>
                <a:lnTo>
                  <a:pt x="121" y="1215"/>
                </a:lnTo>
                <a:lnTo>
                  <a:pt x="123" y="1220"/>
                </a:lnTo>
                <a:cubicBezTo>
                  <a:pt x="123" y="1222"/>
                  <a:pt x="123" y="1224"/>
                  <a:pt x="123" y="1225"/>
                </a:cubicBezTo>
                <a:lnTo>
                  <a:pt x="120" y="1236"/>
                </a:lnTo>
                <a:cubicBezTo>
                  <a:pt x="120" y="1237"/>
                  <a:pt x="119" y="1239"/>
                  <a:pt x="118" y="1240"/>
                </a:cubicBezTo>
                <a:lnTo>
                  <a:pt x="113" y="1245"/>
                </a:lnTo>
                <a:lnTo>
                  <a:pt x="114" y="1247"/>
                </a:lnTo>
                <a:cubicBezTo>
                  <a:pt x="114" y="1249"/>
                  <a:pt x="114" y="1251"/>
                  <a:pt x="113" y="1253"/>
                </a:cubicBezTo>
                <a:lnTo>
                  <a:pt x="108" y="1265"/>
                </a:lnTo>
                <a:lnTo>
                  <a:pt x="99" y="1279"/>
                </a:lnTo>
                <a:lnTo>
                  <a:pt x="99" y="1279"/>
                </a:lnTo>
                <a:lnTo>
                  <a:pt x="100" y="1279"/>
                </a:lnTo>
                <a:cubicBezTo>
                  <a:pt x="101" y="1278"/>
                  <a:pt x="102" y="1278"/>
                  <a:pt x="103" y="1277"/>
                </a:cubicBezTo>
                <a:lnTo>
                  <a:pt x="104" y="1276"/>
                </a:lnTo>
                <a:lnTo>
                  <a:pt x="107" y="1274"/>
                </a:lnTo>
                <a:cubicBezTo>
                  <a:pt x="109" y="1272"/>
                  <a:pt x="112" y="1271"/>
                  <a:pt x="115" y="1272"/>
                </a:cubicBezTo>
                <a:lnTo>
                  <a:pt x="115" y="1271"/>
                </a:lnTo>
                <a:cubicBezTo>
                  <a:pt x="116" y="1270"/>
                  <a:pt x="117" y="1270"/>
                  <a:pt x="119" y="1269"/>
                </a:cubicBezTo>
                <a:lnTo>
                  <a:pt x="128" y="1267"/>
                </a:lnTo>
                <a:lnTo>
                  <a:pt x="132" y="1264"/>
                </a:lnTo>
                <a:cubicBezTo>
                  <a:pt x="132" y="1264"/>
                  <a:pt x="133" y="1264"/>
                  <a:pt x="134" y="1263"/>
                </a:cubicBezTo>
                <a:lnTo>
                  <a:pt x="136" y="1263"/>
                </a:lnTo>
                <a:cubicBezTo>
                  <a:pt x="137" y="1263"/>
                  <a:pt x="138" y="1263"/>
                  <a:pt x="138" y="1263"/>
                </a:cubicBezTo>
                <a:lnTo>
                  <a:pt x="147" y="1263"/>
                </a:lnTo>
                <a:lnTo>
                  <a:pt x="154" y="1256"/>
                </a:lnTo>
                <a:cubicBezTo>
                  <a:pt x="155" y="1255"/>
                  <a:pt x="156" y="1255"/>
                  <a:pt x="157" y="1254"/>
                </a:cubicBezTo>
                <a:lnTo>
                  <a:pt x="160" y="1254"/>
                </a:lnTo>
                <a:lnTo>
                  <a:pt x="171" y="1253"/>
                </a:lnTo>
                <a:cubicBezTo>
                  <a:pt x="171" y="1252"/>
                  <a:pt x="172" y="1253"/>
                  <a:pt x="173" y="1253"/>
                </a:cubicBezTo>
                <a:lnTo>
                  <a:pt x="181" y="1254"/>
                </a:lnTo>
                <a:cubicBezTo>
                  <a:pt x="182" y="1254"/>
                  <a:pt x="183" y="1255"/>
                  <a:pt x="183" y="1255"/>
                </a:cubicBezTo>
                <a:lnTo>
                  <a:pt x="191" y="1260"/>
                </a:lnTo>
                <a:cubicBezTo>
                  <a:pt x="192" y="1260"/>
                  <a:pt x="193" y="1260"/>
                  <a:pt x="193" y="1260"/>
                </a:cubicBezTo>
                <a:lnTo>
                  <a:pt x="200" y="1262"/>
                </a:lnTo>
                <a:lnTo>
                  <a:pt x="205" y="1262"/>
                </a:lnTo>
                <a:lnTo>
                  <a:pt x="210" y="1260"/>
                </a:lnTo>
                <a:cubicBezTo>
                  <a:pt x="212" y="1259"/>
                  <a:pt x="214" y="1259"/>
                  <a:pt x="216" y="1259"/>
                </a:cubicBezTo>
                <a:lnTo>
                  <a:pt x="228" y="1264"/>
                </a:lnTo>
                <a:lnTo>
                  <a:pt x="249" y="1261"/>
                </a:lnTo>
                <a:cubicBezTo>
                  <a:pt x="250" y="1261"/>
                  <a:pt x="252" y="1262"/>
                  <a:pt x="253" y="1262"/>
                </a:cubicBezTo>
                <a:lnTo>
                  <a:pt x="259" y="1265"/>
                </a:lnTo>
                <a:lnTo>
                  <a:pt x="265" y="1266"/>
                </a:lnTo>
                <a:cubicBezTo>
                  <a:pt x="266" y="1266"/>
                  <a:pt x="267" y="1267"/>
                  <a:pt x="268" y="1267"/>
                </a:cubicBezTo>
                <a:lnTo>
                  <a:pt x="282" y="1275"/>
                </a:lnTo>
                <a:lnTo>
                  <a:pt x="287" y="1279"/>
                </a:lnTo>
                <a:cubicBezTo>
                  <a:pt x="288" y="1280"/>
                  <a:pt x="289" y="1280"/>
                  <a:pt x="290" y="1280"/>
                </a:cubicBezTo>
                <a:lnTo>
                  <a:pt x="290" y="1280"/>
                </a:lnTo>
                <a:cubicBezTo>
                  <a:pt x="292" y="1279"/>
                  <a:pt x="295" y="1279"/>
                  <a:pt x="297" y="1280"/>
                </a:cubicBezTo>
                <a:lnTo>
                  <a:pt x="299" y="1281"/>
                </a:lnTo>
                <a:lnTo>
                  <a:pt x="317" y="1282"/>
                </a:lnTo>
                <a:lnTo>
                  <a:pt x="321" y="1279"/>
                </a:lnTo>
                <a:lnTo>
                  <a:pt x="351" y="1258"/>
                </a:lnTo>
                <a:cubicBezTo>
                  <a:pt x="352" y="1257"/>
                  <a:pt x="352" y="1257"/>
                  <a:pt x="353" y="1256"/>
                </a:cubicBezTo>
                <a:lnTo>
                  <a:pt x="375" y="1242"/>
                </a:lnTo>
                <a:lnTo>
                  <a:pt x="381" y="1240"/>
                </a:lnTo>
                <a:cubicBezTo>
                  <a:pt x="382" y="1239"/>
                  <a:pt x="383" y="1239"/>
                  <a:pt x="383" y="1239"/>
                </a:cubicBezTo>
                <a:lnTo>
                  <a:pt x="388" y="1239"/>
                </a:lnTo>
                <a:lnTo>
                  <a:pt x="389" y="1239"/>
                </a:lnTo>
                <a:lnTo>
                  <a:pt x="387" y="1229"/>
                </a:lnTo>
                <a:cubicBezTo>
                  <a:pt x="387" y="1227"/>
                  <a:pt x="387" y="1226"/>
                  <a:pt x="387" y="12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9" name="Google Shape;4599;p90"/>
          <p:cNvSpPr/>
          <p:nvPr/>
        </p:nvSpPr>
        <p:spPr>
          <a:xfrm>
            <a:off x="7340578" y="2243848"/>
            <a:ext cx="845895" cy="801486"/>
          </a:xfrm>
          <a:custGeom>
            <a:rect b="b" l="l" r="r" t="t"/>
            <a:pathLst>
              <a:path extrusionOk="0" h="1829" w="1933">
                <a:moveTo>
                  <a:pt x="1885" y="570"/>
                </a:moveTo>
                <a:lnTo>
                  <a:pt x="1890" y="558"/>
                </a:lnTo>
                <a:lnTo>
                  <a:pt x="1890" y="554"/>
                </a:lnTo>
                <a:lnTo>
                  <a:pt x="1888" y="552"/>
                </a:lnTo>
                <a:lnTo>
                  <a:pt x="1884" y="547"/>
                </a:lnTo>
                <a:cubicBezTo>
                  <a:pt x="1883" y="546"/>
                  <a:pt x="1883" y="546"/>
                  <a:pt x="1882" y="545"/>
                </a:cubicBezTo>
                <a:lnTo>
                  <a:pt x="1876" y="530"/>
                </a:lnTo>
                <a:lnTo>
                  <a:pt x="1874" y="527"/>
                </a:lnTo>
                <a:cubicBezTo>
                  <a:pt x="1873" y="527"/>
                  <a:pt x="1873" y="526"/>
                  <a:pt x="1873" y="525"/>
                </a:cubicBezTo>
                <a:lnTo>
                  <a:pt x="1869" y="516"/>
                </a:lnTo>
                <a:lnTo>
                  <a:pt x="1861" y="484"/>
                </a:lnTo>
                <a:lnTo>
                  <a:pt x="1858" y="475"/>
                </a:lnTo>
                <a:lnTo>
                  <a:pt x="1849" y="456"/>
                </a:lnTo>
                <a:lnTo>
                  <a:pt x="1832" y="404"/>
                </a:lnTo>
                <a:lnTo>
                  <a:pt x="1827" y="380"/>
                </a:lnTo>
                <a:lnTo>
                  <a:pt x="1826" y="361"/>
                </a:lnTo>
                <a:lnTo>
                  <a:pt x="1823" y="356"/>
                </a:lnTo>
                <a:cubicBezTo>
                  <a:pt x="1822" y="355"/>
                  <a:pt x="1822" y="355"/>
                  <a:pt x="1822" y="354"/>
                </a:cubicBezTo>
                <a:lnTo>
                  <a:pt x="1820" y="347"/>
                </a:lnTo>
                <a:lnTo>
                  <a:pt x="1816" y="321"/>
                </a:lnTo>
                <a:lnTo>
                  <a:pt x="1811" y="305"/>
                </a:lnTo>
                <a:lnTo>
                  <a:pt x="1811" y="294"/>
                </a:lnTo>
                <a:cubicBezTo>
                  <a:pt x="1811" y="293"/>
                  <a:pt x="1811" y="292"/>
                  <a:pt x="1811" y="291"/>
                </a:cubicBezTo>
                <a:lnTo>
                  <a:pt x="1811" y="291"/>
                </a:lnTo>
                <a:cubicBezTo>
                  <a:pt x="1810" y="290"/>
                  <a:pt x="1810" y="290"/>
                  <a:pt x="1809" y="289"/>
                </a:cubicBezTo>
                <a:lnTo>
                  <a:pt x="1807" y="287"/>
                </a:lnTo>
                <a:cubicBezTo>
                  <a:pt x="1807" y="286"/>
                  <a:pt x="1807" y="285"/>
                  <a:pt x="1806" y="285"/>
                </a:cubicBezTo>
                <a:lnTo>
                  <a:pt x="1806" y="282"/>
                </a:lnTo>
                <a:cubicBezTo>
                  <a:pt x="1805" y="281"/>
                  <a:pt x="1805" y="280"/>
                  <a:pt x="1805" y="279"/>
                </a:cubicBezTo>
                <a:lnTo>
                  <a:pt x="1806" y="276"/>
                </a:lnTo>
                <a:cubicBezTo>
                  <a:pt x="1806" y="274"/>
                  <a:pt x="1806" y="273"/>
                  <a:pt x="1807" y="272"/>
                </a:cubicBezTo>
                <a:cubicBezTo>
                  <a:pt x="1807" y="271"/>
                  <a:pt x="1808" y="270"/>
                  <a:pt x="1808" y="270"/>
                </a:cubicBezTo>
                <a:cubicBezTo>
                  <a:pt x="1809" y="269"/>
                  <a:pt x="1810" y="267"/>
                  <a:pt x="1810" y="267"/>
                </a:cubicBezTo>
                <a:lnTo>
                  <a:pt x="1813" y="264"/>
                </a:lnTo>
                <a:lnTo>
                  <a:pt x="1813" y="259"/>
                </a:lnTo>
                <a:lnTo>
                  <a:pt x="1806" y="231"/>
                </a:lnTo>
                <a:lnTo>
                  <a:pt x="1803" y="223"/>
                </a:lnTo>
                <a:lnTo>
                  <a:pt x="1800" y="223"/>
                </a:lnTo>
                <a:cubicBezTo>
                  <a:pt x="1799" y="222"/>
                  <a:pt x="1798" y="222"/>
                  <a:pt x="1798" y="222"/>
                </a:cubicBezTo>
                <a:lnTo>
                  <a:pt x="1796" y="220"/>
                </a:lnTo>
                <a:cubicBezTo>
                  <a:pt x="1795" y="220"/>
                  <a:pt x="1794" y="219"/>
                  <a:pt x="1794" y="218"/>
                </a:cubicBezTo>
                <a:lnTo>
                  <a:pt x="1792" y="215"/>
                </a:lnTo>
                <a:lnTo>
                  <a:pt x="1787" y="207"/>
                </a:lnTo>
                <a:lnTo>
                  <a:pt x="1781" y="202"/>
                </a:lnTo>
                <a:lnTo>
                  <a:pt x="1767" y="196"/>
                </a:lnTo>
                <a:lnTo>
                  <a:pt x="1758" y="191"/>
                </a:lnTo>
                <a:lnTo>
                  <a:pt x="1746" y="181"/>
                </a:lnTo>
                <a:lnTo>
                  <a:pt x="1741" y="183"/>
                </a:lnTo>
                <a:cubicBezTo>
                  <a:pt x="1740" y="183"/>
                  <a:pt x="1739" y="183"/>
                  <a:pt x="1738" y="183"/>
                </a:cubicBezTo>
                <a:lnTo>
                  <a:pt x="1734" y="183"/>
                </a:lnTo>
                <a:cubicBezTo>
                  <a:pt x="1730" y="183"/>
                  <a:pt x="1729" y="182"/>
                  <a:pt x="1727" y="180"/>
                </a:cubicBezTo>
                <a:lnTo>
                  <a:pt x="1724" y="175"/>
                </a:lnTo>
                <a:cubicBezTo>
                  <a:pt x="1723" y="174"/>
                  <a:pt x="1722" y="172"/>
                  <a:pt x="1722" y="170"/>
                </a:cubicBezTo>
                <a:lnTo>
                  <a:pt x="1722" y="167"/>
                </a:lnTo>
                <a:cubicBezTo>
                  <a:pt x="1722" y="166"/>
                  <a:pt x="1722" y="166"/>
                  <a:pt x="1722" y="165"/>
                </a:cubicBezTo>
                <a:cubicBezTo>
                  <a:pt x="1721" y="165"/>
                  <a:pt x="1720" y="164"/>
                  <a:pt x="1719" y="164"/>
                </a:cubicBezTo>
                <a:lnTo>
                  <a:pt x="1717" y="162"/>
                </a:lnTo>
                <a:cubicBezTo>
                  <a:pt x="1716" y="162"/>
                  <a:pt x="1715" y="161"/>
                  <a:pt x="1715" y="160"/>
                </a:cubicBezTo>
                <a:lnTo>
                  <a:pt x="1712" y="154"/>
                </a:lnTo>
                <a:lnTo>
                  <a:pt x="1712" y="154"/>
                </a:lnTo>
                <a:cubicBezTo>
                  <a:pt x="1711" y="155"/>
                  <a:pt x="1710" y="155"/>
                  <a:pt x="1709" y="155"/>
                </a:cubicBezTo>
                <a:lnTo>
                  <a:pt x="1707" y="154"/>
                </a:lnTo>
                <a:cubicBezTo>
                  <a:pt x="1706" y="154"/>
                  <a:pt x="1705" y="154"/>
                  <a:pt x="1704" y="153"/>
                </a:cubicBezTo>
                <a:lnTo>
                  <a:pt x="1693" y="148"/>
                </a:lnTo>
                <a:lnTo>
                  <a:pt x="1693" y="148"/>
                </a:lnTo>
                <a:lnTo>
                  <a:pt x="1689" y="156"/>
                </a:lnTo>
                <a:cubicBezTo>
                  <a:pt x="1688" y="156"/>
                  <a:pt x="1688" y="157"/>
                  <a:pt x="1687" y="158"/>
                </a:cubicBezTo>
                <a:lnTo>
                  <a:pt x="1685" y="159"/>
                </a:lnTo>
                <a:lnTo>
                  <a:pt x="1683" y="161"/>
                </a:lnTo>
                <a:cubicBezTo>
                  <a:pt x="1683" y="162"/>
                  <a:pt x="1682" y="162"/>
                  <a:pt x="1681" y="162"/>
                </a:cubicBezTo>
                <a:lnTo>
                  <a:pt x="1667" y="167"/>
                </a:lnTo>
                <a:cubicBezTo>
                  <a:pt x="1666" y="167"/>
                  <a:pt x="1665" y="167"/>
                  <a:pt x="1664" y="167"/>
                </a:cubicBezTo>
                <a:lnTo>
                  <a:pt x="1074" y="136"/>
                </a:lnTo>
                <a:cubicBezTo>
                  <a:pt x="1073" y="136"/>
                  <a:pt x="1073" y="136"/>
                  <a:pt x="1072" y="135"/>
                </a:cubicBezTo>
                <a:lnTo>
                  <a:pt x="1062" y="132"/>
                </a:lnTo>
                <a:cubicBezTo>
                  <a:pt x="1062" y="132"/>
                  <a:pt x="1061" y="131"/>
                  <a:pt x="1060" y="131"/>
                </a:cubicBezTo>
                <a:lnTo>
                  <a:pt x="1051" y="141"/>
                </a:lnTo>
                <a:cubicBezTo>
                  <a:pt x="1050" y="141"/>
                  <a:pt x="1050" y="142"/>
                  <a:pt x="1049" y="142"/>
                </a:cubicBezTo>
                <a:lnTo>
                  <a:pt x="1043" y="145"/>
                </a:lnTo>
                <a:lnTo>
                  <a:pt x="1033" y="148"/>
                </a:lnTo>
                <a:lnTo>
                  <a:pt x="1019" y="155"/>
                </a:lnTo>
                <a:cubicBezTo>
                  <a:pt x="1018" y="155"/>
                  <a:pt x="1017" y="155"/>
                  <a:pt x="1016" y="156"/>
                </a:cubicBezTo>
                <a:lnTo>
                  <a:pt x="943" y="167"/>
                </a:lnTo>
                <a:cubicBezTo>
                  <a:pt x="942" y="167"/>
                  <a:pt x="941" y="167"/>
                  <a:pt x="940" y="166"/>
                </a:cubicBezTo>
                <a:lnTo>
                  <a:pt x="932" y="163"/>
                </a:lnTo>
                <a:lnTo>
                  <a:pt x="930" y="164"/>
                </a:lnTo>
                <a:cubicBezTo>
                  <a:pt x="929" y="165"/>
                  <a:pt x="927" y="165"/>
                  <a:pt x="926" y="165"/>
                </a:cubicBezTo>
                <a:lnTo>
                  <a:pt x="919" y="165"/>
                </a:lnTo>
                <a:lnTo>
                  <a:pt x="884" y="154"/>
                </a:lnTo>
                <a:cubicBezTo>
                  <a:pt x="882" y="153"/>
                  <a:pt x="881" y="152"/>
                  <a:pt x="880" y="151"/>
                </a:cubicBezTo>
                <a:lnTo>
                  <a:pt x="875" y="144"/>
                </a:lnTo>
                <a:lnTo>
                  <a:pt x="873" y="143"/>
                </a:lnTo>
                <a:lnTo>
                  <a:pt x="872" y="143"/>
                </a:lnTo>
                <a:lnTo>
                  <a:pt x="867" y="142"/>
                </a:lnTo>
                <a:cubicBezTo>
                  <a:pt x="867" y="142"/>
                  <a:pt x="866" y="141"/>
                  <a:pt x="865" y="141"/>
                </a:cubicBezTo>
                <a:lnTo>
                  <a:pt x="858" y="136"/>
                </a:lnTo>
                <a:cubicBezTo>
                  <a:pt x="856" y="136"/>
                  <a:pt x="855" y="134"/>
                  <a:pt x="854" y="132"/>
                </a:cubicBezTo>
                <a:lnTo>
                  <a:pt x="851" y="127"/>
                </a:lnTo>
                <a:cubicBezTo>
                  <a:pt x="851" y="126"/>
                  <a:pt x="850" y="125"/>
                  <a:pt x="850" y="124"/>
                </a:cubicBezTo>
                <a:lnTo>
                  <a:pt x="849" y="111"/>
                </a:lnTo>
                <a:lnTo>
                  <a:pt x="849" y="97"/>
                </a:lnTo>
                <a:lnTo>
                  <a:pt x="849" y="91"/>
                </a:lnTo>
                <a:lnTo>
                  <a:pt x="849" y="90"/>
                </a:lnTo>
                <a:lnTo>
                  <a:pt x="841" y="70"/>
                </a:lnTo>
                <a:cubicBezTo>
                  <a:pt x="839" y="70"/>
                  <a:pt x="836" y="69"/>
                  <a:pt x="835" y="67"/>
                </a:cubicBezTo>
                <a:lnTo>
                  <a:pt x="833" y="64"/>
                </a:lnTo>
                <a:cubicBezTo>
                  <a:pt x="831" y="63"/>
                  <a:pt x="831" y="60"/>
                  <a:pt x="831" y="58"/>
                </a:cubicBezTo>
                <a:lnTo>
                  <a:pt x="832" y="55"/>
                </a:lnTo>
                <a:cubicBezTo>
                  <a:pt x="831" y="54"/>
                  <a:pt x="830" y="52"/>
                  <a:pt x="830" y="51"/>
                </a:cubicBezTo>
                <a:lnTo>
                  <a:pt x="830" y="48"/>
                </a:lnTo>
                <a:cubicBezTo>
                  <a:pt x="830" y="48"/>
                  <a:pt x="830" y="47"/>
                  <a:pt x="830" y="46"/>
                </a:cubicBezTo>
                <a:lnTo>
                  <a:pt x="831" y="45"/>
                </a:lnTo>
                <a:lnTo>
                  <a:pt x="827" y="38"/>
                </a:lnTo>
                <a:lnTo>
                  <a:pt x="824" y="37"/>
                </a:lnTo>
                <a:cubicBezTo>
                  <a:pt x="823" y="36"/>
                  <a:pt x="822" y="36"/>
                  <a:pt x="822" y="35"/>
                </a:cubicBezTo>
                <a:cubicBezTo>
                  <a:pt x="820" y="33"/>
                  <a:pt x="819" y="30"/>
                  <a:pt x="819" y="28"/>
                </a:cubicBezTo>
                <a:lnTo>
                  <a:pt x="819" y="20"/>
                </a:lnTo>
                <a:lnTo>
                  <a:pt x="822" y="10"/>
                </a:lnTo>
                <a:lnTo>
                  <a:pt x="820" y="9"/>
                </a:lnTo>
                <a:cubicBezTo>
                  <a:pt x="820" y="9"/>
                  <a:pt x="819" y="9"/>
                  <a:pt x="818" y="9"/>
                </a:cubicBezTo>
                <a:lnTo>
                  <a:pt x="816" y="7"/>
                </a:lnTo>
                <a:lnTo>
                  <a:pt x="807" y="0"/>
                </a:lnTo>
                <a:lnTo>
                  <a:pt x="776" y="0"/>
                </a:lnTo>
                <a:lnTo>
                  <a:pt x="724" y="5"/>
                </a:lnTo>
                <a:lnTo>
                  <a:pt x="693" y="16"/>
                </a:lnTo>
                <a:lnTo>
                  <a:pt x="619" y="30"/>
                </a:lnTo>
                <a:lnTo>
                  <a:pt x="562" y="57"/>
                </a:lnTo>
                <a:lnTo>
                  <a:pt x="545" y="76"/>
                </a:lnTo>
                <a:cubicBezTo>
                  <a:pt x="544" y="77"/>
                  <a:pt x="543" y="78"/>
                  <a:pt x="541" y="78"/>
                </a:cubicBezTo>
                <a:lnTo>
                  <a:pt x="534" y="81"/>
                </a:lnTo>
                <a:lnTo>
                  <a:pt x="524" y="83"/>
                </a:lnTo>
                <a:lnTo>
                  <a:pt x="510" y="89"/>
                </a:lnTo>
                <a:lnTo>
                  <a:pt x="469" y="95"/>
                </a:lnTo>
                <a:lnTo>
                  <a:pt x="455" y="104"/>
                </a:lnTo>
                <a:cubicBezTo>
                  <a:pt x="456" y="106"/>
                  <a:pt x="457" y="109"/>
                  <a:pt x="456" y="110"/>
                </a:cubicBezTo>
                <a:lnTo>
                  <a:pt x="455" y="115"/>
                </a:lnTo>
                <a:cubicBezTo>
                  <a:pt x="455" y="116"/>
                  <a:pt x="454" y="117"/>
                  <a:pt x="453" y="118"/>
                </a:cubicBezTo>
                <a:lnTo>
                  <a:pt x="451" y="121"/>
                </a:lnTo>
                <a:cubicBezTo>
                  <a:pt x="450" y="122"/>
                  <a:pt x="449" y="122"/>
                  <a:pt x="448" y="123"/>
                </a:cubicBezTo>
                <a:lnTo>
                  <a:pt x="445" y="124"/>
                </a:lnTo>
                <a:cubicBezTo>
                  <a:pt x="443" y="125"/>
                  <a:pt x="442" y="125"/>
                  <a:pt x="440" y="124"/>
                </a:cubicBezTo>
                <a:lnTo>
                  <a:pt x="425" y="144"/>
                </a:lnTo>
                <a:cubicBezTo>
                  <a:pt x="425" y="145"/>
                  <a:pt x="425" y="145"/>
                  <a:pt x="426" y="146"/>
                </a:cubicBezTo>
                <a:lnTo>
                  <a:pt x="428" y="151"/>
                </a:lnTo>
                <a:cubicBezTo>
                  <a:pt x="429" y="153"/>
                  <a:pt x="429" y="157"/>
                  <a:pt x="427" y="159"/>
                </a:cubicBezTo>
                <a:lnTo>
                  <a:pt x="424" y="162"/>
                </a:lnTo>
                <a:cubicBezTo>
                  <a:pt x="424" y="163"/>
                  <a:pt x="423" y="164"/>
                  <a:pt x="422" y="164"/>
                </a:cubicBezTo>
                <a:lnTo>
                  <a:pt x="416" y="167"/>
                </a:lnTo>
                <a:lnTo>
                  <a:pt x="415" y="169"/>
                </a:lnTo>
                <a:cubicBezTo>
                  <a:pt x="414" y="170"/>
                  <a:pt x="413" y="170"/>
                  <a:pt x="412" y="171"/>
                </a:cubicBezTo>
                <a:lnTo>
                  <a:pt x="405" y="173"/>
                </a:lnTo>
                <a:lnTo>
                  <a:pt x="405" y="174"/>
                </a:lnTo>
                <a:lnTo>
                  <a:pt x="405" y="176"/>
                </a:lnTo>
                <a:cubicBezTo>
                  <a:pt x="405" y="177"/>
                  <a:pt x="406" y="178"/>
                  <a:pt x="406" y="179"/>
                </a:cubicBezTo>
                <a:cubicBezTo>
                  <a:pt x="406" y="182"/>
                  <a:pt x="405" y="185"/>
                  <a:pt x="404" y="186"/>
                </a:cubicBezTo>
                <a:cubicBezTo>
                  <a:pt x="402" y="188"/>
                  <a:pt x="400" y="189"/>
                  <a:pt x="398" y="189"/>
                </a:cubicBezTo>
                <a:lnTo>
                  <a:pt x="397" y="189"/>
                </a:lnTo>
                <a:cubicBezTo>
                  <a:pt x="396" y="192"/>
                  <a:pt x="394" y="193"/>
                  <a:pt x="391" y="194"/>
                </a:cubicBezTo>
                <a:lnTo>
                  <a:pt x="374" y="197"/>
                </a:lnTo>
                <a:cubicBezTo>
                  <a:pt x="372" y="197"/>
                  <a:pt x="370" y="197"/>
                  <a:pt x="368" y="195"/>
                </a:cubicBezTo>
                <a:lnTo>
                  <a:pt x="364" y="193"/>
                </a:lnTo>
                <a:lnTo>
                  <a:pt x="362" y="194"/>
                </a:lnTo>
                <a:lnTo>
                  <a:pt x="330" y="198"/>
                </a:lnTo>
                <a:lnTo>
                  <a:pt x="293" y="215"/>
                </a:lnTo>
                <a:lnTo>
                  <a:pt x="218" y="235"/>
                </a:lnTo>
                <a:lnTo>
                  <a:pt x="165" y="258"/>
                </a:lnTo>
                <a:lnTo>
                  <a:pt x="120" y="270"/>
                </a:lnTo>
                <a:lnTo>
                  <a:pt x="69" y="292"/>
                </a:lnTo>
                <a:lnTo>
                  <a:pt x="57" y="302"/>
                </a:lnTo>
                <a:lnTo>
                  <a:pt x="57" y="302"/>
                </a:lnTo>
                <a:cubicBezTo>
                  <a:pt x="57" y="303"/>
                  <a:pt x="57" y="304"/>
                  <a:pt x="57" y="305"/>
                </a:cubicBezTo>
                <a:lnTo>
                  <a:pt x="57" y="305"/>
                </a:lnTo>
                <a:cubicBezTo>
                  <a:pt x="58" y="306"/>
                  <a:pt x="58" y="308"/>
                  <a:pt x="58" y="309"/>
                </a:cubicBezTo>
                <a:lnTo>
                  <a:pt x="74" y="311"/>
                </a:lnTo>
                <a:cubicBezTo>
                  <a:pt x="75" y="311"/>
                  <a:pt x="76" y="312"/>
                  <a:pt x="77" y="312"/>
                </a:cubicBezTo>
                <a:lnTo>
                  <a:pt x="81" y="315"/>
                </a:lnTo>
                <a:cubicBezTo>
                  <a:pt x="82" y="315"/>
                  <a:pt x="82" y="315"/>
                  <a:pt x="83" y="316"/>
                </a:cubicBezTo>
                <a:cubicBezTo>
                  <a:pt x="86" y="314"/>
                  <a:pt x="91" y="315"/>
                  <a:pt x="93" y="317"/>
                </a:cubicBezTo>
                <a:cubicBezTo>
                  <a:pt x="95" y="319"/>
                  <a:pt x="96" y="321"/>
                  <a:pt x="96" y="324"/>
                </a:cubicBezTo>
                <a:lnTo>
                  <a:pt x="93" y="341"/>
                </a:lnTo>
                <a:lnTo>
                  <a:pt x="95" y="349"/>
                </a:lnTo>
                <a:cubicBezTo>
                  <a:pt x="95" y="351"/>
                  <a:pt x="94" y="353"/>
                  <a:pt x="93" y="355"/>
                </a:cubicBezTo>
                <a:cubicBezTo>
                  <a:pt x="91" y="357"/>
                  <a:pt x="89" y="358"/>
                  <a:pt x="87" y="358"/>
                </a:cubicBezTo>
                <a:lnTo>
                  <a:pt x="86" y="358"/>
                </a:lnTo>
                <a:cubicBezTo>
                  <a:pt x="85" y="359"/>
                  <a:pt x="84" y="359"/>
                  <a:pt x="84" y="359"/>
                </a:cubicBezTo>
                <a:lnTo>
                  <a:pt x="83" y="359"/>
                </a:lnTo>
                <a:lnTo>
                  <a:pt x="80" y="370"/>
                </a:lnTo>
                <a:lnTo>
                  <a:pt x="83" y="380"/>
                </a:lnTo>
                <a:lnTo>
                  <a:pt x="89" y="381"/>
                </a:lnTo>
                <a:cubicBezTo>
                  <a:pt x="93" y="382"/>
                  <a:pt x="95" y="385"/>
                  <a:pt x="95" y="389"/>
                </a:cubicBezTo>
                <a:lnTo>
                  <a:pt x="87" y="392"/>
                </a:lnTo>
                <a:lnTo>
                  <a:pt x="95" y="392"/>
                </a:lnTo>
                <a:cubicBezTo>
                  <a:pt x="95" y="395"/>
                  <a:pt x="94" y="397"/>
                  <a:pt x="92" y="399"/>
                </a:cubicBezTo>
                <a:lnTo>
                  <a:pt x="89" y="402"/>
                </a:lnTo>
                <a:lnTo>
                  <a:pt x="89" y="406"/>
                </a:lnTo>
                <a:cubicBezTo>
                  <a:pt x="89" y="408"/>
                  <a:pt x="88" y="410"/>
                  <a:pt x="87" y="411"/>
                </a:cubicBezTo>
                <a:cubicBezTo>
                  <a:pt x="85" y="413"/>
                  <a:pt x="83" y="414"/>
                  <a:pt x="80" y="414"/>
                </a:cubicBezTo>
                <a:cubicBezTo>
                  <a:pt x="78" y="414"/>
                  <a:pt x="75" y="413"/>
                  <a:pt x="74" y="411"/>
                </a:cubicBezTo>
                <a:lnTo>
                  <a:pt x="72" y="408"/>
                </a:lnTo>
                <a:lnTo>
                  <a:pt x="61" y="391"/>
                </a:lnTo>
                <a:lnTo>
                  <a:pt x="52" y="388"/>
                </a:lnTo>
                <a:lnTo>
                  <a:pt x="44" y="386"/>
                </a:lnTo>
                <a:cubicBezTo>
                  <a:pt x="43" y="386"/>
                  <a:pt x="42" y="386"/>
                  <a:pt x="41" y="385"/>
                </a:cubicBezTo>
                <a:lnTo>
                  <a:pt x="35" y="379"/>
                </a:lnTo>
                <a:lnTo>
                  <a:pt x="29" y="376"/>
                </a:lnTo>
                <a:lnTo>
                  <a:pt x="27" y="377"/>
                </a:lnTo>
                <a:cubicBezTo>
                  <a:pt x="27" y="377"/>
                  <a:pt x="26" y="378"/>
                  <a:pt x="25" y="378"/>
                </a:cubicBezTo>
                <a:lnTo>
                  <a:pt x="24" y="379"/>
                </a:lnTo>
                <a:lnTo>
                  <a:pt x="25" y="382"/>
                </a:lnTo>
                <a:lnTo>
                  <a:pt x="25" y="382"/>
                </a:lnTo>
                <a:lnTo>
                  <a:pt x="25" y="382"/>
                </a:lnTo>
                <a:lnTo>
                  <a:pt x="24" y="386"/>
                </a:lnTo>
                <a:lnTo>
                  <a:pt x="26" y="390"/>
                </a:lnTo>
                <a:lnTo>
                  <a:pt x="31" y="409"/>
                </a:lnTo>
                <a:lnTo>
                  <a:pt x="31" y="422"/>
                </a:lnTo>
                <a:lnTo>
                  <a:pt x="32" y="433"/>
                </a:lnTo>
                <a:lnTo>
                  <a:pt x="36" y="439"/>
                </a:lnTo>
                <a:cubicBezTo>
                  <a:pt x="36" y="439"/>
                  <a:pt x="36" y="440"/>
                  <a:pt x="37" y="441"/>
                </a:cubicBezTo>
                <a:lnTo>
                  <a:pt x="39" y="448"/>
                </a:lnTo>
                <a:lnTo>
                  <a:pt x="42" y="453"/>
                </a:lnTo>
                <a:cubicBezTo>
                  <a:pt x="42" y="454"/>
                  <a:pt x="43" y="455"/>
                  <a:pt x="43" y="456"/>
                </a:cubicBezTo>
                <a:lnTo>
                  <a:pt x="45" y="473"/>
                </a:lnTo>
                <a:lnTo>
                  <a:pt x="51" y="501"/>
                </a:lnTo>
                <a:lnTo>
                  <a:pt x="51" y="508"/>
                </a:lnTo>
                <a:lnTo>
                  <a:pt x="53" y="509"/>
                </a:lnTo>
                <a:cubicBezTo>
                  <a:pt x="54" y="510"/>
                  <a:pt x="55" y="511"/>
                  <a:pt x="55" y="512"/>
                </a:cubicBezTo>
                <a:lnTo>
                  <a:pt x="56" y="514"/>
                </a:lnTo>
                <a:cubicBezTo>
                  <a:pt x="59" y="516"/>
                  <a:pt x="60" y="520"/>
                  <a:pt x="58" y="523"/>
                </a:cubicBezTo>
                <a:lnTo>
                  <a:pt x="51" y="536"/>
                </a:lnTo>
                <a:cubicBezTo>
                  <a:pt x="50" y="537"/>
                  <a:pt x="49" y="538"/>
                  <a:pt x="48" y="539"/>
                </a:cubicBezTo>
                <a:lnTo>
                  <a:pt x="47" y="540"/>
                </a:lnTo>
                <a:lnTo>
                  <a:pt x="46" y="544"/>
                </a:lnTo>
                <a:lnTo>
                  <a:pt x="49" y="558"/>
                </a:lnTo>
                <a:cubicBezTo>
                  <a:pt x="49" y="559"/>
                  <a:pt x="49" y="560"/>
                  <a:pt x="48" y="561"/>
                </a:cubicBezTo>
                <a:lnTo>
                  <a:pt x="39" y="589"/>
                </a:lnTo>
                <a:cubicBezTo>
                  <a:pt x="39" y="590"/>
                  <a:pt x="38" y="591"/>
                  <a:pt x="37" y="591"/>
                </a:cubicBezTo>
                <a:lnTo>
                  <a:pt x="31" y="598"/>
                </a:lnTo>
                <a:lnTo>
                  <a:pt x="19" y="608"/>
                </a:lnTo>
                <a:lnTo>
                  <a:pt x="2" y="618"/>
                </a:lnTo>
                <a:lnTo>
                  <a:pt x="5" y="635"/>
                </a:lnTo>
                <a:lnTo>
                  <a:pt x="4" y="643"/>
                </a:lnTo>
                <a:cubicBezTo>
                  <a:pt x="4" y="643"/>
                  <a:pt x="3" y="644"/>
                  <a:pt x="3" y="645"/>
                </a:cubicBezTo>
                <a:lnTo>
                  <a:pt x="1" y="649"/>
                </a:lnTo>
                <a:cubicBezTo>
                  <a:pt x="1" y="650"/>
                  <a:pt x="0" y="650"/>
                  <a:pt x="0" y="651"/>
                </a:cubicBezTo>
                <a:lnTo>
                  <a:pt x="3" y="651"/>
                </a:lnTo>
                <a:cubicBezTo>
                  <a:pt x="4" y="651"/>
                  <a:pt x="5" y="651"/>
                  <a:pt x="6" y="651"/>
                </a:cubicBezTo>
                <a:lnTo>
                  <a:pt x="10" y="653"/>
                </a:lnTo>
                <a:cubicBezTo>
                  <a:pt x="11" y="654"/>
                  <a:pt x="12" y="654"/>
                  <a:pt x="13" y="655"/>
                </a:cubicBezTo>
                <a:lnTo>
                  <a:pt x="18" y="662"/>
                </a:lnTo>
                <a:lnTo>
                  <a:pt x="22" y="664"/>
                </a:lnTo>
                <a:lnTo>
                  <a:pt x="44" y="680"/>
                </a:lnTo>
                <a:lnTo>
                  <a:pt x="48" y="685"/>
                </a:lnTo>
                <a:lnTo>
                  <a:pt x="56" y="698"/>
                </a:lnTo>
                <a:lnTo>
                  <a:pt x="57" y="699"/>
                </a:lnTo>
                <a:lnTo>
                  <a:pt x="58" y="699"/>
                </a:lnTo>
                <a:cubicBezTo>
                  <a:pt x="59" y="700"/>
                  <a:pt x="60" y="701"/>
                  <a:pt x="61" y="702"/>
                </a:cubicBezTo>
                <a:lnTo>
                  <a:pt x="66" y="708"/>
                </a:lnTo>
                <a:lnTo>
                  <a:pt x="75" y="712"/>
                </a:lnTo>
                <a:cubicBezTo>
                  <a:pt x="76" y="712"/>
                  <a:pt x="77" y="713"/>
                  <a:pt x="78" y="714"/>
                </a:cubicBezTo>
                <a:lnTo>
                  <a:pt x="89" y="726"/>
                </a:lnTo>
                <a:lnTo>
                  <a:pt x="96" y="732"/>
                </a:lnTo>
                <a:cubicBezTo>
                  <a:pt x="99" y="734"/>
                  <a:pt x="99" y="738"/>
                  <a:pt x="98" y="741"/>
                </a:cubicBezTo>
                <a:lnTo>
                  <a:pt x="92" y="754"/>
                </a:lnTo>
                <a:lnTo>
                  <a:pt x="93" y="754"/>
                </a:lnTo>
                <a:cubicBezTo>
                  <a:pt x="94" y="755"/>
                  <a:pt x="95" y="757"/>
                  <a:pt x="95" y="758"/>
                </a:cubicBezTo>
                <a:lnTo>
                  <a:pt x="96" y="762"/>
                </a:lnTo>
                <a:cubicBezTo>
                  <a:pt x="96" y="764"/>
                  <a:pt x="96" y="765"/>
                  <a:pt x="96" y="767"/>
                </a:cubicBezTo>
                <a:lnTo>
                  <a:pt x="92" y="775"/>
                </a:lnTo>
                <a:lnTo>
                  <a:pt x="87" y="783"/>
                </a:lnTo>
                <a:cubicBezTo>
                  <a:pt x="87" y="784"/>
                  <a:pt x="86" y="784"/>
                  <a:pt x="85" y="785"/>
                </a:cubicBezTo>
                <a:lnTo>
                  <a:pt x="78" y="791"/>
                </a:lnTo>
                <a:lnTo>
                  <a:pt x="79" y="800"/>
                </a:lnTo>
                <a:lnTo>
                  <a:pt x="87" y="821"/>
                </a:lnTo>
                <a:cubicBezTo>
                  <a:pt x="88" y="822"/>
                  <a:pt x="88" y="824"/>
                  <a:pt x="88" y="825"/>
                </a:cubicBezTo>
                <a:lnTo>
                  <a:pt x="87" y="827"/>
                </a:lnTo>
                <a:lnTo>
                  <a:pt x="88" y="828"/>
                </a:lnTo>
                <a:lnTo>
                  <a:pt x="93" y="831"/>
                </a:lnTo>
                <a:lnTo>
                  <a:pt x="97" y="831"/>
                </a:lnTo>
                <a:lnTo>
                  <a:pt x="104" y="834"/>
                </a:lnTo>
                <a:cubicBezTo>
                  <a:pt x="106" y="835"/>
                  <a:pt x="107" y="836"/>
                  <a:pt x="108" y="838"/>
                </a:cubicBezTo>
                <a:lnTo>
                  <a:pt x="111" y="843"/>
                </a:lnTo>
                <a:cubicBezTo>
                  <a:pt x="111" y="845"/>
                  <a:pt x="112" y="846"/>
                  <a:pt x="112" y="847"/>
                </a:cubicBezTo>
                <a:lnTo>
                  <a:pt x="112" y="854"/>
                </a:lnTo>
                <a:cubicBezTo>
                  <a:pt x="112" y="855"/>
                  <a:pt x="111" y="857"/>
                  <a:pt x="110" y="859"/>
                </a:cubicBezTo>
                <a:lnTo>
                  <a:pt x="109" y="860"/>
                </a:lnTo>
                <a:lnTo>
                  <a:pt x="109" y="861"/>
                </a:lnTo>
                <a:cubicBezTo>
                  <a:pt x="111" y="862"/>
                  <a:pt x="111" y="864"/>
                  <a:pt x="111" y="866"/>
                </a:cubicBezTo>
                <a:lnTo>
                  <a:pt x="110" y="871"/>
                </a:lnTo>
                <a:lnTo>
                  <a:pt x="107" y="882"/>
                </a:lnTo>
                <a:lnTo>
                  <a:pt x="107" y="883"/>
                </a:lnTo>
                <a:lnTo>
                  <a:pt x="118" y="891"/>
                </a:lnTo>
                <a:cubicBezTo>
                  <a:pt x="120" y="893"/>
                  <a:pt x="121" y="895"/>
                  <a:pt x="121" y="897"/>
                </a:cubicBezTo>
                <a:cubicBezTo>
                  <a:pt x="122" y="899"/>
                  <a:pt x="121" y="901"/>
                  <a:pt x="120" y="903"/>
                </a:cubicBezTo>
                <a:lnTo>
                  <a:pt x="116" y="909"/>
                </a:lnTo>
                <a:lnTo>
                  <a:pt x="114" y="916"/>
                </a:lnTo>
                <a:lnTo>
                  <a:pt x="109" y="926"/>
                </a:lnTo>
                <a:lnTo>
                  <a:pt x="109" y="944"/>
                </a:lnTo>
                <a:lnTo>
                  <a:pt x="107" y="952"/>
                </a:lnTo>
                <a:lnTo>
                  <a:pt x="103" y="959"/>
                </a:lnTo>
                <a:lnTo>
                  <a:pt x="99" y="965"/>
                </a:lnTo>
                <a:lnTo>
                  <a:pt x="87" y="979"/>
                </a:lnTo>
                <a:lnTo>
                  <a:pt x="87" y="981"/>
                </a:lnTo>
                <a:lnTo>
                  <a:pt x="88" y="983"/>
                </a:lnTo>
                <a:lnTo>
                  <a:pt x="90" y="985"/>
                </a:lnTo>
                <a:cubicBezTo>
                  <a:pt x="91" y="985"/>
                  <a:pt x="92" y="986"/>
                  <a:pt x="92" y="987"/>
                </a:cubicBezTo>
                <a:lnTo>
                  <a:pt x="95" y="990"/>
                </a:lnTo>
                <a:cubicBezTo>
                  <a:pt x="96" y="991"/>
                  <a:pt x="96" y="993"/>
                  <a:pt x="97" y="994"/>
                </a:cubicBezTo>
                <a:lnTo>
                  <a:pt x="99" y="1008"/>
                </a:lnTo>
                <a:lnTo>
                  <a:pt x="102" y="1011"/>
                </a:lnTo>
                <a:lnTo>
                  <a:pt x="110" y="1018"/>
                </a:lnTo>
                <a:cubicBezTo>
                  <a:pt x="111" y="1019"/>
                  <a:pt x="112" y="1020"/>
                  <a:pt x="113" y="1021"/>
                </a:cubicBezTo>
                <a:lnTo>
                  <a:pt x="115" y="1027"/>
                </a:lnTo>
                <a:lnTo>
                  <a:pt x="117" y="1036"/>
                </a:lnTo>
                <a:lnTo>
                  <a:pt x="118" y="1046"/>
                </a:lnTo>
                <a:cubicBezTo>
                  <a:pt x="118" y="1047"/>
                  <a:pt x="118" y="1048"/>
                  <a:pt x="118" y="1049"/>
                </a:cubicBezTo>
                <a:lnTo>
                  <a:pt x="115" y="1055"/>
                </a:lnTo>
                <a:lnTo>
                  <a:pt x="111" y="1065"/>
                </a:lnTo>
                <a:lnTo>
                  <a:pt x="112" y="1068"/>
                </a:lnTo>
                <a:lnTo>
                  <a:pt x="123" y="1071"/>
                </a:lnTo>
                <a:cubicBezTo>
                  <a:pt x="124" y="1072"/>
                  <a:pt x="125" y="1072"/>
                  <a:pt x="125" y="1072"/>
                </a:cubicBezTo>
                <a:lnTo>
                  <a:pt x="133" y="1078"/>
                </a:lnTo>
                <a:lnTo>
                  <a:pt x="141" y="1080"/>
                </a:lnTo>
                <a:lnTo>
                  <a:pt x="146" y="1082"/>
                </a:lnTo>
                <a:lnTo>
                  <a:pt x="151" y="1085"/>
                </a:lnTo>
                <a:lnTo>
                  <a:pt x="155" y="1090"/>
                </a:lnTo>
                <a:cubicBezTo>
                  <a:pt x="156" y="1091"/>
                  <a:pt x="156" y="1091"/>
                  <a:pt x="157" y="1092"/>
                </a:cubicBezTo>
                <a:lnTo>
                  <a:pt x="159" y="1096"/>
                </a:lnTo>
                <a:cubicBezTo>
                  <a:pt x="160" y="1098"/>
                  <a:pt x="160" y="1101"/>
                  <a:pt x="159" y="1103"/>
                </a:cubicBezTo>
                <a:lnTo>
                  <a:pt x="158" y="1105"/>
                </a:lnTo>
                <a:lnTo>
                  <a:pt x="160" y="1130"/>
                </a:lnTo>
                <a:lnTo>
                  <a:pt x="164" y="1136"/>
                </a:lnTo>
                <a:lnTo>
                  <a:pt x="167" y="1140"/>
                </a:lnTo>
                <a:cubicBezTo>
                  <a:pt x="168" y="1140"/>
                  <a:pt x="168" y="1141"/>
                  <a:pt x="168" y="1141"/>
                </a:cubicBezTo>
                <a:lnTo>
                  <a:pt x="171" y="1148"/>
                </a:lnTo>
                <a:cubicBezTo>
                  <a:pt x="172" y="1149"/>
                  <a:pt x="172" y="1150"/>
                  <a:pt x="172" y="1152"/>
                </a:cubicBezTo>
                <a:lnTo>
                  <a:pt x="171" y="1159"/>
                </a:lnTo>
                <a:cubicBezTo>
                  <a:pt x="172" y="1161"/>
                  <a:pt x="172" y="1164"/>
                  <a:pt x="172" y="1165"/>
                </a:cubicBezTo>
                <a:lnTo>
                  <a:pt x="168" y="1172"/>
                </a:lnTo>
                <a:lnTo>
                  <a:pt x="165" y="1187"/>
                </a:lnTo>
                <a:lnTo>
                  <a:pt x="164" y="1198"/>
                </a:lnTo>
                <a:cubicBezTo>
                  <a:pt x="164" y="1199"/>
                  <a:pt x="164" y="1200"/>
                  <a:pt x="163" y="1201"/>
                </a:cubicBezTo>
                <a:lnTo>
                  <a:pt x="162" y="1203"/>
                </a:lnTo>
                <a:cubicBezTo>
                  <a:pt x="161" y="1204"/>
                  <a:pt x="161" y="1205"/>
                  <a:pt x="160" y="1205"/>
                </a:cubicBezTo>
                <a:lnTo>
                  <a:pt x="160" y="1207"/>
                </a:lnTo>
                <a:lnTo>
                  <a:pt x="160" y="1212"/>
                </a:lnTo>
                <a:lnTo>
                  <a:pt x="159" y="1217"/>
                </a:lnTo>
                <a:lnTo>
                  <a:pt x="157" y="1222"/>
                </a:lnTo>
                <a:cubicBezTo>
                  <a:pt x="158" y="1222"/>
                  <a:pt x="158" y="1221"/>
                  <a:pt x="158" y="1221"/>
                </a:cubicBezTo>
                <a:cubicBezTo>
                  <a:pt x="161" y="1220"/>
                  <a:pt x="164" y="1221"/>
                  <a:pt x="166" y="1223"/>
                </a:cubicBezTo>
                <a:lnTo>
                  <a:pt x="168" y="1225"/>
                </a:lnTo>
                <a:lnTo>
                  <a:pt x="176" y="1227"/>
                </a:lnTo>
                <a:cubicBezTo>
                  <a:pt x="177" y="1227"/>
                  <a:pt x="179" y="1227"/>
                  <a:pt x="180" y="1228"/>
                </a:cubicBezTo>
                <a:lnTo>
                  <a:pt x="181" y="1227"/>
                </a:lnTo>
                <a:lnTo>
                  <a:pt x="184" y="1225"/>
                </a:lnTo>
                <a:cubicBezTo>
                  <a:pt x="186" y="1223"/>
                  <a:pt x="189" y="1223"/>
                  <a:pt x="192" y="1225"/>
                </a:cubicBezTo>
                <a:lnTo>
                  <a:pt x="194" y="1226"/>
                </a:lnTo>
                <a:cubicBezTo>
                  <a:pt x="196" y="1227"/>
                  <a:pt x="198" y="1229"/>
                  <a:pt x="198" y="1231"/>
                </a:cubicBezTo>
                <a:lnTo>
                  <a:pt x="199" y="1234"/>
                </a:lnTo>
                <a:lnTo>
                  <a:pt x="205" y="1234"/>
                </a:lnTo>
                <a:cubicBezTo>
                  <a:pt x="206" y="1234"/>
                  <a:pt x="207" y="1235"/>
                  <a:pt x="208" y="1235"/>
                </a:cubicBezTo>
                <a:lnTo>
                  <a:pt x="213" y="1238"/>
                </a:lnTo>
                <a:cubicBezTo>
                  <a:pt x="215" y="1238"/>
                  <a:pt x="216" y="1239"/>
                  <a:pt x="217" y="1241"/>
                </a:cubicBezTo>
                <a:lnTo>
                  <a:pt x="219" y="1246"/>
                </a:lnTo>
                <a:cubicBezTo>
                  <a:pt x="220" y="1247"/>
                  <a:pt x="220" y="1249"/>
                  <a:pt x="220" y="1250"/>
                </a:cubicBezTo>
                <a:lnTo>
                  <a:pt x="220" y="1253"/>
                </a:lnTo>
                <a:cubicBezTo>
                  <a:pt x="220" y="1255"/>
                  <a:pt x="219" y="1256"/>
                  <a:pt x="219" y="1257"/>
                </a:cubicBezTo>
                <a:lnTo>
                  <a:pt x="218" y="1262"/>
                </a:lnTo>
                <a:lnTo>
                  <a:pt x="219" y="1269"/>
                </a:lnTo>
                <a:lnTo>
                  <a:pt x="221" y="1275"/>
                </a:lnTo>
                <a:lnTo>
                  <a:pt x="226" y="1278"/>
                </a:lnTo>
                <a:cubicBezTo>
                  <a:pt x="227" y="1278"/>
                  <a:pt x="227" y="1278"/>
                  <a:pt x="228" y="1279"/>
                </a:cubicBezTo>
                <a:lnTo>
                  <a:pt x="231" y="1281"/>
                </a:lnTo>
                <a:cubicBezTo>
                  <a:pt x="232" y="1282"/>
                  <a:pt x="233" y="1283"/>
                  <a:pt x="233" y="1284"/>
                </a:cubicBezTo>
                <a:lnTo>
                  <a:pt x="235" y="1290"/>
                </a:lnTo>
                <a:cubicBezTo>
                  <a:pt x="236" y="1290"/>
                  <a:pt x="236" y="1290"/>
                  <a:pt x="237" y="1290"/>
                </a:cubicBezTo>
                <a:lnTo>
                  <a:pt x="245" y="1289"/>
                </a:lnTo>
                <a:cubicBezTo>
                  <a:pt x="246" y="1289"/>
                  <a:pt x="247" y="1289"/>
                  <a:pt x="248" y="1289"/>
                </a:cubicBezTo>
                <a:lnTo>
                  <a:pt x="291" y="1306"/>
                </a:lnTo>
                <a:cubicBezTo>
                  <a:pt x="292" y="1306"/>
                  <a:pt x="293" y="1307"/>
                  <a:pt x="293" y="1308"/>
                </a:cubicBezTo>
                <a:lnTo>
                  <a:pt x="295" y="1310"/>
                </a:lnTo>
                <a:lnTo>
                  <a:pt x="307" y="1307"/>
                </a:lnTo>
                <a:cubicBezTo>
                  <a:pt x="308" y="1306"/>
                  <a:pt x="309" y="1306"/>
                  <a:pt x="310" y="1306"/>
                </a:cubicBezTo>
                <a:lnTo>
                  <a:pt x="315" y="1307"/>
                </a:lnTo>
                <a:cubicBezTo>
                  <a:pt x="318" y="1307"/>
                  <a:pt x="321" y="1310"/>
                  <a:pt x="322" y="1313"/>
                </a:cubicBezTo>
                <a:lnTo>
                  <a:pt x="322" y="1315"/>
                </a:lnTo>
                <a:lnTo>
                  <a:pt x="330" y="1328"/>
                </a:lnTo>
                <a:lnTo>
                  <a:pt x="340" y="1324"/>
                </a:lnTo>
                <a:cubicBezTo>
                  <a:pt x="342" y="1324"/>
                  <a:pt x="343" y="1323"/>
                  <a:pt x="344" y="1324"/>
                </a:cubicBezTo>
                <a:lnTo>
                  <a:pt x="348" y="1324"/>
                </a:lnTo>
                <a:cubicBezTo>
                  <a:pt x="349" y="1324"/>
                  <a:pt x="351" y="1325"/>
                  <a:pt x="352" y="1326"/>
                </a:cubicBezTo>
                <a:lnTo>
                  <a:pt x="355" y="1329"/>
                </a:lnTo>
                <a:cubicBezTo>
                  <a:pt x="355" y="1329"/>
                  <a:pt x="356" y="1330"/>
                  <a:pt x="356" y="1331"/>
                </a:cubicBezTo>
                <a:lnTo>
                  <a:pt x="361" y="1343"/>
                </a:lnTo>
                <a:lnTo>
                  <a:pt x="366" y="1339"/>
                </a:lnTo>
                <a:cubicBezTo>
                  <a:pt x="368" y="1337"/>
                  <a:pt x="370" y="1336"/>
                  <a:pt x="372" y="1336"/>
                </a:cubicBezTo>
                <a:lnTo>
                  <a:pt x="381" y="1337"/>
                </a:lnTo>
                <a:cubicBezTo>
                  <a:pt x="382" y="1337"/>
                  <a:pt x="383" y="1338"/>
                  <a:pt x="385" y="1339"/>
                </a:cubicBezTo>
                <a:lnTo>
                  <a:pt x="388" y="1342"/>
                </a:lnTo>
                <a:lnTo>
                  <a:pt x="390" y="1337"/>
                </a:lnTo>
                <a:cubicBezTo>
                  <a:pt x="391" y="1335"/>
                  <a:pt x="393" y="1333"/>
                  <a:pt x="396" y="1333"/>
                </a:cubicBezTo>
                <a:lnTo>
                  <a:pt x="398" y="1332"/>
                </a:lnTo>
                <a:lnTo>
                  <a:pt x="407" y="1332"/>
                </a:lnTo>
                <a:lnTo>
                  <a:pt x="415" y="1334"/>
                </a:lnTo>
                <a:cubicBezTo>
                  <a:pt x="416" y="1334"/>
                  <a:pt x="417" y="1334"/>
                  <a:pt x="417" y="1335"/>
                </a:cubicBezTo>
                <a:lnTo>
                  <a:pt x="423" y="1338"/>
                </a:lnTo>
                <a:cubicBezTo>
                  <a:pt x="424" y="1339"/>
                  <a:pt x="425" y="1339"/>
                  <a:pt x="425" y="1340"/>
                </a:cubicBezTo>
                <a:lnTo>
                  <a:pt x="442" y="1357"/>
                </a:lnTo>
                <a:cubicBezTo>
                  <a:pt x="443" y="1358"/>
                  <a:pt x="443" y="1359"/>
                  <a:pt x="444" y="1360"/>
                </a:cubicBezTo>
                <a:lnTo>
                  <a:pt x="445" y="1366"/>
                </a:lnTo>
                <a:cubicBezTo>
                  <a:pt x="447" y="1370"/>
                  <a:pt x="445" y="1374"/>
                  <a:pt x="441" y="1376"/>
                </a:cubicBezTo>
                <a:lnTo>
                  <a:pt x="440" y="1376"/>
                </a:lnTo>
                <a:cubicBezTo>
                  <a:pt x="440" y="1377"/>
                  <a:pt x="440" y="1378"/>
                  <a:pt x="439" y="1379"/>
                </a:cubicBezTo>
                <a:lnTo>
                  <a:pt x="439" y="1381"/>
                </a:lnTo>
                <a:cubicBezTo>
                  <a:pt x="439" y="1383"/>
                  <a:pt x="439" y="1385"/>
                  <a:pt x="438" y="1387"/>
                </a:cubicBezTo>
                <a:lnTo>
                  <a:pt x="436" y="1390"/>
                </a:lnTo>
                <a:lnTo>
                  <a:pt x="430" y="1396"/>
                </a:lnTo>
                <a:cubicBezTo>
                  <a:pt x="429" y="1398"/>
                  <a:pt x="427" y="1399"/>
                  <a:pt x="425" y="1399"/>
                </a:cubicBezTo>
                <a:lnTo>
                  <a:pt x="422" y="1400"/>
                </a:lnTo>
                <a:cubicBezTo>
                  <a:pt x="421" y="1400"/>
                  <a:pt x="419" y="1400"/>
                  <a:pt x="418" y="1400"/>
                </a:cubicBezTo>
                <a:lnTo>
                  <a:pt x="416" y="1400"/>
                </a:lnTo>
                <a:cubicBezTo>
                  <a:pt x="416" y="1400"/>
                  <a:pt x="415" y="1401"/>
                  <a:pt x="414" y="1402"/>
                </a:cubicBezTo>
                <a:lnTo>
                  <a:pt x="406" y="1408"/>
                </a:lnTo>
                <a:lnTo>
                  <a:pt x="406" y="1409"/>
                </a:lnTo>
                <a:cubicBezTo>
                  <a:pt x="406" y="1410"/>
                  <a:pt x="405" y="1411"/>
                  <a:pt x="404" y="1413"/>
                </a:cubicBezTo>
                <a:cubicBezTo>
                  <a:pt x="406" y="1414"/>
                  <a:pt x="407" y="1415"/>
                  <a:pt x="408" y="1417"/>
                </a:cubicBezTo>
                <a:lnTo>
                  <a:pt x="409" y="1421"/>
                </a:lnTo>
                <a:cubicBezTo>
                  <a:pt x="410" y="1421"/>
                  <a:pt x="410" y="1421"/>
                  <a:pt x="411" y="1421"/>
                </a:cubicBezTo>
                <a:lnTo>
                  <a:pt x="420" y="1421"/>
                </a:lnTo>
                <a:cubicBezTo>
                  <a:pt x="421" y="1421"/>
                  <a:pt x="421" y="1421"/>
                  <a:pt x="422" y="1421"/>
                </a:cubicBezTo>
                <a:cubicBezTo>
                  <a:pt x="424" y="1422"/>
                  <a:pt x="428" y="1424"/>
                  <a:pt x="429" y="1426"/>
                </a:cubicBezTo>
                <a:lnTo>
                  <a:pt x="430" y="1429"/>
                </a:lnTo>
                <a:cubicBezTo>
                  <a:pt x="431" y="1429"/>
                  <a:pt x="431" y="1431"/>
                  <a:pt x="431" y="1432"/>
                </a:cubicBezTo>
                <a:lnTo>
                  <a:pt x="431" y="1434"/>
                </a:lnTo>
                <a:lnTo>
                  <a:pt x="431" y="1437"/>
                </a:lnTo>
                <a:lnTo>
                  <a:pt x="432" y="1438"/>
                </a:lnTo>
                <a:lnTo>
                  <a:pt x="438" y="1441"/>
                </a:lnTo>
                <a:cubicBezTo>
                  <a:pt x="439" y="1441"/>
                  <a:pt x="440" y="1441"/>
                  <a:pt x="440" y="1442"/>
                </a:cubicBezTo>
                <a:lnTo>
                  <a:pt x="445" y="1445"/>
                </a:lnTo>
                <a:cubicBezTo>
                  <a:pt x="445" y="1445"/>
                  <a:pt x="446" y="1446"/>
                  <a:pt x="447" y="1447"/>
                </a:cubicBezTo>
                <a:lnTo>
                  <a:pt x="449" y="1451"/>
                </a:lnTo>
                <a:lnTo>
                  <a:pt x="460" y="1468"/>
                </a:lnTo>
                <a:lnTo>
                  <a:pt x="465" y="1473"/>
                </a:lnTo>
                <a:cubicBezTo>
                  <a:pt x="466" y="1474"/>
                  <a:pt x="466" y="1475"/>
                  <a:pt x="467" y="1476"/>
                </a:cubicBezTo>
                <a:lnTo>
                  <a:pt x="469" y="1482"/>
                </a:lnTo>
                <a:lnTo>
                  <a:pt x="472" y="1495"/>
                </a:lnTo>
                <a:lnTo>
                  <a:pt x="480" y="1503"/>
                </a:lnTo>
                <a:lnTo>
                  <a:pt x="485" y="1506"/>
                </a:lnTo>
                <a:lnTo>
                  <a:pt x="487" y="1505"/>
                </a:lnTo>
                <a:lnTo>
                  <a:pt x="491" y="1500"/>
                </a:lnTo>
                <a:cubicBezTo>
                  <a:pt x="492" y="1499"/>
                  <a:pt x="492" y="1499"/>
                  <a:pt x="493" y="1498"/>
                </a:cubicBezTo>
                <a:lnTo>
                  <a:pt x="498" y="1494"/>
                </a:lnTo>
                <a:lnTo>
                  <a:pt x="503" y="1484"/>
                </a:lnTo>
                <a:cubicBezTo>
                  <a:pt x="504" y="1484"/>
                  <a:pt x="504" y="1483"/>
                  <a:pt x="505" y="1483"/>
                </a:cubicBezTo>
                <a:lnTo>
                  <a:pt x="509" y="1479"/>
                </a:lnTo>
                <a:cubicBezTo>
                  <a:pt x="510" y="1478"/>
                  <a:pt x="512" y="1477"/>
                  <a:pt x="513" y="1477"/>
                </a:cubicBezTo>
                <a:lnTo>
                  <a:pt x="517" y="1477"/>
                </a:lnTo>
                <a:lnTo>
                  <a:pt x="521" y="1477"/>
                </a:lnTo>
                <a:lnTo>
                  <a:pt x="523" y="1476"/>
                </a:lnTo>
                <a:lnTo>
                  <a:pt x="525" y="1473"/>
                </a:lnTo>
                <a:cubicBezTo>
                  <a:pt x="526" y="1472"/>
                  <a:pt x="526" y="1471"/>
                  <a:pt x="527" y="1471"/>
                </a:cubicBezTo>
                <a:lnTo>
                  <a:pt x="530" y="1469"/>
                </a:lnTo>
                <a:cubicBezTo>
                  <a:pt x="531" y="1468"/>
                  <a:pt x="532" y="1468"/>
                  <a:pt x="534" y="1468"/>
                </a:cubicBezTo>
                <a:cubicBezTo>
                  <a:pt x="534" y="1468"/>
                  <a:pt x="534" y="1468"/>
                  <a:pt x="535" y="1468"/>
                </a:cubicBezTo>
                <a:cubicBezTo>
                  <a:pt x="536" y="1466"/>
                  <a:pt x="539" y="1464"/>
                  <a:pt x="542" y="1463"/>
                </a:cubicBezTo>
                <a:lnTo>
                  <a:pt x="542" y="1462"/>
                </a:lnTo>
                <a:lnTo>
                  <a:pt x="539" y="1458"/>
                </a:lnTo>
                <a:lnTo>
                  <a:pt x="535" y="1455"/>
                </a:lnTo>
                <a:cubicBezTo>
                  <a:pt x="535" y="1455"/>
                  <a:pt x="534" y="1455"/>
                  <a:pt x="533" y="1454"/>
                </a:cubicBezTo>
                <a:lnTo>
                  <a:pt x="530" y="1450"/>
                </a:lnTo>
                <a:cubicBezTo>
                  <a:pt x="529" y="1449"/>
                  <a:pt x="528" y="1448"/>
                  <a:pt x="528" y="1447"/>
                </a:cubicBezTo>
                <a:lnTo>
                  <a:pt x="523" y="1430"/>
                </a:lnTo>
                <a:lnTo>
                  <a:pt x="517" y="1422"/>
                </a:lnTo>
                <a:cubicBezTo>
                  <a:pt x="516" y="1421"/>
                  <a:pt x="516" y="1419"/>
                  <a:pt x="516" y="1418"/>
                </a:cubicBezTo>
                <a:lnTo>
                  <a:pt x="516" y="1413"/>
                </a:lnTo>
                <a:cubicBezTo>
                  <a:pt x="516" y="1410"/>
                  <a:pt x="517" y="1408"/>
                  <a:pt x="520" y="1406"/>
                </a:cubicBezTo>
                <a:lnTo>
                  <a:pt x="525" y="1403"/>
                </a:lnTo>
                <a:cubicBezTo>
                  <a:pt x="526" y="1402"/>
                  <a:pt x="528" y="1402"/>
                  <a:pt x="530" y="1402"/>
                </a:cubicBezTo>
                <a:lnTo>
                  <a:pt x="534" y="1403"/>
                </a:lnTo>
                <a:cubicBezTo>
                  <a:pt x="536" y="1403"/>
                  <a:pt x="537" y="1403"/>
                  <a:pt x="538" y="1404"/>
                </a:cubicBezTo>
                <a:lnTo>
                  <a:pt x="544" y="1407"/>
                </a:lnTo>
                <a:lnTo>
                  <a:pt x="545" y="1407"/>
                </a:lnTo>
                <a:cubicBezTo>
                  <a:pt x="546" y="1407"/>
                  <a:pt x="548" y="1407"/>
                  <a:pt x="549" y="1407"/>
                </a:cubicBezTo>
                <a:lnTo>
                  <a:pt x="569" y="1413"/>
                </a:lnTo>
                <a:cubicBezTo>
                  <a:pt x="569" y="1413"/>
                  <a:pt x="570" y="1414"/>
                  <a:pt x="571" y="1414"/>
                </a:cubicBezTo>
                <a:lnTo>
                  <a:pt x="578" y="1419"/>
                </a:lnTo>
                <a:lnTo>
                  <a:pt x="583" y="1418"/>
                </a:lnTo>
                <a:cubicBezTo>
                  <a:pt x="584" y="1418"/>
                  <a:pt x="585" y="1418"/>
                  <a:pt x="587" y="1418"/>
                </a:cubicBezTo>
                <a:lnTo>
                  <a:pt x="589" y="1419"/>
                </a:lnTo>
                <a:cubicBezTo>
                  <a:pt x="591" y="1420"/>
                  <a:pt x="593" y="1421"/>
                  <a:pt x="594" y="1423"/>
                </a:cubicBezTo>
                <a:cubicBezTo>
                  <a:pt x="594" y="1425"/>
                  <a:pt x="595" y="1427"/>
                  <a:pt x="594" y="1428"/>
                </a:cubicBezTo>
                <a:lnTo>
                  <a:pt x="596" y="1433"/>
                </a:lnTo>
                <a:lnTo>
                  <a:pt x="604" y="1437"/>
                </a:lnTo>
                <a:lnTo>
                  <a:pt x="612" y="1437"/>
                </a:lnTo>
                <a:cubicBezTo>
                  <a:pt x="613" y="1437"/>
                  <a:pt x="614" y="1437"/>
                  <a:pt x="615" y="1438"/>
                </a:cubicBezTo>
                <a:lnTo>
                  <a:pt x="619" y="1439"/>
                </a:lnTo>
                <a:cubicBezTo>
                  <a:pt x="622" y="1441"/>
                  <a:pt x="624" y="1443"/>
                  <a:pt x="624" y="1447"/>
                </a:cubicBezTo>
                <a:cubicBezTo>
                  <a:pt x="624" y="1448"/>
                  <a:pt x="624" y="1449"/>
                  <a:pt x="623" y="1450"/>
                </a:cubicBezTo>
                <a:cubicBezTo>
                  <a:pt x="623" y="1451"/>
                  <a:pt x="623" y="1451"/>
                  <a:pt x="623" y="1451"/>
                </a:cubicBezTo>
                <a:lnTo>
                  <a:pt x="625" y="1451"/>
                </a:lnTo>
                <a:cubicBezTo>
                  <a:pt x="627" y="1451"/>
                  <a:pt x="629" y="1452"/>
                  <a:pt x="631" y="1453"/>
                </a:cubicBezTo>
                <a:lnTo>
                  <a:pt x="635" y="1456"/>
                </a:lnTo>
                <a:lnTo>
                  <a:pt x="635" y="1456"/>
                </a:lnTo>
                <a:lnTo>
                  <a:pt x="635" y="1456"/>
                </a:lnTo>
                <a:cubicBezTo>
                  <a:pt x="637" y="1454"/>
                  <a:pt x="639" y="1453"/>
                  <a:pt x="641" y="1453"/>
                </a:cubicBezTo>
                <a:lnTo>
                  <a:pt x="650" y="1452"/>
                </a:lnTo>
                <a:cubicBezTo>
                  <a:pt x="651" y="1452"/>
                  <a:pt x="652" y="1452"/>
                  <a:pt x="652" y="1452"/>
                </a:cubicBezTo>
                <a:lnTo>
                  <a:pt x="668" y="1455"/>
                </a:lnTo>
                <a:lnTo>
                  <a:pt x="670" y="1454"/>
                </a:lnTo>
                <a:lnTo>
                  <a:pt x="676" y="1445"/>
                </a:lnTo>
                <a:cubicBezTo>
                  <a:pt x="676" y="1443"/>
                  <a:pt x="678" y="1441"/>
                  <a:pt x="679" y="1440"/>
                </a:cubicBezTo>
                <a:cubicBezTo>
                  <a:pt x="680" y="1440"/>
                  <a:pt x="682" y="1439"/>
                  <a:pt x="683" y="1438"/>
                </a:cubicBezTo>
                <a:cubicBezTo>
                  <a:pt x="685" y="1438"/>
                  <a:pt x="687" y="1438"/>
                  <a:pt x="688" y="1439"/>
                </a:cubicBezTo>
                <a:lnTo>
                  <a:pt x="691" y="1440"/>
                </a:lnTo>
                <a:cubicBezTo>
                  <a:pt x="692" y="1440"/>
                  <a:pt x="693" y="1441"/>
                  <a:pt x="694" y="1441"/>
                </a:cubicBezTo>
                <a:cubicBezTo>
                  <a:pt x="694" y="1442"/>
                  <a:pt x="696" y="1443"/>
                  <a:pt x="696" y="1444"/>
                </a:cubicBezTo>
                <a:lnTo>
                  <a:pt x="699" y="1448"/>
                </a:lnTo>
                <a:cubicBezTo>
                  <a:pt x="700" y="1449"/>
                  <a:pt x="701" y="1451"/>
                  <a:pt x="701" y="1453"/>
                </a:cubicBezTo>
                <a:cubicBezTo>
                  <a:pt x="701" y="1454"/>
                  <a:pt x="702" y="1455"/>
                  <a:pt x="701" y="1456"/>
                </a:cubicBezTo>
                <a:cubicBezTo>
                  <a:pt x="701" y="1457"/>
                  <a:pt x="701" y="1458"/>
                  <a:pt x="701" y="1459"/>
                </a:cubicBezTo>
                <a:lnTo>
                  <a:pt x="699" y="1464"/>
                </a:lnTo>
                <a:lnTo>
                  <a:pt x="699" y="1464"/>
                </a:lnTo>
                <a:cubicBezTo>
                  <a:pt x="699" y="1465"/>
                  <a:pt x="700" y="1466"/>
                  <a:pt x="700" y="1466"/>
                </a:cubicBezTo>
                <a:lnTo>
                  <a:pt x="703" y="1472"/>
                </a:lnTo>
                <a:cubicBezTo>
                  <a:pt x="704" y="1474"/>
                  <a:pt x="704" y="1476"/>
                  <a:pt x="703" y="1479"/>
                </a:cubicBezTo>
                <a:lnTo>
                  <a:pt x="702" y="1483"/>
                </a:lnTo>
                <a:cubicBezTo>
                  <a:pt x="701" y="1484"/>
                  <a:pt x="700" y="1486"/>
                  <a:pt x="699" y="1486"/>
                </a:cubicBezTo>
                <a:lnTo>
                  <a:pt x="695" y="1490"/>
                </a:lnTo>
                <a:lnTo>
                  <a:pt x="686" y="1496"/>
                </a:lnTo>
                <a:lnTo>
                  <a:pt x="680" y="1498"/>
                </a:lnTo>
                <a:cubicBezTo>
                  <a:pt x="679" y="1499"/>
                  <a:pt x="678" y="1499"/>
                  <a:pt x="677" y="1499"/>
                </a:cubicBezTo>
                <a:lnTo>
                  <a:pt x="675" y="1499"/>
                </a:lnTo>
                <a:lnTo>
                  <a:pt x="678" y="1502"/>
                </a:lnTo>
                <a:lnTo>
                  <a:pt x="678" y="1502"/>
                </a:lnTo>
                <a:lnTo>
                  <a:pt x="680" y="1501"/>
                </a:lnTo>
                <a:cubicBezTo>
                  <a:pt x="682" y="1501"/>
                  <a:pt x="683" y="1501"/>
                  <a:pt x="684" y="1501"/>
                </a:cubicBezTo>
                <a:lnTo>
                  <a:pt x="687" y="1502"/>
                </a:lnTo>
                <a:lnTo>
                  <a:pt x="695" y="1505"/>
                </a:lnTo>
                <a:cubicBezTo>
                  <a:pt x="697" y="1506"/>
                  <a:pt x="700" y="1508"/>
                  <a:pt x="701" y="1511"/>
                </a:cubicBezTo>
                <a:cubicBezTo>
                  <a:pt x="701" y="1511"/>
                  <a:pt x="701" y="1514"/>
                  <a:pt x="701" y="1515"/>
                </a:cubicBezTo>
                <a:cubicBezTo>
                  <a:pt x="701" y="1515"/>
                  <a:pt x="701" y="1516"/>
                  <a:pt x="700" y="1517"/>
                </a:cubicBezTo>
                <a:lnTo>
                  <a:pt x="700" y="1517"/>
                </a:lnTo>
                <a:lnTo>
                  <a:pt x="701" y="1518"/>
                </a:lnTo>
                <a:cubicBezTo>
                  <a:pt x="702" y="1519"/>
                  <a:pt x="702" y="1520"/>
                  <a:pt x="702" y="1520"/>
                </a:cubicBezTo>
                <a:lnTo>
                  <a:pt x="708" y="1532"/>
                </a:lnTo>
                <a:lnTo>
                  <a:pt x="718" y="1542"/>
                </a:lnTo>
                <a:lnTo>
                  <a:pt x="721" y="1543"/>
                </a:lnTo>
                <a:lnTo>
                  <a:pt x="724" y="1542"/>
                </a:lnTo>
                <a:lnTo>
                  <a:pt x="729" y="1538"/>
                </a:lnTo>
                <a:cubicBezTo>
                  <a:pt x="729" y="1537"/>
                  <a:pt x="731" y="1537"/>
                  <a:pt x="732" y="1536"/>
                </a:cubicBezTo>
                <a:lnTo>
                  <a:pt x="739" y="1535"/>
                </a:lnTo>
                <a:lnTo>
                  <a:pt x="738" y="1529"/>
                </a:lnTo>
                <a:cubicBezTo>
                  <a:pt x="737" y="1526"/>
                  <a:pt x="738" y="1523"/>
                  <a:pt x="740" y="1522"/>
                </a:cubicBezTo>
                <a:cubicBezTo>
                  <a:pt x="742" y="1520"/>
                  <a:pt x="745" y="1519"/>
                  <a:pt x="748" y="1520"/>
                </a:cubicBezTo>
                <a:lnTo>
                  <a:pt x="754" y="1521"/>
                </a:lnTo>
                <a:cubicBezTo>
                  <a:pt x="755" y="1522"/>
                  <a:pt x="756" y="1522"/>
                  <a:pt x="756" y="1522"/>
                </a:cubicBezTo>
                <a:lnTo>
                  <a:pt x="768" y="1530"/>
                </a:lnTo>
                <a:cubicBezTo>
                  <a:pt x="770" y="1532"/>
                  <a:pt x="772" y="1535"/>
                  <a:pt x="771" y="1538"/>
                </a:cubicBezTo>
                <a:lnTo>
                  <a:pt x="778" y="1540"/>
                </a:lnTo>
                <a:cubicBezTo>
                  <a:pt x="779" y="1540"/>
                  <a:pt x="780" y="1540"/>
                  <a:pt x="781" y="1541"/>
                </a:cubicBezTo>
                <a:lnTo>
                  <a:pt x="784" y="1542"/>
                </a:lnTo>
                <a:lnTo>
                  <a:pt x="792" y="1548"/>
                </a:lnTo>
                <a:lnTo>
                  <a:pt x="795" y="1549"/>
                </a:lnTo>
                <a:cubicBezTo>
                  <a:pt x="796" y="1549"/>
                  <a:pt x="797" y="1549"/>
                  <a:pt x="798" y="1550"/>
                </a:cubicBezTo>
                <a:lnTo>
                  <a:pt x="800" y="1552"/>
                </a:lnTo>
                <a:cubicBezTo>
                  <a:pt x="801" y="1553"/>
                  <a:pt x="802" y="1554"/>
                  <a:pt x="802" y="1555"/>
                </a:cubicBezTo>
                <a:cubicBezTo>
                  <a:pt x="803" y="1555"/>
                  <a:pt x="804" y="1557"/>
                  <a:pt x="804" y="1558"/>
                </a:cubicBezTo>
                <a:lnTo>
                  <a:pt x="804" y="1558"/>
                </a:lnTo>
                <a:cubicBezTo>
                  <a:pt x="805" y="1557"/>
                  <a:pt x="807" y="1556"/>
                  <a:pt x="809" y="1556"/>
                </a:cubicBezTo>
                <a:lnTo>
                  <a:pt x="816" y="1555"/>
                </a:lnTo>
                <a:cubicBezTo>
                  <a:pt x="818" y="1554"/>
                  <a:pt x="819" y="1555"/>
                  <a:pt x="820" y="1555"/>
                </a:cubicBezTo>
                <a:lnTo>
                  <a:pt x="828" y="1558"/>
                </a:lnTo>
                <a:lnTo>
                  <a:pt x="842" y="1565"/>
                </a:lnTo>
                <a:lnTo>
                  <a:pt x="847" y="1562"/>
                </a:lnTo>
                <a:cubicBezTo>
                  <a:pt x="850" y="1560"/>
                  <a:pt x="853" y="1560"/>
                  <a:pt x="856" y="1562"/>
                </a:cubicBezTo>
                <a:lnTo>
                  <a:pt x="859" y="1563"/>
                </a:lnTo>
                <a:cubicBezTo>
                  <a:pt x="861" y="1564"/>
                  <a:pt x="862" y="1566"/>
                  <a:pt x="863" y="1568"/>
                </a:cubicBezTo>
                <a:lnTo>
                  <a:pt x="864" y="1574"/>
                </a:lnTo>
                <a:cubicBezTo>
                  <a:pt x="864" y="1575"/>
                  <a:pt x="864" y="1576"/>
                  <a:pt x="864" y="1577"/>
                </a:cubicBezTo>
                <a:lnTo>
                  <a:pt x="864" y="1579"/>
                </a:lnTo>
                <a:lnTo>
                  <a:pt x="865" y="1580"/>
                </a:lnTo>
                <a:cubicBezTo>
                  <a:pt x="867" y="1581"/>
                  <a:pt x="869" y="1583"/>
                  <a:pt x="869" y="1585"/>
                </a:cubicBezTo>
                <a:cubicBezTo>
                  <a:pt x="870" y="1588"/>
                  <a:pt x="869" y="1590"/>
                  <a:pt x="868" y="1592"/>
                </a:cubicBezTo>
                <a:lnTo>
                  <a:pt x="864" y="1596"/>
                </a:lnTo>
                <a:lnTo>
                  <a:pt x="864" y="1600"/>
                </a:lnTo>
                <a:lnTo>
                  <a:pt x="871" y="1616"/>
                </a:lnTo>
                <a:lnTo>
                  <a:pt x="874" y="1625"/>
                </a:lnTo>
                <a:lnTo>
                  <a:pt x="881" y="1626"/>
                </a:lnTo>
                <a:cubicBezTo>
                  <a:pt x="882" y="1627"/>
                  <a:pt x="883" y="1627"/>
                  <a:pt x="884" y="1628"/>
                </a:cubicBezTo>
                <a:lnTo>
                  <a:pt x="890" y="1634"/>
                </a:lnTo>
                <a:lnTo>
                  <a:pt x="890" y="1633"/>
                </a:lnTo>
                <a:lnTo>
                  <a:pt x="895" y="1632"/>
                </a:lnTo>
                <a:cubicBezTo>
                  <a:pt x="897" y="1632"/>
                  <a:pt x="900" y="1632"/>
                  <a:pt x="901" y="1634"/>
                </a:cubicBezTo>
                <a:lnTo>
                  <a:pt x="904" y="1636"/>
                </a:lnTo>
                <a:cubicBezTo>
                  <a:pt x="906" y="1637"/>
                  <a:pt x="907" y="1638"/>
                  <a:pt x="907" y="1640"/>
                </a:cubicBezTo>
                <a:lnTo>
                  <a:pt x="908" y="1642"/>
                </a:lnTo>
                <a:lnTo>
                  <a:pt x="910" y="1656"/>
                </a:lnTo>
                <a:lnTo>
                  <a:pt x="913" y="1663"/>
                </a:lnTo>
                <a:lnTo>
                  <a:pt x="917" y="1683"/>
                </a:lnTo>
                <a:lnTo>
                  <a:pt x="928" y="1684"/>
                </a:lnTo>
                <a:cubicBezTo>
                  <a:pt x="930" y="1684"/>
                  <a:pt x="931" y="1684"/>
                  <a:pt x="932" y="1685"/>
                </a:cubicBezTo>
                <a:lnTo>
                  <a:pt x="937" y="1688"/>
                </a:lnTo>
                <a:cubicBezTo>
                  <a:pt x="941" y="1690"/>
                  <a:pt x="942" y="1694"/>
                  <a:pt x="941" y="1698"/>
                </a:cubicBezTo>
                <a:lnTo>
                  <a:pt x="940" y="1701"/>
                </a:lnTo>
                <a:lnTo>
                  <a:pt x="941" y="1712"/>
                </a:lnTo>
                <a:lnTo>
                  <a:pt x="941" y="1718"/>
                </a:lnTo>
                <a:lnTo>
                  <a:pt x="946" y="1715"/>
                </a:lnTo>
                <a:cubicBezTo>
                  <a:pt x="946" y="1715"/>
                  <a:pt x="947" y="1715"/>
                  <a:pt x="948" y="1714"/>
                </a:cubicBezTo>
                <a:lnTo>
                  <a:pt x="952" y="1713"/>
                </a:lnTo>
                <a:cubicBezTo>
                  <a:pt x="954" y="1713"/>
                  <a:pt x="955" y="1713"/>
                  <a:pt x="957" y="1714"/>
                </a:cubicBezTo>
                <a:cubicBezTo>
                  <a:pt x="957" y="1714"/>
                  <a:pt x="960" y="1715"/>
                  <a:pt x="961" y="1715"/>
                </a:cubicBezTo>
                <a:lnTo>
                  <a:pt x="964" y="1718"/>
                </a:lnTo>
                <a:lnTo>
                  <a:pt x="968" y="1716"/>
                </a:lnTo>
                <a:lnTo>
                  <a:pt x="970" y="1709"/>
                </a:lnTo>
                <a:cubicBezTo>
                  <a:pt x="971" y="1707"/>
                  <a:pt x="971" y="1706"/>
                  <a:pt x="973" y="1704"/>
                </a:cubicBezTo>
                <a:lnTo>
                  <a:pt x="973" y="1703"/>
                </a:lnTo>
                <a:lnTo>
                  <a:pt x="976" y="1693"/>
                </a:lnTo>
                <a:lnTo>
                  <a:pt x="980" y="1687"/>
                </a:lnTo>
                <a:lnTo>
                  <a:pt x="984" y="1683"/>
                </a:lnTo>
                <a:cubicBezTo>
                  <a:pt x="985" y="1682"/>
                  <a:pt x="985" y="1682"/>
                  <a:pt x="986" y="1681"/>
                </a:cubicBezTo>
                <a:lnTo>
                  <a:pt x="989" y="1680"/>
                </a:lnTo>
                <a:lnTo>
                  <a:pt x="995" y="1678"/>
                </a:lnTo>
                <a:lnTo>
                  <a:pt x="1002" y="1678"/>
                </a:lnTo>
                <a:lnTo>
                  <a:pt x="1019" y="1660"/>
                </a:lnTo>
                <a:cubicBezTo>
                  <a:pt x="1020" y="1658"/>
                  <a:pt x="1022" y="1656"/>
                  <a:pt x="1023" y="1656"/>
                </a:cubicBezTo>
                <a:cubicBezTo>
                  <a:pt x="1025" y="1655"/>
                  <a:pt x="1029" y="1654"/>
                  <a:pt x="1031" y="1655"/>
                </a:cubicBezTo>
                <a:cubicBezTo>
                  <a:pt x="1032" y="1656"/>
                  <a:pt x="1036" y="1658"/>
                  <a:pt x="1037" y="1660"/>
                </a:cubicBezTo>
                <a:lnTo>
                  <a:pt x="1041" y="1666"/>
                </a:lnTo>
                <a:lnTo>
                  <a:pt x="1044" y="1667"/>
                </a:lnTo>
                <a:cubicBezTo>
                  <a:pt x="1045" y="1668"/>
                  <a:pt x="1047" y="1670"/>
                  <a:pt x="1047" y="1671"/>
                </a:cubicBezTo>
                <a:lnTo>
                  <a:pt x="1049" y="1677"/>
                </a:lnTo>
                <a:lnTo>
                  <a:pt x="1057" y="1702"/>
                </a:lnTo>
                <a:lnTo>
                  <a:pt x="1058" y="1703"/>
                </a:lnTo>
                <a:lnTo>
                  <a:pt x="1065" y="1703"/>
                </a:lnTo>
                <a:cubicBezTo>
                  <a:pt x="1068" y="1703"/>
                  <a:pt x="1070" y="1704"/>
                  <a:pt x="1072" y="1707"/>
                </a:cubicBezTo>
                <a:cubicBezTo>
                  <a:pt x="1073" y="1709"/>
                  <a:pt x="1073" y="1712"/>
                  <a:pt x="1072" y="1714"/>
                </a:cubicBezTo>
                <a:lnTo>
                  <a:pt x="1072" y="1715"/>
                </a:lnTo>
                <a:lnTo>
                  <a:pt x="1072" y="1717"/>
                </a:lnTo>
                <a:lnTo>
                  <a:pt x="1080" y="1719"/>
                </a:lnTo>
                <a:lnTo>
                  <a:pt x="1081" y="1719"/>
                </a:lnTo>
                <a:lnTo>
                  <a:pt x="1086" y="1716"/>
                </a:lnTo>
                <a:cubicBezTo>
                  <a:pt x="1089" y="1716"/>
                  <a:pt x="1092" y="1716"/>
                  <a:pt x="1094" y="1718"/>
                </a:cubicBezTo>
                <a:lnTo>
                  <a:pt x="1096" y="1719"/>
                </a:lnTo>
                <a:cubicBezTo>
                  <a:pt x="1097" y="1720"/>
                  <a:pt x="1098" y="1721"/>
                  <a:pt x="1099" y="1723"/>
                </a:cubicBezTo>
                <a:lnTo>
                  <a:pt x="1102" y="1734"/>
                </a:lnTo>
                <a:lnTo>
                  <a:pt x="1103" y="1750"/>
                </a:lnTo>
                <a:cubicBezTo>
                  <a:pt x="1103" y="1751"/>
                  <a:pt x="1103" y="1752"/>
                  <a:pt x="1103" y="1752"/>
                </a:cubicBezTo>
                <a:cubicBezTo>
                  <a:pt x="1103" y="1753"/>
                  <a:pt x="1103" y="1753"/>
                  <a:pt x="1103" y="1753"/>
                </a:cubicBezTo>
                <a:cubicBezTo>
                  <a:pt x="1103" y="1754"/>
                  <a:pt x="1103" y="1754"/>
                  <a:pt x="1104" y="1755"/>
                </a:cubicBezTo>
                <a:lnTo>
                  <a:pt x="1104" y="1755"/>
                </a:lnTo>
                <a:cubicBezTo>
                  <a:pt x="1106" y="1756"/>
                  <a:pt x="1106" y="1757"/>
                  <a:pt x="1106" y="1758"/>
                </a:cubicBezTo>
                <a:cubicBezTo>
                  <a:pt x="1107" y="1760"/>
                  <a:pt x="1107" y="1763"/>
                  <a:pt x="1107" y="1764"/>
                </a:cubicBezTo>
                <a:cubicBezTo>
                  <a:pt x="1106" y="1766"/>
                  <a:pt x="1104" y="1769"/>
                  <a:pt x="1103" y="1770"/>
                </a:cubicBezTo>
                <a:cubicBezTo>
                  <a:pt x="1102" y="1771"/>
                  <a:pt x="1101" y="1771"/>
                  <a:pt x="1101" y="1771"/>
                </a:cubicBezTo>
                <a:lnTo>
                  <a:pt x="1096" y="1779"/>
                </a:lnTo>
                <a:lnTo>
                  <a:pt x="1102" y="1779"/>
                </a:lnTo>
                <a:lnTo>
                  <a:pt x="1105" y="1777"/>
                </a:lnTo>
                <a:lnTo>
                  <a:pt x="1113" y="1770"/>
                </a:lnTo>
                <a:cubicBezTo>
                  <a:pt x="1114" y="1769"/>
                  <a:pt x="1116" y="1768"/>
                  <a:pt x="1117" y="1768"/>
                </a:cubicBezTo>
                <a:lnTo>
                  <a:pt x="1123" y="1768"/>
                </a:lnTo>
                <a:cubicBezTo>
                  <a:pt x="1125" y="1767"/>
                  <a:pt x="1127" y="1768"/>
                  <a:pt x="1128" y="1768"/>
                </a:cubicBezTo>
                <a:lnTo>
                  <a:pt x="1133" y="1771"/>
                </a:lnTo>
                <a:cubicBezTo>
                  <a:pt x="1134" y="1772"/>
                  <a:pt x="1135" y="1772"/>
                  <a:pt x="1135" y="1773"/>
                </a:cubicBezTo>
                <a:lnTo>
                  <a:pt x="1144" y="1781"/>
                </a:lnTo>
                <a:lnTo>
                  <a:pt x="1144" y="1779"/>
                </a:lnTo>
                <a:lnTo>
                  <a:pt x="1145" y="1769"/>
                </a:lnTo>
                <a:cubicBezTo>
                  <a:pt x="1145" y="1768"/>
                  <a:pt x="1146" y="1766"/>
                  <a:pt x="1147" y="1765"/>
                </a:cubicBezTo>
                <a:lnTo>
                  <a:pt x="1150" y="1761"/>
                </a:lnTo>
                <a:lnTo>
                  <a:pt x="1150" y="1758"/>
                </a:lnTo>
                <a:lnTo>
                  <a:pt x="1154" y="1749"/>
                </a:lnTo>
                <a:cubicBezTo>
                  <a:pt x="1155" y="1748"/>
                  <a:pt x="1156" y="1746"/>
                  <a:pt x="1157" y="1746"/>
                </a:cubicBezTo>
                <a:cubicBezTo>
                  <a:pt x="1158" y="1744"/>
                  <a:pt x="1160" y="1743"/>
                  <a:pt x="1162" y="1743"/>
                </a:cubicBezTo>
                <a:cubicBezTo>
                  <a:pt x="1163" y="1743"/>
                  <a:pt x="1164" y="1743"/>
                  <a:pt x="1165" y="1743"/>
                </a:cubicBezTo>
                <a:lnTo>
                  <a:pt x="1168" y="1740"/>
                </a:lnTo>
                <a:cubicBezTo>
                  <a:pt x="1168" y="1739"/>
                  <a:pt x="1169" y="1738"/>
                  <a:pt x="1170" y="1738"/>
                </a:cubicBezTo>
                <a:lnTo>
                  <a:pt x="1173" y="1736"/>
                </a:lnTo>
                <a:cubicBezTo>
                  <a:pt x="1174" y="1736"/>
                  <a:pt x="1175" y="1735"/>
                  <a:pt x="1176" y="1735"/>
                </a:cubicBezTo>
                <a:lnTo>
                  <a:pt x="1187" y="1734"/>
                </a:lnTo>
                <a:lnTo>
                  <a:pt x="1189" y="1725"/>
                </a:lnTo>
                <a:cubicBezTo>
                  <a:pt x="1190" y="1723"/>
                  <a:pt x="1190" y="1722"/>
                  <a:pt x="1192" y="1721"/>
                </a:cubicBezTo>
                <a:lnTo>
                  <a:pt x="1194" y="1719"/>
                </a:lnTo>
                <a:cubicBezTo>
                  <a:pt x="1195" y="1718"/>
                  <a:pt x="1197" y="1718"/>
                  <a:pt x="1198" y="1718"/>
                </a:cubicBezTo>
                <a:lnTo>
                  <a:pt x="1201" y="1718"/>
                </a:lnTo>
                <a:cubicBezTo>
                  <a:pt x="1202" y="1718"/>
                  <a:pt x="1203" y="1718"/>
                  <a:pt x="1204" y="1718"/>
                </a:cubicBezTo>
                <a:lnTo>
                  <a:pt x="1210" y="1721"/>
                </a:lnTo>
                <a:lnTo>
                  <a:pt x="1211" y="1721"/>
                </a:lnTo>
                <a:cubicBezTo>
                  <a:pt x="1212" y="1718"/>
                  <a:pt x="1214" y="1716"/>
                  <a:pt x="1217" y="1715"/>
                </a:cubicBezTo>
                <a:lnTo>
                  <a:pt x="1220" y="1715"/>
                </a:lnTo>
                <a:cubicBezTo>
                  <a:pt x="1222" y="1714"/>
                  <a:pt x="1224" y="1715"/>
                  <a:pt x="1225" y="1715"/>
                </a:cubicBezTo>
                <a:lnTo>
                  <a:pt x="1242" y="1724"/>
                </a:lnTo>
                <a:lnTo>
                  <a:pt x="1244" y="1722"/>
                </a:lnTo>
                <a:lnTo>
                  <a:pt x="1246" y="1719"/>
                </a:lnTo>
                <a:cubicBezTo>
                  <a:pt x="1247" y="1719"/>
                  <a:pt x="1248" y="1718"/>
                  <a:pt x="1249" y="1718"/>
                </a:cubicBezTo>
                <a:lnTo>
                  <a:pt x="1251" y="1716"/>
                </a:lnTo>
                <a:cubicBezTo>
                  <a:pt x="1252" y="1716"/>
                  <a:pt x="1253" y="1715"/>
                  <a:pt x="1254" y="1715"/>
                </a:cubicBezTo>
                <a:cubicBezTo>
                  <a:pt x="1255" y="1715"/>
                  <a:pt x="1257" y="1715"/>
                  <a:pt x="1258" y="1715"/>
                </a:cubicBezTo>
                <a:lnTo>
                  <a:pt x="1260" y="1716"/>
                </a:lnTo>
                <a:lnTo>
                  <a:pt x="1267" y="1715"/>
                </a:lnTo>
                <a:cubicBezTo>
                  <a:pt x="1268" y="1715"/>
                  <a:pt x="1268" y="1715"/>
                  <a:pt x="1269" y="1715"/>
                </a:cubicBezTo>
                <a:lnTo>
                  <a:pt x="1272" y="1715"/>
                </a:lnTo>
                <a:cubicBezTo>
                  <a:pt x="1274" y="1716"/>
                  <a:pt x="1276" y="1717"/>
                  <a:pt x="1277" y="1718"/>
                </a:cubicBezTo>
                <a:lnTo>
                  <a:pt x="1294" y="1739"/>
                </a:lnTo>
                <a:lnTo>
                  <a:pt x="1297" y="1739"/>
                </a:lnTo>
                <a:lnTo>
                  <a:pt x="1299" y="1739"/>
                </a:lnTo>
                <a:lnTo>
                  <a:pt x="1303" y="1739"/>
                </a:lnTo>
                <a:cubicBezTo>
                  <a:pt x="1305" y="1740"/>
                  <a:pt x="1306" y="1740"/>
                  <a:pt x="1307" y="1741"/>
                </a:cubicBezTo>
                <a:lnTo>
                  <a:pt x="1315" y="1748"/>
                </a:lnTo>
                <a:lnTo>
                  <a:pt x="1316" y="1748"/>
                </a:lnTo>
                <a:lnTo>
                  <a:pt x="1319" y="1746"/>
                </a:lnTo>
                <a:lnTo>
                  <a:pt x="1324" y="1737"/>
                </a:lnTo>
                <a:lnTo>
                  <a:pt x="1330" y="1732"/>
                </a:lnTo>
                <a:cubicBezTo>
                  <a:pt x="1331" y="1731"/>
                  <a:pt x="1332" y="1730"/>
                  <a:pt x="1333" y="1730"/>
                </a:cubicBezTo>
                <a:lnTo>
                  <a:pt x="1332" y="1729"/>
                </a:lnTo>
                <a:cubicBezTo>
                  <a:pt x="1330" y="1726"/>
                  <a:pt x="1330" y="1721"/>
                  <a:pt x="1332" y="1718"/>
                </a:cubicBezTo>
                <a:lnTo>
                  <a:pt x="1336" y="1714"/>
                </a:lnTo>
                <a:cubicBezTo>
                  <a:pt x="1337" y="1713"/>
                  <a:pt x="1338" y="1712"/>
                  <a:pt x="1339" y="1712"/>
                </a:cubicBezTo>
                <a:lnTo>
                  <a:pt x="1342" y="1711"/>
                </a:lnTo>
                <a:lnTo>
                  <a:pt x="1352" y="1708"/>
                </a:lnTo>
                <a:cubicBezTo>
                  <a:pt x="1352" y="1708"/>
                  <a:pt x="1353" y="1708"/>
                  <a:pt x="1354" y="1708"/>
                </a:cubicBezTo>
                <a:lnTo>
                  <a:pt x="1357" y="1709"/>
                </a:lnTo>
                <a:cubicBezTo>
                  <a:pt x="1358" y="1709"/>
                  <a:pt x="1360" y="1709"/>
                  <a:pt x="1361" y="1710"/>
                </a:cubicBezTo>
                <a:lnTo>
                  <a:pt x="1367" y="1715"/>
                </a:lnTo>
                <a:lnTo>
                  <a:pt x="1368" y="1714"/>
                </a:lnTo>
                <a:lnTo>
                  <a:pt x="1373" y="1707"/>
                </a:lnTo>
                <a:cubicBezTo>
                  <a:pt x="1373" y="1706"/>
                  <a:pt x="1374" y="1705"/>
                  <a:pt x="1375" y="1705"/>
                </a:cubicBezTo>
                <a:lnTo>
                  <a:pt x="1378" y="1702"/>
                </a:lnTo>
                <a:cubicBezTo>
                  <a:pt x="1380" y="1701"/>
                  <a:pt x="1382" y="1701"/>
                  <a:pt x="1385" y="1701"/>
                </a:cubicBezTo>
                <a:lnTo>
                  <a:pt x="1387" y="1702"/>
                </a:lnTo>
                <a:cubicBezTo>
                  <a:pt x="1388" y="1702"/>
                  <a:pt x="1389" y="1702"/>
                  <a:pt x="1389" y="1702"/>
                </a:cubicBezTo>
                <a:lnTo>
                  <a:pt x="1400" y="1708"/>
                </a:lnTo>
                <a:lnTo>
                  <a:pt x="1419" y="1713"/>
                </a:lnTo>
                <a:lnTo>
                  <a:pt x="1424" y="1711"/>
                </a:lnTo>
                <a:cubicBezTo>
                  <a:pt x="1426" y="1711"/>
                  <a:pt x="1427" y="1711"/>
                  <a:pt x="1428" y="1711"/>
                </a:cubicBezTo>
                <a:lnTo>
                  <a:pt x="1428" y="1711"/>
                </a:lnTo>
                <a:lnTo>
                  <a:pt x="1432" y="1710"/>
                </a:lnTo>
                <a:cubicBezTo>
                  <a:pt x="1433" y="1709"/>
                  <a:pt x="1434" y="1709"/>
                  <a:pt x="1434" y="1709"/>
                </a:cubicBezTo>
                <a:lnTo>
                  <a:pt x="1448" y="1708"/>
                </a:lnTo>
                <a:cubicBezTo>
                  <a:pt x="1449" y="1707"/>
                  <a:pt x="1450" y="1708"/>
                  <a:pt x="1451" y="1708"/>
                </a:cubicBezTo>
                <a:lnTo>
                  <a:pt x="1455" y="1709"/>
                </a:lnTo>
                <a:cubicBezTo>
                  <a:pt x="1456" y="1709"/>
                  <a:pt x="1457" y="1709"/>
                  <a:pt x="1457" y="1710"/>
                </a:cubicBezTo>
                <a:lnTo>
                  <a:pt x="1463" y="1715"/>
                </a:lnTo>
                <a:lnTo>
                  <a:pt x="1463" y="1714"/>
                </a:lnTo>
                <a:cubicBezTo>
                  <a:pt x="1465" y="1714"/>
                  <a:pt x="1466" y="1714"/>
                  <a:pt x="1467" y="1715"/>
                </a:cubicBezTo>
                <a:lnTo>
                  <a:pt x="1469" y="1715"/>
                </a:lnTo>
                <a:cubicBezTo>
                  <a:pt x="1471" y="1716"/>
                  <a:pt x="1472" y="1716"/>
                  <a:pt x="1473" y="1717"/>
                </a:cubicBezTo>
                <a:lnTo>
                  <a:pt x="1476" y="1721"/>
                </a:lnTo>
                <a:lnTo>
                  <a:pt x="1480" y="1727"/>
                </a:lnTo>
                <a:lnTo>
                  <a:pt x="1483" y="1725"/>
                </a:lnTo>
                <a:cubicBezTo>
                  <a:pt x="1484" y="1724"/>
                  <a:pt x="1485" y="1723"/>
                  <a:pt x="1487" y="1723"/>
                </a:cubicBezTo>
                <a:lnTo>
                  <a:pt x="1491" y="1722"/>
                </a:lnTo>
                <a:cubicBezTo>
                  <a:pt x="1493" y="1722"/>
                  <a:pt x="1494" y="1722"/>
                  <a:pt x="1496" y="1723"/>
                </a:cubicBezTo>
                <a:lnTo>
                  <a:pt x="1500" y="1725"/>
                </a:lnTo>
                <a:lnTo>
                  <a:pt x="1507" y="1732"/>
                </a:lnTo>
                <a:lnTo>
                  <a:pt x="1517" y="1737"/>
                </a:lnTo>
                <a:cubicBezTo>
                  <a:pt x="1518" y="1737"/>
                  <a:pt x="1518" y="1738"/>
                  <a:pt x="1519" y="1738"/>
                </a:cubicBezTo>
                <a:lnTo>
                  <a:pt x="1526" y="1745"/>
                </a:lnTo>
                <a:cubicBezTo>
                  <a:pt x="1526" y="1746"/>
                  <a:pt x="1527" y="1746"/>
                  <a:pt x="1527" y="1747"/>
                </a:cubicBezTo>
                <a:lnTo>
                  <a:pt x="1533" y="1756"/>
                </a:lnTo>
                <a:cubicBezTo>
                  <a:pt x="1533" y="1756"/>
                  <a:pt x="1534" y="1757"/>
                  <a:pt x="1534" y="1758"/>
                </a:cubicBezTo>
                <a:lnTo>
                  <a:pt x="1537" y="1775"/>
                </a:lnTo>
                <a:lnTo>
                  <a:pt x="1539" y="1776"/>
                </a:lnTo>
                <a:lnTo>
                  <a:pt x="1551" y="1779"/>
                </a:lnTo>
                <a:cubicBezTo>
                  <a:pt x="1552" y="1779"/>
                  <a:pt x="1553" y="1779"/>
                  <a:pt x="1553" y="1780"/>
                </a:cubicBezTo>
                <a:lnTo>
                  <a:pt x="1559" y="1784"/>
                </a:lnTo>
                <a:lnTo>
                  <a:pt x="1563" y="1783"/>
                </a:lnTo>
                <a:cubicBezTo>
                  <a:pt x="1564" y="1783"/>
                  <a:pt x="1565" y="1783"/>
                  <a:pt x="1566" y="1783"/>
                </a:cubicBezTo>
                <a:cubicBezTo>
                  <a:pt x="1568" y="1784"/>
                  <a:pt x="1571" y="1785"/>
                  <a:pt x="1572" y="1786"/>
                </a:cubicBezTo>
                <a:lnTo>
                  <a:pt x="1574" y="1789"/>
                </a:lnTo>
                <a:cubicBezTo>
                  <a:pt x="1575" y="1790"/>
                  <a:pt x="1576" y="1792"/>
                  <a:pt x="1576" y="1794"/>
                </a:cubicBezTo>
                <a:lnTo>
                  <a:pt x="1576" y="1795"/>
                </a:lnTo>
                <a:lnTo>
                  <a:pt x="1580" y="1796"/>
                </a:lnTo>
                <a:lnTo>
                  <a:pt x="1589" y="1796"/>
                </a:lnTo>
                <a:cubicBezTo>
                  <a:pt x="1590" y="1796"/>
                  <a:pt x="1591" y="1796"/>
                  <a:pt x="1592" y="1796"/>
                </a:cubicBezTo>
                <a:lnTo>
                  <a:pt x="1597" y="1798"/>
                </a:lnTo>
                <a:cubicBezTo>
                  <a:pt x="1598" y="1798"/>
                  <a:pt x="1599" y="1799"/>
                  <a:pt x="1599" y="1800"/>
                </a:cubicBezTo>
                <a:lnTo>
                  <a:pt x="1608" y="1808"/>
                </a:lnTo>
                <a:lnTo>
                  <a:pt x="1612" y="1809"/>
                </a:lnTo>
                <a:lnTo>
                  <a:pt x="1626" y="1810"/>
                </a:lnTo>
                <a:cubicBezTo>
                  <a:pt x="1628" y="1810"/>
                  <a:pt x="1629" y="1810"/>
                  <a:pt x="1630" y="1811"/>
                </a:cubicBezTo>
                <a:lnTo>
                  <a:pt x="1631" y="1812"/>
                </a:lnTo>
                <a:lnTo>
                  <a:pt x="1631" y="1812"/>
                </a:lnTo>
                <a:cubicBezTo>
                  <a:pt x="1634" y="1810"/>
                  <a:pt x="1637" y="1809"/>
                  <a:pt x="1639" y="1810"/>
                </a:cubicBezTo>
                <a:lnTo>
                  <a:pt x="1643" y="1811"/>
                </a:lnTo>
                <a:cubicBezTo>
                  <a:pt x="1645" y="1811"/>
                  <a:pt x="1646" y="1812"/>
                  <a:pt x="1647" y="1813"/>
                </a:cubicBezTo>
                <a:lnTo>
                  <a:pt x="1656" y="1822"/>
                </a:lnTo>
                <a:lnTo>
                  <a:pt x="1658" y="1823"/>
                </a:lnTo>
                <a:lnTo>
                  <a:pt x="1661" y="1822"/>
                </a:lnTo>
                <a:lnTo>
                  <a:pt x="1668" y="1823"/>
                </a:lnTo>
                <a:lnTo>
                  <a:pt x="1671" y="1822"/>
                </a:lnTo>
                <a:cubicBezTo>
                  <a:pt x="1671" y="1821"/>
                  <a:pt x="1672" y="1821"/>
                  <a:pt x="1673" y="1821"/>
                </a:cubicBezTo>
                <a:cubicBezTo>
                  <a:pt x="1673" y="1821"/>
                  <a:pt x="1673" y="1821"/>
                  <a:pt x="1674" y="1821"/>
                </a:cubicBezTo>
                <a:lnTo>
                  <a:pt x="1676" y="1822"/>
                </a:lnTo>
                <a:cubicBezTo>
                  <a:pt x="1678" y="1822"/>
                  <a:pt x="1679" y="1823"/>
                  <a:pt x="1680" y="1824"/>
                </a:cubicBezTo>
                <a:lnTo>
                  <a:pt x="1684" y="1828"/>
                </a:lnTo>
                <a:lnTo>
                  <a:pt x="1684" y="1825"/>
                </a:lnTo>
                <a:lnTo>
                  <a:pt x="1686" y="1820"/>
                </a:lnTo>
                <a:lnTo>
                  <a:pt x="1675" y="1813"/>
                </a:lnTo>
                <a:cubicBezTo>
                  <a:pt x="1674" y="1813"/>
                  <a:pt x="1673" y="1812"/>
                  <a:pt x="1673" y="1812"/>
                </a:cubicBezTo>
                <a:lnTo>
                  <a:pt x="1668" y="1805"/>
                </a:lnTo>
                <a:lnTo>
                  <a:pt x="1665" y="1803"/>
                </a:lnTo>
                <a:cubicBezTo>
                  <a:pt x="1662" y="1805"/>
                  <a:pt x="1657" y="1804"/>
                  <a:pt x="1655" y="1801"/>
                </a:cubicBezTo>
                <a:lnTo>
                  <a:pt x="1654" y="1800"/>
                </a:lnTo>
                <a:cubicBezTo>
                  <a:pt x="1653" y="1798"/>
                  <a:pt x="1652" y="1795"/>
                  <a:pt x="1653" y="1793"/>
                </a:cubicBezTo>
                <a:lnTo>
                  <a:pt x="1654" y="1789"/>
                </a:lnTo>
                <a:lnTo>
                  <a:pt x="1657" y="1781"/>
                </a:lnTo>
                <a:lnTo>
                  <a:pt x="1660" y="1772"/>
                </a:lnTo>
                <a:lnTo>
                  <a:pt x="1663" y="1761"/>
                </a:lnTo>
                <a:lnTo>
                  <a:pt x="1660" y="1731"/>
                </a:lnTo>
                <a:lnTo>
                  <a:pt x="1657" y="1727"/>
                </a:lnTo>
                <a:lnTo>
                  <a:pt x="1653" y="1722"/>
                </a:lnTo>
                <a:cubicBezTo>
                  <a:pt x="1653" y="1721"/>
                  <a:pt x="1652" y="1719"/>
                  <a:pt x="1652" y="1719"/>
                </a:cubicBezTo>
                <a:lnTo>
                  <a:pt x="1651" y="1714"/>
                </a:lnTo>
                <a:lnTo>
                  <a:pt x="1649" y="1698"/>
                </a:lnTo>
                <a:lnTo>
                  <a:pt x="1645" y="1688"/>
                </a:lnTo>
                <a:cubicBezTo>
                  <a:pt x="1644" y="1686"/>
                  <a:pt x="1644" y="1684"/>
                  <a:pt x="1645" y="1682"/>
                </a:cubicBezTo>
                <a:lnTo>
                  <a:pt x="1650" y="1670"/>
                </a:lnTo>
                <a:lnTo>
                  <a:pt x="1665" y="1650"/>
                </a:lnTo>
                <a:lnTo>
                  <a:pt x="1670" y="1637"/>
                </a:lnTo>
                <a:cubicBezTo>
                  <a:pt x="1670" y="1636"/>
                  <a:pt x="1671" y="1636"/>
                  <a:pt x="1672" y="1635"/>
                </a:cubicBezTo>
                <a:lnTo>
                  <a:pt x="1674" y="1633"/>
                </a:lnTo>
                <a:cubicBezTo>
                  <a:pt x="1675" y="1632"/>
                  <a:pt x="1676" y="1632"/>
                  <a:pt x="1678" y="1631"/>
                </a:cubicBezTo>
                <a:lnTo>
                  <a:pt x="1681" y="1631"/>
                </a:lnTo>
                <a:lnTo>
                  <a:pt x="1682" y="1629"/>
                </a:lnTo>
                <a:lnTo>
                  <a:pt x="1697" y="1605"/>
                </a:lnTo>
                <a:cubicBezTo>
                  <a:pt x="1697" y="1604"/>
                  <a:pt x="1698" y="1604"/>
                  <a:pt x="1698" y="1603"/>
                </a:cubicBezTo>
                <a:lnTo>
                  <a:pt x="1703" y="1601"/>
                </a:lnTo>
                <a:lnTo>
                  <a:pt x="1706" y="1592"/>
                </a:lnTo>
                <a:cubicBezTo>
                  <a:pt x="1706" y="1591"/>
                  <a:pt x="1707" y="1590"/>
                  <a:pt x="1707" y="1590"/>
                </a:cubicBezTo>
                <a:lnTo>
                  <a:pt x="1716" y="1581"/>
                </a:lnTo>
                <a:lnTo>
                  <a:pt x="1736" y="1551"/>
                </a:lnTo>
                <a:lnTo>
                  <a:pt x="1744" y="1542"/>
                </a:lnTo>
                <a:lnTo>
                  <a:pt x="1752" y="1536"/>
                </a:lnTo>
                <a:lnTo>
                  <a:pt x="1757" y="1528"/>
                </a:lnTo>
                <a:lnTo>
                  <a:pt x="1802" y="1478"/>
                </a:lnTo>
                <a:lnTo>
                  <a:pt x="1828" y="1458"/>
                </a:lnTo>
                <a:lnTo>
                  <a:pt x="1844" y="1440"/>
                </a:lnTo>
                <a:lnTo>
                  <a:pt x="1849" y="1427"/>
                </a:lnTo>
                <a:cubicBezTo>
                  <a:pt x="1849" y="1426"/>
                  <a:pt x="1850" y="1425"/>
                  <a:pt x="1851" y="1425"/>
                </a:cubicBezTo>
                <a:lnTo>
                  <a:pt x="1853" y="1422"/>
                </a:lnTo>
                <a:cubicBezTo>
                  <a:pt x="1854" y="1422"/>
                  <a:pt x="1855" y="1421"/>
                  <a:pt x="1855" y="1421"/>
                </a:cubicBezTo>
                <a:lnTo>
                  <a:pt x="1859" y="1419"/>
                </a:lnTo>
                <a:lnTo>
                  <a:pt x="1867" y="1416"/>
                </a:lnTo>
                <a:cubicBezTo>
                  <a:pt x="1867" y="1416"/>
                  <a:pt x="1868" y="1416"/>
                  <a:pt x="1869" y="1416"/>
                </a:cubicBezTo>
                <a:lnTo>
                  <a:pt x="1903" y="1415"/>
                </a:lnTo>
                <a:lnTo>
                  <a:pt x="1909" y="1413"/>
                </a:lnTo>
                <a:lnTo>
                  <a:pt x="1912" y="1401"/>
                </a:lnTo>
                <a:lnTo>
                  <a:pt x="1912" y="1396"/>
                </a:lnTo>
                <a:lnTo>
                  <a:pt x="1912" y="1391"/>
                </a:lnTo>
                <a:cubicBezTo>
                  <a:pt x="1913" y="1388"/>
                  <a:pt x="1914" y="1386"/>
                  <a:pt x="1917" y="1385"/>
                </a:cubicBezTo>
                <a:lnTo>
                  <a:pt x="1930" y="1377"/>
                </a:lnTo>
                <a:lnTo>
                  <a:pt x="1929" y="1375"/>
                </a:lnTo>
                <a:lnTo>
                  <a:pt x="1927" y="1359"/>
                </a:lnTo>
                <a:cubicBezTo>
                  <a:pt x="1927" y="1357"/>
                  <a:pt x="1927" y="1356"/>
                  <a:pt x="1928" y="1354"/>
                </a:cubicBezTo>
                <a:lnTo>
                  <a:pt x="1931" y="1350"/>
                </a:lnTo>
                <a:lnTo>
                  <a:pt x="1927" y="1341"/>
                </a:lnTo>
                <a:lnTo>
                  <a:pt x="1925" y="1333"/>
                </a:lnTo>
                <a:cubicBezTo>
                  <a:pt x="1925" y="1332"/>
                  <a:pt x="1925" y="1331"/>
                  <a:pt x="1925" y="1330"/>
                </a:cubicBezTo>
                <a:lnTo>
                  <a:pt x="1925" y="1330"/>
                </a:lnTo>
                <a:lnTo>
                  <a:pt x="1919" y="1327"/>
                </a:lnTo>
                <a:cubicBezTo>
                  <a:pt x="1918" y="1326"/>
                  <a:pt x="1917" y="1325"/>
                  <a:pt x="1917" y="1324"/>
                </a:cubicBezTo>
                <a:lnTo>
                  <a:pt x="1914" y="1319"/>
                </a:lnTo>
                <a:cubicBezTo>
                  <a:pt x="1913" y="1318"/>
                  <a:pt x="1913" y="1316"/>
                  <a:pt x="1913" y="1314"/>
                </a:cubicBezTo>
                <a:lnTo>
                  <a:pt x="1910" y="1312"/>
                </a:lnTo>
                <a:cubicBezTo>
                  <a:pt x="1909" y="1312"/>
                  <a:pt x="1908" y="1311"/>
                  <a:pt x="1907" y="1310"/>
                </a:cubicBezTo>
                <a:lnTo>
                  <a:pt x="1904" y="1306"/>
                </a:lnTo>
                <a:cubicBezTo>
                  <a:pt x="1903" y="1305"/>
                  <a:pt x="1903" y="1303"/>
                  <a:pt x="1902" y="1302"/>
                </a:cubicBezTo>
                <a:lnTo>
                  <a:pt x="1902" y="1296"/>
                </a:lnTo>
                <a:cubicBezTo>
                  <a:pt x="1902" y="1294"/>
                  <a:pt x="1902" y="1293"/>
                  <a:pt x="1903" y="1292"/>
                </a:cubicBezTo>
                <a:lnTo>
                  <a:pt x="1905" y="1287"/>
                </a:lnTo>
                <a:cubicBezTo>
                  <a:pt x="1906" y="1285"/>
                  <a:pt x="1907" y="1284"/>
                  <a:pt x="1908" y="1284"/>
                </a:cubicBezTo>
                <a:lnTo>
                  <a:pt x="1912" y="1280"/>
                </a:lnTo>
                <a:cubicBezTo>
                  <a:pt x="1913" y="1279"/>
                  <a:pt x="1914" y="1279"/>
                  <a:pt x="1916" y="1279"/>
                </a:cubicBezTo>
                <a:lnTo>
                  <a:pt x="1921" y="1278"/>
                </a:lnTo>
                <a:cubicBezTo>
                  <a:pt x="1923" y="1278"/>
                  <a:pt x="1925" y="1278"/>
                  <a:pt x="1926" y="1279"/>
                </a:cubicBezTo>
                <a:lnTo>
                  <a:pt x="1928" y="1280"/>
                </a:lnTo>
                <a:lnTo>
                  <a:pt x="1928" y="1280"/>
                </a:lnTo>
                <a:cubicBezTo>
                  <a:pt x="1929" y="1279"/>
                  <a:pt x="1930" y="1279"/>
                  <a:pt x="1931" y="1279"/>
                </a:cubicBezTo>
                <a:lnTo>
                  <a:pt x="1932" y="1279"/>
                </a:lnTo>
                <a:lnTo>
                  <a:pt x="1924" y="1275"/>
                </a:lnTo>
                <a:lnTo>
                  <a:pt x="1909" y="1261"/>
                </a:lnTo>
                <a:cubicBezTo>
                  <a:pt x="1908" y="1261"/>
                  <a:pt x="1908" y="1260"/>
                  <a:pt x="1907" y="1259"/>
                </a:cubicBezTo>
                <a:lnTo>
                  <a:pt x="1905" y="1255"/>
                </a:lnTo>
                <a:cubicBezTo>
                  <a:pt x="1904" y="1254"/>
                  <a:pt x="1904" y="1253"/>
                  <a:pt x="1904" y="1252"/>
                </a:cubicBezTo>
                <a:lnTo>
                  <a:pt x="1900" y="1243"/>
                </a:lnTo>
                <a:cubicBezTo>
                  <a:pt x="1899" y="1242"/>
                  <a:pt x="1898" y="1242"/>
                  <a:pt x="1897" y="1241"/>
                </a:cubicBezTo>
                <a:cubicBezTo>
                  <a:pt x="1895" y="1239"/>
                  <a:pt x="1892" y="1234"/>
                  <a:pt x="1893" y="1231"/>
                </a:cubicBezTo>
                <a:lnTo>
                  <a:pt x="1894" y="1230"/>
                </a:lnTo>
                <a:lnTo>
                  <a:pt x="1891" y="1215"/>
                </a:lnTo>
                <a:lnTo>
                  <a:pt x="1886" y="1209"/>
                </a:lnTo>
                <a:lnTo>
                  <a:pt x="1883" y="1202"/>
                </a:lnTo>
                <a:cubicBezTo>
                  <a:pt x="1882" y="1200"/>
                  <a:pt x="1882" y="1198"/>
                  <a:pt x="1882" y="1196"/>
                </a:cubicBezTo>
                <a:lnTo>
                  <a:pt x="1883" y="1193"/>
                </a:lnTo>
                <a:lnTo>
                  <a:pt x="1883" y="1193"/>
                </a:lnTo>
                <a:lnTo>
                  <a:pt x="1877" y="1186"/>
                </a:lnTo>
                <a:lnTo>
                  <a:pt x="1868" y="1181"/>
                </a:lnTo>
                <a:cubicBezTo>
                  <a:pt x="1867" y="1180"/>
                  <a:pt x="1867" y="1180"/>
                  <a:pt x="1866" y="1179"/>
                </a:cubicBezTo>
                <a:lnTo>
                  <a:pt x="1862" y="1174"/>
                </a:lnTo>
                <a:cubicBezTo>
                  <a:pt x="1861" y="1173"/>
                  <a:pt x="1861" y="1173"/>
                  <a:pt x="1861" y="1172"/>
                </a:cubicBezTo>
                <a:lnTo>
                  <a:pt x="1851" y="1151"/>
                </a:lnTo>
                <a:lnTo>
                  <a:pt x="1850" y="1151"/>
                </a:lnTo>
                <a:cubicBezTo>
                  <a:pt x="1849" y="1151"/>
                  <a:pt x="1847" y="1150"/>
                  <a:pt x="1846" y="1150"/>
                </a:cubicBezTo>
                <a:lnTo>
                  <a:pt x="1843" y="1148"/>
                </a:lnTo>
                <a:cubicBezTo>
                  <a:pt x="1841" y="1147"/>
                  <a:pt x="1840" y="1145"/>
                  <a:pt x="1839" y="1143"/>
                </a:cubicBezTo>
                <a:lnTo>
                  <a:pt x="1838" y="1136"/>
                </a:lnTo>
                <a:cubicBezTo>
                  <a:pt x="1838" y="1135"/>
                  <a:pt x="1838" y="1134"/>
                  <a:pt x="1838" y="1133"/>
                </a:cubicBezTo>
                <a:lnTo>
                  <a:pt x="1839" y="1128"/>
                </a:lnTo>
                <a:cubicBezTo>
                  <a:pt x="1839" y="1128"/>
                  <a:pt x="1840" y="1127"/>
                  <a:pt x="1840" y="1126"/>
                </a:cubicBezTo>
                <a:lnTo>
                  <a:pt x="1843" y="1122"/>
                </a:lnTo>
                <a:lnTo>
                  <a:pt x="1847" y="1117"/>
                </a:lnTo>
                <a:cubicBezTo>
                  <a:pt x="1847" y="1117"/>
                  <a:pt x="1847" y="1117"/>
                  <a:pt x="1847" y="1116"/>
                </a:cubicBezTo>
                <a:lnTo>
                  <a:pt x="1847" y="1116"/>
                </a:lnTo>
                <a:lnTo>
                  <a:pt x="1848" y="1113"/>
                </a:lnTo>
                <a:cubicBezTo>
                  <a:pt x="1848" y="1111"/>
                  <a:pt x="1848" y="1110"/>
                  <a:pt x="1849" y="1109"/>
                </a:cubicBezTo>
                <a:lnTo>
                  <a:pt x="1849" y="1108"/>
                </a:lnTo>
                <a:lnTo>
                  <a:pt x="1843" y="1099"/>
                </a:lnTo>
                <a:cubicBezTo>
                  <a:pt x="1842" y="1098"/>
                  <a:pt x="1842" y="1097"/>
                  <a:pt x="1842" y="1096"/>
                </a:cubicBezTo>
                <a:cubicBezTo>
                  <a:pt x="1842" y="1094"/>
                  <a:pt x="1841" y="1092"/>
                  <a:pt x="1842" y="1090"/>
                </a:cubicBezTo>
                <a:lnTo>
                  <a:pt x="1838" y="1088"/>
                </a:lnTo>
                <a:cubicBezTo>
                  <a:pt x="1837" y="1087"/>
                  <a:pt x="1836" y="1085"/>
                  <a:pt x="1835" y="1083"/>
                </a:cubicBezTo>
                <a:lnTo>
                  <a:pt x="1834" y="1079"/>
                </a:lnTo>
                <a:cubicBezTo>
                  <a:pt x="1834" y="1079"/>
                  <a:pt x="1834" y="1077"/>
                  <a:pt x="1834" y="1076"/>
                </a:cubicBezTo>
                <a:lnTo>
                  <a:pt x="1834" y="1076"/>
                </a:lnTo>
                <a:lnTo>
                  <a:pt x="1833" y="1076"/>
                </a:lnTo>
                <a:lnTo>
                  <a:pt x="1832" y="1075"/>
                </a:lnTo>
                <a:cubicBezTo>
                  <a:pt x="1830" y="1075"/>
                  <a:pt x="1829" y="1073"/>
                  <a:pt x="1828" y="1071"/>
                </a:cubicBezTo>
                <a:lnTo>
                  <a:pt x="1825" y="1066"/>
                </a:lnTo>
                <a:cubicBezTo>
                  <a:pt x="1824" y="1065"/>
                  <a:pt x="1824" y="1063"/>
                  <a:pt x="1825" y="1061"/>
                </a:cubicBezTo>
                <a:lnTo>
                  <a:pt x="1822" y="1054"/>
                </a:lnTo>
                <a:lnTo>
                  <a:pt x="1821" y="1048"/>
                </a:lnTo>
                <a:cubicBezTo>
                  <a:pt x="1820" y="1047"/>
                  <a:pt x="1820" y="1046"/>
                  <a:pt x="1820" y="1046"/>
                </a:cubicBezTo>
                <a:lnTo>
                  <a:pt x="1821" y="1038"/>
                </a:lnTo>
                <a:lnTo>
                  <a:pt x="1821" y="1038"/>
                </a:lnTo>
                <a:cubicBezTo>
                  <a:pt x="1820" y="1037"/>
                  <a:pt x="1819" y="1035"/>
                  <a:pt x="1819" y="1033"/>
                </a:cubicBezTo>
                <a:lnTo>
                  <a:pt x="1819" y="1030"/>
                </a:lnTo>
                <a:cubicBezTo>
                  <a:pt x="1819" y="1028"/>
                  <a:pt x="1820" y="1025"/>
                  <a:pt x="1822" y="1024"/>
                </a:cubicBezTo>
                <a:lnTo>
                  <a:pt x="1822" y="1023"/>
                </a:lnTo>
                <a:cubicBezTo>
                  <a:pt x="1821" y="1021"/>
                  <a:pt x="1822" y="1019"/>
                  <a:pt x="1823" y="1017"/>
                </a:cubicBezTo>
                <a:cubicBezTo>
                  <a:pt x="1822" y="1017"/>
                  <a:pt x="1822" y="1016"/>
                  <a:pt x="1822" y="1016"/>
                </a:cubicBezTo>
                <a:cubicBezTo>
                  <a:pt x="1822" y="1015"/>
                  <a:pt x="1822" y="1013"/>
                  <a:pt x="1822" y="1012"/>
                </a:cubicBezTo>
                <a:lnTo>
                  <a:pt x="1825" y="998"/>
                </a:lnTo>
                <a:cubicBezTo>
                  <a:pt x="1825" y="997"/>
                  <a:pt x="1826" y="996"/>
                  <a:pt x="1826" y="995"/>
                </a:cubicBezTo>
                <a:lnTo>
                  <a:pt x="1830" y="991"/>
                </a:lnTo>
                <a:cubicBezTo>
                  <a:pt x="1830" y="990"/>
                  <a:pt x="1831" y="990"/>
                  <a:pt x="1831" y="989"/>
                </a:cubicBezTo>
                <a:lnTo>
                  <a:pt x="1836" y="986"/>
                </a:lnTo>
                <a:lnTo>
                  <a:pt x="1837" y="984"/>
                </a:lnTo>
                <a:lnTo>
                  <a:pt x="1832" y="976"/>
                </a:lnTo>
                <a:cubicBezTo>
                  <a:pt x="1830" y="973"/>
                  <a:pt x="1831" y="970"/>
                  <a:pt x="1833" y="967"/>
                </a:cubicBezTo>
                <a:lnTo>
                  <a:pt x="1834" y="966"/>
                </a:lnTo>
                <a:lnTo>
                  <a:pt x="1834" y="962"/>
                </a:lnTo>
                <a:cubicBezTo>
                  <a:pt x="1834" y="961"/>
                  <a:pt x="1835" y="960"/>
                  <a:pt x="1835" y="959"/>
                </a:cubicBezTo>
                <a:cubicBezTo>
                  <a:pt x="1835" y="958"/>
                  <a:pt x="1835" y="957"/>
                  <a:pt x="1835" y="957"/>
                </a:cubicBezTo>
                <a:lnTo>
                  <a:pt x="1836" y="954"/>
                </a:lnTo>
                <a:lnTo>
                  <a:pt x="1836" y="945"/>
                </a:lnTo>
                <a:lnTo>
                  <a:pt x="1838" y="938"/>
                </a:lnTo>
                <a:lnTo>
                  <a:pt x="1845" y="923"/>
                </a:lnTo>
                <a:cubicBezTo>
                  <a:pt x="1845" y="922"/>
                  <a:pt x="1845" y="922"/>
                  <a:pt x="1845" y="922"/>
                </a:cubicBezTo>
                <a:lnTo>
                  <a:pt x="1845" y="922"/>
                </a:lnTo>
                <a:lnTo>
                  <a:pt x="1841" y="906"/>
                </a:lnTo>
                <a:cubicBezTo>
                  <a:pt x="1841" y="905"/>
                  <a:pt x="1840" y="904"/>
                  <a:pt x="1840" y="904"/>
                </a:cubicBezTo>
                <a:lnTo>
                  <a:pt x="1840" y="901"/>
                </a:lnTo>
                <a:cubicBezTo>
                  <a:pt x="1838" y="900"/>
                  <a:pt x="1837" y="899"/>
                  <a:pt x="1836" y="897"/>
                </a:cubicBezTo>
                <a:lnTo>
                  <a:pt x="1834" y="892"/>
                </a:lnTo>
                <a:lnTo>
                  <a:pt x="1827" y="892"/>
                </a:lnTo>
                <a:cubicBezTo>
                  <a:pt x="1826" y="892"/>
                  <a:pt x="1825" y="892"/>
                  <a:pt x="1824" y="892"/>
                </a:cubicBezTo>
                <a:lnTo>
                  <a:pt x="1821" y="891"/>
                </a:lnTo>
                <a:cubicBezTo>
                  <a:pt x="1818" y="890"/>
                  <a:pt x="1817" y="889"/>
                  <a:pt x="1816" y="887"/>
                </a:cubicBezTo>
                <a:lnTo>
                  <a:pt x="1810" y="876"/>
                </a:lnTo>
                <a:cubicBezTo>
                  <a:pt x="1810" y="875"/>
                  <a:pt x="1810" y="875"/>
                  <a:pt x="1810" y="875"/>
                </a:cubicBezTo>
                <a:cubicBezTo>
                  <a:pt x="1809" y="875"/>
                  <a:pt x="1808" y="875"/>
                  <a:pt x="1807" y="875"/>
                </a:cubicBezTo>
                <a:lnTo>
                  <a:pt x="1807" y="875"/>
                </a:lnTo>
                <a:cubicBezTo>
                  <a:pt x="1805" y="874"/>
                  <a:pt x="1802" y="873"/>
                  <a:pt x="1801" y="872"/>
                </a:cubicBezTo>
                <a:cubicBezTo>
                  <a:pt x="1799" y="873"/>
                  <a:pt x="1796" y="872"/>
                  <a:pt x="1794" y="871"/>
                </a:cubicBezTo>
                <a:cubicBezTo>
                  <a:pt x="1792" y="869"/>
                  <a:pt x="1791" y="867"/>
                  <a:pt x="1791" y="865"/>
                </a:cubicBezTo>
                <a:lnTo>
                  <a:pt x="1781" y="862"/>
                </a:lnTo>
                <a:cubicBezTo>
                  <a:pt x="1780" y="861"/>
                  <a:pt x="1780" y="861"/>
                  <a:pt x="1779" y="861"/>
                </a:cubicBezTo>
                <a:cubicBezTo>
                  <a:pt x="1778" y="861"/>
                  <a:pt x="1777" y="861"/>
                  <a:pt x="1776" y="861"/>
                </a:cubicBezTo>
                <a:lnTo>
                  <a:pt x="1762" y="857"/>
                </a:lnTo>
                <a:cubicBezTo>
                  <a:pt x="1761" y="857"/>
                  <a:pt x="1761" y="856"/>
                  <a:pt x="1760" y="856"/>
                </a:cubicBezTo>
                <a:lnTo>
                  <a:pt x="1756" y="853"/>
                </a:lnTo>
                <a:cubicBezTo>
                  <a:pt x="1753" y="851"/>
                  <a:pt x="1751" y="847"/>
                  <a:pt x="1752" y="844"/>
                </a:cubicBezTo>
                <a:lnTo>
                  <a:pt x="1753" y="840"/>
                </a:lnTo>
                <a:lnTo>
                  <a:pt x="1753" y="839"/>
                </a:lnTo>
                <a:cubicBezTo>
                  <a:pt x="1751" y="839"/>
                  <a:pt x="1749" y="837"/>
                  <a:pt x="1748" y="835"/>
                </a:cubicBezTo>
                <a:cubicBezTo>
                  <a:pt x="1747" y="832"/>
                  <a:pt x="1747" y="829"/>
                  <a:pt x="1748" y="827"/>
                </a:cubicBezTo>
                <a:lnTo>
                  <a:pt x="1761" y="802"/>
                </a:lnTo>
                <a:lnTo>
                  <a:pt x="1769" y="792"/>
                </a:lnTo>
                <a:lnTo>
                  <a:pt x="1793" y="756"/>
                </a:lnTo>
                <a:cubicBezTo>
                  <a:pt x="1793" y="755"/>
                  <a:pt x="1794" y="755"/>
                  <a:pt x="1794" y="754"/>
                </a:cubicBezTo>
                <a:lnTo>
                  <a:pt x="1812" y="740"/>
                </a:lnTo>
                <a:lnTo>
                  <a:pt x="1830" y="729"/>
                </a:lnTo>
                <a:cubicBezTo>
                  <a:pt x="1831" y="728"/>
                  <a:pt x="1831" y="728"/>
                  <a:pt x="1832" y="728"/>
                </a:cubicBezTo>
                <a:lnTo>
                  <a:pt x="1863" y="719"/>
                </a:lnTo>
                <a:lnTo>
                  <a:pt x="1887" y="703"/>
                </a:lnTo>
                <a:lnTo>
                  <a:pt x="1893" y="696"/>
                </a:lnTo>
                <a:lnTo>
                  <a:pt x="1895" y="684"/>
                </a:lnTo>
                <a:lnTo>
                  <a:pt x="1895" y="676"/>
                </a:lnTo>
                <a:lnTo>
                  <a:pt x="1893" y="636"/>
                </a:lnTo>
                <a:lnTo>
                  <a:pt x="1892" y="633"/>
                </a:lnTo>
                <a:cubicBezTo>
                  <a:pt x="1891" y="632"/>
                  <a:pt x="1891" y="632"/>
                  <a:pt x="1891" y="631"/>
                </a:cubicBezTo>
                <a:lnTo>
                  <a:pt x="1891" y="627"/>
                </a:lnTo>
                <a:cubicBezTo>
                  <a:pt x="1891" y="627"/>
                  <a:pt x="1891" y="626"/>
                  <a:pt x="1891" y="625"/>
                </a:cubicBezTo>
                <a:lnTo>
                  <a:pt x="1892" y="623"/>
                </a:lnTo>
                <a:lnTo>
                  <a:pt x="1894" y="617"/>
                </a:lnTo>
                <a:lnTo>
                  <a:pt x="1894" y="616"/>
                </a:lnTo>
                <a:lnTo>
                  <a:pt x="1892" y="604"/>
                </a:lnTo>
                <a:lnTo>
                  <a:pt x="1893" y="600"/>
                </a:lnTo>
                <a:lnTo>
                  <a:pt x="1891" y="597"/>
                </a:lnTo>
                <a:lnTo>
                  <a:pt x="1886" y="591"/>
                </a:lnTo>
                <a:cubicBezTo>
                  <a:pt x="1886" y="590"/>
                  <a:pt x="1885" y="589"/>
                  <a:pt x="1885" y="588"/>
                </a:cubicBezTo>
                <a:lnTo>
                  <a:pt x="1883" y="582"/>
                </a:lnTo>
                <a:cubicBezTo>
                  <a:pt x="1883" y="582"/>
                  <a:pt x="1883" y="581"/>
                  <a:pt x="1883" y="580"/>
                </a:cubicBezTo>
                <a:lnTo>
                  <a:pt x="1883" y="573"/>
                </a:lnTo>
                <a:cubicBezTo>
                  <a:pt x="1884" y="572"/>
                  <a:pt x="1884" y="571"/>
                  <a:pt x="1885" y="5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0" name="Google Shape;4600;p90"/>
          <p:cNvSpPr/>
          <p:nvPr/>
        </p:nvSpPr>
        <p:spPr>
          <a:xfrm>
            <a:off x="7344441" y="2377106"/>
            <a:ext cx="9656" cy="7725"/>
          </a:xfrm>
          <a:custGeom>
            <a:rect b="b" l="l" r="r" t="t"/>
            <a:pathLst>
              <a:path extrusionOk="0" h="19" w="23">
                <a:moveTo>
                  <a:pt x="19" y="3"/>
                </a:moveTo>
                <a:lnTo>
                  <a:pt x="6" y="2"/>
                </a:lnTo>
                <a:cubicBezTo>
                  <a:pt x="6" y="2"/>
                  <a:pt x="5" y="2"/>
                  <a:pt x="4" y="2"/>
                </a:cubicBezTo>
                <a:lnTo>
                  <a:pt x="0" y="0"/>
                </a:lnTo>
                <a:lnTo>
                  <a:pt x="0" y="0"/>
                </a:lnTo>
                <a:cubicBezTo>
                  <a:pt x="0" y="1"/>
                  <a:pt x="0" y="1"/>
                  <a:pt x="0" y="1"/>
                </a:cubicBezTo>
                <a:lnTo>
                  <a:pt x="0" y="1"/>
                </a:lnTo>
                <a:lnTo>
                  <a:pt x="1" y="3"/>
                </a:lnTo>
                <a:lnTo>
                  <a:pt x="2" y="4"/>
                </a:lnTo>
                <a:cubicBezTo>
                  <a:pt x="4" y="4"/>
                  <a:pt x="5" y="5"/>
                  <a:pt x="6" y="6"/>
                </a:cubicBezTo>
                <a:lnTo>
                  <a:pt x="14" y="18"/>
                </a:lnTo>
                <a:cubicBezTo>
                  <a:pt x="15" y="17"/>
                  <a:pt x="17" y="17"/>
                  <a:pt x="18" y="16"/>
                </a:cubicBezTo>
                <a:lnTo>
                  <a:pt x="22" y="15"/>
                </a:lnTo>
                <a:cubicBezTo>
                  <a:pt x="20" y="15"/>
                  <a:pt x="19" y="13"/>
                  <a:pt x="18" y="11"/>
                </a:cubicBezTo>
                <a:cubicBezTo>
                  <a:pt x="17" y="9"/>
                  <a:pt x="18" y="6"/>
                  <a:pt x="19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1" name="Google Shape;4601;p90"/>
          <p:cNvSpPr/>
          <p:nvPr/>
        </p:nvSpPr>
        <p:spPr>
          <a:xfrm>
            <a:off x="7400447" y="2790401"/>
            <a:ext cx="7725" cy="11588"/>
          </a:xfrm>
          <a:custGeom>
            <a:rect b="b" l="l" r="r" t="t"/>
            <a:pathLst>
              <a:path extrusionOk="0" h="25" w="17">
                <a:moveTo>
                  <a:pt x="15" y="9"/>
                </a:moveTo>
                <a:lnTo>
                  <a:pt x="16" y="9"/>
                </a:lnTo>
                <a:lnTo>
                  <a:pt x="15" y="3"/>
                </a:lnTo>
                <a:lnTo>
                  <a:pt x="12" y="1"/>
                </a:lnTo>
                <a:cubicBezTo>
                  <a:pt x="12" y="1"/>
                  <a:pt x="12" y="1"/>
                  <a:pt x="12" y="0"/>
                </a:cubicBezTo>
                <a:lnTo>
                  <a:pt x="4" y="18"/>
                </a:lnTo>
                <a:cubicBezTo>
                  <a:pt x="4" y="19"/>
                  <a:pt x="4" y="20"/>
                  <a:pt x="3" y="20"/>
                </a:cubicBezTo>
                <a:lnTo>
                  <a:pt x="0" y="23"/>
                </a:lnTo>
                <a:lnTo>
                  <a:pt x="13" y="24"/>
                </a:lnTo>
                <a:lnTo>
                  <a:pt x="13" y="20"/>
                </a:lnTo>
                <a:cubicBezTo>
                  <a:pt x="13" y="19"/>
                  <a:pt x="13" y="17"/>
                  <a:pt x="13" y="16"/>
                </a:cubicBezTo>
                <a:cubicBezTo>
                  <a:pt x="13" y="15"/>
                  <a:pt x="13" y="13"/>
                  <a:pt x="14" y="12"/>
                </a:cubicBezTo>
                <a:cubicBezTo>
                  <a:pt x="14" y="11"/>
                  <a:pt x="15" y="10"/>
                  <a:pt x="15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2" name="Google Shape;4602;p90"/>
          <p:cNvSpPr/>
          <p:nvPr/>
        </p:nvSpPr>
        <p:spPr>
          <a:xfrm>
            <a:off x="6610553" y="2782676"/>
            <a:ext cx="30900" cy="32833"/>
          </a:xfrm>
          <a:custGeom>
            <a:rect b="b" l="l" r="r" t="t"/>
            <a:pathLst>
              <a:path extrusionOk="0" h="76" w="70">
                <a:moveTo>
                  <a:pt x="60" y="51"/>
                </a:moveTo>
                <a:cubicBezTo>
                  <a:pt x="61" y="49"/>
                  <a:pt x="62" y="48"/>
                  <a:pt x="63" y="48"/>
                </a:cubicBezTo>
                <a:lnTo>
                  <a:pt x="66" y="46"/>
                </a:lnTo>
                <a:cubicBezTo>
                  <a:pt x="67" y="45"/>
                  <a:pt x="68" y="45"/>
                  <a:pt x="69" y="45"/>
                </a:cubicBezTo>
                <a:lnTo>
                  <a:pt x="68" y="41"/>
                </a:lnTo>
                <a:cubicBezTo>
                  <a:pt x="68" y="40"/>
                  <a:pt x="68" y="39"/>
                  <a:pt x="68" y="39"/>
                </a:cubicBezTo>
                <a:lnTo>
                  <a:pt x="62" y="35"/>
                </a:lnTo>
                <a:cubicBezTo>
                  <a:pt x="62" y="35"/>
                  <a:pt x="61" y="35"/>
                  <a:pt x="61" y="34"/>
                </a:cubicBezTo>
                <a:lnTo>
                  <a:pt x="59" y="32"/>
                </a:lnTo>
                <a:cubicBezTo>
                  <a:pt x="58" y="31"/>
                  <a:pt x="58" y="30"/>
                  <a:pt x="57" y="29"/>
                </a:cubicBezTo>
                <a:lnTo>
                  <a:pt x="56" y="22"/>
                </a:lnTo>
                <a:lnTo>
                  <a:pt x="56" y="22"/>
                </a:lnTo>
                <a:lnTo>
                  <a:pt x="52" y="20"/>
                </a:lnTo>
                <a:lnTo>
                  <a:pt x="47" y="22"/>
                </a:lnTo>
                <a:cubicBezTo>
                  <a:pt x="46" y="23"/>
                  <a:pt x="46" y="23"/>
                  <a:pt x="45" y="23"/>
                </a:cubicBezTo>
                <a:lnTo>
                  <a:pt x="42" y="24"/>
                </a:lnTo>
                <a:cubicBezTo>
                  <a:pt x="40" y="24"/>
                  <a:pt x="38" y="24"/>
                  <a:pt x="36" y="22"/>
                </a:cubicBezTo>
                <a:cubicBezTo>
                  <a:pt x="34" y="21"/>
                  <a:pt x="33" y="18"/>
                  <a:pt x="33" y="16"/>
                </a:cubicBezTo>
                <a:lnTo>
                  <a:pt x="33" y="9"/>
                </a:lnTo>
                <a:lnTo>
                  <a:pt x="30" y="2"/>
                </a:lnTo>
                <a:lnTo>
                  <a:pt x="30" y="0"/>
                </a:lnTo>
                <a:lnTo>
                  <a:pt x="30" y="0"/>
                </a:lnTo>
                <a:cubicBezTo>
                  <a:pt x="29" y="0"/>
                  <a:pt x="29" y="0"/>
                  <a:pt x="29" y="1"/>
                </a:cubicBezTo>
                <a:lnTo>
                  <a:pt x="24" y="12"/>
                </a:lnTo>
                <a:cubicBezTo>
                  <a:pt x="25" y="13"/>
                  <a:pt x="26" y="14"/>
                  <a:pt x="27" y="16"/>
                </a:cubicBezTo>
                <a:cubicBezTo>
                  <a:pt x="27" y="18"/>
                  <a:pt x="27" y="20"/>
                  <a:pt x="26" y="22"/>
                </a:cubicBezTo>
                <a:lnTo>
                  <a:pt x="18" y="37"/>
                </a:lnTo>
                <a:cubicBezTo>
                  <a:pt x="17" y="38"/>
                  <a:pt x="17" y="38"/>
                  <a:pt x="16" y="39"/>
                </a:cubicBezTo>
                <a:cubicBezTo>
                  <a:pt x="15" y="39"/>
                  <a:pt x="13" y="40"/>
                  <a:pt x="13" y="41"/>
                </a:cubicBezTo>
                <a:lnTo>
                  <a:pt x="10" y="42"/>
                </a:lnTo>
                <a:lnTo>
                  <a:pt x="0" y="54"/>
                </a:lnTo>
                <a:lnTo>
                  <a:pt x="1" y="57"/>
                </a:lnTo>
                <a:lnTo>
                  <a:pt x="9" y="61"/>
                </a:lnTo>
                <a:cubicBezTo>
                  <a:pt x="12" y="62"/>
                  <a:pt x="14" y="64"/>
                  <a:pt x="15" y="67"/>
                </a:cubicBezTo>
                <a:cubicBezTo>
                  <a:pt x="16" y="67"/>
                  <a:pt x="18" y="67"/>
                  <a:pt x="20" y="68"/>
                </a:cubicBezTo>
                <a:lnTo>
                  <a:pt x="22" y="68"/>
                </a:lnTo>
                <a:cubicBezTo>
                  <a:pt x="23" y="69"/>
                  <a:pt x="24" y="70"/>
                  <a:pt x="25" y="70"/>
                </a:cubicBezTo>
                <a:lnTo>
                  <a:pt x="28" y="74"/>
                </a:lnTo>
                <a:lnTo>
                  <a:pt x="42" y="73"/>
                </a:lnTo>
                <a:cubicBezTo>
                  <a:pt x="42" y="73"/>
                  <a:pt x="43" y="73"/>
                  <a:pt x="44" y="74"/>
                </a:cubicBezTo>
                <a:lnTo>
                  <a:pt x="47" y="75"/>
                </a:lnTo>
                <a:lnTo>
                  <a:pt x="52" y="75"/>
                </a:lnTo>
                <a:lnTo>
                  <a:pt x="52" y="74"/>
                </a:lnTo>
                <a:lnTo>
                  <a:pt x="51" y="70"/>
                </a:lnTo>
                <a:cubicBezTo>
                  <a:pt x="51" y="68"/>
                  <a:pt x="52" y="65"/>
                  <a:pt x="54" y="63"/>
                </a:cubicBezTo>
                <a:cubicBezTo>
                  <a:pt x="55" y="62"/>
                  <a:pt x="56" y="61"/>
                  <a:pt x="58" y="61"/>
                </a:cubicBezTo>
                <a:lnTo>
                  <a:pt x="57" y="58"/>
                </a:lnTo>
                <a:cubicBezTo>
                  <a:pt x="57" y="57"/>
                  <a:pt x="58" y="55"/>
                  <a:pt x="58" y="54"/>
                </a:cubicBezTo>
                <a:lnTo>
                  <a:pt x="6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3" name="Google Shape;4603;p90"/>
          <p:cNvSpPr/>
          <p:nvPr/>
        </p:nvSpPr>
        <p:spPr>
          <a:xfrm>
            <a:off x="6471501" y="2444702"/>
            <a:ext cx="266518" cy="332181"/>
          </a:xfrm>
          <a:custGeom>
            <a:rect b="b" l="l" r="r" t="t"/>
            <a:pathLst>
              <a:path extrusionOk="0" h="757" w="609">
                <a:moveTo>
                  <a:pt x="4" y="527"/>
                </a:moveTo>
                <a:lnTo>
                  <a:pt x="7" y="534"/>
                </a:lnTo>
                <a:cubicBezTo>
                  <a:pt x="8" y="535"/>
                  <a:pt x="8" y="536"/>
                  <a:pt x="8" y="537"/>
                </a:cubicBezTo>
                <a:lnTo>
                  <a:pt x="9" y="545"/>
                </a:lnTo>
                <a:lnTo>
                  <a:pt x="20" y="549"/>
                </a:lnTo>
                <a:cubicBezTo>
                  <a:pt x="21" y="549"/>
                  <a:pt x="22" y="549"/>
                  <a:pt x="22" y="550"/>
                </a:cubicBezTo>
                <a:lnTo>
                  <a:pt x="30" y="556"/>
                </a:lnTo>
                <a:cubicBezTo>
                  <a:pt x="33" y="559"/>
                  <a:pt x="33" y="562"/>
                  <a:pt x="32" y="565"/>
                </a:cubicBezTo>
                <a:cubicBezTo>
                  <a:pt x="31" y="568"/>
                  <a:pt x="28" y="570"/>
                  <a:pt x="25" y="570"/>
                </a:cubicBezTo>
                <a:lnTo>
                  <a:pt x="19" y="571"/>
                </a:lnTo>
                <a:lnTo>
                  <a:pt x="20" y="575"/>
                </a:lnTo>
                <a:lnTo>
                  <a:pt x="27" y="576"/>
                </a:lnTo>
                <a:cubicBezTo>
                  <a:pt x="29" y="576"/>
                  <a:pt x="31" y="577"/>
                  <a:pt x="33" y="578"/>
                </a:cubicBezTo>
                <a:lnTo>
                  <a:pt x="35" y="580"/>
                </a:lnTo>
                <a:cubicBezTo>
                  <a:pt x="37" y="582"/>
                  <a:pt x="37" y="583"/>
                  <a:pt x="38" y="585"/>
                </a:cubicBezTo>
                <a:lnTo>
                  <a:pt x="39" y="591"/>
                </a:lnTo>
                <a:cubicBezTo>
                  <a:pt x="39" y="594"/>
                  <a:pt x="38" y="597"/>
                  <a:pt x="35" y="599"/>
                </a:cubicBezTo>
                <a:cubicBezTo>
                  <a:pt x="32" y="600"/>
                  <a:pt x="29" y="600"/>
                  <a:pt x="26" y="599"/>
                </a:cubicBezTo>
                <a:lnTo>
                  <a:pt x="22" y="595"/>
                </a:lnTo>
                <a:lnTo>
                  <a:pt x="19" y="594"/>
                </a:lnTo>
                <a:lnTo>
                  <a:pt x="4" y="594"/>
                </a:lnTo>
                <a:lnTo>
                  <a:pt x="2" y="594"/>
                </a:lnTo>
                <a:lnTo>
                  <a:pt x="11" y="602"/>
                </a:lnTo>
                <a:lnTo>
                  <a:pt x="16" y="601"/>
                </a:lnTo>
                <a:lnTo>
                  <a:pt x="21" y="601"/>
                </a:lnTo>
                <a:cubicBezTo>
                  <a:pt x="22" y="601"/>
                  <a:pt x="22" y="602"/>
                  <a:pt x="23" y="602"/>
                </a:cubicBezTo>
                <a:lnTo>
                  <a:pt x="31" y="606"/>
                </a:lnTo>
                <a:lnTo>
                  <a:pt x="37" y="606"/>
                </a:lnTo>
                <a:cubicBezTo>
                  <a:pt x="38" y="606"/>
                  <a:pt x="40" y="607"/>
                  <a:pt x="41" y="608"/>
                </a:cubicBezTo>
                <a:lnTo>
                  <a:pt x="47" y="611"/>
                </a:lnTo>
                <a:cubicBezTo>
                  <a:pt x="47" y="611"/>
                  <a:pt x="48" y="612"/>
                  <a:pt x="49" y="613"/>
                </a:cubicBezTo>
                <a:lnTo>
                  <a:pt x="53" y="618"/>
                </a:lnTo>
                <a:cubicBezTo>
                  <a:pt x="54" y="619"/>
                  <a:pt x="54" y="620"/>
                  <a:pt x="54" y="621"/>
                </a:cubicBezTo>
                <a:lnTo>
                  <a:pt x="56" y="628"/>
                </a:lnTo>
                <a:cubicBezTo>
                  <a:pt x="56" y="629"/>
                  <a:pt x="56" y="631"/>
                  <a:pt x="56" y="632"/>
                </a:cubicBezTo>
                <a:lnTo>
                  <a:pt x="53" y="639"/>
                </a:lnTo>
                <a:cubicBezTo>
                  <a:pt x="52" y="642"/>
                  <a:pt x="50" y="644"/>
                  <a:pt x="48" y="644"/>
                </a:cubicBezTo>
                <a:lnTo>
                  <a:pt x="46" y="645"/>
                </a:lnTo>
                <a:cubicBezTo>
                  <a:pt x="46" y="645"/>
                  <a:pt x="46" y="645"/>
                  <a:pt x="46" y="646"/>
                </a:cubicBezTo>
                <a:lnTo>
                  <a:pt x="46" y="648"/>
                </a:lnTo>
                <a:lnTo>
                  <a:pt x="46" y="653"/>
                </a:lnTo>
                <a:lnTo>
                  <a:pt x="46" y="653"/>
                </a:lnTo>
                <a:cubicBezTo>
                  <a:pt x="47" y="653"/>
                  <a:pt x="47" y="653"/>
                  <a:pt x="47" y="653"/>
                </a:cubicBezTo>
                <a:cubicBezTo>
                  <a:pt x="48" y="654"/>
                  <a:pt x="48" y="654"/>
                  <a:pt x="48" y="654"/>
                </a:cubicBezTo>
                <a:cubicBezTo>
                  <a:pt x="49" y="654"/>
                  <a:pt x="50" y="654"/>
                  <a:pt x="51" y="654"/>
                </a:cubicBezTo>
                <a:lnTo>
                  <a:pt x="59" y="658"/>
                </a:lnTo>
                <a:lnTo>
                  <a:pt x="62" y="659"/>
                </a:lnTo>
                <a:lnTo>
                  <a:pt x="57" y="652"/>
                </a:lnTo>
                <a:cubicBezTo>
                  <a:pt x="57" y="651"/>
                  <a:pt x="56" y="650"/>
                  <a:pt x="56" y="648"/>
                </a:cubicBezTo>
                <a:lnTo>
                  <a:pt x="57" y="645"/>
                </a:lnTo>
                <a:cubicBezTo>
                  <a:pt x="57" y="644"/>
                  <a:pt x="57" y="643"/>
                  <a:pt x="57" y="642"/>
                </a:cubicBezTo>
                <a:cubicBezTo>
                  <a:pt x="56" y="641"/>
                  <a:pt x="56" y="639"/>
                  <a:pt x="56" y="637"/>
                </a:cubicBezTo>
                <a:cubicBezTo>
                  <a:pt x="56" y="635"/>
                  <a:pt x="58" y="633"/>
                  <a:pt x="60" y="631"/>
                </a:cubicBezTo>
                <a:lnTo>
                  <a:pt x="70" y="625"/>
                </a:lnTo>
                <a:lnTo>
                  <a:pt x="82" y="621"/>
                </a:lnTo>
                <a:lnTo>
                  <a:pt x="89" y="619"/>
                </a:lnTo>
                <a:cubicBezTo>
                  <a:pt x="90" y="619"/>
                  <a:pt x="91" y="619"/>
                  <a:pt x="92" y="619"/>
                </a:cubicBezTo>
                <a:lnTo>
                  <a:pt x="94" y="620"/>
                </a:lnTo>
                <a:cubicBezTo>
                  <a:pt x="97" y="620"/>
                  <a:pt x="99" y="622"/>
                  <a:pt x="100" y="624"/>
                </a:cubicBezTo>
                <a:lnTo>
                  <a:pt x="101" y="626"/>
                </a:lnTo>
                <a:cubicBezTo>
                  <a:pt x="102" y="628"/>
                  <a:pt x="103" y="629"/>
                  <a:pt x="102" y="631"/>
                </a:cubicBezTo>
                <a:lnTo>
                  <a:pt x="102" y="636"/>
                </a:lnTo>
                <a:lnTo>
                  <a:pt x="102" y="637"/>
                </a:lnTo>
                <a:lnTo>
                  <a:pt x="103" y="637"/>
                </a:lnTo>
                <a:cubicBezTo>
                  <a:pt x="104" y="636"/>
                  <a:pt x="105" y="637"/>
                  <a:pt x="106" y="637"/>
                </a:cubicBezTo>
                <a:lnTo>
                  <a:pt x="111" y="638"/>
                </a:lnTo>
                <a:lnTo>
                  <a:pt x="113" y="638"/>
                </a:lnTo>
                <a:lnTo>
                  <a:pt x="127" y="620"/>
                </a:lnTo>
                <a:cubicBezTo>
                  <a:pt x="128" y="619"/>
                  <a:pt x="129" y="618"/>
                  <a:pt x="130" y="618"/>
                </a:cubicBezTo>
                <a:lnTo>
                  <a:pt x="136" y="614"/>
                </a:lnTo>
                <a:cubicBezTo>
                  <a:pt x="137" y="614"/>
                  <a:pt x="139" y="613"/>
                  <a:pt x="140" y="614"/>
                </a:cubicBezTo>
                <a:lnTo>
                  <a:pt x="143" y="614"/>
                </a:lnTo>
                <a:cubicBezTo>
                  <a:pt x="144" y="614"/>
                  <a:pt x="145" y="614"/>
                  <a:pt x="145" y="614"/>
                </a:cubicBezTo>
                <a:lnTo>
                  <a:pt x="149" y="616"/>
                </a:lnTo>
                <a:lnTo>
                  <a:pt x="154" y="619"/>
                </a:lnTo>
                <a:cubicBezTo>
                  <a:pt x="155" y="619"/>
                  <a:pt x="155" y="620"/>
                  <a:pt x="156" y="620"/>
                </a:cubicBezTo>
                <a:lnTo>
                  <a:pt x="158" y="623"/>
                </a:lnTo>
                <a:cubicBezTo>
                  <a:pt x="159" y="624"/>
                  <a:pt x="159" y="626"/>
                  <a:pt x="159" y="627"/>
                </a:cubicBezTo>
                <a:lnTo>
                  <a:pt x="160" y="632"/>
                </a:lnTo>
                <a:cubicBezTo>
                  <a:pt x="160" y="633"/>
                  <a:pt x="160" y="634"/>
                  <a:pt x="160" y="635"/>
                </a:cubicBezTo>
                <a:lnTo>
                  <a:pt x="158" y="642"/>
                </a:lnTo>
                <a:lnTo>
                  <a:pt x="158" y="642"/>
                </a:lnTo>
                <a:lnTo>
                  <a:pt x="163" y="643"/>
                </a:lnTo>
                <a:lnTo>
                  <a:pt x="169" y="646"/>
                </a:lnTo>
                <a:lnTo>
                  <a:pt x="172" y="643"/>
                </a:lnTo>
                <a:lnTo>
                  <a:pt x="179" y="629"/>
                </a:lnTo>
                <a:cubicBezTo>
                  <a:pt x="179" y="628"/>
                  <a:pt x="180" y="627"/>
                  <a:pt x="180" y="626"/>
                </a:cubicBezTo>
                <a:lnTo>
                  <a:pt x="181" y="624"/>
                </a:lnTo>
                <a:cubicBezTo>
                  <a:pt x="182" y="623"/>
                  <a:pt x="184" y="621"/>
                  <a:pt x="186" y="621"/>
                </a:cubicBezTo>
                <a:lnTo>
                  <a:pt x="189" y="620"/>
                </a:lnTo>
                <a:cubicBezTo>
                  <a:pt x="192" y="619"/>
                  <a:pt x="196" y="620"/>
                  <a:pt x="198" y="623"/>
                </a:cubicBezTo>
                <a:lnTo>
                  <a:pt x="202" y="626"/>
                </a:lnTo>
                <a:cubicBezTo>
                  <a:pt x="203" y="626"/>
                  <a:pt x="204" y="627"/>
                  <a:pt x="205" y="629"/>
                </a:cubicBezTo>
                <a:lnTo>
                  <a:pt x="208" y="636"/>
                </a:lnTo>
                <a:cubicBezTo>
                  <a:pt x="209" y="637"/>
                  <a:pt x="210" y="639"/>
                  <a:pt x="209" y="641"/>
                </a:cubicBezTo>
                <a:lnTo>
                  <a:pt x="209" y="646"/>
                </a:lnTo>
                <a:cubicBezTo>
                  <a:pt x="209" y="647"/>
                  <a:pt x="208" y="647"/>
                  <a:pt x="208" y="648"/>
                </a:cubicBezTo>
                <a:lnTo>
                  <a:pt x="206" y="652"/>
                </a:lnTo>
                <a:lnTo>
                  <a:pt x="206" y="655"/>
                </a:lnTo>
                <a:lnTo>
                  <a:pt x="212" y="662"/>
                </a:lnTo>
                <a:cubicBezTo>
                  <a:pt x="212" y="663"/>
                  <a:pt x="213" y="663"/>
                  <a:pt x="213" y="664"/>
                </a:cubicBezTo>
                <a:lnTo>
                  <a:pt x="216" y="672"/>
                </a:lnTo>
                <a:lnTo>
                  <a:pt x="220" y="672"/>
                </a:lnTo>
                <a:lnTo>
                  <a:pt x="225" y="672"/>
                </a:lnTo>
                <a:cubicBezTo>
                  <a:pt x="227" y="673"/>
                  <a:pt x="229" y="674"/>
                  <a:pt x="231" y="675"/>
                </a:cubicBezTo>
                <a:lnTo>
                  <a:pt x="234" y="680"/>
                </a:lnTo>
                <a:cubicBezTo>
                  <a:pt x="235" y="681"/>
                  <a:pt x="236" y="683"/>
                  <a:pt x="236" y="685"/>
                </a:cubicBezTo>
                <a:lnTo>
                  <a:pt x="236" y="687"/>
                </a:lnTo>
                <a:lnTo>
                  <a:pt x="237" y="687"/>
                </a:lnTo>
                <a:cubicBezTo>
                  <a:pt x="238" y="687"/>
                  <a:pt x="238" y="687"/>
                  <a:pt x="239" y="687"/>
                </a:cubicBezTo>
                <a:lnTo>
                  <a:pt x="261" y="688"/>
                </a:lnTo>
                <a:lnTo>
                  <a:pt x="262" y="687"/>
                </a:lnTo>
                <a:lnTo>
                  <a:pt x="275" y="680"/>
                </a:lnTo>
                <a:cubicBezTo>
                  <a:pt x="276" y="679"/>
                  <a:pt x="278" y="679"/>
                  <a:pt x="279" y="679"/>
                </a:cubicBezTo>
                <a:lnTo>
                  <a:pt x="283" y="679"/>
                </a:lnTo>
                <a:cubicBezTo>
                  <a:pt x="284" y="679"/>
                  <a:pt x="286" y="680"/>
                  <a:pt x="287" y="680"/>
                </a:cubicBezTo>
                <a:lnTo>
                  <a:pt x="291" y="683"/>
                </a:lnTo>
                <a:cubicBezTo>
                  <a:pt x="292" y="684"/>
                  <a:pt x="293" y="685"/>
                  <a:pt x="293" y="685"/>
                </a:cubicBezTo>
                <a:lnTo>
                  <a:pt x="297" y="690"/>
                </a:lnTo>
                <a:cubicBezTo>
                  <a:pt x="298" y="691"/>
                  <a:pt x="298" y="692"/>
                  <a:pt x="298" y="693"/>
                </a:cubicBezTo>
                <a:lnTo>
                  <a:pt x="301" y="705"/>
                </a:lnTo>
                <a:lnTo>
                  <a:pt x="310" y="708"/>
                </a:lnTo>
                <a:cubicBezTo>
                  <a:pt x="311" y="708"/>
                  <a:pt x="312" y="708"/>
                  <a:pt x="313" y="709"/>
                </a:cubicBezTo>
                <a:lnTo>
                  <a:pt x="318" y="713"/>
                </a:lnTo>
                <a:lnTo>
                  <a:pt x="325" y="711"/>
                </a:lnTo>
                <a:cubicBezTo>
                  <a:pt x="325" y="711"/>
                  <a:pt x="326" y="711"/>
                  <a:pt x="327" y="711"/>
                </a:cubicBezTo>
                <a:lnTo>
                  <a:pt x="330" y="711"/>
                </a:lnTo>
                <a:cubicBezTo>
                  <a:pt x="331" y="711"/>
                  <a:pt x="332" y="712"/>
                  <a:pt x="333" y="712"/>
                </a:cubicBezTo>
                <a:lnTo>
                  <a:pt x="336" y="714"/>
                </a:lnTo>
                <a:cubicBezTo>
                  <a:pt x="337" y="715"/>
                  <a:pt x="338" y="716"/>
                  <a:pt x="338" y="716"/>
                </a:cubicBezTo>
                <a:lnTo>
                  <a:pt x="341" y="720"/>
                </a:lnTo>
                <a:lnTo>
                  <a:pt x="343" y="720"/>
                </a:lnTo>
                <a:cubicBezTo>
                  <a:pt x="344" y="720"/>
                  <a:pt x="344" y="719"/>
                  <a:pt x="345" y="720"/>
                </a:cubicBezTo>
                <a:lnTo>
                  <a:pt x="349" y="720"/>
                </a:lnTo>
                <a:cubicBezTo>
                  <a:pt x="352" y="720"/>
                  <a:pt x="354" y="722"/>
                  <a:pt x="355" y="725"/>
                </a:cubicBezTo>
                <a:lnTo>
                  <a:pt x="357" y="728"/>
                </a:lnTo>
                <a:cubicBezTo>
                  <a:pt x="357" y="729"/>
                  <a:pt x="358" y="731"/>
                  <a:pt x="358" y="731"/>
                </a:cubicBezTo>
                <a:cubicBezTo>
                  <a:pt x="359" y="733"/>
                  <a:pt x="358" y="736"/>
                  <a:pt x="357" y="738"/>
                </a:cubicBezTo>
                <a:lnTo>
                  <a:pt x="357" y="739"/>
                </a:lnTo>
                <a:cubicBezTo>
                  <a:pt x="359" y="740"/>
                  <a:pt x="359" y="743"/>
                  <a:pt x="359" y="745"/>
                </a:cubicBezTo>
                <a:cubicBezTo>
                  <a:pt x="359" y="747"/>
                  <a:pt x="358" y="750"/>
                  <a:pt x="356" y="751"/>
                </a:cubicBezTo>
                <a:lnTo>
                  <a:pt x="352" y="753"/>
                </a:lnTo>
                <a:lnTo>
                  <a:pt x="352" y="753"/>
                </a:lnTo>
                <a:lnTo>
                  <a:pt x="352" y="754"/>
                </a:lnTo>
                <a:lnTo>
                  <a:pt x="354" y="753"/>
                </a:lnTo>
                <a:cubicBezTo>
                  <a:pt x="355" y="753"/>
                  <a:pt x="357" y="752"/>
                  <a:pt x="358" y="752"/>
                </a:cubicBezTo>
                <a:lnTo>
                  <a:pt x="358" y="752"/>
                </a:lnTo>
                <a:cubicBezTo>
                  <a:pt x="359" y="752"/>
                  <a:pt x="361" y="753"/>
                  <a:pt x="362" y="753"/>
                </a:cubicBezTo>
                <a:lnTo>
                  <a:pt x="365" y="755"/>
                </a:lnTo>
                <a:cubicBezTo>
                  <a:pt x="365" y="755"/>
                  <a:pt x="366" y="756"/>
                  <a:pt x="367" y="756"/>
                </a:cubicBezTo>
                <a:lnTo>
                  <a:pt x="368" y="753"/>
                </a:lnTo>
                <a:cubicBezTo>
                  <a:pt x="369" y="752"/>
                  <a:pt x="369" y="752"/>
                  <a:pt x="369" y="751"/>
                </a:cubicBezTo>
                <a:lnTo>
                  <a:pt x="372" y="748"/>
                </a:lnTo>
                <a:lnTo>
                  <a:pt x="393" y="732"/>
                </a:lnTo>
                <a:lnTo>
                  <a:pt x="389" y="730"/>
                </a:lnTo>
                <a:cubicBezTo>
                  <a:pt x="388" y="729"/>
                  <a:pt x="386" y="727"/>
                  <a:pt x="386" y="725"/>
                </a:cubicBezTo>
                <a:lnTo>
                  <a:pt x="384" y="720"/>
                </a:lnTo>
                <a:cubicBezTo>
                  <a:pt x="384" y="719"/>
                  <a:pt x="384" y="718"/>
                  <a:pt x="384" y="717"/>
                </a:cubicBezTo>
                <a:lnTo>
                  <a:pt x="385" y="710"/>
                </a:lnTo>
                <a:lnTo>
                  <a:pt x="386" y="702"/>
                </a:lnTo>
                <a:cubicBezTo>
                  <a:pt x="387" y="702"/>
                  <a:pt x="387" y="701"/>
                  <a:pt x="387" y="700"/>
                </a:cubicBezTo>
                <a:lnTo>
                  <a:pt x="389" y="697"/>
                </a:lnTo>
                <a:lnTo>
                  <a:pt x="394" y="691"/>
                </a:lnTo>
                <a:lnTo>
                  <a:pt x="403" y="674"/>
                </a:lnTo>
                <a:cubicBezTo>
                  <a:pt x="404" y="673"/>
                  <a:pt x="404" y="672"/>
                  <a:pt x="405" y="672"/>
                </a:cubicBezTo>
                <a:lnTo>
                  <a:pt x="412" y="666"/>
                </a:lnTo>
                <a:lnTo>
                  <a:pt x="413" y="663"/>
                </a:lnTo>
                <a:lnTo>
                  <a:pt x="413" y="658"/>
                </a:lnTo>
                <a:cubicBezTo>
                  <a:pt x="413" y="658"/>
                  <a:pt x="413" y="658"/>
                  <a:pt x="413" y="657"/>
                </a:cubicBezTo>
                <a:lnTo>
                  <a:pt x="413" y="657"/>
                </a:lnTo>
                <a:cubicBezTo>
                  <a:pt x="412" y="656"/>
                  <a:pt x="411" y="654"/>
                  <a:pt x="411" y="652"/>
                </a:cubicBezTo>
                <a:lnTo>
                  <a:pt x="411" y="646"/>
                </a:lnTo>
                <a:lnTo>
                  <a:pt x="413" y="634"/>
                </a:lnTo>
                <a:lnTo>
                  <a:pt x="412" y="621"/>
                </a:lnTo>
                <a:lnTo>
                  <a:pt x="405" y="614"/>
                </a:lnTo>
                <a:lnTo>
                  <a:pt x="392" y="595"/>
                </a:lnTo>
                <a:cubicBezTo>
                  <a:pt x="391" y="594"/>
                  <a:pt x="391" y="593"/>
                  <a:pt x="390" y="592"/>
                </a:cubicBezTo>
                <a:lnTo>
                  <a:pt x="390" y="589"/>
                </a:lnTo>
                <a:cubicBezTo>
                  <a:pt x="389" y="587"/>
                  <a:pt x="389" y="586"/>
                  <a:pt x="390" y="585"/>
                </a:cubicBezTo>
                <a:lnTo>
                  <a:pt x="391" y="580"/>
                </a:lnTo>
                <a:lnTo>
                  <a:pt x="384" y="577"/>
                </a:lnTo>
                <a:cubicBezTo>
                  <a:pt x="383" y="576"/>
                  <a:pt x="382" y="575"/>
                  <a:pt x="381" y="574"/>
                </a:cubicBezTo>
                <a:lnTo>
                  <a:pt x="377" y="569"/>
                </a:lnTo>
                <a:cubicBezTo>
                  <a:pt x="375" y="567"/>
                  <a:pt x="375" y="564"/>
                  <a:pt x="375" y="561"/>
                </a:cubicBezTo>
                <a:lnTo>
                  <a:pt x="377" y="557"/>
                </a:lnTo>
                <a:lnTo>
                  <a:pt x="375" y="556"/>
                </a:lnTo>
                <a:lnTo>
                  <a:pt x="372" y="557"/>
                </a:lnTo>
                <a:cubicBezTo>
                  <a:pt x="371" y="557"/>
                  <a:pt x="370" y="556"/>
                  <a:pt x="369" y="556"/>
                </a:cubicBezTo>
                <a:lnTo>
                  <a:pt x="367" y="555"/>
                </a:lnTo>
                <a:cubicBezTo>
                  <a:pt x="363" y="554"/>
                  <a:pt x="361" y="551"/>
                  <a:pt x="362" y="547"/>
                </a:cubicBezTo>
                <a:lnTo>
                  <a:pt x="362" y="544"/>
                </a:lnTo>
                <a:cubicBezTo>
                  <a:pt x="362" y="542"/>
                  <a:pt x="363" y="540"/>
                  <a:pt x="364" y="539"/>
                </a:cubicBezTo>
                <a:lnTo>
                  <a:pt x="366" y="535"/>
                </a:lnTo>
                <a:lnTo>
                  <a:pt x="365" y="533"/>
                </a:lnTo>
                <a:lnTo>
                  <a:pt x="363" y="531"/>
                </a:lnTo>
                <a:cubicBezTo>
                  <a:pt x="360" y="529"/>
                  <a:pt x="359" y="525"/>
                  <a:pt x="360" y="522"/>
                </a:cubicBezTo>
                <a:lnTo>
                  <a:pt x="360" y="520"/>
                </a:lnTo>
                <a:cubicBezTo>
                  <a:pt x="361" y="518"/>
                  <a:pt x="362" y="516"/>
                  <a:pt x="363" y="515"/>
                </a:cubicBezTo>
                <a:lnTo>
                  <a:pt x="367" y="513"/>
                </a:lnTo>
                <a:cubicBezTo>
                  <a:pt x="368" y="512"/>
                  <a:pt x="369" y="511"/>
                  <a:pt x="370" y="511"/>
                </a:cubicBezTo>
                <a:lnTo>
                  <a:pt x="380" y="509"/>
                </a:lnTo>
                <a:lnTo>
                  <a:pt x="386" y="504"/>
                </a:lnTo>
                <a:lnTo>
                  <a:pt x="392" y="503"/>
                </a:lnTo>
                <a:cubicBezTo>
                  <a:pt x="392" y="501"/>
                  <a:pt x="391" y="500"/>
                  <a:pt x="392" y="499"/>
                </a:cubicBezTo>
                <a:cubicBezTo>
                  <a:pt x="392" y="496"/>
                  <a:pt x="393" y="494"/>
                  <a:pt x="396" y="492"/>
                </a:cubicBezTo>
                <a:lnTo>
                  <a:pt x="402" y="489"/>
                </a:lnTo>
                <a:cubicBezTo>
                  <a:pt x="405" y="487"/>
                  <a:pt x="407" y="487"/>
                  <a:pt x="410" y="488"/>
                </a:cubicBezTo>
                <a:lnTo>
                  <a:pt x="416" y="491"/>
                </a:lnTo>
                <a:lnTo>
                  <a:pt x="426" y="498"/>
                </a:lnTo>
                <a:lnTo>
                  <a:pt x="430" y="497"/>
                </a:lnTo>
                <a:cubicBezTo>
                  <a:pt x="431" y="497"/>
                  <a:pt x="432" y="497"/>
                  <a:pt x="433" y="497"/>
                </a:cubicBezTo>
                <a:cubicBezTo>
                  <a:pt x="434" y="497"/>
                  <a:pt x="437" y="498"/>
                  <a:pt x="439" y="500"/>
                </a:cubicBezTo>
                <a:cubicBezTo>
                  <a:pt x="439" y="500"/>
                  <a:pt x="441" y="502"/>
                  <a:pt x="442" y="503"/>
                </a:cubicBezTo>
                <a:lnTo>
                  <a:pt x="442" y="504"/>
                </a:lnTo>
                <a:lnTo>
                  <a:pt x="446" y="505"/>
                </a:lnTo>
                <a:cubicBezTo>
                  <a:pt x="447" y="505"/>
                  <a:pt x="447" y="505"/>
                  <a:pt x="448" y="505"/>
                </a:cubicBezTo>
                <a:cubicBezTo>
                  <a:pt x="448" y="504"/>
                  <a:pt x="449" y="502"/>
                  <a:pt x="450" y="501"/>
                </a:cubicBezTo>
                <a:cubicBezTo>
                  <a:pt x="452" y="500"/>
                  <a:pt x="455" y="499"/>
                  <a:pt x="458" y="500"/>
                </a:cubicBezTo>
                <a:lnTo>
                  <a:pt x="470" y="503"/>
                </a:lnTo>
                <a:lnTo>
                  <a:pt x="472" y="502"/>
                </a:lnTo>
                <a:lnTo>
                  <a:pt x="480" y="496"/>
                </a:lnTo>
                <a:cubicBezTo>
                  <a:pt x="481" y="495"/>
                  <a:pt x="481" y="495"/>
                  <a:pt x="482" y="495"/>
                </a:cubicBezTo>
                <a:lnTo>
                  <a:pt x="502" y="488"/>
                </a:lnTo>
                <a:cubicBezTo>
                  <a:pt x="502" y="488"/>
                  <a:pt x="503" y="487"/>
                  <a:pt x="504" y="487"/>
                </a:cubicBezTo>
                <a:lnTo>
                  <a:pt x="519" y="487"/>
                </a:lnTo>
                <a:lnTo>
                  <a:pt x="522" y="486"/>
                </a:lnTo>
                <a:lnTo>
                  <a:pt x="525" y="481"/>
                </a:lnTo>
                <a:lnTo>
                  <a:pt x="531" y="472"/>
                </a:lnTo>
                <a:lnTo>
                  <a:pt x="528" y="469"/>
                </a:lnTo>
                <a:lnTo>
                  <a:pt x="514" y="462"/>
                </a:lnTo>
                <a:cubicBezTo>
                  <a:pt x="513" y="462"/>
                  <a:pt x="513" y="461"/>
                  <a:pt x="512" y="461"/>
                </a:cubicBezTo>
                <a:lnTo>
                  <a:pt x="509" y="458"/>
                </a:lnTo>
                <a:cubicBezTo>
                  <a:pt x="507" y="457"/>
                  <a:pt x="506" y="455"/>
                  <a:pt x="505" y="453"/>
                </a:cubicBezTo>
                <a:lnTo>
                  <a:pt x="505" y="448"/>
                </a:lnTo>
                <a:cubicBezTo>
                  <a:pt x="505" y="447"/>
                  <a:pt x="505" y="445"/>
                  <a:pt x="506" y="444"/>
                </a:cubicBezTo>
                <a:lnTo>
                  <a:pt x="507" y="441"/>
                </a:lnTo>
                <a:cubicBezTo>
                  <a:pt x="508" y="439"/>
                  <a:pt x="509" y="437"/>
                  <a:pt x="511" y="437"/>
                </a:cubicBezTo>
                <a:cubicBezTo>
                  <a:pt x="512" y="436"/>
                  <a:pt x="514" y="435"/>
                  <a:pt x="515" y="435"/>
                </a:cubicBezTo>
                <a:lnTo>
                  <a:pt x="518" y="430"/>
                </a:lnTo>
                <a:lnTo>
                  <a:pt x="522" y="425"/>
                </a:lnTo>
                <a:cubicBezTo>
                  <a:pt x="523" y="424"/>
                  <a:pt x="523" y="424"/>
                  <a:pt x="524" y="423"/>
                </a:cubicBezTo>
                <a:lnTo>
                  <a:pt x="527" y="422"/>
                </a:lnTo>
                <a:cubicBezTo>
                  <a:pt x="528" y="421"/>
                  <a:pt x="529" y="421"/>
                  <a:pt x="530" y="421"/>
                </a:cubicBezTo>
                <a:lnTo>
                  <a:pt x="540" y="420"/>
                </a:lnTo>
                <a:lnTo>
                  <a:pt x="543" y="413"/>
                </a:lnTo>
                <a:cubicBezTo>
                  <a:pt x="544" y="412"/>
                  <a:pt x="544" y="411"/>
                  <a:pt x="545" y="411"/>
                </a:cubicBezTo>
                <a:lnTo>
                  <a:pt x="549" y="407"/>
                </a:lnTo>
                <a:cubicBezTo>
                  <a:pt x="549" y="406"/>
                  <a:pt x="550" y="405"/>
                  <a:pt x="551" y="405"/>
                </a:cubicBezTo>
                <a:lnTo>
                  <a:pt x="561" y="400"/>
                </a:lnTo>
                <a:lnTo>
                  <a:pt x="567" y="390"/>
                </a:lnTo>
                <a:cubicBezTo>
                  <a:pt x="568" y="389"/>
                  <a:pt x="569" y="389"/>
                  <a:pt x="569" y="388"/>
                </a:cubicBezTo>
                <a:lnTo>
                  <a:pt x="573" y="386"/>
                </a:lnTo>
                <a:lnTo>
                  <a:pt x="572" y="380"/>
                </a:lnTo>
                <a:cubicBezTo>
                  <a:pt x="571" y="379"/>
                  <a:pt x="571" y="379"/>
                  <a:pt x="571" y="378"/>
                </a:cubicBezTo>
                <a:lnTo>
                  <a:pt x="571" y="372"/>
                </a:lnTo>
                <a:cubicBezTo>
                  <a:pt x="571" y="372"/>
                  <a:pt x="572" y="371"/>
                  <a:pt x="572" y="370"/>
                </a:cubicBezTo>
                <a:lnTo>
                  <a:pt x="573" y="365"/>
                </a:lnTo>
                <a:lnTo>
                  <a:pt x="577" y="356"/>
                </a:lnTo>
                <a:lnTo>
                  <a:pt x="578" y="348"/>
                </a:lnTo>
                <a:lnTo>
                  <a:pt x="576" y="341"/>
                </a:lnTo>
                <a:lnTo>
                  <a:pt x="570" y="331"/>
                </a:lnTo>
                <a:lnTo>
                  <a:pt x="570" y="331"/>
                </a:lnTo>
                <a:lnTo>
                  <a:pt x="565" y="333"/>
                </a:lnTo>
                <a:lnTo>
                  <a:pt x="558" y="333"/>
                </a:lnTo>
                <a:lnTo>
                  <a:pt x="551" y="332"/>
                </a:lnTo>
                <a:lnTo>
                  <a:pt x="539" y="328"/>
                </a:lnTo>
                <a:lnTo>
                  <a:pt x="525" y="326"/>
                </a:lnTo>
                <a:cubicBezTo>
                  <a:pt x="524" y="326"/>
                  <a:pt x="524" y="326"/>
                  <a:pt x="523" y="326"/>
                </a:cubicBezTo>
                <a:lnTo>
                  <a:pt x="518" y="323"/>
                </a:lnTo>
                <a:cubicBezTo>
                  <a:pt x="517" y="323"/>
                  <a:pt x="516" y="322"/>
                  <a:pt x="515" y="321"/>
                </a:cubicBezTo>
                <a:lnTo>
                  <a:pt x="511" y="317"/>
                </a:lnTo>
                <a:cubicBezTo>
                  <a:pt x="510" y="316"/>
                  <a:pt x="510" y="315"/>
                  <a:pt x="510" y="313"/>
                </a:cubicBezTo>
                <a:lnTo>
                  <a:pt x="508" y="309"/>
                </a:lnTo>
                <a:lnTo>
                  <a:pt x="507" y="298"/>
                </a:lnTo>
                <a:lnTo>
                  <a:pt x="506" y="294"/>
                </a:lnTo>
                <a:cubicBezTo>
                  <a:pt x="504" y="291"/>
                  <a:pt x="505" y="289"/>
                  <a:pt x="506" y="286"/>
                </a:cubicBezTo>
                <a:cubicBezTo>
                  <a:pt x="507" y="284"/>
                  <a:pt x="509" y="283"/>
                  <a:pt x="512" y="282"/>
                </a:cubicBezTo>
                <a:lnTo>
                  <a:pt x="513" y="282"/>
                </a:lnTo>
                <a:lnTo>
                  <a:pt x="512" y="281"/>
                </a:lnTo>
                <a:cubicBezTo>
                  <a:pt x="512" y="280"/>
                  <a:pt x="511" y="279"/>
                  <a:pt x="511" y="277"/>
                </a:cubicBezTo>
                <a:lnTo>
                  <a:pt x="511" y="275"/>
                </a:lnTo>
                <a:cubicBezTo>
                  <a:pt x="511" y="274"/>
                  <a:pt x="511" y="273"/>
                  <a:pt x="511" y="272"/>
                </a:cubicBezTo>
                <a:lnTo>
                  <a:pt x="512" y="270"/>
                </a:lnTo>
                <a:lnTo>
                  <a:pt x="511" y="269"/>
                </a:lnTo>
                <a:cubicBezTo>
                  <a:pt x="510" y="265"/>
                  <a:pt x="511" y="261"/>
                  <a:pt x="514" y="259"/>
                </a:cubicBezTo>
                <a:lnTo>
                  <a:pt x="521" y="254"/>
                </a:lnTo>
                <a:cubicBezTo>
                  <a:pt x="522" y="253"/>
                  <a:pt x="522" y="253"/>
                  <a:pt x="523" y="253"/>
                </a:cubicBezTo>
                <a:lnTo>
                  <a:pt x="530" y="251"/>
                </a:lnTo>
                <a:cubicBezTo>
                  <a:pt x="530" y="250"/>
                  <a:pt x="531" y="250"/>
                  <a:pt x="532" y="250"/>
                </a:cubicBezTo>
                <a:lnTo>
                  <a:pt x="551" y="250"/>
                </a:lnTo>
                <a:cubicBezTo>
                  <a:pt x="552" y="250"/>
                  <a:pt x="552" y="250"/>
                  <a:pt x="553" y="250"/>
                </a:cubicBezTo>
                <a:lnTo>
                  <a:pt x="562" y="253"/>
                </a:lnTo>
                <a:lnTo>
                  <a:pt x="570" y="252"/>
                </a:lnTo>
                <a:cubicBezTo>
                  <a:pt x="571" y="252"/>
                  <a:pt x="572" y="252"/>
                  <a:pt x="574" y="252"/>
                </a:cubicBezTo>
                <a:lnTo>
                  <a:pt x="576" y="253"/>
                </a:lnTo>
                <a:lnTo>
                  <a:pt x="578" y="244"/>
                </a:lnTo>
                <a:lnTo>
                  <a:pt x="579" y="210"/>
                </a:lnTo>
                <a:lnTo>
                  <a:pt x="581" y="198"/>
                </a:lnTo>
                <a:lnTo>
                  <a:pt x="585" y="187"/>
                </a:lnTo>
                <a:lnTo>
                  <a:pt x="602" y="160"/>
                </a:lnTo>
                <a:lnTo>
                  <a:pt x="605" y="151"/>
                </a:lnTo>
                <a:lnTo>
                  <a:pt x="607" y="142"/>
                </a:lnTo>
                <a:lnTo>
                  <a:pt x="607" y="131"/>
                </a:lnTo>
                <a:lnTo>
                  <a:pt x="605" y="109"/>
                </a:lnTo>
                <a:cubicBezTo>
                  <a:pt x="605" y="108"/>
                  <a:pt x="604" y="107"/>
                  <a:pt x="604" y="106"/>
                </a:cubicBezTo>
                <a:lnTo>
                  <a:pt x="603" y="104"/>
                </a:lnTo>
                <a:cubicBezTo>
                  <a:pt x="603" y="104"/>
                  <a:pt x="603" y="103"/>
                  <a:pt x="603" y="102"/>
                </a:cubicBezTo>
                <a:lnTo>
                  <a:pt x="603" y="98"/>
                </a:lnTo>
                <a:lnTo>
                  <a:pt x="603" y="94"/>
                </a:lnTo>
                <a:lnTo>
                  <a:pt x="607" y="81"/>
                </a:lnTo>
                <a:lnTo>
                  <a:pt x="608" y="76"/>
                </a:lnTo>
                <a:lnTo>
                  <a:pt x="607" y="70"/>
                </a:lnTo>
                <a:lnTo>
                  <a:pt x="597" y="67"/>
                </a:lnTo>
                <a:cubicBezTo>
                  <a:pt x="596" y="67"/>
                  <a:pt x="595" y="66"/>
                  <a:pt x="595" y="66"/>
                </a:cubicBezTo>
                <a:lnTo>
                  <a:pt x="589" y="63"/>
                </a:lnTo>
                <a:cubicBezTo>
                  <a:pt x="587" y="61"/>
                  <a:pt x="585" y="59"/>
                  <a:pt x="585" y="56"/>
                </a:cubicBezTo>
                <a:lnTo>
                  <a:pt x="584" y="51"/>
                </a:lnTo>
                <a:cubicBezTo>
                  <a:pt x="583" y="51"/>
                  <a:pt x="583" y="51"/>
                  <a:pt x="582" y="51"/>
                </a:cubicBezTo>
                <a:cubicBezTo>
                  <a:pt x="581" y="51"/>
                  <a:pt x="579" y="51"/>
                  <a:pt x="577" y="50"/>
                </a:cubicBezTo>
                <a:lnTo>
                  <a:pt x="569" y="45"/>
                </a:lnTo>
                <a:lnTo>
                  <a:pt x="564" y="44"/>
                </a:lnTo>
                <a:cubicBezTo>
                  <a:pt x="563" y="44"/>
                  <a:pt x="562" y="43"/>
                  <a:pt x="561" y="42"/>
                </a:cubicBezTo>
                <a:lnTo>
                  <a:pt x="560" y="40"/>
                </a:lnTo>
                <a:cubicBezTo>
                  <a:pt x="559" y="40"/>
                  <a:pt x="559" y="39"/>
                  <a:pt x="558" y="39"/>
                </a:cubicBezTo>
                <a:cubicBezTo>
                  <a:pt x="558" y="38"/>
                  <a:pt x="558" y="38"/>
                  <a:pt x="557" y="37"/>
                </a:cubicBezTo>
                <a:lnTo>
                  <a:pt x="554" y="35"/>
                </a:lnTo>
                <a:cubicBezTo>
                  <a:pt x="552" y="34"/>
                  <a:pt x="550" y="32"/>
                  <a:pt x="550" y="30"/>
                </a:cubicBezTo>
                <a:lnTo>
                  <a:pt x="543" y="4"/>
                </a:lnTo>
                <a:lnTo>
                  <a:pt x="541" y="3"/>
                </a:lnTo>
                <a:lnTo>
                  <a:pt x="524" y="0"/>
                </a:lnTo>
                <a:lnTo>
                  <a:pt x="479" y="7"/>
                </a:lnTo>
                <a:lnTo>
                  <a:pt x="453" y="15"/>
                </a:lnTo>
                <a:lnTo>
                  <a:pt x="449" y="18"/>
                </a:lnTo>
                <a:cubicBezTo>
                  <a:pt x="448" y="19"/>
                  <a:pt x="447" y="19"/>
                  <a:pt x="447" y="20"/>
                </a:cubicBezTo>
                <a:cubicBezTo>
                  <a:pt x="445" y="20"/>
                  <a:pt x="441" y="21"/>
                  <a:pt x="440" y="20"/>
                </a:cubicBezTo>
                <a:cubicBezTo>
                  <a:pt x="439" y="20"/>
                  <a:pt x="436" y="18"/>
                  <a:pt x="435" y="18"/>
                </a:cubicBezTo>
                <a:lnTo>
                  <a:pt x="433" y="16"/>
                </a:lnTo>
                <a:lnTo>
                  <a:pt x="380" y="18"/>
                </a:lnTo>
                <a:lnTo>
                  <a:pt x="368" y="24"/>
                </a:lnTo>
                <a:cubicBezTo>
                  <a:pt x="367" y="25"/>
                  <a:pt x="366" y="25"/>
                  <a:pt x="365" y="25"/>
                </a:cubicBezTo>
                <a:lnTo>
                  <a:pt x="363" y="25"/>
                </a:lnTo>
                <a:lnTo>
                  <a:pt x="358" y="29"/>
                </a:lnTo>
                <a:lnTo>
                  <a:pt x="326" y="42"/>
                </a:lnTo>
                <a:lnTo>
                  <a:pt x="320" y="47"/>
                </a:lnTo>
                <a:cubicBezTo>
                  <a:pt x="319" y="48"/>
                  <a:pt x="318" y="49"/>
                  <a:pt x="316" y="49"/>
                </a:cubicBezTo>
                <a:lnTo>
                  <a:pt x="306" y="51"/>
                </a:lnTo>
                <a:lnTo>
                  <a:pt x="298" y="61"/>
                </a:lnTo>
                <a:cubicBezTo>
                  <a:pt x="297" y="62"/>
                  <a:pt x="296" y="63"/>
                  <a:pt x="295" y="63"/>
                </a:cubicBezTo>
                <a:lnTo>
                  <a:pt x="289" y="66"/>
                </a:lnTo>
                <a:lnTo>
                  <a:pt x="286" y="69"/>
                </a:lnTo>
                <a:lnTo>
                  <a:pt x="280" y="75"/>
                </a:lnTo>
                <a:lnTo>
                  <a:pt x="277" y="84"/>
                </a:lnTo>
                <a:lnTo>
                  <a:pt x="272" y="105"/>
                </a:lnTo>
                <a:lnTo>
                  <a:pt x="267" y="114"/>
                </a:lnTo>
                <a:cubicBezTo>
                  <a:pt x="267" y="116"/>
                  <a:pt x="266" y="117"/>
                  <a:pt x="264" y="118"/>
                </a:cubicBezTo>
                <a:lnTo>
                  <a:pt x="260" y="120"/>
                </a:lnTo>
                <a:cubicBezTo>
                  <a:pt x="260" y="121"/>
                  <a:pt x="259" y="121"/>
                  <a:pt x="258" y="121"/>
                </a:cubicBezTo>
                <a:lnTo>
                  <a:pt x="251" y="123"/>
                </a:lnTo>
                <a:lnTo>
                  <a:pt x="247" y="127"/>
                </a:lnTo>
                <a:lnTo>
                  <a:pt x="206" y="163"/>
                </a:lnTo>
                <a:cubicBezTo>
                  <a:pt x="206" y="164"/>
                  <a:pt x="205" y="164"/>
                  <a:pt x="204" y="165"/>
                </a:cubicBezTo>
                <a:lnTo>
                  <a:pt x="197" y="168"/>
                </a:lnTo>
                <a:cubicBezTo>
                  <a:pt x="196" y="168"/>
                  <a:pt x="195" y="169"/>
                  <a:pt x="194" y="169"/>
                </a:cubicBezTo>
                <a:lnTo>
                  <a:pt x="186" y="170"/>
                </a:lnTo>
                <a:lnTo>
                  <a:pt x="178" y="177"/>
                </a:lnTo>
                <a:lnTo>
                  <a:pt x="173" y="180"/>
                </a:lnTo>
                <a:cubicBezTo>
                  <a:pt x="172" y="181"/>
                  <a:pt x="170" y="181"/>
                  <a:pt x="169" y="181"/>
                </a:cubicBezTo>
                <a:lnTo>
                  <a:pt x="162" y="182"/>
                </a:lnTo>
                <a:cubicBezTo>
                  <a:pt x="161" y="182"/>
                  <a:pt x="160" y="182"/>
                  <a:pt x="159" y="181"/>
                </a:cubicBezTo>
                <a:lnTo>
                  <a:pt x="151" y="179"/>
                </a:lnTo>
                <a:cubicBezTo>
                  <a:pt x="149" y="178"/>
                  <a:pt x="148" y="177"/>
                  <a:pt x="147" y="176"/>
                </a:cubicBezTo>
                <a:lnTo>
                  <a:pt x="142" y="170"/>
                </a:lnTo>
                <a:cubicBezTo>
                  <a:pt x="141" y="168"/>
                  <a:pt x="140" y="165"/>
                  <a:pt x="141" y="163"/>
                </a:cubicBezTo>
                <a:lnTo>
                  <a:pt x="141" y="162"/>
                </a:lnTo>
                <a:lnTo>
                  <a:pt x="141" y="162"/>
                </a:lnTo>
                <a:lnTo>
                  <a:pt x="137" y="188"/>
                </a:lnTo>
                <a:lnTo>
                  <a:pt x="129" y="211"/>
                </a:lnTo>
                <a:lnTo>
                  <a:pt x="123" y="241"/>
                </a:lnTo>
                <a:lnTo>
                  <a:pt x="115" y="303"/>
                </a:lnTo>
                <a:cubicBezTo>
                  <a:pt x="115" y="303"/>
                  <a:pt x="114" y="304"/>
                  <a:pt x="114" y="305"/>
                </a:cubicBezTo>
                <a:lnTo>
                  <a:pt x="111" y="312"/>
                </a:lnTo>
                <a:lnTo>
                  <a:pt x="109" y="323"/>
                </a:lnTo>
                <a:lnTo>
                  <a:pt x="97" y="359"/>
                </a:lnTo>
                <a:lnTo>
                  <a:pt x="77" y="396"/>
                </a:lnTo>
                <a:lnTo>
                  <a:pt x="52" y="432"/>
                </a:lnTo>
                <a:lnTo>
                  <a:pt x="24" y="466"/>
                </a:lnTo>
                <a:cubicBezTo>
                  <a:pt x="24" y="467"/>
                  <a:pt x="23" y="467"/>
                  <a:pt x="22" y="468"/>
                </a:cubicBezTo>
                <a:lnTo>
                  <a:pt x="16" y="472"/>
                </a:lnTo>
                <a:cubicBezTo>
                  <a:pt x="15" y="473"/>
                  <a:pt x="14" y="473"/>
                  <a:pt x="13" y="473"/>
                </a:cubicBezTo>
                <a:lnTo>
                  <a:pt x="5" y="475"/>
                </a:lnTo>
                <a:cubicBezTo>
                  <a:pt x="4" y="475"/>
                  <a:pt x="3" y="475"/>
                  <a:pt x="3" y="475"/>
                </a:cubicBezTo>
                <a:lnTo>
                  <a:pt x="7" y="491"/>
                </a:lnTo>
                <a:cubicBezTo>
                  <a:pt x="7" y="492"/>
                  <a:pt x="7" y="494"/>
                  <a:pt x="6" y="495"/>
                </a:cubicBezTo>
                <a:lnTo>
                  <a:pt x="5" y="497"/>
                </a:lnTo>
                <a:cubicBezTo>
                  <a:pt x="5" y="498"/>
                  <a:pt x="5" y="498"/>
                  <a:pt x="5" y="498"/>
                </a:cubicBezTo>
                <a:lnTo>
                  <a:pt x="12" y="509"/>
                </a:lnTo>
                <a:cubicBezTo>
                  <a:pt x="14" y="512"/>
                  <a:pt x="13" y="516"/>
                  <a:pt x="11" y="519"/>
                </a:cubicBezTo>
                <a:lnTo>
                  <a:pt x="8" y="521"/>
                </a:lnTo>
                <a:cubicBezTo>
                  <a:pt x="8" y="521"/>
                  <a:pt x="7" y="521"/>
                  <a:pt x="6" y="522"/>
                </a:cubicBezTo>
                <a:lnTo>
                  <a:pt x="4" y="523"/>
                </a:lnTo>
                <a:cubicBezTo>
                  <a:pt x="4" y="523"/>
                  <a:pt x="3" y="523"/>
                  <a:pt x="2" y="523"/>
                </a:cubicBezTo>
                <a:cubicBezTo>
                  <a:pt x="2" y="523"/>
                  <a:pt x="1" y="523"/>
                  <a:pt x="0" y="523"/>
                </a:cubicBezTo>
                <a:lnTo>
                  <a:pt x="2" y="525"/>
                </a:lnTo>
                <a:cubicBezTo>
                  <a:pt x="3" y="526"/>
                  <a:pt x="3" y="527"/>
                  <a:pt x="4" y="52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4" name="Google Shape;4604;p90"/>
          <p:cNvSpPr/>
          <p:nvPr/>
        </p:nvSpPr>
        <p:spPr>
          <a:xfrm>
            <a:off x="6415493" y="2732463"/>
            <a:ext cx="65663" cy="21245"/>
          </a:xfrm>
          <a:custGeom>
            <a:rect b="b" l="l" r="r" t="t"/>
            <a:pathLst>
              <a:path extrusionOk="0" h="50" w="150">
                <a:moveTo>
                  <a:pt x="1" y="35"/>
                </a:moveTo>
                <a:lnTo>
                  <a:pt x="4" y="38"/>
                </a:lnTo>
                <a:lnTo>
                  <a:pt x="7" y="39"/>
                </a:lnTo>
                <a:lnTo>
                  <a:pt x="11" y="40"/>
                </a:lnTo>
                <a:lnTo>
                  <a:pt x="13" y="40"/>
                </a:lnTo>
                <a:lnTo>
                  <a:pt x="13" y="35"/>
                </a:lnTo>
                <a:cubicBezTo>
                  <a:pt x="13" y="33"/>
                  <a:pt x="14" y="32"/>
                  <a:pt x="15" y="30"/>
                </a:cubicBezTo>
                <a:lnTo>
                  <a:pt x="17" y="28"/>
                </a:lnTo>
                <a:cubicBezTo>
                  <a:pt x="18" y="27"/>
                  <a:pt x="20" y="26"/>
                  <a:pt x="21" y="26"/>
                </a:cubicBezTo>
                <a:lnTo>
                  <a:pt x="35" y="23"/>
                </a:lnTo>
                <a:lnTo>
                  <a:pt x="41" y="23"/>
                </a:lnTo>
                <a:lnTo>
                  <a:pt x="48" y="24"/>
                </a:lnTo>
                <a:lnTo>
                  <a:pt x="73" y="32"/>
                </a:lnTo>
                <a:cubicBezTo>
                  <a:pt x="74" y="32"/>
                  <a:pt x="74" y="33"/>
                  <a:pt x="75" y="33"/>
                </a:cubicBezTo>
                <a:lnTo>
                  <a:pt x="79" y="35"/>
                </a:lnTo>
                <a:cubicBezTo>
                  <a:pt x="80" y="36"/>
                  <a:pt x="82" y="38"/>
                  <a:pt x="82" y="40"/>
                </a:cubicBezTo>
                <a:lnTo>
                  <a:pt x="83" y="44"/>
                </a:lnTo>
                <a:cubicBezTo>
                  <a:pt x="83" y="45"/>
                  <a:pt x="83" y="46"/>
                  <a:pt x="83" y="47"/>
                </a:cubicBezTo>
                <a:lnTo>
                  <a:pt x="83" y="49"/>
                </a:lnTo>
                <a:lnTo>
                  <a:pt x="104" y="49"/>
                </a:lnTo>
                <a:lnTo>
                  <a:pt x="112" y="42"/>
                </a:lnTo>
                <a:lnTo>
                  <a:pt x="138" y="29"/>
                </a:lnTo>
                <a:lnTo>
                  <a:pt x="145" y="23"/>
                </a:lnTo>
                <a:lnTo>
                  <a:pt x="149" y="18"/>
                </a:lnTo>
                <a:cubicBezTo>
                  <a:pt x="148" y="18"/>
                  <a:pt x="148" y="18"/>
                  <a:pt x="148" y="18"/>
                </a:cubicBezTo>
                <a:lnTo>
                  <a:pt x="141" y="17"/>
                </a:lnTo>
                <a:cubicBezTo>
                  <a:pt x="140" y="17"/>
                  <a:pt x="140" y="17"/>
                  <a:pt x="139" y="17"/>
                </a:cubicBezTo>
                <a:cubicBezTo>
                  <a:pt x="138" y="16"/>
                  <a:pt x="136" y="16"/>
                  <a:pt x="136" y="15"/>
                </a:cubicBezTo>
                <a:lnTo>
                  <a:pt x="135" y="15"/>
                </a:lnTo>
                <a:lnTo>
                  <a:pt x="129" y="13"/>
                </a:lnTo>
                <a:cubicBezTo>
                  <a:pt x="128" y="13"/>
                  <a:pt x="127" y="12"/>
                  <a:pt x="126" y="11"/>
                </a:cubicBezTo>
                <a:lnTo>
                  <a:pt x="124" y="9"/>
                </a:lnTo>
                <a:cubicBezTo>
                  <a:pt x="124" y="9"/>
                  <a:pt x="123" y="8"/>
                  <a:pt x="123" y="7"/>
                </a:cubicBezTo>
                <a:lnTo>
                  <a:pt x="120" y="3"/>
                </a:lnTo>
                <a:lnTo>
                  <a:pt x="120" y="4"/>
                </a:lnTo>
                <a:cubicBezTo>
                  <a:pt x="120" y="5"/>
                  <a:pt x="119" y="6"/>
                  <a:pt x="118" y="8"/>
                </a:cubicBezTo>
                <a:lnTo>
                  <a:pt x="116" y="11"/>
                </a:lnTo>
                <a:cubicBezTo>
                  <a:pt x="115" y="12"/>
                  <a:pt x="114" y="12"/>
                  <a:pt x="113" y="13"/>
                </a:cubicBezTo>
                <a:lnTo>
                  <a:pt x="93" y="21"/>
                </a:lnTo>
                <a:cubicBezTo>
                  <a:pt x="93" y="21"/>
                  <a:pt x="92" y="22"/>
                  <a:pt x="91" y="22"/>
                </a:cubicBezTo>
                <a:lnTo>
                  <a:pt x="87" y="22"/>
                </a:lnTo>
                <a:cubicBezTo>
                  <a:pt x="86" y="22"/>
                  <a:pt x="84" y="22"/>
                  <a:pt x="83" y="22"/>
                </a:cubicBezTo>
                <a:lnTo>
                  <a:pt x="77" y="20"/>
                </a:lnTo>
                <a:lnTo>
                  <a:pt x="70" y="20"/>
                </a:lnTo>
                <a:cubicBezTo>
                  <a:pt x="69" y="20"/>
                  <a:pt x="68" y="20"/>
                  <a:pt x="67" y="20"/>
                </a:cubicBezTo>
                <a:lnTo>
                  <a:pt x="63" y="18"/>
                </a:lnTo>
                <a:cubicBezTo>
                  <a:pt x="62" y="18"/>
                  <a:pt x="61" y="17"/>
                  <a:pt x="61" y="16"/>
                </a:cubicBezTo>
                <a:lnTo>
                  <a:pt x="56" y="12"/>
                </a:lnTo>
                <a:lnTo>
                  <a:pt x="39" y="7"/>
                </a:lnTo>
                <a:cubicBezTo>
                  <a:pt x="38" y="7"/>
                  <a:pt x="37" y="7"/>
                  <a:pt x="36" y="6"/>
                </a:cubicBezTo>
                <a:lnTo>
                  <a:pt x="28" y="0"/>
                </a:lnTo>
                <a:cubicBezTo>
                  <a:pt x="27" y="1"/>
                  <a:pt x="26" y="1"/>
                  <a:pt x="25" y="2"/>
                </a:cubicBezTo>
                <a:lnTo>
                  <a:pt x="0" y="10"/>
                </a:lnTo>
                <a:lnTo>
                  <a:pt x="0" y="15"/>
                </a:lnTo>
                <a:lnTo>
                  <a:pt x="0" y="30"/>
                </a:lnTo>
                <a:lnTo>
                  <a:pt x="1" y="3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5" name="Google Shape;4605;p90"/>
          <p:cNvSpPr/>
          <p:nvPr/>
        </p:nvSpPr>
        <p:spPr>
          <a:xfrm>
            <a:off x="6425150" y="2705425"/>
            <a:ext cx="46351" cy="23176"/>
          </a:xfrm>
          <a:custGeom>
            <a:rect b="b" l="l" r="r" t="t"/>
            <a:pathLst>
              <a:path extrusionOk="0" h="53" w="108">
                <a:moveTo>
                  <a:pt x="6" y="21"/>
                </a:moveTo>
                <a:cubicBezTo>
                  <a:pt x="6" y="22"/>
                  <a:pt x="7" y="22"/>
                  <a:pt x="7" y="23"/>
                </a:cubicBezTo>
                <a:lnTo>
                  <a:pt x="15" y="34"/>
                </a:lnTo>
                <a:lnTo>
                  <a:pt x="24" y="36"/>
                </a:lnTo>
                <a:lnTo>
                  <a:pt x="26" y="36"/>
                </a:lnTo>
                <a:lnTo>
                  <a:pt x="33" y="34"/>
                </a:lnTo>
                <a:cubicBezTo>
                  <a:pt x="34" y="33"/>
                  <a:pt x="35" y="33"/>
                  <a:pt x="36" y="33"/>
                </a:cubicBezTo>
                <a:lnTo>
                  <a:pt x="39" y="34"/>
                </a:lnTo>
                <a:cubicBezTo>
                  <a:pt x="41" y="34"/>
                  <a:pt x="43" y="35"/>
                  <a:pt x="44" y="36"/>
                </a:cubicBezTo>
                <a:lnTo>
                  <a:pt x="51" y="42"/>
                </a:lnTo>
                <a:lnTo>
                  <a:pt x="61" y="48"/>
                </a:lnTo>
                <a:cubicBezTo>
                  <a:pt x="62" y="48"/>
                  <a:pt x="63" y="49"/>
                  <a:pt x="64" y="49"/>
                </a:cubicBezTo>
                <a:lnTo>
                  <a:pt x="66" y="52"/>
                </a:lnTo>
                <a:cubicBezTo>
                  <a:pt x="67" y="52"/>
                  <a:pt x="68" y="52"/>
                  <a:pt x="69" y="51"/>
                </a:cubicBezTo>
                <a:lnTo>
                  <a:pt x="74" y="51"/>
                </a:lnTo>
                <a:lnTo>
                  <a:pt x="76" y="49"/>
                </a:lnTo>
                <a:lnTo>
                  <a:pt x="81" y="39"/>
                </a:lnTo>
                <a:cubicBezTo>
                  <a:pt x="81" y="38"/>
                  <a:pt x="82" y="37"/>
                  <a:pt x="84" y="36"/>
                </a:cubicBezTo>
                <a:lnTo>
                  <a:pt x="86" y="34"/>
                </a:lnTo>
                <a:cubicBezTo>
                  <a:pt x="88" y="33"/>
                  <a:pt x="90" y="33"/>
                  <a:pt x="91" y="33"/>
                </a:cubicBezTo>
                <a:lnTo>
                  <a:pt x="100" y="34"/>
                </a:lnTo>
                <a:cubicBezTo>
                  <a:pt x="100" y="34"/>
                  <a:pt x="101" y="34"/>
                  <a:pt x="102" y="35"/>
                </a:cubicBezTo>
                <a:lnTo>
                  <a:pt x="105" y="36"/>
                </a:lnTo>
                <a:cubicBezTo>
                  <a:pt x="106" y="36"/>
                  <a:pt x="106" y="37"/>
                  <a:pt x="107" y="37"/>
                </a:cubicBezTo>
                <a:lnTo>
                  <a:pt x="104" y="30"/>
                </a:lnTo>
                <a:lnTo>
                  <a:pt x="98" y="25"/>
                </a:lnTo>
                <a:lnTo>
                  <a:pt x="91" y="22"/>
                </a:lnTo>
                <a:lnTo>
                  <a:pt x="73" y="20"/>
                </a:lnTo>
                <a:cubicBezTo>
                  <a:pt x="69" y="19"/>
                  <a:pt x="66" y="16"/>
                  <a:pt x="66" y="12"/>
                </a:cubicBezTo>
                <a:cubicBezTo>
                  <a:pt x="66" y="10"/>
                  <a:pt x="67" y="6"/>
                  <a:pt x="68" y="4"/>
                </a:cubicBezTo>
                <a:cubicBezTo>
                  <a:pt x="69" y="4"/>
                  <a:pt x="70" y="3"/>
                  <a:pt x="70" y="3"/>
                </a:cubicBezTo>
                <a:lnTo>
                  <a:pt x="68" y="0"/>
                </a:lnTo>
                <a:lnTo>
                  <a:pt x="65" y="0"/>
                </a:lnTo>
                <a:lnTo>
                  <a:pt x="16" y="5"/>
                </a:lnTo>
                <a:lnTo>
                  <a:pt x="0" y="15"/>
                </a:lnTo>
                <a:lnTo>
                  <a:pt x="0" y="16"/>
                </a:lnTo>
                <a:lnTo>
                  <a:pt x="6" y="2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6" name="Google Shape;4606;p90"/>
          <p:cNvSpPr/>
          <p:nvPr/>
        </p:nvSpPr>
        <p:spPr>
          <a:xfrm>
            <a:off x="6454118" y="2686112"/>
            <a:ext cx="17382" cy="9657"/>
          </a:xfrm>
          <a:custGeom>
            <a:rect b="b" l="l" r="r" t="t"/>
            <a:pathLst>
              <a:path extrusionOk="0" h="23" w="41">
                <a:moveTo>
                  <a:pt x="2" y="2"/>
                </a:moveTo>
                <a:lnTo>
                  <a:pt x="3" y="3"/>
                </a:lnTo>
                <a:lnTo>
                  <a:pt x="9" y="6"/>
                </a:lnTo>
                <a:cubicBezTo>
                  <a:pt x="9" y="6"/>
                  <a:pt x="10" y="6"/>
                  <a:pt x="11" y="7"/>
                </a:cubicBezTo>
                <a:lnTo>
                  <a:pt x="14" y="9"/>
                </a:lnTo>
                <a:cubicBezTo>
                  <a:pt x="15" y="10"/>
                  <a:pt x="16" y="12"/>
                  <a:pt x="16" y="13"/>
                </a:cubicBezTo>
                <a:lnTo>
                  <a:pt x="18" y="18"/>
                </a:lnTo>
                <a:lnTo>
                  <a:pt x="20" y="20"/>
                </a:lnTo>
                <a:lnTo>
                  <a:pt x="25" y="22"/>
                </a:lnTo>
                <a:lnTo>
                  <a:pt x="26" y="22"/>
                </a:lnTo>
                <a:lnTo>
                  <a:pt x="40" y="19"/>
                </a:lnTo>
                <a:lnTo>
                  <a:pt x="36" y="18"/>
                </a:lnTo>
                <a:cubicBezTo>
                  <a:pt x="35" y="17"/>
                  <a:pt x="34" y="17"/>
                  <a:pt x="33" y="16"/>
                </a:cubicBezTo>
                <a:lnTo>
                  <a:pt x="29" y="11"/>
                </a:lnTo>
                <a:lnTo>
                  <a:pt x="27" y="9"/>
                </a:lnTo>
                <a:lnTo>
                  <a:pt x="21" y="1"/>
                </a:lnTo>
                <a:lnTo>
                  <a:pt x="18" y="0"/>
                </a:lnTo>
                <a:lnTo>
                  <a:pt x="0" y="0"/>
                </a:lnTo>
                <a:lnTo>
                  <a:pt x="0" y="0"/>
                </a:lnTo>
                <a:lnTo>
                  <a:pt x="1" y="1"/>
                </a:lnTo>
                <a:cubicBezTo>
                  <a:pt x="1" y="1"/>
                  <a:pt x="1" y="2"/>
                  <a:pt x="2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7" name="Google Shape;4607;p90"/>
          <p:cNvSpPr/>
          <p:nvPr/>
        </p:nvSpPr>
        <p:spPr>
          <a:xfrm>
            <a:off x="6533302" y="2487190"/>
            <a:ext cx="9656" cy="19313"/>
          </a:xfrm>
          <a:custGeom>
            <a:rect b="b" l="l" r="r" t="t"/>
            <a:pathLst>
              <a:path extrusionOk="0" h="42" w="24">
                <a:moveTo>
                  <a:pt x="3" y="41"/>
                </a:moveTo>
                <a:lnTo>
                  <a:pt x="3" y="41"/>
                </a:lnTo>
                <a:lnTo>
                  <a:pt x="6" y="35"/>
                </a:lnTo>
                <a:cubicBezTo>
                  <a:pt x="7" y="34"/>
                  <a:pt x="7" y="33"/>
                  <a:pt x="8" y="33"/>
                </a:cubicBezTo>
                <a:lnTo>
                  <a:pt x="16" y="26"/>
                </a:lnTo>
                <a:lnTo>
                  <a:pt x="21" y="18"/>
                </a:lnTo>
                <a:cubicBezTo>
                  <a:pt x="20" y="17"/>
                  <a:pt x="20" y="15"/>
                  <a:pt x="20" y="13"/>
                </a:cubicBezTo>
                <a:lnTo>
                  <a:pt x="20" y="11"/>
                </a:lnTo>
                <a:cubicBezTo>
                  <a:pt x="20" y="9"/>
                  <a:pt x="21" y="6"/>
                  <a:pt x="23" y="5"/>
                </a:cubicBezTo>
                <a:lnTo>
                  <a:pt x="23" y="5"/>
                </a:lnTo>
                <a:lnTo>
                  <a:pt x="21" y="0"/>
                </a:lnTo>
                <a:lnTo>
                  <a:pt x="18" y="8"/>
                </a:lnTo>
                <a:cubicBezTo>
                  <a:pt x="17" y="9"/>
                  <a:pt x="17" y="10"/>
                  <a:pt x="16" y="10"/>
                </a:cubicBezTo>
                <a:lnTo>
                  <a:pt x="8" y="17"/>
                </a:lnTo>
                <a:lnTo>
                  <a:pt x="3" y="24"/>
                </a:lnTo>
                <a:lnTo>
                  <a:pt x="0" y="33"/>
                </a:lnTo>
                <a:lnTo>
                  <a:pt x="0" y="37"/>
                </a:lnTo>
                <a:lnTo>
                  <a:pt x="1" y="40"/>
                </a:lnTo>
                <a:lnTo>
                  <a:pt x="3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8" name="Google Shape;4608;p90"/>
          <p:cNvSpPr/>
          <p:nvPr/>
        </p:nvSpPr>
        <p:spPr>
          <a:xfrm>
            <a:off x="7879405" y="3862266"/>
            <a:ext cx="212442" cy="169953"/>
          </a:xfrm>
          <a:custGeom>
            <a:rect b="b" l="l" r="r" t="t"/>
            <a:pathLst>
              <a:path extrusionOk="0" h="389" w="487">
                <a:moveTo>
                  <a:pt x="473" y="190"/>
                </a:moveTo>
                <a:cubicBezTo>
                  <a:pt x="473" y="188"/>
                  <a:pt x="474" y="187"/>
                  <a:pt x="475" y="186"/>
                </a:cubicBezTo>
                <a:cubicBezTo>
                  <a:pt x="476" y="185"/>
                  <a:pt x="478" y="184"/>
                  <a:pt x="479" y="184"/>
                </a:cubicBezTo>
                <a:lnTo>
                  <a:pt x="479" y="183"/>
                </a:lnTo>
                <a:lnTo>
                  <a:pt x="486" y="170"/>
                </a:lnTo>
                <a:lnTo>
                  <a:pt x="485" y="167"/>
                </a:lnTo>
                <a:lnTo>
                  <a:pt x="483" y="167"/>
                </a:lnTo>
                <a:cubicBezTo>
                  <a:pt x="482" y="167"/>
                  <a:pt x="481" y="166"/>
                  <a:pt x="480" y="166"/>
                </a:cubicBezTo>
                <a:lnTo>
                  <a:pt x="478" y="165"/>
                </a:lnTo>
                <a:cubicBezTo>
                  <a:pt x="476" y="164"/>
                  <a:pt x="475" y="163"/>
                  <a:pt x="474" y="162"/>
                </a:cubicBezTo>
                <a:lnTo>
                  <a:pt x="473" y="160"/>
                </a:lnTo>
                <a:lnTo>
                  <a:pt x="468" y="149"/>
                </a:lnTo>
                <a:lnTo>
                  <a:pt x="466" y="139"/>
                </a:lnTo>
                <a:cubicBezTo>
                  <a:pt x="465" y="138"/>
                  <a:pt x="464" y="138"/>
                  <a:pt x="463" y="137"/>
                </a:cubicBezTo>
                <a:cubicBezTo>
                  <a:pt x="463" y="136"/>
                  <a:pt x="461" y="134"/>
                  <a:pt x="461" y="133"/>
                </a:cubicBezTo>
                <a:lnTo>
                  <a:pt x="460" y="131"/>
                </a:lnTo>
                <a:cubicBezTo>
                  <a:pt x="460" y="130"/>
                  <a:pt x="460" y="129"/>
                  <a:pt x="460" y="129"/>
                </a:cubicBezTo>
                <a:lnTo>
                  <a:pt x="460" y="125"/>
                </a:lnTo>
                <a:lnTo>
                  <a:pt x="456" y="113"/>
                </a:lnTo>
                <a:lnTo>
                  <a:pt x="455" y="103"/>
                </a:lnTo>
                <a:cubicBezTo>
                  <a:pt x="454" y="102"/>
                  <a:pt x="454" y="101"/>
                  <a:pt x="454" y="100"/>
                </a:cubicBezTo>
                <a:cubicBezTo>
                  <a:pt x="452" y="100"/>
                  <a:pt x="449" y="99"/>
                  <a:pt x="447" y="98"/>
                </a:cubicBezTo>
                <a:cubicBezTo>
                  <a:pt x="446" y="97"/>
                  <a:pt x="444" y="95"/>
                  <a:pt x="444" y="94"/>
                </a:cubicBezTo>
                <a:lnTo>
                  <a:pt x="438" y="94"/>
                </a:lnTo>
                <a:cubicBezTo>
                  <a:pt x="437" y="94"/>
                  <a:pt x="436" y="94"/>
                  <a:pt x="435" y="94"/>
                </a:cubicBezTo>
                <a:cubicBezTo>
                  <a:pt x="434" y="93"/>
                  <a:pt x="431" y="92"/>
                  <a:pt x="430" y="91"/>
                </a:cubicBezTo>
                <a:lnTo>
                  <a:pt x="430" y="90"/>
                </a:lnTo>
                <a:lnTo>
                  <a:pt x="427" y="89"/>
                </a:lnTo>
                <a:cubicBezTo>
                  <a:pt x="426" y="89"/>
                  <a:pt x="425" y="89"/>
                  <a:pt x="425" y="89"/>
                </a:cubicBezTo>
                <a:lnTo>
                  <a:pt x="413" y="83"/>
                </a:lnTo>
                <a:lnTo>
                  <a:pt x="395" y="70"/>
                </a:lnTo>
                <a:lnTo>
                  <a:pt x="390" y="65"/>
                </a:lnTo>
                <a:cubicBezTo>
                  <a:pt x="390" y="65"/>
                  <a:pt x="389" y="64"/>
                  <a:pt x="389" y="63"/>
                </a:cubicBezTo>
                <a:lnTo>
                  <a:pt x="386" y="58"/>
                </a:lnTo>
                <a:lnTo>
                  <a:pt x="384" y="52"/>
                </a:lnTo>
                <a:lnTo>
                  <a:pt x="378" y="48"/>
                </a:lnTo>
                <a:cubicBezTo>
                  <a:pt x="378" y="47"/>
                  <a:pt x="377" y="47"/>
                  <a:pt x="377" y="46"/>
                </a:cubicBezTo>
                <a:lnTo>
                  <a:pt x="357" y="20"/>
                </a:lnTo>
                <a:cubicBezTo>
                  <a:pt x="356" y="18"/>
                  <a:pt x="355" y="16"/>
                  <a:pt x="356" y="13"/>
                </a:cubicBezTo>
                <a:lnTo>
                  <a:pt x="356" y="13"/>
                </a:lnTo>
                <a:lnTo>
                  <a:pt x="353" y="11"/>
                </a:lnTo>
                <a:lnTo>
                  <a:pt x="350" y="8"/>
                </a:lnTo>
                <a:lnTo>
                  <a:pt x="350" y="6"/>
                </a:lnTo>
                <a:lnTo>
                  <a:pt x="350" y="1"/>
                </a:lnTo>
                <a:lnTo>
                  <a:pt x="349" y="0"/>
                </a:lnTo>
                <a:lnTo>
                  <a:pt x="347" y="0"/>
                </a:lnTo>
                <a:lnTo>
                  <a:pt x="342" y="6"/>
                </a:lnTo>
                <a:lnTo>
                  <a:pt x="315" y="17"/>
                </a:lnTo>
                <a:lnTo>
                  <a:pt x="308" y="18"/>
                </a:lnTo>
                <a:lnTo>
                  <a:pt x="305" y="18"/>
                </a:lnTo>
                <a:lnTo>
                  <a:pt x="302" y="18"/>
                </a:lnTo>
                <a:lnTo>
                  <a:pt x="295" y="15"/>
                </a:lnTo>
                <a:lnTo>
                  <a:pt x="285" y="10"/>
                </a:lnTo>
                <a:lnTo>
                  <a:pt x="282" y="9"/>
                </a:lnTo>
                <a:lnTo>
                  <a:pt x="280" y="10"/>
                </a:lnTo>
                <a:lnTo>
                  <a:pt x="273" y="16"/>
                </a:lnTo>
                <a:lnTo>
                  <a:pt x="272" y="16"/>
                </a:lnTo>
                <a:lnTo>
                  <a:pt x="264" y="16"/>
                </a:lnTo>
                <a:lnTo>
                  <a:pt x="260" y="17"/>
                </a:lnTo>
                <a:lnTo>
                  <a:pt x="241" y="29"/>
                </a:lnTo>
                <a:lnTo>
                  <a:pt x="239" y="30"/>
                </a:lnTo>
                <a:lnTo>
                  <a:pt x="236" y="34"/>
                </a:lnTo>
                <a:lnTo>
                  <a:pt x="233" y="36"/>
                </a:lnTo>
                <a:lnTo>
                  <a:pt x="230" y="35"/>
                </a:lnTo>
                <a:lnTo>
                  <a:pt x="223" y="34"/>
                </a:lnTo>
                <a:lnTo>
                  <a:pt x="213" y="34"/>
                </a:lnTo>
                <a:lnTo>
                  <a:pt x="211" y="33"/>
                </a:lnTo>
                <a:lnTo>
                  <a:pt x="210" y="32"/>
                </a:lnTo>
                <a:lnTo>
                  <a:pt x="202" y="35"/>
                </a:lnTo>
                <a:lnTo>
                  <a:pt x="198" y="35"/>
                </a:lnTo>
                <a:lnTo>
                  <a:pt x="195" y="32"/>
                </a:lnTo>
                <a:lnTo>
                  <a:pt x="193" y="35"/>
                </a:lnTo>
                <a:lnTo>
                  <a:pt x="192" y="36"/>
                </a:lnTo>
                <a:lnTo>
                  <a:pt x="190" y="35"/>
                </a:lnTo>
                <a:lnTo>
                  <a:pt x="188" y="33"/>
                </a:lnTo>
                <a:lnTo>
                  <a:pt x="186" y="33"/>
                </a:lnTo>
                <a:lnTo>
                  <a:pt x="183" y="34"/>
                </a:lnTo>
                <a:lnTo>
                  <a:pt x="183" y="37"/>
                </a:lnTo>
                <a:lnTo>
                  <a:pt x="184" y="39"/>
                </a:lnTo>
                <a:lnTo>
                  <a:pt x="185" y="41"/>
                </a:lnTo>
                <a:lnTo>
                  <a:pt x="183" y="41"/>
                </a:lnTo>
                <a:lnTo>
                  <a:pt x="176" y="38"/>
                </a:lnTo>
                <a:lnTo>
                  <a:pt x="172" y="39"/>
                </a:lnTo>
                <a:lnTo>
                  <a:pt x="171" y="40"/>
                </a:lnTo>
                <a:lnTo>
                  <a:pt x="170" y="41"/>
                </a:lnTo>
                <a:lnTo>
                  <a:pt x="158" y="58"/>
                </a:lnTo>
                <a:lnTo>
                  <a:pt x="158" y="61"/>
                </a:lnTo>
                <a:lnTo>
                  <a:pt x="159" y="62"/>
                </a:lnTo>
                <a:lnTo>
                  <a:pt x="159" y="63"/>
                </a:lnTo>
                <a:lnTo>
                  <a:pt x="159" y="66"/>
                </a:lnTo>
                <a:lnTo>
                  <a:pt x="160" y="71"/>
                </a:lnTo>
                <a:lnTo>
                  <a:pt x="160" y="72"/>
                </a:lnTo>
                <a:lnTo>
                  <a:pt x="159" y="73"/>
                </a:lnTo>
                <a:lnTo>
                  <a:pt x="157" y="74"/>
                </a:lnTo>
                <a:lnTo>
                  <a:pt x="149" y="72"/>
                </a:lnTo>
                <a:lnTo>
                  <a:pt x="147" y="72"/>
                </a:lnTo>
                <a:lnTo>
                  <a:pt x="146" y="70"/>
                </a:lnTo>
                <a:lnTo>
                  <a:pt x="145" y="69"/>
                </a:lnTo>
                <a:lnTo>
                  <a:pt x="143" y="65"/>
                </a:lnTo>
                <a:lnTo>
                  <a:pt x="140" y="60"/>
                </a:lnTo>
                <a:lnTo>
                  <a:pt x="133" y="53"/>
                </a:lnTo>
                <a:lnTo>
                  <a:pt x="125" y="48"/>
                </a:lnTo>
                <a:lnTo>
                  <a:pt x="123" y="46"/>
                </a:lnTo>
                <a:lnTo>
                  <a:pt x="121" y="46"/>
                </a:lnTo>
                <a:lnTo>
                  <a:pt x="120" y="46"/>
                </a:lnTo>
                <a:lnTo>
                  <a:pt x="115" y="49"/>
                </a:lnTo>
                <a:lnTo>
                  <a:pt x="109" y="55"/>
                </a:lnTo>
                <a:lnTo>
                  <a:pt x="106" y="58"/>
                </a:lnTo>
                <a:lnTo>
                  <a:pt x="101" y="60"/>
                </a:lnTo>
                <a:lnTo>
                  <a:pt x="96" y="62"/>
                </a:lnTo>
                <a:lnTo>
                  <a:pt x="82" y="67"/>
                </a:lnTo>
                <a:lnTo>
                  <a:pt x="64" y="73"/>
                </a:lnTo>
                <a:lnTo>
                  <a:pt x="59" y="76"/>
                </a:lnTo>
                <a:lnTo>
                  <a:pt x="55" y="80"/>
                </a:lnTo>
                <a:lnTo>
                  <a:pt x="53" y="86"/>
                </a:lnTo>
                <a:lnTo>
                  <a:pt x="50" y="99"/>
                </a:lnTo>
                <a:lnTo>
                  <a:pt x="50" y="105"/>
                </a:lnTo>
                <a:lnTo>
                  <a:pt x="52" y="113"/>
                </a:lnTo>
                <a:lnTo>
                  <a:pt x="53" y="115"/>
                </a:lnTo>
                <a:lnTo>
                  <a:pt x="52" y="121"/>
                </a:lnTo>
                <a:lnTo>
                  <a:pt x="52" y="122"/>
                </a:lnTo>
                <a:lnTo>
                  <a:pt x="50" y="127"/>
                </a:lnTo>
                <a:lnTo>
                  <a:pt x="47" y="132"/>
                </a:lnTo>
                <a:lnTo>
                  <a:pt x="45" y="134"/>
                </a:lnTo>
                <a:lnTo>
                  <a:pt x="43" y="137"/>
                </a:lnTo>
                <a:lnTo>
                  <a:pt x="38" y="138"/>
                </a:lnTo>
                <a:lnTo>
                  <a:pt x="37" y="137"/>
                </a:lnTo>
                <a:lnTo>
                  <a:pt x="33" y="131"/>
                </a:lnTo>
                <a:lnTo>
                  <a:pt x="31" y="130"/>
                </a:lnTo>
                <a:lnTo>
                  <a:pt x="30" y="131"/>
                </a:lnTo>
                <a:lnTo>
                  <a:pt x="28" y="135"/>
                </a:lnTo>
                <a:lnTo>
                  <a:pt x="26" y="136"/>
                </a:lnTo>
                <a:lnTo>
                  <a:pt x="23" y="136"/>
                </a:lnTo>
                <a:lnTo>
                  <a:pt x="21" y="136"/>
                </a:lnTo>
                <a:cubicBezTo>
                  <a:pt x="21" y="136"/>
                  <a:pt x="21" y="137"/>
                  <a:pt x="20" y="137"/>
                </a:cubicBezTo>
                <a:lnTo>
                  <a:pt x="19" y="138"/>
                </a:lnTo>
                <a:lnTo>
                  <a:pt x="21" y="149"/>
                </a:lnTo>
                <a:cubicBezTo>
                  <a:pt x="21" y="150"/>
                  <a:pt x="21" y="154"/>
                  <a:pt x="20" y="155"/>
                </a:cubicBezTo>
                <a:lnTo>
                  <a:pt x="19" y="157"/>
                </a:lnTo>
                <a:cubicBezTo>
                  <a:pt x="18" y="158"/>
                  <a:pt x="18" y="159"/>
                  <a:pt x="17" y="159"/>
                </a:cubicBezTo>
                <a:lnTo>
                  <a:pt x="11" y="167"/>
                </a:lnTo>
                <a:lnTo>
                  <a:pt x="13" y="190"/>
                </a:lnTo>
                <a:lnTo>
                  <a:pt x="17" y="201"/>
                </a:lnTo>
                <a:cubicBezTo>
                  <a:pt x="18" y="202"/>
                  <a:pt x="18" y="202"/>
                  <a:pt x="18" y="203"/>
                </a:cubicBezTo>
                <a:cubicBezTo>
                  <a:pt x="18" y="204"/>
                  <a:pt x="18" y="207"/>
                  <a:pt x="17" y="208"/>
                </a:cubicBezTo>
                <a:lnTo>
                  <a:pt x="16" y="211"/>
                </a:lnTo>
                <a:cubicBezTo>
                  <a:pt x="16" y="212"/>
                  <a:pt x="15" y="213"/>
                  <a:pt x="14" y="214"/>
                </a:cubicBezTo>
                <a:lnTo>
                  <a:pt x="13" y="216"/>
                </a:lnTo>
                <a:lnTo>
                  <a:pt x="5" y="220"/>
                </a:lnTo>
                <a:lnTo>
                  <a:pt x="1" y="221"/>
                </a:lnTo>
                <a:lnTo>
                  <a:pt x="0" y="224"/>
                </a:lnTo>
                <a:cubicBezTo>
                  <a:pt x="1" y="224"/>
                  <a:pt x="1" y="225"/>
                  <a:pt x="2" y="225"/>
                </a:cubicBezTo>
                <a:lnTo>
                  <a:pt x="3" y="227"/>
                </a:lnTo>
                <a:cubicBezTo>
                  <a:pt x="4" y="227"/>
                  <a:pt x="4" y="228"/>
                  <a:pt x="4" y="228"/>
                </a:cubicBezTo>
                <a:lnTo>
                  <a:pt x="6" y="232"/>
                </a:lnTo>
                <a:cubicBezTo>
                  <a:pt x="7" y="233"/>
                  <a:pt x="7" y="234"/>
                  <a:pt x="7" y="234"/>
                </a:cubicBezTo>
                <a:lnTo>
                  <a:pt x="8" y="239"/>
                </a:lnTo>
                <a:cubicBezTo>
                  <a:pt x="9" y="239"/>
                  <a:pt x="10" y="239"/>
                  <a:pt x="10" y="240"/>
                </a:cubicBezTo>
                <a:cubicBezTo>
                  <a:pt x="11" y="240"/>
                  <a:pt x="13" y="242"/>
                  <a:pt x="14" y="243"/>
                </a:cubicBezTo>
                <a:lnTo>
                  <a:pt x="18" y="250"/>
                </a:lnTo>
                <a:cubicBezTo>
                  <a:pt x="18" y="251"/>
                  <a:pt x="19" y="253"/>
                  <a:pt x="19" y="254"/>
                </a:cubicBezTo>
                <a:lnTo>
                  <a:pt x="19" y="257"/>
                </a:lnTo>
                <a:cubicBezTo>
                  <a:pt x="19" y="258"/>
                  <a:pt x="19" y="259"/>
                  <a:pt x="18" y="260"/>
                </a:cubicBezTo>
                <a:lnTo>
                  <a:pt x="15" y="269"/>
                </a:lnTo>
                <a:lnTo>
                  <a:pt x="11" y="273"/>
                </a:lnTo>
                <a:cubicBezTo>
                  <a:pt x="11" y="274"/>
                  <a:pt x="10" y="275"/>
                  <a:pt x="9" y="275"/>
                </a:cubicBezTo>
                <a:lnTo>
                  <a:pt x="7" y="277"/>
                </a:lnTo>
                <a:lnTo>
                  <a:pt x="11" y="295"/>
                </a:lnTo>
                <a:lnTo>
                  <a:pt x="12" y="299"/>
                </a:lnTo>
                <a:lnTo>
                  <a:pt x="19" y="309"/>
                </a:lnTo>
                <a:lnTo>
                  <a:pt x="23" y="316"/>
                </a:lnTo>
                <a:cubicBezTo>
                  <a:pt x="23" y="316"/>
                  <a:pt x="23" y="317"/>
                  <a:pt x="24" y="318"/>
                </a:cubicBezTo>
                <a:lnTo>
                  <a:pt x="25" y="328"/>
                </a:lnTo>
                <a:lnTo>
                  <a:pt x="27" y="328"/>
                </a:lnTo>
                <a:lnTo>
                  <a:pt x="28" y="328"/>
                </a:lnTo>
                <a:cubicBezTo>
                  <a:pt x="29" y="328"/>
                  <a:pt x="30" y="328"/>
                  <a:pt x="30" y="328"/>
                </a:cubicBezTo>
                <a:cubicBezTo>
                  <a:pt x="32" y="328"/>
                  <a:pt x="35" y="329"/>
                  <a:pt x="36" y="330"/>
                </a:cubicBezTo>
                <a:lnTo>
                  <a:pt x="38" y="332"/>
                </a:lnTo>
                <a:cubicBezTo>
                  <a:pt x="39" y="332"/>
                  <a:pt x="40" y="333"/>
                  <a:pt x="40" y="335"/>
                </a:cubicBezTo>
                <a:lnTo>
                  <a:pt x="42" y="339"/>
                </a:lnTo>
                <a:lnTo>
                  <a:pt x="52" y="375"/>
                </a:lnTo>
                <a:lnTo>
                  <a:pt x="54" y="376"/>
                </a:lnTo>
                <a:lnTo>
                  <a:pt x="60" y="372"/>
                </a:lnTo>
                <a:cubicBezTo>
                  <a:pt x="61" y="371"/>
                  <a:pt x="62" y="371"/>
                  <a:pt x="63" y="370"/>
                </a:cubicBezTo>
                <a:lnTo>
                  <a:pt x="67" y="369"/>
                </a:lnTo>
                <a:cubicBezTo>
                  <a:pt x="68" y="369"/>
                  <a:pt x="69" y="369"/>
                  <a:pt x="70" y="369"/>
                </a:cubicBezTo>
                <a:lnTo>
                  <a:pt x="80" y="371"/>
                </a:lnTo>
                <a:lnTo>
                  <a:pt x="91" y="374"/>
                </a:lnTo>
                <a:cubicBezTo>
                  <a:pt x="92" y="374"/>
                  <a:pt x="93" y="375"/>
                  <a:pt x="94" y="376"/>
                </a:cubicBezTo>
                <a:lnTo>
                  <a:pt x="98" y="379"/>
                </a:lnTo>
                <a:cubicBezTo>
                  <a:pt x="99" y="380"/>
                  <a:pt x="99" y="381"/>
                  <a:pt x="100" y="382"/>
                </a:cubicBezTo>
                <a:lnTo>
                  <a:pt x="101" y="387"/>
                </a:lnTo>
                <a:cubicBezTo>
                  <a:pt x="101" y="387"/>
                  <a:pt x="101" y="387"/>
                  <a:pt x="101" y="388"/>
                </a:cubicBezTo>
                <a:lnTo>
                  <a:pt x="122" y="387"/>
                </a:lnTo>
                <a:lnTo>
                  <a:pt x="134" y="383"/>
                </a:lnTo>
                <a:cubicBezTo>
                  <a:pt x="135" y="383"/>
                  <a:pt x="136" y="383"/>
                  <a:pt x="137" y="383"/>
                </a:cubicBezTo>
                <a:lnTo>
                  <a:pt x="142" y="383"/>
                </a:lnTo>
                <a:lnTo>
                  <a:pt x="153" y="385"/>
                </a:lnTo>
                <a:lnTo>
                  <a:pt x="163" y="384"/>
                </a:lnTo>
                <a:lnTo>
                  <a:pt x="170" y="377"/>
                </a:lnTo>
                <a:cubicBezTo>
                  <a:pt x="170" y="377"/>
                  <a:pt x="171" y="376"/>
                  <a:pt x="172" y="376"/>
                </a:cubicBezTo>
                <a:lnTo>
                  <a:pt x="177" y="374"/>
                </a:lnTo>
                <a:cubicBezTo>
                  <a:pt x="178" y="373"/>
                  <a:pt x="179" y="373"/>
                  <a:pt x="180" y="373"/>
                </a:cubicBezTo>
                <a:lnTo>
                  <a:pt x="184" y="373"/>
                </a:lnTo>
                <a:lnTo>
                  <a:pt x="201" y="375"/>
                </a:lnTo>
                <a:cubicBezTo>
                  <a:pt x="202" y="375"/>
                  <a:pt x="204" y="376"/>
                  <a:pt x="206" y="377"/>
                </a:cubicBezTo>
                <a:lnTo>
                  <a:pt x="212" y="383"/>
                </a:lnTo>
                <a:lnTo>
                  <a:pt x="218" y="378"/>
                </a:lnTo>
                <a:cubicBezTo>
                  <a:pt x="219" y="377"/>
                  <a:pt x="220" y="377"/>
                  <a:pt x="221" y="377"/>
                </a:cubicBezTo>
                <a:lnTo>
                  <a:pt x="221" y="376"/>
                </a:lnTo>
                <a:cubicBezTo>
                  <a:pt x="222" y="374"/>
                  <a:pt x="224" y="372"/>
                  <a:pt x="226" y="371"/>
                </a:cubicBezTo>
                <a:lnTo>
                  <a:pt x="231" y="369"/>
                </a:lnTo>
                <a:cubicBezTo>
                  <a:pt x="233" y="368"/>
                  <a:pt x="235" y="368"/>
                  <a:pt x="236" y="368"/>
                </a:cubicBezTo>
                <a:lnTo>
                  <a:pt x="245" y="370"/>
                </a:lnTo>
                <a:lnTo>
                  <a:pt x="246" y="369"/>
                </a:lnTo>
                <a:lnTo>
                  <a:pt x="246" y="368"/>
                </a:lnTo>
                <a:lnTo>
                  <a:pt x="246" y="365"/>
                </a:lnTo>
                <a:cubicBezTo>
                  <a:pt x="246" y="364"/>
                  <a:pt x="247" y="363"/>
                  <a:pt x="248" y="361"/>
                </a:cubicBezTo>
                <a:lnTo>
                  <a:pt x="250" y="359"/>
                </a:lnTo>
                <a:cubicBezTo>
                  <a:pt x="250" y="358"/>
                  <a:pt x="251" y="358"/>
                  <a:pt x="251" y="357"/>
                </a:cubicBezTo>
                <a:lnTo>
                  <a:pt x="257" y="353"/>
                </a:lnTo>
                <a:lnTo>
                  <a:pt x="259" y="350"/>
                </a:lnTo>
                <a:cubicBezTo>
                  <a:pt x="259" y="349"/>
                  <a:pt x="260" y="349"/>
                  <a:pt x="260" y="348"/>
                </a:cubicBezTo>
                <a:lnTo>
                  <a:pt x="268" y="340"/>
                </a:lnTo>
                <a:lnTo>
                  <a:pt x="268" y="336"/>
                </a:lnTo>
                <a:cubicBezTo>
                  <a:pt x="268" y="335"/>
                  <a:pt x="268" y="334"/>
                  <a:pt x="269" y="334"/>
                </a:cubicBezTo>
                <a:lnTo>
                  <a:pt x="269" y="331"/>
                </a:lnTo>
                <a:cubicBezTo>
                  <a:pt x="270" y="330"/>
                  <a:pt x="270" y="329"/>
                  <a:pt x="271" y="328"/>
                </a:cubicBezTo>
                <a:lnTo>
                  <a:pt x="272" y="327"/>
                </a:lnTo>
                <a:lnTo>
                  <a:pt x="279" y="322"/>
                </a:lnTo>
                <a:lnTo>
                  <a:pt x="286" y="318"/>
                </a:lnTo>
                <a:lnTo>
                  <a:pt x="299" y="313"/>
                </a:lnTo>
                <a:cubicBezTo>
                  <a:pt x="299" y="312"/>
                  <a:pt x="300" y="312"/>
                  <a:pt x="301" y="311"/>
                </a:cubicBezTo>
                <a:cubicBezTo>
                  <a:pt x="303" y="310"/>
                  <a:pt x="306" y="310"/>
                  <a:pt x="308" y="310"/>
                </a:cubicBezTo>
                <a:cubicBezTo>
                  <a:pt x="310" y="311"/>
                  <a:pt x="313" y="313"/>
                  <a:pt x="314" y="315"/>
                </a:cubicBezTo>
                <a:cubicBezTo>
                  <a:pt x="314" y="315"/>
                  <a:pt x="315" y="315"/>
                  <a:pt x="315" y="316"/>
                </a:cubicBezTo>
                <a:lnTo>
                  <a:pt x="317" y="317"/>
                </a:lnTo>
                <a:lnTo>
                  <a:pt x="322" y="312"/>
                </a:lnTo>
                <a:cubicBezTo>
                  <a:pt x="323" y="311"/>
                  <a:pt x="323" y="311"/>
                  <a:pt x="324" y="311"/>
                </a:cubicBezTo>
                <a:lnTo>
                  <a:pt x="329" y="308"/>
                </a:lnTo>
                <a:cubicBezTo>
                  <a:pt x="329" y="308"/>
                  <a:pt x="330" y="308"/>
                  <a:pt x="331" y="308"/>
                </a:cubicBezTo>
                <a:lnTo>
                  <a:pt x="336" y="307"/>
                </a:lnTo>
                <a:cubicBezTo>
                  <a:pt x="336" y="307"/>
                  <a:pt x="338" y="308"/>
                  <a:pt x="339" y="308"/>
                </a:cubicBezTo>
                <a:lnTo>
                  <a:pt x="341" y="308"/>
                </a:lnTo>
                <a:lnTo>
                  <a:pt x="355" y="311"/>
                </a:lnTo>
                <a:cubicBezTo>
                  <a:pt x="355" y="311"/>
                  <a:pt x="357" y="312"/>
                  <a:pt x="358" y="312"/>
                </a:cubicBezTo>
                <a:cubicBezTo>
                  <a:pt x="360" y="312"/>
                  <a:pt x="361" y="314"/>
                  <a:pt x="362" y="316"/>
                </a:cubicBezTo>
                <a:lnTo>
                  <a:pt x="362" y="316"/>
                </a:lnTo>
                <a:lnTo>
                  <a:pt x="371" y="315"/>
                </a:lnTo>
                <a:cubicBezTo>
                  <a:pt x="372" y="315"/>
                  <a:pt x="373" y="315"/>
                  <a:pt x="374" y="316"/>
                </a:cubicBezTo>
                <a:cubicBezTo>
                  <a:pt x="374" y="316"/>
                  <a:pt x="376" y="317"/>
                  <a:pt x="377" y="317"/>
                </a:cubicBezTo>
                <a:lnTo>
                  <a:pt x="380" y="320"/>
                </a:lnTo>
                <a:lnTo>
                  <a:pt x="385" y="320"/>
                </a:lnTo>
                <a:lnTo>
                  <a:pt x="392" y="318"/>
                </a:lnTo>
                <a:cubicBezTo>
                  <a:pt x="392" y="318"/>
                  <a:pt x="393" y="318"/>
                  <a:pt x="394" y="318"/>
                </a:cubicBezTo>
                <a:lnTo>
                  <a:pt x="397" y="317"/>
                </a:lnTo>
                <a:lnTo>
                  <a:pt x="405" y="319"/>
                </a:lnTo>
                <a:lnTo>
                  <a:pt x="408" y="318"/>
                </a:lnTo>
                <a:lnTo>
                  <a:pt x="411" y="315"/>
                </a:lnTo>
                <a:lnTo>
                  <a:pt x="411" y="314"/>
                </a:lnTo>
                <a:cubicBezTo>
                  <a:pt x="410" y="313"/>
                  <a:pt x="411" y="312"/>
                  <a:pt x="411" y="311"/>
                </a:cubicBezTo>
                <a:lnTo>
                  <a:pt x="412" y="309"/>
                </a:lnTo>
                <a:cubicBezTo>
                  <a:pt x="412" y="306"/>
                  <a:pt x="415" y="304"/>
                  <a:pt x="417" y="304"/>
                </a:cubicBezTo>
                <a:lnTo>
                  <a:pt x="420" y="303"/>
                </a:lnTo>
                <a:cubicBezTo>
                  <a:pt x="421" y="302"/>
                  <a:pt x="423" y="302"/>
                  <a:pt x="424" y="303"/>
                </a:cubicBezTo>
                <a:lnTo>
                  <a:pt x="426" y="303"/>
                </a:lnTo>
                <a:cubicBezTo>
                  <a:pt x="428" y="304"/>
                  <a:pt x="430" y="305"/>
                  <a:pt x="431" y="306"/>
                </a:cubicBezTo>
                <a:cubicBezTo>
                  <a:pt x="431" y="306"/>
                  <a:pt x="431" y="307"/>
                  <a:pt x="432" y="307"/>
                </a:cubicBezTo>
                <a:lnTo>
                  <a:pt x="432" y="303"/>
                </a:lnTo>
                <a:lnTo>
                  <a:pt x="433" y="284"/>
                </a:lnTo>
                <a:cubicBezTo>
                  <a:pt x="433" y="283"/>
                  <a:pt x="433" y="282"/>
                  <a:pt x="433" y="281"/>
                </a:cubicBezTo>
                <a:lnTo>
                  <a:pt x="435" y="274"/>
                </a:lnTo>
                <a:cubicBezTo>
                  <a:pt x="436" y="272"/>
                  <a:pt x="436" y="271"/>
                  <a:pt x="438" y="270"/>
                </a:cubicBezTo>
                <a:lnTo>
                  <a:pt x="443" y="265"/>
                </a:lnTo>
                <a:cubicBezTo>
                  <a:pt x="445" y="264"/>
                  <a:pt x="446" y="263"/>
                  <a:pt x="447" y="263"/>
                </a:cubicBezTo>
                <a:lnTo>
                  <a:pt x="456" y="261"/>
                </a:lnTo>
                <a:cubicBezTo>
                  <a:pt x="457" y="261"/>
                  <a:pt x="458" y="261"/>
                  <a:pt x="458" y="261"/>
                </a:cubicBezTo>
                <a:lnTo>
                  <a:pt x="472" y="262"/>
                </a:lnTo>
                <a:lnTo>
                  <a:pt x="473" y="262"/>
                </a:lnTo>
                <a:lnTo>
                  <a:pt x="471" y="251"/>
                </a:lnTo>
                <a:cubicBezTo>
                  <a:pt x="471" y="250"/>
                  <a:pt x="471" y="249"/>
                  <a:pt x="472" y="248"/>
                </a:cubicBezTo>
                <a:cubicBezTo>
                  <a:pt x="472" y="247"/>
                  <a:pt x="473" y="245"/>
                  <a:pt x="474" y="244"/>
                </a:cubicBezTo>
                <a:lnTo>
                  <a:pt x="474" y="244"/>
                </a:lnTo>
                <a:cubicBezTo>
                  <a:pt x="474" y="243"/>
                  <a:pt x="473" y="242"/>
                  <a:pt x="473" y="241"/>
                </a:cubicBezTo>
                <a:lnTo>
                  <a:pt x="472" y="218"/>
                </a:lnTo>
                <a:lnTo>
                  <a:pt x="473" y="213"/>
                </a:lnTo>
                <a:lnTo>
                  <a:pt x="473" y="211"/>
                </a:lnTo>
                <a:cubicBezTo>
                  <a:pt x="472" y="211"/>
                  <a:pt x="471" y="209"/>
                  <a:pt x="471" y="209"/>
                </a:cubicBezTo>
                <a:cubicBezTo>
                  <a:pt x="471" y="208"/>
                  <a:pt x="471" y="207"/>
                  <a:pt x="471" y="206"/>
                </a:cubicBezTo>
                <a:lnTo>
                  <a:pt x="470" y="203"/>
                </a:lnTo>
                <a:lnTo>
                  <a:pt x="471" y="193"/>
                </a:lnTo>
                <a:lnTo>
                  <a:pt x="473" y="19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9" name="Google Shape;4609;p90"/>
          <p:cNvSpPr/>
          <p:nvPr/>
        </p:nvSpPr>
        <p:spPr>
          <a:xfrm>
            <a:off x="8312012" y="2321099"/>
            <a:ext cx="17382" cy="21244"/>
          </a:xfrm>
          <a:custGeom>
            <a:rect b="b" l="l" r="r" t="t"/>
            <a:pathLst>
              <a:path extrusionOk="0" h="49" w="41">
                <a:moveTo>
                  <a:pt x="4" y="40"/>
                </a:moveTo>
                <a:cubicBezTo>
                  <a:pt x="3" y="41"/>
                  <a:pt x="2" y="42"/>
                  <a:pt x="0" y="43"/>
                </a:cubicBezTo>
                <a:lnTo>
                  <a:pt x="0" y="44"/>
                </a:lnTo>
                <a:lnTo>
                  <a:pt x="4" y="45"/>
                </a:lnTo>
                <a:lnTo>
                  <a:pt x="20" y="48"/>
                </a:lnTo>
                <a:lnTo>
                  <a:pt x="21" y="45"/>
                </a:lnTo>
                <a:cubicBezTo>
                  <a:pt x="22" y="44"/>
                  <a:pt x="23" y="43"/>
                  <a:pt x="24" y="43"/>
                </a:cubicBezTo>
                <a:lnTo>
                  <a:pt x="27" y="42"/>
                </a:lnTo>
                <a:cubicBezTo>
                  <a:pt x="28" y="41"/>
                  <a:pt x="30" y="41"/>
                  <a:pt x="31" y="41"/>
                </a:cubicBezTo>
                <a:lnTo>
                  <a:pt x="37" y="42"/>
                </a:lnTo>
                <a:lnTo>
                  <a:pt x="37" y="42"/>
                </a:lnTo>
                <a:lnTo>
                  <a:pt x="38" y="40"/>
                </a:lnTo>
                <a:lnTo>
                  <a:pt x="38" y="26"/>
                </a:lnTo>
                <a:cubicBezTo>
                  <a:pt x="38" y="25"/>
                  <a:pt x="38" y="24"/>
                  <a:pt x="38" y="23"/>
                </a:cubicBezTo>
                <a:cubicBezTo>
                  <a:pt x="39" y="22"/>
                  <a:pt x="39" y="21"/>
                  <a:pt x="40" y="20"/>
                </a:cubicBezTo>
                <a:cubicBezTo>
                  <a:pt x="39" y="20"/>
                  <a:pt x="39" y="19"/>
                  <a:pt x="38" y="18"/>
                </a:cubicBezTo>
                <a:lnTo>
                  <a:pt x="36" y="13"/>
                </a:lnTo>
                <a:cubicBezTo>
                  <a:pt x="36" y="13"/>
                  <a:pt x="35" y="13"/>
                  <a:pt x="34" y="13"/>
                </a:cubicBezTo>
                <a:cubicBezTo>
                  <a:pt x="32" y="12"/>
                  <a:pt x="30" y="11"/>
                  <a:pt x="29" y="9"/>
                </a:cubicBezTo>
                <a:cubicBezTo>
                  <a:pt x="28" y="8"/>
                  <a:pt x="27" y="6"/>
                  <a:pt x="27" y="6"/>
                </a:cubicBezTo>
                <a:lnTo>
                  <a:pt x="25" y="0"/>
                </a:lnTo>
                <a:lnTo>
                  <a:pt x="17" y="4"/>
                </a:lnTo>
                <a:cubicBezTo>
                  <a:pt x="16" y="4"/>
                  <a:pt x="15" y="5"/>
                  <a:pt x="14" y="5"/>
                </a:cubicBezTo>
                <a:lnTo>
                  <a:pt x="6" y="5"/>
                </a:lnTo>
                <a:cubicBezTo>
                  <a:pt x="5" y="5"/>
                  <a:pt x="3" y="5"/>
                  <a:pt x="2" y="5"/>
                </a:cubicBezTo>
                <a:lnTo>
                  <a:pt x="0" y="4"/>
                </a:lnTo>
                <a:lnTo>
                  <a:pt x="10" y="17"/>
                </a:lnTo>
                <a:cubicBezTo>
                  <a:pt x="12" y="20"/>
                  <a:pt x="12" y="25"/>
                  <a:pt x="8" y="28"/>
                </a:cubicBezTo>
                <a:lnTo>
                  <a:pt x="6" y="29"/>
                </a:lnTo>
                <a:cubicBezTo>
                  <a:pt x="6" y="29"/>
                  <a:pt x="6" y="29"/>
                  <a:pt x="5" y="29"/>
                </a:cubicBezTo>
                <a:lnTo>
                  <a:pt x="6" y="30"/>
                </a:lnTo>
                <a:cubicBezTo>
                  <a:pt x="7" y="32"/>
                  <a:pt x="6" y="35"/>
                  <a:pt x="5" y="37"/>
                </a:cubicBezTo>
                <a:lnTo>
                  <a:pt x="4" y="4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10" name="Google Shape;4610;p90"/>
          <p:cNvSpPr/>
          <p:nvPr/>
        </p:nvSpPr>
        <p:spPr>
          <a:xfrm>
            <a:off x="7931551" y="2004368"/>
            <a:ext cx="486685" cy="372739"/>
          </a:xfrm>
          <a:custGeom>
            <a:rect b="b" l="l" r="r" t="t"/>
            <a:pathLst>
              <a:path extrusionOk="0" h="849" w="1110">
                <a:moveTo>
                  <a:pt x="0" y="168"/>
                </a:moveTo>
                <a:lnTo>
                  <a:pt x="0" y="183"/>
                </a:lnTo>
                <a:lnTo>
                  <a:pt x="6" y="225"/>
                </a:lnTo>
                <a:lnTo>
                  <a:pt x="9" y="228"/>
                </a:lnTo>
                <a:lnTo>
                  <a:pt x="20" y="248"/>
                </a:lnTo>
                <a:cubicBezTo>
                  <a:pt x="20" y="249"/>
                  <a:pt x="20" y="249"/>
                  <a:pt x="20" y="250"/>
                </a:cubicBezTo>
                <a:lnTo>
                  <a:pt x="22" y="261"/>
                </a:lnTo>
                <a:lnTo>
                  <a:pt x="30" y="285"/>
                </a:lnTo>
                <a:lnTo>
                  <a:pt x="30" y="289"/>
                </a:lnTo>
                <a:lnTo>
                  <a:pt x="30" y="295"/>
                </a:lnTo>
                <a:lnTo>
                  <a:pt x="32" y="299"/>
                </a:lnTo>
                <a:cubicBezTo>
                  <a:pt x="32" y="299"/>
                  <a:pt x="33" y="300"/>
                  <a:pt x="34" y="300"/>
                </a:cubicBezTo>
                <a:cubicBezTo>
                  <a:pt x="34" y="302"/>
                  <a:pt x="35" y="303"/>
                  <a:pt x="35" y="305"/>
                </a:cubicBezTo>
                <a:lnTo>
                  <a:pt x="35" y="307"/>
                </a:lnTo>
                <a:lnTo>
                  <a:pt x="38" y="316"/>
                </a:lnTo>
                <a:lnTo>
                  <a:pt x="40" y="330"/>
                </a:lnTo>
                <a:lnTo>
                  <a:pt x="40" y="340"/>
                </a:lnTo>
                <a:cubicBezTo>
                  <a:pt x="40" y="341"/>
                  <a:pt x="40" y="343"/>
                  <a:pt x="38" y="345"/>
                </a:cubicBezTo>
                <a:lnTo>
                  <a:pt x="35" y="348"/>
                </a:lnTo>
                <a:cubicBezTo>
                  <a:pt x="39" y="349"/>
                  <a:pt x="42" y="352"/>
                  <a:pt x="42" y="356"/>
                </a:cubicBezTo>
                <a:lnTo>
                  <a:pt x="42" y="364"/>
                </a:lnTo>
                <a:lnTo>
                  <a:pt x="43" y="365"/>
                </a:lnTo>
                <a:cubicBezTo>
                  <a:pt x="44" y="366"/>
                  <a:pt x="44" y="367"/>
                  <a:pt x="45" y="367"/>
                </a:cubicBezTo>
                <a:lnTo>
                  <a:pt x="48" y="377"/>
                </a:lnTo>
                <a:cubicBezTo>
                  <a:pt x="49" y="377"/>
                  <a:pt x="50" y="376"/>
                  <a:pt x="51" y="376"/>
                </a:cubicBezTo>
                <a:lnTo>
                  <a:pt x="56" y="376"/>
                </a:lnTo>
                <a:cubicBezTo>
                  <a:pt x="58" y="375"/>
                  <a:pt x="61" y="376"/>
                  <a:pt x="63" y="378"/>
                </a:cubicBezTo>
                <a:lnTo>
                  <a:pt x="69" y="384"/>
                </a:lnTo>
                <a:lnTo>
                  <a:pt x="70" y="385"/>
                </a:lnTo>
                <a:lnTo>
                  <a:pt x="81" y="405"/>
                </a:lnTo>
                <a:lnTo>
                  <a:pt x="85" y="408"/>
                </a:lnTo>
                <a:lnTo>
                  <a:pt x="102" y="409"/>
                </a:lnTo>
                <a:cubicBezTo>
                  <a:pt x="103" y="409"/>
                  <a:pt x="105" y="409"/>
                  <a:pt x="106" y="410"/>
                </a:cubicBezTo>
                <a:lnTo>
                  <a:pt x="113" y="414"/>
                </a:lnTo>
                <a:lnTo>
                  <a:pt x="129" y="425"/>
                </a:lnTo>
                <a:cubicBezTo>
                  <a:pt x="129" y="426"/>
                  <a:pt x="130" y="426"/>
                  <a:pt x="130" y="427"/>
                </a:cubicBezTo>
                <a:lnTo>
                  <a:pt x="134" y="431"/>
                </a:lnTo>
                <a:lnTo>
                  <a:pt x="146" y="434"/>
                </a:lnTo>
                <a:cubicBezTo>
                  <a:pt x="147" y="434"/>
                  <a:pt x="148" y="435"/>
                  <a:pt x="149" y="436"/>
                </a:cubicBezTo>
                <a:lnTo>
                  <a:pt x="158" y="443"/>
                </a:lnTo>
                <a:lnTo>
                  <a:pt x="163" y="444"/>
                </a:lnTo>
                <a:cubicBezTo>
                  <a:pt x="164" y="444"/>
                  <a:pt x="165" y="445"/>
                  <a:pt x="166" y="445"/>
                </a:cubicBezTo>
                <a:lnTo>
                  <a:pt x="168" y="446"/>
                </a:lnTo>
                <a:lnTo>
                  <a:pt x="170" y="445"/>
                </a:lnTo>
                <a:cubicBezTo>
                  <a:pt x="171" y="444"/>
                  <a:pt x="172" y="443"/>
                  <a:pt x="174" y="443"/>
                </a:cubicBezTo>
                <a:lnTo>
                  <a:pt x="179" y="443"/>
                </a:lnTo>
                <a:cubicBezTo>
                  <a:pt x="181" y="442"/>
                  <a:pt x="183" y="443"/>
                  <a:pt x="185" y="444"/>
                </a:cubicBezTo>
                <a:lnTo>
                  <a:pt x="187" y="446"/>
                </a:lnTo>
                <a:cubicBezTo>
                  <a:pt x="189" y="447"/>
                  <a:pt x="190" y="449"/>
                  <a:pt x="190" y="451"/>
                </a:cubicBezTo>
                <a:lnTo>
                  <a:pt x="192" y="463"/>
                </a:lnTo>
                <a:lnTo>
                  <a:pt x="195" y="465"/>
                </a:lnTo>
                <a:lnTo>
                  <a:pt x="197" y="464"/>
                </a:lnTo>
                <a:lnTo>
                  <a:pt x="201" y="458"/>
                </a:lnTo>
                <a:cubicBezTo>
                  <a:pt x="202" y="457"/>
                  <a:pt x="204" y="457"/>
                  <a:pt x="205" y="456"/>
                </a:cubicBezTo>
                <a:lnTo>
                  <a:pt x="226" y="451"/>
                </a:lnTo>
                <a:cubicBezTo>
                  <a:pt x="227" y="450"/>
                  <a:pt x="228" y="450"/>
                  <a:pt x="229" y="450"/>
                </a:cubicBezTo>
                <a:lnTo>
                  <a:pt x="264" y="455"/>
                </a:lnTo>
                <a:lnTo>
                  <a:pt x="283" y="449"/>
                </a:lnTo>
                <a:cubicBezTo>
                  <a:pt x="285" y="448"/>
                  <a:pt x="287" y="449"/>
                  <a:pt x="289" y="450"/>
                </a:cubicBezTo>
                <a:lnTo>
                  <a:pt x="294" y="452"/>
                </a:lnTo>
                <a:cubicBezTo>
                  <a:pt x="295" y="453"/>
                  <a:pt x="295" y="453"/>
                  <a:pt x="296" y="454"/>
                </a:cubicBezTo>
                <a:lnTo>
                  <a:pt x="299" y="458"/>
                </a:lnTo>
                <a:cubicBezTo>
                  <a:pt x="300" y="458"/>
                  <a:pt x="300" y="459"/>
                  <a:pt x="300" y="460"/>
                </a:cubicBezTo>
                <a:lnTo>
                  <a:pt x="303" y="467"/>
                </a:lnTo>
                <a:lnTo>
                  <a:pt x="309" y="490"/>
                </a:lnTo>
                <a:lnTo>
                  <a:pt x="317" y="490"/>
                </a:lnTo>
                <a:cubicBezTo>
                  <a:pt x="318" y="490"/>
                  <a:pt x="319" y="491"/>
                  <a:pt x="320" y="491"/>
                </a:cubicBezTo>
                <a:cubicBezTo>
                  <a:pt x="321" y="491"/>
                  <a:pt x="324" y="493"/>
                  <a:pt x="325" y="494"/>
                </a:cubicBezTo>
                <a:cubicBezTo>
                  <a:pt x="326" y="494"/>
                  <a:pt x="327" y="496"/>
                  <a:pt x="327" y="496"/>
                </a:cubicBezTo>
                <a:lnTo>
                  <a:pt x="329" y="498"/>
                </a:lnTo>
                <a:cubicBezTo>
                  <a:pt x="331" y="499"/>
                  <a:pt x="333" y="501"/>
                  <a:pt x="334" y="503"/>
                </a:cubicBezTo>
                <a:cubicBezTo>
                  <a:pt x="334" y="505"/>
                  <a:pt x="334" y="506"/>
                  <a:pt x="334" y="508"/>
                </a:cubicBezTo>
                <a:lnTo>
                  <a:pt x="341" y="511"/>
                </a:lnTo>
                <a:cubicBezTo>
                  <a:pt x="342" y="512"/>
                  <a:pt x="343" y="512"/>
                  <a:pt x="343" y="513"/>
                </a:cubicBezTo>
                <a:lnTo>
                  <a:pt x="346" y="516"/>
                </a:lnTo>
                <a:cubicBezTo>
                  <a:pt x="347" y="517"/>
                  <a:pt x="347" y="518"/>
                  <a:pt x="347" y="519"/>
                </a:cubicBezTo>
                <a:lnTo>
                  <a:pt x="349" y="523"/>
                </a:lnTo>
                <a:lnTo>
                  <a:pt x="353" y="545"/>
                </a:lnTo>
                <a:lnTo>
                  <a:pt x="353" y="552"/>
                </a:lnTo>
                <a:cubicBezTo>
                  <a:pt x="353" y="553"/>
                  <a:pt x="352" y="554"/>
                  <a:pt x="352" y="555"/>
                </a:cubicBezTo>
                <a:lnTo>
                  <a:pt x="349" y="561"/>
                </a:lnTo>
                <a:cubicBezTo>
                  <a:pt x="349" y="561"/>
                  <a:pt x="349" y="562"/>
                  <a:pt x="348" y="563"/>
                </a:cubicBezTo>
                <a:lnTo>
                  <a:pt x="345" y="566"/>
                </a:lnTo>
                <a:lnTo>
                  <a:pt x="339" y="571"/>
                </a:lnTo>
                <a:lnTo>
                  <a:pt x="335" y="577"/>
                </a:lnTo>
                <a:cubicBezTo>
                  <a:pt x="334" y="578"/>
                  <a:pt x="333" y="578"/>
                  <a:pt x="333" y="579"/>
                </a:cubicBezTo>
                <a:lnTo>
                  <a:pt x="330" y="580"/>
                </a:lnTo>
                <a:cubicBezTo>
                  <a:pt x="330" y="581"/>
                  <a:pt x="330" y="581"/>
                  <a:pt x="330" y="581"/>
                </a:cubicBezTo>
                <a:cubicBezTo>
                  <a:pt x="329" y="583"/>
                  <a:pt x="329" y="586"/>
                  <a:pt x="328" y="587"/>
                </a:cubicBezTo>
                <a:lnTo>
                  <a:pt x="324" y="592"/>
                </a:lnTo>
                <a:lnTo>
                  <a:pt x="324" y="595"/>
                </a:lnTo>
                <a:lnTo>
                  <a:pt x="326" y="605"/>
                </a:lnTo>
                <a:lnTo>
                  <a:pt x="325" y="613"/>
                </a:lnTo>
                <a:lnTo>
                  <a:pt x="320" y="630"/>
                </a:lnTo>
                <a:lnTo>
                  <a:pt x="319" y="654"/>
                </a:lnTo>
                <a:lnTo>
                  <a:pt x="320" y="665"/>
                </a:lnTo>
                <a:lnTo>
                  <a:pt x="325" y="675"/>
                </a:lnTo>
                <a:lnTo>
                  <a:pt x="330" y="685"/>
                </a:lnTo>
                <a:lnTo>
                  <a:pt x="331" y="684"/>
                </a:lnTo>
                <a:cubicBezTo>
                  <a:pt x="332" y="682"/>
                  <a:pt x="333" y="680"/>
                  <a:pt x="335" y="680"/>
                </a:cubicBezTo>
                <a:lnTo>
                  <a:pt x="340" y="677"/>
                </a:lnTo>
                <a:cubicBezTo>
                  <a:pt x="341" y="677"/>
                  <a:pt x="343" y="677"/>
                  <a:pt x="344" y="677"/>
                </a:cubicBezTo>
                <a:lnTo>
                  <a:pt x="348" y="677"/>
                </a:lnTo>
                <a:cubicBezTo>
                  <a:pt x="349" y="678"/>
                  <a:pt x="350" y="678"/>
                  <a:pt x="351" y="678"/>
                </a:cubicBezTo>
                <a:lnTo>
                  <a:pt x="361" y="683"/>
                </a:lnTo>
                <a:lnTo>
                  <a:pt x="364" y="683"/>
                </a:lnTo>
                <a:cubicBezTo>
                  <a:pt x="365" y="683"/>
                  <a:pt x="366" y="683"/>
                  <a:pt x="367" y="683"/>
                </a:cubicBezTo>
                <a:lnTo>
                  <a:pt x="369" y="683"/>
                </a:lnTo>
                <a:cubicBezTo>
                  <a:pt x="371" y="684"/>
                  <a:pt x="372" y="684"/>
                  <a:pt x="373" y="686"/>
                </a:cubicBezTo>
                <a:lnTo>
                  <a:pt x="375" y="688"/>
                </a:lnTo>
                <a:cubicBezTo>
                  <a:pt x="376" y="688"/>
                  <a:pt x="377" y="689"/>
                  <a:pt x="377" y="690"/>
                </a:cubicBezTo>
                <a:lnTo>
                  <a:pt x="379" y="695"/>
                </a:lnTo>
                <a:lnTo>
                  <a:pt x="383" y="695"/>
                </a:lnTo>
                <a:cubicBezTo>
                  <a:pt x="385" y="695"/>
                  <a:pt x="387" y="697"/>
                  <a:pt x="388" y="698"/>
                </a:cubicBezTo>
                <a:lnTo>
                  <a:pt x="390" y="700"/>
                </a:lnTo>
                <a:cubicBezTo>
                  <a:pt x="391" y="702"/>
                  <a:pt x="391" y="704"/>
                  <a:pt x="391" y="707"/>
                </a:cubicBezTo>
                <a:lnTo>
                  <a:pt x="390" y="711"/>
                </a:lnTo>
                <a:lnTo>
                  <a:pt x="396" y="710"/>
                </a:lnTo>
                <a:cubicBezTo>
                  <a:pt x="398" y="709"/>
                  <a:pt x="400" y="709"/>
                  <a:pt x="401" y="710"/>
                </a:cubicBezTo>
                <a:lnTo>
                  <a:pt x="405" y="712"/>
                </a:lnTo>
                <a:lnTo>
                  <a:pt x="419" y="723"/>
                </a:lnTo>
                <a:lnTo>
                  <a:pt x="425" y="727"/>
                </a:lnTo>
                <a:lnTo>
                  <a:pt x="439" y="732"/>
                </a:lnTo>
                <a:cubicBezTo>
                  <a:pt x="440" y="733"/>
                  <a:pt x="441" y="733"/>
                  <a:pt x="442" y="734"/>
                </a:cubicBezTo>
                <a:lnTo>
                  <a:pt x="449" y="740"/>
                </a:lnTo>
                <a:cubicBezTo>
                  <a:pt x="450" y="741"/>
                  <a:pt x="450" y="741"/>
                  <a:pt x="451" y="742"/>
                </a:cubicBezTo>
                <a:lnTo>
                  <a:pt x="457" y="753"/>
                </a:lnTo>
                <a:lnTo>
                  <a:pt x="460" y="753"/>
                </a:lnTo>
                <a:cubicBezTo>
                  <a:pt x="460" y="754"/>
                  <a:pt x="461" y="754"/>
                  <a:pt x="462" y="754"/>
                </a:cubicBezTo>
                <a:lnTo>
                  <a:pt x="464" y="755"/>
                </a:lnTo>
                <a:cubicBezTo>
                  <a:pt x="465" y="756"/>
                  <a:pt x="465" y="757"/>
                  <a:pt x="466" y="758"/>
                </a:cubicBezTo>
                <a:lnTo>
                  <a:pt x="469" y="762"/>
                </a:lnTo>
                <a:lnTo>
                  <a:pt x="473" y="771"/>
                </a:lnTo>
                <a:lnTo>
                  <a:pt x="477" y="786"/>
                </a:lnTo>
                <a:lnTo>
                  <a:pt x="480" y="802"/>
                </a:lnTo>
                <a:lnTo>
                  <a:pt x="480" y="811"/>
                </a:lnTo>
                <a:cubicBezTo>
                  <a:pt x="480" y="812"/>
                  <a:pt x="480" y="814"/>
                  <a:pt x="479" y="815"/>
                </a:cubicBezTo>
                <a:lnTo>
                  <a:pt x="476" y="820"/>
                </a:lnTo>
                <a:cubicBezTo>
                  <a:pt x="476" y="821"/>
                  <a:pt x="475" y="822"/>
                  <a:pt x="474" y="822"/>
                </a:cubicBezTo>
                <a:lnTo>
                  <a:pt x="473" y="824"/>
                </a:lnTo>
                <a:lnTo>
                  <a:pt x="474" y="825"/>
                </a:lnTo>
                <a:cubicBezTo>
                  <a:pt x="475" y="826"/>
                  <a:pt x="476" y="828"/>
                  <a:pt x="477" y="828"/>
                </a:cubicBezTo>
                <a:cubicBezTo>
                  <a:pt x="477" y="829"/>
                  <a:pt x="478" y="830"/>
                  <a:pt x="478" y="831"/>
                </a:cubicBezTo>
                <a:lnTo>
                  <a:pt x="478" y="832"/>
                </a:lnTo>
                <a:lnTo>
                  <a:pt x="479" y="833"/>
                </a:lnTo>
                <a:cubicBezTo>
                  <a:pt x="480" y="833"/>
                  <a:pt x="480" y="833"/>
                  <a:pt x="481" y="833"/>
                </a:cubicBezTo>
                <a:lnTo>
                  <a:pt x="498" y="844"/>
                </a:lnTo>
                <a:lnTo>
                  <a:pt x="499" y="844"/>
                </a:lnTo>
                <a:lnTo>
                  <a:pt x="507" y="840"/>
                </a:lnTo>
                <a:cubicBezTo>
                  <a:pt x="508" y="840"/>
                  <a:pt x="509" y="840"/>
                  <a:pt x="509" y="840"/>
                </a:cubicBezTo>
                <a:lnTo>
                  <a:pt x="519" y="838"/>
                </a:lnTo>
                <a:lnTo>
                  <a:pt x="521" y="837"/>
                </a:lnTo>
                <a:cubicBezTo>
                  <a:pt x="522" y="837"/>
                  <a:pt x="522" y="836"/>
                  <a:pt x="523" y="836"/>
                </a:cubicBezTo>
                <a:lnTo>
                  <a:pt x="526" y="835"/>
                </a:lnTo>
                <a:cubicBezTo>
                  <a:pt x="527" y="834"/>
                  <a:pt x="529" y="834"/>
                  <a:pt x="530" y="834"/>
                </a:cubicBezTo>
                <a:cubicBezTo>
                  <a:pt x="531" y="835"/>
                  <a:pt x="534" y="835"/>
                  <a:pt x="534" y="836"/>
                </a:cubicBezTo>
                <a:lnTo>
                  <a:pt x="536" y="836"/>
                </a:lnTo>
                <a:lnTo>
                  <a:pt x="548" y="829"/>
                </a:lnTo>
                <a:cubicBezTo>
                  <a:pt x="549" y="829"/>
                  <a:pt x="550" y="829"/>
                  <a:pt x="550" y="828"/>
                </a:cubicBezTo>
                <a:lnTo>
                  <a:pt x="553" y="828"/>
                </a:lnTo>
                <a:cubicBezTo>
                  <a:pt x="555" y="828"/>
                  <a:pt x="556" y="828"/>
                  <a:pt x="558" y="828"/>
                </a:cubicBezTo>
                <a:lnTo>
                  <a:pt x="561" y="830"/>
                </a:lnTo>
                <a:lnTo>
                  <a:pt x="569" y="834"/>
                </a:lnTo>
                <a:lnTo>
                  <a:pt x="578" y="833"/>
                </a:lnTo>
                <a:lnTo>
                  <a:pt x="583" y="832"/>
                </a:lnTo>
                <a:lnTo>
                  <a:pt x="593" y="826"/>
                </a:lnTo>
                <a:cubicBezTo>
                  <a:pt x="594" y="826"/>
                  <a:pt x="595" y="825"/>
                  <a:pt x="596" y="825"/>
                </a:cubicBezTo>
                <a:lnTo>
                  <a:pt x="602" y="824"/>
                </a:lnTo>
                <a:lnTo>
                  <a:pt x="602" y="824"/>
                </a:lnTo>
                <a:cubicBezTo>
                  <a:pt x="604" y="824"/>
                  <a:pt x="605" y="824"/>
                  <a:pt x="606" y="824"/>
                </a:cubicBezTo>
                <a:lnTo>
                  <a:pt x="612" y="827"/>
                </a:lnTo>
                <a:cubicBezTo>
                  <a:pt x="614" y="827"/>
                  <a:pt x="615" y="828"/>
                  <a:pt x="616" y="829"/>
                </a:cubicBezTo>
                <a:lnTo>
                  <a:pt x="622" y="836"/>
                </a:lnTo>
                <a:cubicBezTo>
                  <a:pt x="622" y="836"/>
                  <a:pt x="623" y="837"/>
                  <a:pt x="623" y="838"/>
                </a:cubicBezTo>
                <a:lnTo>
                  <a:pt x="626" y="846"/>
                </a:lnTo>
                <a:lnTo>
                  <a:pt x="631" y="846"/>
                </a:lnTo>
                <a:cubicBezTo>
                  <a:pt x="632" y="846"/>
                  <a:pt x="633" y="846"/>
                  <a:pt x="634" y="846"/>
                </a:cubicBezTo>
                <a:lnTo>
                  <a:pt x="639" y="848"/>
                </a:lnTo>
                <a:lnTo>
                  <a:pt x="643" y="848"/>
                </a:lnTo>
                <a:lnTo>
                  <a:pt x="647" y="846"/>
                </a:lnTo>
                <a:lnTo>
                  <a:pt x="669" y="826"/>
                </a:lnTo>
                <a:lnTo>
                  <a:pt x="680" y="820"/>
                </a:lnTo>
                <a:cubicBezTo>
                  <a:pt x="681" y="819"/>
                  <a:pt x="681" y="819"/>
                  <a:pt x="682" y="819"/>
                </a:cubicBezTo>
                <a:lnTo>
                  <a:pt x="693" y="817"/>
                </a:lnTo>
                <a:lnTo>
                  <a:pt x="696" y="814"/>
                </a:lnTo>
                <a:cubicBezTo>
                  <a:pt x="697" y="813"/>
                  <a:pt x="698" y="813"/>
                  <a:pt x="699" y="813"/>
                </a:cubicBezTo>
                <a:cubicBezTo>
                  <a:pt x="701" y="812"/>
                  <a:pt x="703" y="812"/>
                  <a:pt x="704" y="813"/>
                </a:cubicBezTo>
                <a:lnTo>
                  <a:pt x="704" y="813"/>
                </a:lnTo>
                <a:cubicBezTo>
                  <a:pt x="705" y="813"/>
                  <a:pt x="706" y="813"/>
                  <a:pt x="707" y="814"/>
                </a:cubicBezTo>
                <a:cubicBezTo>
                  <a:pt x="708" y="815"/>
                  <a:pt x="710" y="816"/>
                  <a:pt x="711" y="818"/>
                </a:cubicBezTo>
                <a:lnTo>
                  <a:pt x="713" y="823"/>
                </a:lnTo>
                <a:lnTo>
                  <a:pt x="722" y="821"/>
                </a:lnTo>
                <a:lnTo>
                  <a:pt x="723" y="819"/>
                </a:lnTo>
                <a:lnTo>
                  <a:pt x="723" y="813"/>
                </a:lnTo>
                <a:lnTo>
                  <a:pt x="716" y="789"/>
                </a:lnTo>
                <a:cubicBezTo>
                  <a:pt x="715" y="788"/>
                  <a:pt x="715" y="786"/>
                  <a:pt x="716" y="785"/>
                </a:cubicBezTo>
                <a:cubicBezTo>
                  <a:pt x="717" y="783"/>
                  <a:pt x="718" y="781"/>
                  <a:pt x="720" y="779"/>
                </a:cubicBezTo>
                <a:lnTo>
                  <a:pt x="721" y="779"/>
                </a:lnTo>
                <a:cubicBezTo>
                  <a:pt x="721" y="778"/>
                  <a:pt x="722" y="778"/>
                  <a:pt x="722" y="777"/>
                </a:cubicBezTo>
                <a:lnTo>
                  <a:pt x="722" y="776"/>
                </a:lnTo>
                <a:cubicBezTo>
                  <a:pt x="722" y="775"/>
                  <a:pt x="723" y="774"/>
                  <a:pt x="723" y="773"/>
                </a:cubicBezTo>
                <a:lnTo>
                  <a:pt x="724" y="771"/>
                </a:lnTo>
                <a:cubicBezTo>
                  <a:pt x="724" y="769"/>
                  <a:pt x="725" y="768"/>
                  <a:pt x="727" y="767"/>
                </a:cubicBezTo>
                <a:lnTo>
                  <a:pt x="733" y="763"/>
                </a:lnTo>
                <a:cubicBezTo>
                  <a:pt x="734" y="763"/>
                  <a:pt x="736" y="762"/>
                  <a:pt x="737" y="762"/>
                </a:cubicBezTo>
                <a:lnTo>
                  <a:pt x="746" y="760"/>
                </a:lnTo>
                <a:cubicBezTo>
                  <a:pt x="747" y="760"/>
                  <a:pt x="747" y="760"/>
                  <a:pt x="748" y="761"/>
                </a:cubicBezTo>
                <a:lnTo>
                  <a:pt x="757" y="762"/>
                </a:lnTo>
                <a:lnTo>
                  <a:pt x="772" y="767"/>
                </a:lnTo>
                <a:lnTo>
                  <a:pt x="777" y="767"/>
                </a:lnTo>
                <a:lnTo>
                  <a:pt x="783" y="763"/>
                </a:lnTo>
                <a:lnTo>
                  <a:pt x="790" y="755"/>
                </a:lnTo>
                <a:lnTo>
                  <a:pt x="793" y="749"/>
                </a:lnTo>
                <a:lnTo>
                  <a:pt x="796" y="735"/>
                </a:lnTo>
                <a:cubicBezTo>
                  <a:pt x="796" y="734"/>
                  <a:pt x="797" y="734"/>
                  <a:pt x="797" y="733"/>
                </a:cubicBezTo>
                <a:lnTo>
                  <a:pt x="799" y="729"/>
                </a:lnTo>
                <a:cubicBezTo>
                  <a:pt x="801" y="727"/>
                  <a:pt x="803" y="725"/>
                  <a:pt x="805" y="725"/>
                </a:cubicBezTo>
                <a:lnTo>
                  <a:pt x="808" y="724"/>
                </a:lnTo>
                <a:cubicBezTo>
                  <a:pt x="810" y="724"/>
                  <a:pt x="811" y="724"/>
                  <a:pt x="812" y="725"/>
                </a:cubicBezTo>
                <a:lnTo>
                  <a:pt x="823" y="729"/>
                </a:lnTo>
                <a:lnTo>
                  <a:pt x="837" y="727"/>
                </a:lnTo>
                <a:lnTo>
                  <a:pt x="844" y="717"/>
                </a:lnTo>
                <a:cubicBezTo>
                  <a:pt x="845" y="715"/>
                  <a:pt x="846" y="714"/>
                  <a:pt x="847" y="714"/>
                </a:cubicBezTo>
                <a:lnTo>
                  <a:pt x="852" y="711"/>
                </a:lnTo>
                <a:cubicBezTo>
                  <a:pt x="854" y="711"/>
                  <a:pt x="856" y="710"/>
                  <a:pt x="858" y="711"/>
                </a:cubicBezTo>
                <a:lnTo>
                  <a:pt x="860" y="711"/>
                </a:lnTo>
                <a:cubicBezTo>
                  <a:pt x="861" y="712"/>
                  <a:pt x="861" y="712"/>
                  <a:pt x="861" y="712"/>
                </a:cubicBezTo>
                <a:lnTo>
                  <a:pt x="861" y="711"/>
                </a:lnTo>
                <a:lnTo>
                  <a:pt x="862" y="703"/>
                </a:lnTo>
                <a:cubicBezTo>
                  <a:pt x="862" y="701"/>
                  <a:pt x="862" y="700"/>
                  <a:pt x="862" y="699"/>
                </a:cubicBezTo>
                <a:lnTo>
                  <a:pt x="866" y="692"/>
                </a:lnTo>
                <a:lnTo>
                  <a:pt x="876" y="680"/>
                </a:lnTo>
                <a:lnTo>
                  <a:pt x="878" y="675"/>
                </a:lnTo>
                <a:lnTo>
                  <a:pt x="879" y="670"/>
                </a:lnTo>
                <a:lnTo>
                  <a:pt x="878" y="664"/>
                </a:lnTo>
                <a:lnTo>
                  <a:pt x="879" y="654"/>
                </a:lnTo>
                <a:lnTo>
                  <a:pt x="882" y="646"/>
                </a:lnTo>
                <a:cubicBezTo>
                  <a:pt x="882" y="645"/>
                  <a:pt x="882" y="644"/>
                  <a:pt x="883" y="644"/>
                </a:cubicBezTo>
                <a:lnTo>
                  <a:pt x="886" y="640"/>
                </a:lnTo>
                <a:cubicBezTo>
                  <a:pt x="886" y="639"/>
                  <a:pt x="887" y="638"/>
                  <a:pt x="888" y="637"/>
                </a:cubicBezTo>
                <a:lnTo>
                  <a:pt x="901" y="629"/>
                </a:lnTo>
                <a:lnTo>
                  <a:pt x="903" y="626"/>
                </a:lnTo>
                <a:lnTo>
                  <a:pt x="904" y="622"/>
                </a:lnTo>
                <a:lnTo>
                  <a:pt x="903" y="616"/>
                </a:lnTo>
                <a:lnTo>
                  <a:pt x="898" y="606"/>
                </a:lnTo>
                <a:lnTo>
                  <a:pt x="897" y="598"/>
                </a:lnTo>
                <a:lnTo>
                  <a:pt x="897" y="592"/>
                </a:lnTo>
                <a:lnTo>
                  <a:pt x="900" y="578"/>
                </a:lnTo>
                <a:lnTo>
                  <a:pt x="899" y="562"/>
                </a:lnTo>
                <a:lnTo>
                  <a:pt x="900" y="556"/>
                </a:lnTo>
                <a:cubicBezTo>
                  <a:pt x="900" y="554"/>
                  <a:pt x="900" y="553"/>
                  <a:pt x="901" y="552"/>
                </a:cubicBezTo>
                <a:lnTo>
                  <a:pt x="903" y="549"/>
                </a:lnTo>
                <a:lnTo>
                  <a:pt x="911" y="543"/>
                </a:lnTo>
                <a:lnTo>
                  <a:pt x="909" y="534"/>
                </a:lnTo>
                <a:lnTo>
                  <a:pt x="909" y="534"/>
                </a:lnTo>
                <a:cubicBezTo>
                  <a:pt x="909" y="533"/>
                  <a:pt x="909" y="531"/>
                  <a:pt x="909" y="530"/>
                </a:cubicBezTo>
                <a:lnTo>
                  <a:pt x="911" y="524"/>
                </a:lnTo>
                <a:cubicBezTo>
                  <a:pt x="912" y="523"/>
                  <a:pt x="912" y="522"/>
                  <a:pt x="913" y="521"/>
                </a:cubicBezTo>
                <a:lnTo>
                  <a:pt x="925" y="508"/>
                </a:lnTo>
                <a:lnTo>
                  <a:pt x="925" y="507"/>
                </a:lnTo>
                <a:lnTo>
                  <a:pt x="926" y="503"/>
                </a:lnTo>
                <a:cubicBezTo>
                  <a:pt x="926" y="501"/>
                  <a:pt x="927" y="500"/>
                  <a:pt x="929" y="499"/>
                </a:cubicBezTo>
                <a:lnTo>
                  <a:pt x="931" y="497"/>
                </a:lnTo>
                <a:cubicBezTo>
                  <a:pt x="931" y="496"/>
                  <a:pt x="932" y="496"/>
                  <a:pt x="933" y="496"/>
                </a:cubicBezTo>
                <a:lnTo>
                  <a:pt x="940" y="492"/>
                </a:lnTo>
                <a:cubicBezTo>
                  <a:pt x="941" y="492"/>
                  <a:pt x="943" y="492"/>
                  <a:pt x="944" y="492"/>
                </a:cubicBezTo>
                <a:lnTo>
                  <a:pt x="947" y="492"/>
                </a:lnTo>
                <a:lnTo>
                  <a:pt x="956" y="494"/>
                </a:lnTo>
                <a:lnTo>
                  <a:pt x="958" y="494"/>
                </a:lnTo>
                <a:lnTo>
                  <a:pt x="979" y="489"/>
                </a:lnTo>
                <a:lnTo>
                  <a:pt x="986" y="484"/>
                </a:lnTo>
                <a:lnTo>
                  <a:pt x="991" y="475"/>
                </a:lnTo>
                <a:lnTo>
                  <a:pt x="999" y="456"/>
                </a:lnTo>
                <a:lnTo>
                  <a:pt x="998" y="448"/>
                </a:lnTo>
                <a:lnTo>
                  <a:pt x="999" y="443"/>
                </a:lnTo>
                <a:cubicBezTo>
                  <a:pt x="999" y="442"/>
                  <a:pt x="1000" y="441"/>
                  <a:pt x="1000" y="440"/>
                </a:cubicBezTo>
                <a:lnTo>
                  <a:pt x="1006" y="430"/>
                </a:lnTo>
                <a:cubicBezTo>
                  <a:pt x="1008" y="428"/>
                  <a:pt x="1010" y="427"/>
                  <a:pt x="1012" y="427"/>
                </a:cubicBezTo>
                <a:lnTo>
                  <a:pt x="1021" y="425"/>
                </a:lnTo>
                <a:cubicBezTo>
                  <a:pt x="1022" y="425"/>
                  <a:pt x="1023" y="425"/>
                  <a:pt x="1024" y="425"/>
                </a:cubicBezTo>
                <a:lnTo>
                  <a:pt x="1043" y="430"/>
                </a:lnTo>
                <a:lnTo>
                  <a:pt x="1044" y="429"/>
                </a:lnTo>
                <a:lnTo>
                  <a:pt x="1046" y="427"/>
                </a:lnTo>
                <a:cubicBezTo>
                  <a:pt x="1047" y="426"/>
                  <a:pt x="1049" y="425"/>
                  <a:pt x="1050" y="425"/>
                </a:cubicBezTo>
                <a:lnTo>
                  <a:pt x="1053" y="424"/>
                </a:lnTo>
                <a:cubicBezTo>
                  <a:pt x="1055" y="424"/>
                  <a:pt x="1056" y="425"/>
                  <a:pt x="1057" y="425"/>
                </a:cubicBezTo>
                <a:lnTo>
                  <a:pt x="1074" y="433"/>
                </a:lnTo>
                <a:lnTo>
                  <a:pt x="1079" y="410"/>
                </a:lnTo>
                <a:cubicBezTo>
                  <a:pt x="1080" y="409"/>
                  <a:pt x="1080" y="409"/>
                  <a:pt x="1080" y="408"/>
                </a:cubicBezTo>
                <a:lnTo>
                  <a:pt x="1083" y="404"/>
                </a:lnTo>
                <a:lnTo>
                  <a:pt x="1090" y="397"/>
                </a:lnTo>
                <a:lnTo>
                  <a:pt x="1091" y="396"/>
                </a:lnTo>
                <a:lnTo>
                  <a:pt x="1094" y="394"/>
                </a:lnTo>
                <a:cubicBezTo>
                  <a:pt x="1095" y="394"/>
                  <a:pt x="1096" y="394"/>
                  <a:pt x="1096" y="394"/>
                </a:cubicBezTo>
                <a:lnTo>
                  <a:pt x="1109" y="388"/>
                </a:lnTo>
                <a:lnTo>
                  <a:pt x="1108" y="387"/>
                </a:lnTo>
                <a:lnTo>
                  <a:pt x="1080" y="382"/>
                </a:lnTo>
                <a:lnTo>
                  <a:pt x="1069" y="385"/>
                </a:lnTo>
                <a:cubicBezTo>
                  <a:pt x="1069" y="385"/>
                  <a:pt x="1068" y="385"/>
                  <a:pt x="1067" y="385"/>
                </a:cubicBezTo>
                <a:lnTo>
                  <a:pt x="1064" y="385"/>
                </a:lnTo>
                <a:cubicBezTo>
                  <a:pt x="1063" y="385"/>
                  <a:pt x="1062" y="385"/>
                  <a:pt x="1061" y="384"/>
                </a:cubicBezTo>
                <a:lnTo>
                  <a:pt x="1050" y="380"/>
                </a:lnTo>
                <a:lnTo>
                  <a:pt x="1045" y="377"/>
                </a:lnTo>
                <a:cubicBezTo>
                  <a:pt x="1043" y="376"/>
                  <a:pt x="1042" y="374"/>
                  <a:pt x="1042" y="372"/>
                </a:cubicBezTo>
                <a:lnTo>
                  <a:pt x="1041" y="369"/>
                </a:lnTo>
                <a:cubicBezTo>
                  <a:pt x="1040" y="367"/>
                  <a:pt x="1041" y="366"/>
                  <a:pt x="1041" y="365"/>
                </a:cubicBezTo>
                <a:lnTo>
                  <a:pt x="1043" y="358"/>
                </a:lnTo>
                <a:lnTo>
                  <a:pt x="1049" y="346"/>
                </a:lnTo>
                <a:lnTo>
                  <a:pt x="1051" y="334"/>
                </a:lnTo>
                <a:lnTo>
                  <a:pt x="1053" y="329"/>
                </a:lnTo>
                <a:cubicBezTo>
                  <a:pt x="1054" y="328"/>
                  <a:pt x="1054" y="327"/>
                  <a:pt x="1055" y="326"/>
                </a:cubicBezTo>
                <a:lnTo>
                  <a:pt x="1060" y="322"/>
                </a:lnTo>
                <a:lnTo>
                  <a:pt x="1058" y="318"/>
                </a:lnTo>
                <a:cubicBezTo>
                  <a:pt x="1057" y="317"/>
                  <a:pt x="1057" y="316"/>
                  <a:pt x="1057" y="314"/>
                </a:cubicBezTo>
                <a:lnTo>
                  <a:pt x="1058" y="306"/>
                </a:lnTo>
                <a:cubicBezTo>
                  <a:pt x="1058" y="305"/>
                  <a:pt x="1058" y="303"/>
                  <a:pt x="1059" y="302"/>
                </a:cubicBezTo>
                <a:lnTo>
                  <a:pt x="1063" y="296"/>
                </a:lnTo>
                <a:lnTo>
                  <a:pt x="1071" y="286"/>
                </a:lnTo>
                <a:lnTo>
                  <a:pt x="1072" y="279"/>
                </a:lnTo>
                <a:lnTo>
                  <a:pt x="1072" y="271"/>
                </a:lnTo>
                <a:lnTo>
                  <a:pt x="1071" y="262"/>
                </a:lnTo>
                <a:lnTo>
                  <a:pt x="1066" y="262"/>
                </a:lnTo>
                <a:lnTo>
                  <a:pt x="1054" y="258"/>
                </a:lnTo>
                <a:lnTo>
                  <a:pt x="1025" y="245"/>
                </a:lnTo>
                <a:lnTo>
                  <a:pt x="1011" y="234"/>
                </a:lnTo>
                <a:cubicBezTo>
                  <a:pt x="1011" y="234"/>
                  <a:pt x="1010" y="233"/>
                  <a:pt x="1009" y="232"/>
                </a:cubicBezTo>
                <a:lnTo>
                  <a:pt x="999" y="213"/>
                </a:lnTo>
                <a:lnTo>
                  <a:pt x="994" y="202"/>
                </a:lnTo>
                <a:lnTo>
                  <a:pt x="990" y="196"/>
                </a:lnTo>
                <a:lnTo>
                  <a:pt x="972" y="180"/>
                </a:lnTo>
                <a:lnTo>
                  <a:pt x="960" y="167"/>
                </a:lnTo>
                <a:lnTo>
                  <a:pt x="932" y="148"/>
                </a:lnTo>
                <a:cubicBezTo>
                  <a:pt x="931" y="148"/>
                  <a:pt x="931" y="147"/>
                  <a:pt x="930" y="147"/>
                </a:cubicBezTo>
                <a:lnTo>
                  <a:pt x="910" y="124"/>
                </a:lnTo>
                <a:lnTo>
                  <a:pt x="897" y="114"/>
                </a:lnTo>
                <a:cubicBezTo>
                  <a:pt x="896" y="113"/>
                  <a:pt x="895" y="112"/>
                  <a:pt x="895" y="111"/>
                </a:cubicBezTo>
                <a:lnTo>
                  <a:pt x="893" y="108"/>
                </a:lnTo>
                <a:lnTo>
                  <a:pt x="890" y="97"/>
                </a:lnTo>
                <a:lnTo>
                  <a:pt x="882" y="97"/>
                </a:lnTo>
                <a:cubicBezTo>
                  <a:pt x="881" y="97"/>
                  <a:pt x="881" y="97"/>
                  <a:pt x="880" y="97"/>
                </a:cubicBezTo>
                <a:lnTo>
                  <a:pt x="877" y="97"/>
                </a:lnTo>
                <a:cubicBezTo>
                  <a:pt x="876" y="96"/>
                  <a:pt x="875" y="96"/>
                  <a:pt x="875" y="96"/>
                </a:cubicBezTo>
                <a:lnTo>
                  <a:pt x="867" y="92"/>
                </a:lnTo>
                <a:lnTo>
                  <a:pt x="856" y="94"/>
                </a:lnTo>
                <a:cubicBezTo>
                  <a:pt x="856" y="94"/>
                  <a:pt x="855" y="95"/>
                  <a:pt x="854" y="94"/>
                </a:cubicBezTo>
                <a:lnTo>
                  <a:pt x="786" y="83"/>
                </a:lnTo>
                <a:cubicBezTo>
                  <a:pt x="785" y="82"/>
                  <a:pt x="784" y="82"/>
                  <a:pt x="783" y="81"/>
                </a:cubicBezTo>
                <a:lnTo>
                  <a:pt x="776" y="76"/>
                </a:lnTo>
                <a:cubicBezTo>
                  <a:pt x="775" y="75"/>
                  <a:pt x="774" y="74"/>
                  <a:pt x="773" y="73"/>
                </a:cubicBezTo>
                <a:lnTo>
                  <a:pt x="768" y="63"/>
                </a:lnTo>
                <a:lnTo>
                  <a:pt x="762" y="48"/>
                </a:lnTo>
                <a:lnTo>
                  <a:pt x="757" y="42"/>
                </a:lnTo>
                <a:lnTo>
                  <a:pt x="754" y="37"/>
                </a:lnTo>
                <a:lnTo>
                  <a:pt x="751" y="29"/>
                </a:lnTo>
                <a:lnTo>
                  <a:pt x="743" y="0"/>
                </a:lnTo>
                <a:cubicBezTo>
                  <a:pt x="742" y="2"/>
                  <a:pt x="740" y="4"/>
                  <a:pt x="738" y="4"/>
                </a:cubicBezTo>
                <a:cubicBezTo>
                  <a:pt x="737" y="5"/>
                  <a:pt x="736" y="5"/>
                  <a:pt x="735" y="5"/>
                </a:cubicBezTo>
                <a:cubicBezTo>
                  <a:pt x="733" y="5"/>
                  <a:pt x="732" y="5"/>
                  <a:pt x="731" y="4"/>
                </a:cubicBezTo>
                <a:lnTo>
                  <a:pt x="730" y="4"/>
                </a:lnTo>
                <a:lnTo>
                  <a:pt x="707" y="14"/>
                </a:lnTo>
                <a:lnTo>
                  <a:pt x="701" y="18"/>
                </a:lnTo>
                <a:lnTo>
                  <a:pt x="682" y="43"/>
                </a:lnTo>
                <a:cubicBezTo>
                  <a:pt x="681" y="44"/>
                  <a:pt x="681" y="44"/>
                  <a:pt x="680" y="45"/>
                </a:cubicBezTo>
                <a:lnTo>
                  <a:pt x="661" y="55"/>
                </a:lnTo>
                <a:cubicBezTo>
                  <a:pt x="660" y="56"/>
                  <a:pt x="658" y="56"/>
                  <a:pt x="656" y="55"/>
                </a:cubicBezTo>
                <a:lnTo>
                  <a:pt x="649" y="53"/>
                </a:lnTo>
                <a:cubicBezTo>
                  <a:pt x="649" y="53"/>
                  <a:pt x="648" y="53"/>
                  <a:pt x="647" y="52"/>
                </a:cubicBezTo>
                <a:lnTo>
                  <a:pt x="632" y="42"/>
                </a:lnTo>
                <a:lnTo>
                  <a:pt x="629" y="43"/>
                </a:lnTo>
                <a:lnTo>
                  <a:pt x="607" y="55"/>
                </a:lnTo>
                <a:cubicBezTo>
                  <a:pt x="606" y="55"/>
                  <a:pt x="605" y="55"/>
                  <a:pt x="605" y="55"/>
                </a:cubicBezTo>
                <a:lnTo>
                  <a:pt x="599" y="56"/>
                </a:lnTo>
                <a:cubicBezTo>
                  <a:pt x="598" y="57"/>
                  <a:pt x="597" y="57"/>
                  <a:pt x="596" y="56"/>
                </a:cubicBezTo>
                <a:lnTo>
                  <a:pt x="590" y="55"/>
                </a:lnTo>
                <a:cubicBezTo>
                  <a:pt x="589" y="55"/>
                  <a:pt x="589" y="55"/>
                  <a:pt x="588" y="54"/>
                </a:cubicBezTo>
                <a:lnTo>
                  <a:pt x="581" y="51"/>
                </a:lnTo>
                <a:lnTo>
                  <a:pt x="563" y="36"/>
                </a:lnTo>
                <a:lnTo>
                  <a:pt x="541" y="29"/>
                </a:lnTo>
                <a:lnTo>
                  <a:pt x="537" y="29"/>
                </a:lnTo>
                <a:lnTo>
                  <a:pt x="525" y="32"/>
                </a:lnTo>
                <a:cubicBezTo>
                  <a:pt x="524" y="33"/>
                  <a:pt x="523" y="33"/>
                  <a:pt x="522" y="32"/>
                </a:cubicBezTo>
                <a:lnTo>
                  <a:pt x="516" y="31"/>
                </a:lnTo>
                <a:cubicBezTo>
                  <a:pt x="512" y="31"/>
                  <a:pt x="510" y="28"/>
                  <a:pt x="509" y="25"/>
                </a:cubicBezTo>
                <a:cubicBezTo>
                  <a:pt x="509" y="25"/>
                  <a:pt x="509" y="24"/>
                  <a:pt x="509" y="23"/>
                </a:cubicBezTo>
                <a:lnTo>
                  <a:pt x="495" y="23"/>
                </a:lnTo>
                <a:lnTo>
                  <a:pt x="491" y="24"/>
                </a:lnTo>
                <a:lnTo>
                  <a:pt x="480" y="30"/>
                </a:lnTo>
                <a:cubicBezTo>
                  <a:pt x="479" y="31"/>
                  <a:pt x="477" y="32"/>
                  <a:pt x="476" y="32"/>
                </a:cubicBezTo>
                <a:lnTo>
                  <a:pt x="469" y="31"/>
                </a:lnTo>
                <a:cubicBezTo>
                  <a:pt x="468" y="31"/>
                  <a:pt x="467" y="31"/>
                  <a:pt x="466" y="30"/>
                </a:cubicBezTo>
                <a:lnTo>
                  <a:pt x="432" y="16"/>
                </a:lnTo>
                <a:lnTo>
                  <a:pt x="415" y="20"/>
                </a:lnTo>
                <a:cubicBezTo>
                  <a:pt x="415" y="22"/>
                  <a:pt x="414" y="23"/>
                  <a:pt x="413" y="25"/>
                </a:cubicBezTo>
                <a:lnTo>
                  <a:pt x="403" y="35"/>
                </a:lnTo>
                <a:cubicBezTo>
                  <a:pt x="402" y="36"/>
                  <a:pt x="400" y="37"/>
                  <a:pt x="399" y="38"/>
                </a:cubicBezTo>
                <a:lnTo>
                  <a:pt x="389" y="40"/>
                </a:lnTo>
                <a:cubicBezTo>
                  <a:pt x="387" y="41"/>
                  <a:pt x="384" y="40"/>
                  <a:pt x="382" y="38"/>
                </a:cubicBezTo>
                <a:lnTo>
                  <a:pt x="373" y="32"/>
                </a:lnTo>
                <a:cubicBezTo>
                  <a:pt x="372" y="31"/>
                  <a:pt x="371" y="29"/>
                  <a:pt x="371" y="28"/>
                </a:cubicBezTo>
                <a:lnTo>
                  <a:pt x="360" y="3"/>
                </a:lnTo>
                <a:lnTo>
                  <a:pt x="359" y="3"/>
                </a:lnTo>
                <a:lnTo>
                  <a:pt x="356" y="3"/>
                </a:lnTo>
                <a:lnTo>
                  <a:pt x="345" y="11"/>
                </a:lnTo>
                <a:lnTo>
                  <a:pt x="311" y="24"/>
                </a:lnTo>
                <a:cubicBezTo>
                  <a:pt x="309" y="25"/>
                  <a:pt x="308" y="24"/>
                  <a:pt x="307" y="24"/>
                </a:cubicBezTo>
                <a:lnTo>
                  <a:pt x="303" y="22"/>
                </a:lnTo>
                <a:cubicBezTo>
                  <a:pt x="302" y="22"/>
                  <a:pt x="301" y="21"/>
                  <a:pt x="301" y="20"/>
                </a:cubicBezTo>
                <a:lnTo>
                  <a:pt x="293" y="12"/>
                </a:lnTo>
                <a:lnTo>
                  <a:pt x="289" y="10"/>
                </a:lnTo>
                <a:lnTo>
                  <a:pt x="279" y="8"/>
                </a:lnTo>
                <a:lnTo>
                  <a:pt x="222" y="10"/>
                </a:lnTo>
                <a:cubicBezTo>
                  <a:pt x="221" y="10"/>
                  <a:pt x="219" y="10"/>
                  <a:pt x="218" y="9"/>
                </a:cubicBezTo>
                <a:lnTo>
                  <a:pt x="215" y="8"/>
                </a:lnTo>
                <a:cubicBezTo>
                  <a:pt x="214" y="7"/>
                  <a:pt x="213" y="7"/>
                  <a:pt x="213" y="7"/>
                </a:cubicBezTo>
                <a:lnTo>
                  <a:pt x="205" y="1"/>
                </a:lnTo>
                <a:lnTo>
                  <a:pt x="199" y="0"/>
                </a:lnTo>
                <a:lnTo>
                  <a:pt x="121" y="37"/>
                </a:lnTo>
                <a:cubicBezTo>
                  <a:pt x="120" y="38"/>
                  <a:pt x="119" y="38"/>
                  <a:pt x="118" y="38"/>
                </a:cubicBezTo>
                <a:lnTo>
                  <a:pt x="103" y="39"/>
                </a:lnTo>
                <a:lnTo>
                  <a:pt x="97" y="42"/>
                </a:lnTo>
                <a:lnTo>
                  <a:pt x="71" y="62"/>
                </a:lnTo>
                <a:cubicBezTo>
                  <a:pt x="70" y="62"/>
                  <a:pt x="69" y="63"/>
                  <a:pt x="68" y="63"/>
                </a:cubicBezTo>
                <a:lnTo>
                  <a:pt x="65" y="64"/>
                </a:lnTo>
                <a:cubicBezTo>
                  <a:pt x="65" y="64"/>
                  <a:pt x="64" y="65"/>
                  <a:pt x="63" y="65"/>
                </a:cubicBezTo>
                <a:lnTo>
                  <a:pt x="56" y="65"/>
                </a:lnTo>
                <a:lnTo>
                  <a:pt x="52" y="67"/>
                </a:lnTo>
                <a:lnTo>
                  <a:pt x="46" y="72"/>
                </a:lnTo>
                <a:lnTo>
                  <a:pt x="40" y="79"/>
                </a:lnTo>
                <a:lnTo>
                  <a:pt x="36" y="85"/>
                </a:lnTo>
                <a:lnTo>
                  <a:pt x="33" y="95"/>
                </a:lnTo>
                <a:lnTo>
                  <a:pt x="32" y="104"/>
                </a:lnTo>
                <a:cubicBezTo>
                  <a:pt x="32" y="104"/>
                  <a:pt x="32" y="105"/>
                  <a:pt x="31" y="106"/>
                </a:cubicBezTo>
                <a:lnTo>
                  <a:pt x="28" y="112"/>
                </a:lnTo>
                <a:cubicBezTo>
                  <a:pt x="27" y="115"/>
                  <a:pt x="26" y="116"/>
                  <a:pt x="23" y="117"/>
                </a:cubicBezTo>
                <a:lnTo>
                  <a:pt x="15" y="119"/>
                </a:lnTo>
                <a:cubicBezTo>
                  <a:pt x="15" y="119"/>
                  <a:pt x="14" y="119"/>
                  <a:pt x="13" y="119"/>
                </a:cubicBezTo>
                <a:lnTo>
                  <a:pt x="3" y="119"/>
                </a:lnTo>
                <a:lnTo>
                  <a:pt x="3" y="125"/>
                </a:lnTo>
                <a:lnTo>
                  <a:pt x="3" y="155"/>
                </a:lnTo>
                <a:lnTo>
                  <a:pt x="3" y="160"/>
                </a:lnTo>
                <a:lnTo>
                  <a:pt x="0" y="16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11" name="Google Shape;4611;p90"/>
          <p:cNvSpPr/>
          <p:nvPr/>
        </p:nvSpPr>
        <p:spPr>
          <a:xfrm>
            <a:off x="7923826" y="1743644"/>
            <a:ext cx="614153" cy="368878"/>
          </a:xfrm>
          <a:custGeom>
            <a:rect b="b" l="l" r="r" t="t"/>
            <a:pathLst>
              <a:path extrusionOk="0" h="842" w="1403">
                <a:moveTo>
                  <a:pt x="1243" y="198"/>
                </a:moveTo>
                <a:lnTo>
                  <a:pt x="1239" y="201"/>
                </a:lnTo>
                <a:lnTo>
                  <a:pt x="1239" y="201"/>
                </a:lnTo>
                <a:cubicBezTo>
                  <a:pt x="1238" y="201"/>
                  <a:pt x="1238" y="202"/>
                  <a:pt x="1238" y="202"/>
                </a:cubicBezTo>
                <a:lnTo>
                  <a:pt x="1231" y="206"/>
                </a:lnTo>
                <a:cubicBezTo>
                  <a:pt x="1230" y="207"/>
                  <a:pt x="1228" y="208"/>
                  <a:pt x="1227" y="208"/>
                </a:cubicBezTo>
                <a:cubicBezTo>
                  <a:pt x="1226" y="208"/>
                  <a:pt x="1225" y="207"/>
                  <a:pt x="1224" y="207"/>
                </a:cubicBezTo>
                <a:lnTo>
                  <a:pt x="1195" y="196"/>
                </a:lnTo>
                <a:lnTo>
                  <a:pt x="1181" y="195"/>
                </a:lnTo>
                <a:cubicBezTo>
                  <a:pt x="1180" y="194"/>
                  <a:pt x="1179" y="194"/>
                  <a:pt x="1178" y="194"/>
                </a:cubicBezTo>
                <a:lnTo>
                  <a:pt x="1173" y="191"/>
                </a:lnTo>
                <a:cubicBezTo>
                  <a:pt x="1172" y="191"/>
                  <a:pt x="1171" y="190"/>
                  <a:pt x="1170" y="189"/>
                </a:cubicBezTo>
                <a:lnTo>
                  <a:pt x="1167" y="185"/>
                </a:lnTo>
                <a:lnTo>
                  <a:pt x="1157" y="172"/>
                </a:lnTo>
                <a:lnTo>
                  <a:pt x="1151" y="170"/>
                </a:lnTo>
                <a:lnTo>
                  <a:pt x="1149" y="170"/>
                </a:lnTo>
                <a:cubicBezTo>
                  <a:pt x="1148" y="171"/>
                  <a:pt x="1147" y="171"/>
                  <a:pt x="1146" y="170"/>
                </a:cubicBezTo>
                <a:lnTo>
                  <a:pt x="1145" y="170"/>
                </a:lnTo>
                <a:lnTo>
                  <a:pt x="1143" y="174"/>
                </a:lnTo>
                <a:cubicBezTo>
                  <a:pt x="1143" y="175"/>
                  <a:pt x="1142" y="176"/>
                  <a:pt x="1141" y="176"/>
                </a:cubicBezTo>
                <a:lnTo>
                  <a:pt x="1137" y="180"/>
                </a:lnTo>
                <a:cubicBezTo>
                  <a:pt x="1136" y="181"/>
                  <a:pt x="1135" y="181"/>
                  <a:pt x="1134" y="182"/>
                </a:cubicBezTo>
                <a:lnTo>
                  <a:pt x="1131" y="183"/>
                </a:lnTo>
                <a:lnTo>
                  <a:pt x="1130" y="184"/>
                </a:lnTo>
                <a:cubicBezTo>
                  <a:pt x="1129" y="184"/>
                  <a:pt x="1128" y="185"/>
                  <a:pt x="1127" y="185"/>
                </a:cubicBezTo>
                <a:lnTo>
                  <a:pt x="1123" y="186"/>
                </a:lnTo>
                <a:cubicBezTo>
                  <a:pt x="1123" y="186"/>
                  <a:pt x="1122" y="187"/>
                  <a:pt x="1121" y="187"/>
                </a:cubicBezTo>
                <a:lnTo>
                  <a:pt x="1108" y="186"/>
                </a:lnTo>
                <a:lnTo>
                  <a:pt x="1101" y="192"/>
                </a:lnTo>
                <a:lnTo>
                  <a:pt x="1099" y="196"/>
                </a:lnTo>
                <a:cubicBezTo>
                  <a:pt x="1098" y="197"/>
                  <a:pt x="1097" y="199"/>
                  <a:pt x="1095" y="200"/>
                </a:cubicBezTo>
                <a:lnTo>
                  <a:pt x="1093" y="201"/>
                </a:lnTo>
                <a:cubicBezTo>
                  <a:pt x="1092" y="201"/>
                  <a:pt x="1091" y="201"/>
                  <a:pt x="1089" y="201"/>
                </a:cubicBezTo>
                <a:cubicBezTo>
                  <a:pt x="1089" y="201"/>
                  <a:pt x="1088" y="202"/>
                  <a:pt x="1087" y="203"/>
                </a:cubicBezTo>
                <a:lnTo>
                  <a:pt x="1085" y="204"/>
                </a:lnTo>
                <a:cubicBezTo>
                  <a:pt x="1084" y="204"/>
                  <a:pt x="1081" y="204"/>
                  <a:pt x="1080" y="204"/>
                </a:cubicBezTo>
                <a:cubicBezTo>
                  <a:pt x="1079" y="203"/>
                  <a:pt x="1076" y="203"/>
                  <a:pt x="1076" y="202"/>
                </a:cubicBezTo>
                <a:lnTo>
                  <a:pt x="1075" y="202"/>
                </a:lnTo>
                <a:lnTo>
                  <a:pt x="1075" y="202"/>
                </a:lnTo>
                <a:lnTo>
                  <a:pt x="1075" y="202"/>
                </a:lnTo>
                <a:cubicBezTo>
                  <a:pt x="1074" y="203"/>
                  <a:pt x="1072" y="204"/>
                  <a:pt x="1071" y="204"/>
                </a:cubicBezTo>
                <a:lnTo>
                  <a:pt x="1068" y="205"/>
                </a:lnTo>
                <a:cubicBezTo>
                  <a:pt x="1065" y="205"/>
                  <a:pt x="1062" y="204"/>
                  <a:pt x="1060" y="202"/>
                </a:cubicBezTo>
                <a:lnTo>
                  <a:pt x="1057" y="198"/>
                </a:lnTo>
                <a:lnTo>
                  <a:pt x="1049" y="186"/>
                </a:lnTo>
                <a:lnTo>
                  <a:pt x="1032" y="179"/>
                </a:lnTo>
                <a:lnTo>
                  <a:pt x="1023" y="172"/>
                </a:lnTo>
                <a:lnTo>
                  <a:pt x="1015" y="163"/>
                </a:lnTo>
                <a:lnTo>
                  <a:pt x="996" y="131"/>
                </a:lnTo>
                <a:lnTo>
                  <a:pt x="990" y="124"/>
                </a:lnTo>
                <a:lnTo>
                  <a:pt x="970" y="107"/>
                </a:lnTo>
                <a:cubicBezTo>
                  <a:pt x="969" y="106"/>
                  <a:pt x="968" y="105"/>
                  <a:pt x="968" y="103"/>
                </a:cubicBezTo>
                <a:lnTo>
                  <a:pt x="966" y="99"/>
                </a:lnTo>
                <a:cubicBezTo>
                  <a:pt x="966" y="98"/>
                  <a:pt x="966" y="97"/>
                  <a:pt x="966" y="97"/>
                </a:cubicBezTo>
                <a:lnTo>
                  <a:pt x="965" y="89"/>
                </a:lnTo>
                <a:cubicBezTo>
                  <a:pt x="965" y="88"/>
                  <a:pt x="965" y="88"/>
                  <a:pt x="965" y="87"/>
                </a:cubicBezTo>
                <a:lnTo>
                  <a:pt x="966" y="84"/>
                </a:lnTo>
                <a:cubicBezTo>
                  <a:pt x="966" y="83"/>
                  <a:pt x="966" y="82"/>
                  <a:pt x="967" y="82"/>
                </a:cubicBezTo>
                <a:lnTo>
                  <a:pt x="930" y="78"/>
                </a:lnTo>
                <a:cubicBezTo>
                  <a:pt x="928" y="78"/>
                  <a:pt x="926" y="77"/>
                  <a:pt x="925" y="76"/>
                </a:cubicBezTo>
                <a:lnTo>
                  <a:pt x="920" y="71"/>
                </a:lnTo>
                <a:cubicBezTo>
                  <a:pt x="919" y="70"/>
                  <a:pt x="918" y="69"/>
                  <a:pt x="918" y="67"/>
                </a:cubicBezTo>
                <a:lnTo>
                  <a:pt x="915" y="56"/>
                </a:lnTo>
                <a:lnTo>
                  <a:pt x="911" y="57"/>
                </a:lnTo>
                <a:lnTo>
                  <a:pt x="904" y="58"/>
                </a:lnTo>
                <a:lnTo>
                  <a:pt x="897" y="57"/>
                </a:lnTo>
                <a:lnTo>
                  <a:pt x="897" y="57"/>
                </a:lnTo>
                <a:lnTo>
                  <a:pt x="892" y="56"/>
                </a:lnTo>
                <a:cubicBezTo>
                  <a:pt x="891" y="56"/>
                  <a:pt x="890" y="56"/>
                  <a:pt x="889" y="55"/>
                </a:cubicBezTo>
                <a:lnTo>
                  <a:pt x="885" y="52"/>
                </a:lnTo>
                <a:cubicBezTo>
                  <a:pt x="884" y="52"/>
                  <a:pt x="883" y="51"/>
                  <a:pt x="883" y="50"/>
                </a:cubicBezTo>
                <a:lnTo>
                  <a:pt x="879" y="45"/>
                </a:lnTo>
                <a:cubicBezTo>
                  <a:pt x="878" y="44"/>
                  <a:pt x="878" y="44"/>
                  <a:pt x="878" y="43"/>
                </a:cubicBezTo>
                <a:lnTo>
                  <a:pt x="877" y="40"/>
                </a:lnTo>
                <a:cubicBezTo>
                  <a:pt x="877" y="39"/>
                  <a:pt x="876" y="39"/>
                  <a:pt x="876" y="38"/>
                </a:cubicBezTo>
                <a:lnTo>
                  <a:pt x="876" y="36"/>
                </a:lnTo>
                <a:cubicBezTo>
                  <a:pt x="876" y="36"/>
                  <a:pt x="876" y="36"/>
                  <a:pt x="876" y="35"/>
                </a:cubicBezTo>
                <a:lnTo>
                  <a:pt x="872" y="34"/>
                </a:lnTo>
                <a:cubicBezTo>
                  <a:pt x="871" y="34"/>
                  <a:pt x="870" y="34"/>
                  <a:pt x="869" y="33"/>
                </a:cubicBezTo>
                <a:lnTo>
                  <a:pt x="861" y="28"/>
                </a:lnTo>
                <a:lnTo>
                  <a:pt x="860" y="27"/>
                </a:lnTo>
                <a:lnTo>
                  <a:pt x="849" y="13"/>
                </a:lnTo>
                <a:lnTo>
                  <a:pt x="849" y="13"/>
                </a:lnTo>
                <a:cubicBezTo>
                  <a:pt x="848" y="13"/>
                  <a:pt x="848" y="13"/>
                  <a:pt x="848" y="13"/>
                </a:cubicBezTo>
                <a:cubicBezTo>
                  <a:pt x="847" y="13"/>
                  <a:pt x="845" y="13"/>
                  <a:pt x="844" y="13"/>
                </a:cubicBezTo>
                <a:cubicBezTo>
                  <a:pt x="845" y="15"/>
                  <a:pt x="844" y="17"/>
                  <a:pt x="843" y="19"/>
                </a:cubicBezTo>
                <a:lnTo>
                  <a:pt x="839" y="24"/>
                </a:lnTo>
                <a:cubicBezTo>
                  <a:pt x="838" y="25"/>
                  <a:pt x="837" y="26"/>
                  <a:pt x="836" y="26"/>
                </a:cubicBezTo>
                <a:lnTo>
                  <a:pt x="830" y="29"/>
                </a:lnTo>
                <a:cubicBezTo>
                  <a:pt x="829" y="30"/>
                  <a:pt x="827" y="30"/>
                  <a:pt x="826" y="30"/>
                </a:cubicBezTo>
                <a:lnTo>
                  <a:pt x="823" y="30"/>
                </a:lnTo>
                <a:cubicBezTo>
                  <a:pt x="821" y="30"/>
                  <a:pt x="819" y="30"/>
                  <a:pt x="818" y="28"/>
                </a:cubicBezTo>
                <a:lnTo>
                  <a:pt x="817" y="27"/>
                </a:lnTo>
                <a:cubicBezTo>
                  <a:pt x="816" y="27"/>
                  <a:pt x="814" y="27"/>
                  <a:pt x="813" y="26"/>
                </a:cubicBezTo>
                <a:lnTo>
                  <a:pt x="811" y="24"/>
                </a:lnTo>
                <a:cubicBezTo>
                  <a:pt x="809" y="23"/>
                  <a:pt x="809" y="21"/>
                  <a:pt x="808" y="20"/>
                </a:cubicBezTo>
                <a:lnTo>
                  <a:pt x="803" y="0"/>
                </a:lnTo>
                <a:lnTo>
                  <a:pt x="798" y="1"/>
                </a:lnTo>
                <a:lnTo>
                  <a:pt x="793" y="5"/>
                </a:lnTo>
                <a:lnTo>
                  <a:pt x="782" y="17"/>
                </a:lnTo>
                <a:lnTo>
                  <a:pt x="775" y="21"/>
                </a:lnTo>
                <a:cubicBezTo>
                  <a:pt x="774" y="22"/>
                  <a:pt x="773" y="22"/>
                  <a:pt x="772" y="23"/>
                </a:cubicBezTo>
                <a:lnTo>
                  <a:pt x="759" y="25"/>
                </a:lnTo>
                <a:lnTo>
                  <a:pt x="750" y="31"/>
                </a:lnTo>
                <a:cubicBezTo>
                  <a:pt x="748" y="33"/>
                  <a:pt x="746" y="34"/>
                  <a:pt x="744" y="34"/>
                </a:cubicBezTo>
                <a:lnTo>
                  <a:pt x="738" y="33"/>
                </a:lnTo>
                <a:cubicBezTo>
                  <a:pt x="737" y="32"/>
                  <a:pt x="736" y="32"/>
                  <a:pt x="735" y="31"/>
                </a:cubicBezTo>
                <a:lnTo>
                  <a:pt x="732" y="29"/>
                </a:lnTo>
                <a:lnTo>
                  <a:pt x="730" y="37"/>
                </a:lnTo>
                <a:cubicBezTo>
                  <a:pt x="729" y="38"/>
                  <a:pt x="728" y="39"/>
                  <a:pt x="727" y="40"/>
                </a:cubicBezTo>
                <a:lnTo>
                  <a:pt x="724" y="43"/>
                </a:lnTo>
                <a:cubicBezTo>
                  <a:pt x="723" y="44"/>
                  <a:pt x="721" y="44"/>
                  <a:pt x="720" y="44"/>
                </a:cubicBezTo>
                <a:lnTo>
                  <a:pt x="708" y="46"/>
                </a:lnTo>
                <a:lnTo>
                  <a:pt x="694" y="44"/>
                </a:lnTo>
                <a:lnTo>
                  <a:pt x="693" y="45"/>
                </a:lnTo>
                <a:lnTo>
                  <a:pt x="685" y="53"/>
                </a:lnTo>
                <a:cubicBezTo>
                  <a:pt x="684" y="53"/>
                  <a:pt x="684" y="54"/>
                  <a:pt x="683" y="54"/>
                </a:cubicBezTo>
                <a:lnTo>
                  <a:pt x="676" y="58"/>
                </a:lnTo>
                <a:lnTo>
                  <a:pt x="671" y="70"/>
                </a:lnTo>
                <a:cubicBezTo>
                  <a:pt x="670" y="71"/>
                  <a:pt x="669" y="72"/>
                  <a:pt x="668" y="73"/>
                </a:cubicBezTo>
                <a:lnTo>
                  <a:pt x="663" y="76"/>
                </a:lnTo>
                <a:cubicBezTo>
                  <a:pt x="662" y="76"/>
                  <a:pt x="661" y="77"/>
                  <a:pt x="660" y="77"/>
                </a:cubicBezTo>
                <a:lnTo>
                  <a:pt x="654" y="77"/>
                </a:lnTo>
                <a:cubicBezTo>
                  <a:pt x="653" y="77"/>
                  <a:pt x="652" y="77"/>
                  <a:pt x="651" y="76"/>
                </a:cubicBezTo>
                <a:lnTo>
                  <a:pt x="649" y="76"/>
                </a:lnTo>
                <a:lnTo>
                  <a:pt x="649" y="80"/>
                </a:lnTo>
                <a:lnTo>
                  <a:pt x="652" y="110"/>
                </a:lnTo>
                <a:lnTo>
                  <a:pt x="654" y="115"/>
                </a:lnTo>
                <a:lnTo>
                  <a:pt x="662" y="128"/>
                </a:lnTo>
                <a:cubicBezTo>
                  <a:pt x="662" y="129"/>
                  <a:pt x="663" y="130"/>
                  <a:pt x="663" y="131"/>
                </a:cubicBezTo>
                <a:lnTo>
                  <a:pt x="664" y="136"/>
                </a:lnTo>
                <a:lnTo>
                  <a:pt x="666" y="158"/>
                </a:lnTo>
                <a:cubicBezTo>
                  <a:pt x="666" y="159"/>
                  <a:pt x="666" y="159"/>
                  <a:pt x="666" y="160"/>
                </a:cubicBezTo>
                <a:lnTo>
                  <a:pt x="663" y="181"/>
                </a:lnTo>
                <a:lnTo>
                  <a:pt x="665" y="186"/>
                </a:lnTo>
                <a:cubicBezTo>
                  <a:pt x="666" y="187"/>
                  <a:pt x="666" y="188"/>
                  <a:pt x="666" y="189"/>
                </a:cubicBezTo>
                <a:lnTo>
                  <a:pt x="667" y="197"/>
                </a:lnTo>
                <a:lnTo>
                  <a:pt x="668" y="211"/>
                </a:lnTo>
                <a:lnTo>
                  <a:pt x="672" y="256"/>
                </a:lnTo>
                <a:lnTo>
                  <a:pt x="673" y="273"/>
                </a:lnTo>
                <a:lnTo>
                  <a:pt x="671" y="288"/>
                </a:lnTo>
                <a:cubicBezTo>
                  <a:pt x="671" y="289"/>
                  <a:pt x="671" y="290"/>
                  <a:pt x="671" y="291"/>
                </a:cubicBezTo>
                <a:lnTo>
                  <a:pt x="667" y="301"/>
                </a:lnTo>
                <a:cubicBezTo>
                  <a:pt x="666" y="301"/>
                  <a:pt x="666" y="302"/>
                  <a:pt x="665" y="303"/>
                </a:cubicBezTo>
                <a:lnTo>
                  <a:pt x="652" y="318"/>
                </a:lnTo>
                <a:lnTo>
                  <a:pt x="648" y="323"/>
                </a:lnTo>
                <a:cubicBezTo>
                  <a:pt x="648" y="326"/>
                  <a:pt x="645" y="329"/>
                  <a:pt x="642" y="330"/>
                </a:cubicBezTo>
                <a:lnTo>
                  <a:pt x="637" y="333"/>
                </a:lnTo>
                <a:lnTo>
                  <a:pt x="635" y="335"/>
                </a:lnTo>
                <a:lnTo>
                  <a:pt x="634" y="338"/>
                </a:lnTo>
                <a:cubicBezTo>
                  <a:pt x="633" y="340"/>
                  <a:pt x="632" y="342"/>
                  <a:pt x="631" y="343"/>
                </a:cubicBezTo>
                <a:lnTo>
                  <a:pt x="604" y="360"/>
                </a:lnTo>
                <a:cubicBezTo>
                  <a:pt x="603" y="361"/>
                  <a:pt x="603" y="361"/>
                  <a:pt x="602" y="361"/>
                </a:cubicBezTo>
                <a:lnTo>
                  <a:pt x="597" y="363"/>
                </a:lnTo>
                <a:lnTo>
                  <a:pt x="590" y="374"/>
                </a:lnTo>
                <a:lnTo>
                  <a:pt x="589" y="375"/>
                </a:lnTo>
                <a:lnTo>
                  <a:pt x="581" y="382"/>
                </a:lnTo>
                <a:cubicBezTo>
                  <a:pt x="581" y="382"/>
                  <a:pt x="580" y="382"/>
                  <a:pt x="579" y="383"/>
                </a:cubicBezTo>
                <a:lnTo>
                  <a:pt x="562" y="391"/>
                </a:lnTo>
                <a:lnTo>
                  <a:pt x="527" y="400"/>
                </a:lnTo>
                <a:cubicBezTo>
                  <a:pt x="526" y="400"/>
                  <a:pt x="526" y="400"/>
                  <a:pt x="525" y="400"/>
                </a:cubicBezTo>
                <a:lnTo>
                  <a:pt x="512" y="399"/>
                </a:lnTo>
                <a:lnTo>
                  <a:pt x="501" y="396"/>
                </a:lnTo>
                <a:cubicBezTo>
                  <a:pt x="500" y="395"/>
                  <a:pt x="500" y="395"/>
                  <a:pt x="499" y="394"/>
                </a:cubicBezTo>
                <a:lnTo>
                  <a:pt x="496" y="391"/>
                </a:lnTo>
                <a:cubicBezTo>
                  <a:pt x="495" y="391"/>
                  <a:pt x="495" y="390"/>
                  <a:pt x="494" y="390"/>
                </a:cubicBezTo>
                <a:lnTo>
                  <a:pt x="485" y="377"/>
                </a:lnTo>
                <a:lnTo>
                  <a:pt x="471" y="374"/>
                </a:lnTo>
                <a:lnTo>
                  <a:pt x="453" y="367"/>
                </a:lnTo>
                <a:cubicBezTo>
                  <a:pt x="452" y="366"/>
                  <a:pt x="451" y="366"/>
                  <a:pt x="450" y="365"/>
                </a:cubicBezTo>
                <a:lnTo>
                  <a:pt x="440" y="355"/>
                </a:lnTo>
                <a:cubicBezTo>
                  <a:pt x="440" y="354"/>
                  <a:pt x="439" y="354"/>
                  <a:pt x="438" y="353"/>
                </a:cubicBezTo>
                <a:lnTo>
                  <a:pt x="435" y="351"/>
                </a:lnTo>
                <a:cubicBezTo>
                  <a:pt x="434" y="350"/>
                  <a:pt x="433" y="349"/>
                  <a:pt x="433" y="348"/>
                </a:cubicBezTo>
                <a:lnTo>
                  <a:pt x="431" y="342"/>
                </a:lnTo>
                <a:lnTo>
                  <a:pt x="425" y="307"/>
                </a:lnTo>
                <a:lnTo>
                  <a:pt x="423" y="305"/>
                </a:lnTo>
                <a:cubicBezTo>
                  <a:pt x="422" y="304"/>
                  <a:pt x="421" y="303"/>
                  <a:pt x="421" y="302"/>
                </a:cubicBezTo>
                <a:lnTo>
                  <a:pt x="419" y="295"/>
                </a:lnTo>
                <a:lnTo>
                  <a:pt x="416" y="275"/>
                </a:lnTo>
                <a:lnTo>
                  <a:pt x="414" y="270"/>
                </a:lnTo>
                <a:lnTo>
                  <a:pt x="408" y="253"/>
                </a:lnTo>
                <a:lnTo>
                  <a:pt x="404" y="252"/>
                </a:lnTo>
                <a:cubicBezTo>
                  <a:pt x="403" y="252"/>
                  <a:pt x="402" y="251"/>
                  <a:pt x="402" y="251"/>
                </a:cubicBezTo>
                <a:lnTo>
                  <a:pt x="392" y="245"/>
                </a:lnTo>
                <a:lnTo>
                  <a:pt x="375" y="230"/>
                </a:lnTo>
                <a:lnTo>
                  <a:pt x="360" y="212"/>
                </a:lnTo>
                <a:lnTo>
                  <a:pt x="317" y="175"/>
                </a:lnTo>
                <a:cubicBezTo>
                  <a:pt x="316" y="174"/>
                  <a:pt x="316" y="174"/>
                  <a:pt x="316" y="173"/>
                </a:cubicBezTo>
                <a:lnTo>
                  <a:pt x="305" y="157"/>
                </a:lnTo>
                <a:lnTo>
                  <a:pt x="302" y="150"/>
                </a:lnTo>
                <a:lnTo>
                  <a:pt x="301" y="141"/>
                </a:lnTo>
                <a:lnTo>
                  <a:pt x="302" y="117"/>
                </a:lnTo>
                <a:lnTo>
                  <a:pt x="302" y="117"/>
                </a:lnTo>
                <a:lnTo>
                  <a:pt x="297" y="117"/>
                </a:lnTo>
                <a:lnTo>
                  <a:pt x="291" y="119"/>
                </a:lnTo>
                <a:lnTo>
                  <a:pt x="198" y="171"/>
                </a:lnTo>
                <a:lnTo>
                  <a:pt x="188" y="174"/>
                </a:lnTo>
                <a:lnTo>
                  <a:pt x="152" y="177"/>
                </a:lnTo>
                <a:lnTo>
                  <a:pt x="146" y="180"/>
                </a:lnTo>
                <a:lnTo>
                  <a:pt x="142" y="184"/>
                </a:lnTo>
                <a:lnTo>
                  <a:pt x="121" y="226"/>
                </a:lnTo>
                <a:lnTo>
                  <a:pt x="107" y="245"/>
                </a:lnTo>
                <a:lnTo>
                  <a:pt x="100" y="263"/>
                </a:lnTo>
                <a:cubicBezTo>
                  <a:pt x="99" y="264"/>
                  <a:pt x="99" y="265"/>
                  <a:pt x="98" y="266"/>
                </a:cubicBezTo>
                <a:lnTo>
                  <a:pt x="96" y="269"/>
                </a:lnTo>
                <a:cubicBezTo>
                  <a:pt x="95" y="269"/>
                  <a:pt x="94" y="270"/>
                  <a:pt x="94" y="270"/>
                </a:cubicBezTo>
                <a:lnTo>
                  <a:pt x="92" y="271"/>
                </a:lnTo>
                <a:lnTo>
                  <a:pt x="90" y="274"/>
                </a:lnTo>
                <a:lnTo>
                  <a:pt x="87" y="285"/>
                </a:lnTo>
                <a:lnTo>
                  <a:pt x="87" y="291"/>
                </a:lnTo>
                <a:lnTo>
                  <a:pt x="87" y="314"/>
                </a:lnTo>
                <a:lnTo>
                  <a:pt x="87" y="318"/>
                </a:lnTo>
                <a:lnTo>
                  <a:pt x="85" y="325"/>
                </a:lnTo>
                <a:lnTo>
                  <a:pt x="87" y="338"/>
                </a:lnTo>
                <a:lnTo>
                  <a:pt x="87" y="354"/>
                </a:lnTo>
                <a:lnTo>
                  <a:pt x="85" y="368"/>
                </a:lnTo>
                <a:lnTo>
                  <a:pt x="81" y="380"/>
                </a:lnTo>
                <a:lnTo>
                  <a:pt x="75" y="388"/>
                </a:lnTo>
                <a:cubicBezTo>
                  <a:pt x="75" y="389"/>
                  <a:pt x="75" y="390"/>
                  <a:pt x="74" y="390"/>
                </a:cubicBezTo>
                <a:lnTo>
                  <a:pt x="59" y="404"/>
                </a:lnTo>
                <a:lnTo>
                  <a:pt x="52" y="414"/>
                </a:lnTo>
                <a:lnTo>
                  <a:pt x="48" y="419"/>
                </a:lnTo>
                <a:cubicBezTo>
                  <a:pt x="47" y="419"/>
                  <a:pt x="47" y="420"/>
                  <a:pt x="46" y="420"/>
                </a:cubicBezTo>
                <a:lnTo>
                  <a:pt x="34" y="429"/>
                </a:lnTo>
                <a:cubicBezTo>
                  <a:pt x="33" y="430"/>
                  <a:pt x="33" y="431"/>
                  <a:pt x="32" y="431"/>
                </a:cubicBezTo>
                <a:lnTo>
                  <a:pt x="18" y="441"/>
                </a:lnTo>
                <a:lnTo>
                  <a:pt x="17" y="443"/>
                </a:lnTo>
                <a:lnTo>
                  <a:pt x="19" y="460"/>
                </a:lnTo>
                <a:lnTo>
                  <a:pt x="18" y="492"/>
                </a:lnTo>
                <a:lnTo>
                  <a:pt x="15" y="505"/>
                </a:lnTo>
                <a:lnTo>
                  <a:pt x="8" y="526"/>
                </a:lnTo>
                <a:lnTo>
                  <a:pt x="6" y="539"/>
                </a:lnTo>
                <a:cubicBezTo>
                  <a:pt x="6" y="540"/>
                  <a:pt x="6" y="541"/>
                  <a:pt x="5" y="542"/>
                </a:cubicBezTo>
                <a:cubicBezTo>
                  <a:pt x="6" y="542"/>
                  <a:pt x="6" y="542"/>
                  <a:pt x="6" y="542"/>
                </a:cubicBezTo>
                <a:lnTo>
                  <a:pt x="8" y="543"/>
                </a:lnTo>
                <a:cubicBezTo>
                  <a:pt x="8" y="543"/>
                  <a:pt x="9" y="543"/>
                  <a:pt x="9" y="544"/>
                </a:cubicBezTo>
                <a:lnTo>
                  <a:pt x="13" y="547"/>
                </a:lnTo>
                <a:cubicBezTo>
                  <a:pt x="14" y="547"/>
                  <a:pt x="14" y="548"/>
                  <a:pt x="15" y="549"/>
                </a:cubicBezTo>
                <a:lnTo>
                  <a:pt x="16" y="551"/>
                </a:lnTo>
                <a:lnTo>
                  <a:pt x="18" y="558"/>
                </a:lnTo>
                <a:lnTo>
                  <a:pt x="20" y="566"/>
                </a:lnTo>
                <a:cubicBezTo>
                  <a:pt x="20" y="568"/>
                  <a:pt x="21" y="569"/>
                  <a:pt x="20" y="571"/>
                </a:cubicBezTo>
                <a:lnTo>
                  <a:pt x="19" y="579"/>
                </a:lnTo>
                <a:lnTo>
                  <a:pt x="20" y="585"/>
                </a:lnTo>
                <a:lnTo>
                  <a:pt x="22" y="590"/>
                </a:lnTo>
                <a:cubicBezTo>
                  <a:pt x="22" y="592"/>
                  <a:pt x="22" y="593"/>
                  <a:pt x="22" y="594"/>
                </a:cubicBezTo>
                <a:lnTo>
                  <a:pt x="21" y="597"/>
                </a:lnTo>
                <a:cubicBezTo>
                  <a:pt x="21" y="598"/>
                  <a:pt x="21" y="599"/>
                  <a:pt x="20" y="600"/>
                </a:cubicBezTo>
                <a:lnTo>
                  <a:pt x="19" y="602"/>
                </a:lnTo>
                <a:cubicBezTo>
                  <a:pt x="18" y="603"/>
                  <a:pt x="17" y="604"/>
                  <a:pt x="16" y="605"/>
                </a:cubicBezTo>
                <a:cubicBezTo>
                  <a:pt x="13" y="606"/>
                  <a:pt x="8" y="606"/>
                  <a:pt x="6" y="605"/>
                </a:cubicBezTo>
                <a:cubicBezTo>
                  <a:pt x="5" y="604"/>
                  <a:pt x="3" y="603"/>
                  <a:pt x="2" y="602"/>
                </a:cubicBezTo>
                <a:lnTo>
                  <a:pt x="0" y="599"/>
                </a:lnTo>
                <a:lnTo>
                  <a:pt x="0" y="600"/>
                </a:lnTo>
                <a:lnTo>
                  <a:pt x="0" y="605"/>
                </a:lnTo>
                <a:lnTo>
                  <a:pt x="3" y="632"/>
                </a:lnTo>
                <a:lnTo>
                  <a:pt x="2" y="637"/>
                </a:lnTo>
                <a:lnTo>
                  <a:pt x="0" y="645"/>
                </a:lnTo>
                <a:lnTo>
                  <a:pt x="1" y="652"/>
                </a:lnTo>
                <a:lnTo>
                  <a:pt x="3" y="658"/>
                </a:lnTo>
                <a:lnTo>
                  <a:pt x="11" y="680"/>
                </a:lnTo>
                <a:lnTo>
                  <a:pt x="15" y="699"/>
                </a:lnTo>
                <a:lnTo>
                  <a:pt x="30" y="698"/>
                </a:lnTo>
                <a:lnTo>
                  <a:pt x="31" y="696"/>
                </a:lnTo>
                <a:lnTo>
                  <a:pt x="32" y="687"/>
                </a:lnTo>
                <a:lnTo>
                  <a:pt x="36" y="675"/>
                </a:lnTo>
                <a:cubicBezTo>
                  <a:pt x="36" y="674"/>
                  <a:pt x="36" y="673"/>
                  <a:pt x="36" y="673"/>
                </a:cubicBezTo>
                <a:lnTo>
                  <a:pt x="41" y="665"/>
                </a:lnTo>
                <a:lnTo>
                  <a:pt x="49" y="656"/>
                </a:lnTo>
                <a:lnTo>
                  <a:pt x="57" y="649"/>
                </a:lnTo>
                <a:lnTo>
                  <a:pt x="65" y="645"/>
                </a:lnTo>
                <a:cubicBezTo>
                  <a:pt x="66" y="645"/>
                  <a:pt x="67" y="644"/>
                  <a:pt x="68" y="644"/>
                </a:cubicBezTo>
                <a:lnTo>
                  <a:pt x="76" y="644"/>
                </a:lnTo>
                <a:lnTo>
                  <a:pt x="103" y="624"/>
                </a:lnTo>
                <a:lnTo>
                  <a:pt x="111" y="619"/>
                </a:lnTo>
                <a:cubicBezTo>
                  <a:pt x="112" y="619"/>
                  <a:pt x="113" y="618"/>
                  <a:pt x="114" y="618"/>
                </a:cubicBezTo>
                <a:lnTo>
                  <a:pt x="130" y="617"/>
                </a:lnTo>
                <a:lnTo>
                  <a:pt x="209" y="580"/>
                </a:lnTo>
                <a:cubicBezTo>
                  <a:pt x="210" y="580"/>
                  <a:pt x="211" y="580"/>
                  <a:pt x="213" y="580"/>
                </a:cubicBezTo>
                <a:lnTo>
                  <a:pt x="222" y="580"/>
                </a:lnTo>
                <a:cubicBezTo>
                  <a:pt x="223" y="580"/>
                  <a:pt x="224" y="581"/>
                  <a:pt x="225" y="581"/>
                </a:cubicBezTo>
                <a:lnTo>
                  <a:pt x="229" y="583"/>
                </a:lnTo>
                <a:lnTo>
                  <a:pt x="237" y="589"/>
                </a:lnTo>
                <a:lnTo>
                  <a:pt x="294" y="587"/>
                </a:lnTo>
                <a:cubicBezTo>
                  <a:pt x="294" y="587"/>
                  <a:pt x="295" y="587"/>
                  <a:pt x="296" y="587"/>
                </a:cubicBezTo>
                <a:lnTo>
                  <a:pt x="308" y="590"/>
                </a:lnTo>
                <a:cubicBezTo>
                  <a:pt x="309" y="590"/>
                  <a:pt x="310" y="591"/>
                  <a:pt x="310" y="591"/>
                </a:cubicBezTo>
                <a:lnTo>
                  <a:pt x="316" y="594"/>
                </a:lnTo>
                <a:cubicBezTo>
                  <a:pt x="317" y="594"/>
                  <a:pt x="317" y="595"/>
                  <a:pt x="318" y="596"/>
                </a:cubicBezTo>
                <a:lnTo>
                  <a:pt x="325" y="603"/>
                </a:lnTo>
                <a:lnTo>
                  <a:pt x="326" y="603"/>
                </a:lnTo>
                <a:lnTo>
                  <a:pt x="352" y="592"/>
                </a:lnTo>
                <a:lnTo>
                  <a:pt x="363" y="584"/>
                </a:lnTo>
                <a:cubicBezTo>
                  <a:pt x="364" y="584"/>
                  <a:pt x="365" y="583"/>
                  <a:pt x="366" y="583"/>
                </a:cubicBezTo>
                <a:lnTo>
                  <a:pt x="373" y="582"/>
                </a:lnTo>
                <a:cubicBezTo>
                  <a:pt x="375" y="581"/>
                  <a:pt x="377" y="582"/>
                  <a:pt x="378" y="583"/>
                </a:cubicBezTo>
                <a:lnTo>
                  <a:pt x="385" y="586"/>
                </a:lnTo>
                <a:cubicBezTo>
                  <a:pt x="386" y="587"/>
                  <a:pt x="387" y="588"/>
                  <a:pt x="388" y="590"/>
                </a:cubicBezTo>
                <a:lnTo>
                  <a:pt x="393" y="600"/>
                </a:lnTo>
                <a:lnTo>
                  <a:pt x="399" y="616"/>
                </a:lnTo>
                <a:lnTo>
                  <a:pt x="403" y="619"/>
                </a:lnTo>
                <a:lnTo>
                  <a:pt x="407" y="618"/>
                </a:lnTo>
                <a:lnTo>
                  <a:pt x="412" y="613"/>
                </a:lnTo>
                <a:cubicBezTo>
                  <a:pt x="411" y="610"/>
                  <a:pt x="412" y="606"/>
                  <a:pt x="415" y="604"/>
                </a:cubicBezTo>
                <a:lnTo>
                  <a:pt x="419" y="602"/>
                </a:lnTo>
                <a:cubicBezTo>
                  <a:pt x="419" y="601"/>
                  <a:pt x="420" y="601"/>
                  <a:pt x="421" y="601"/>
                </a:cubicBezTo>
                <a:lnTo>
                  <a:pt x="444" y="595"/>
                </a:lnTo>
                <a:cubicBezTo>
                  <a:pt x="445" y="595"/>
                  <a:pt x="446" y="595"/>
                  <a:pt x="447" y="595"/>
                </a:cubicBezTo>
                <a:lnTo>
                  <a:pt x="452" y="596"/>
                </a:lnTo>
                <a:lnTo>
                  <a:pt x="485" y="610"/>
                </a:lnTo>
                <a:lnTo>
                  <a:pt x="488" y="611"/>
                </a:lnTo>
                <a:lnTo>
                  <a:pt x="498" y="605"/>
                </a:lnTo>
                <a:cubicBezTo>
                  <a:pt x="499" y="605"/>
                  <a:pt x="499" y="604"/>
                  <a:pt x="500" y="604"/>
                </a:cubicBezTo>
                <a:lnTo>
                  <a:pt x="506" y="602"/>
                </a:lnTo>
                <a:cubicBezTo>
                  <a:pt x="507" y="602"/>
                  <a:pt x="508" y="602"/>
                  <a:pt x="509" y="602"/>
                </a:cubicBezTo>
                <a:lnTo>
                  <a:pt x="523" y="603"/>
                </a:lnTo>
                <a:lnTo>
                  <a:pt x="526" y="602"/>
                </a:lnTo>
                <a:cubicBezTo>
                  <a:pt x="527" y="602"/>
                  <a:pt x="529" y="602"/>
                  <a:pt x="530" y="602"/>
                </a:cubicBezTo>
                <a:cubicBezTo>
                  <a:pt x="532" y="603"/>
                  <a:pt x="535" y="604"/>
                  <a:pt x="536" y="606"/>
                </a:cubicBezTo>
                <a:lnTo>
                  <a:pt x="537" y="608"/>
                </a:lnTo>
                <a:cubicBezTo>
                  <a:pt x="538" y="609"/>
                  <a:pt x="538" y="610"/>
                  <a:pt x="539" y="611"/>
                </a:cubicBezTo>
                <a:lnTo>
                  <a:pt x="549" y="609"/>
                </a:lnTo>
                <a:cubicBezTo>
                  <a:pt x="549" y="609"/>
                  <a:pt x="550" y="609"/>
                  <a:pt x="551" y="609"/>
                </a:cubicBezTo>
                <a:lnTo>
                  <a:pt x="557" y="609"/>
                </a:lnTo>
                <a:cubicBezTo>
                  <a:pt x="558" y="609"/>
                  <a:pt x="559" y="609"/>
                  <a:pt x="559" y="609"/>
                </a:cubicBezTo>
                <a:lnTo>
                  <a:pt x="584" y="617"/>
                </a:lnTo>
                <a:cubicBezTo>
                  <a:pt x="584" y="617"/>
                  <a:pt x="585" y="618"/>
                  <a:pt x="586" y="618"/>
                </a:cubicBezTo>
                <a:lnTo>
                  <a:pt x="609" y="635"/>
                </a:lnTo>
                <a:lnTo>
                  <a:pt x="612" y="636"/>
                </a:lnTo>
                <a:lnTo>
                  <a:pt x="615" y="635"/>
                </a:lnTo>
                <a:lnTo>
                  <a:pt x="637" y="623"/>
                </a:lnTo>
                <a:cubicBezTo>
                  <a:pt x="638" y="623"/>
                  <a:pt x="639" y="623"/>
                  <a:pt x="640" y="623"/>
                </a:cubicBezTo>
                <a:lnTo>
                  <a:pt x="646" y="622"/>
                </a:lnTo>
                <a:cubicBezTo>
                  <a:pt x="647" y="621"/>
                  <a:pt x="649" y="621"/>
                  <a:pt x="650" y="622"/>
                </a:cubicBezTo>
                <a:lnTo>
                  <a:pt x="656" y="624"/>
                </a:lnTo>
                <a:cubicBezTo>
                  <a:pt x="657" y="625"/>
                  <a:pt x="658" y="625"/>
                  <a:pt x="658" y="625"/>
                </a:cubicBezTo>
                <a:lnTo>
                  <a:pt x="672" y="634"/>
                </a:lnTo>
                <a:lnTo>
                  <a:pt x="676" y="633"/>
                </a:lnTo>
                <a:lnTo>
                  <a:pt x="685" y="627"/>
                </a:lnTo>
                <a:lnTo>
                  <a:pt x="688" y="624"/>
                </a:lnTo>
                <a:lnTo>
                  <a:pt x="703" y="603"/>
                </a:lnTo>
                <a:cubicBezTo>
                  <a:pt x="704" y="603"/>
                  <a:pt x="704" y="602"/>
                  <a:pt x="705" y="602"/>
                </a:cubicBezTo>
                <a:lnTo>
                  <a:pt x="713" y="595"/>
                </a:lnTo>
                <a:lnTo>
                  <a:pt x="739" y="583"/>
                </a:lnTo>
                <a:cubicBezTo>
                  <a:pt x="740" y="583"/>
                  <a:pt x="741" y="583"/>
                  <a:pt x="742" y="583"/>
                </a:cubicBezTo>
                <a:cubicBezTo>
                  <a:pt x="742" y="583"/>
                  <a:pt x="743" y="583"/>
                  <a:pt x="744" y="583"/>
                </a:cubicBezTo>
                <a:lnTo>
                  <a:pt x="745" y="580"/>
                </a:lnTo>
                <a:cubicBezTo>
                  <a:pt x="745" y="578"/>
                  <a:pt x="746" y="577"/>
                  <a:pt x="747" y="575"/>
                </a:cubicBezTo>
                <a:lnTo>
                  <a:pt x="750" y="573"/>
                </a:lnTo>
                <a:cubicBezTo>
                  <a:pt x="752" y="571"/>
                  <a:pt x="755" y="570"/>
                  <a:pt x="758" y="571"/>
                </a:cubicBezTo>
                <a:lnTo>
                  <a:pt x="762" y="572"/>
                </a:lnTo>
                <a:cubicBezTo>
                  <a:pt x="764" y="573"/>
                  <a:pt x="765" y="574"/>
                  <a:pt x="766" y="576"/>
                </a:cubicBezTo>
                <a:lnTo>
                  <a:pt x="770" y="582"/>
                </a:lnTo>
                <a:lnTo>
                  <a:pt x="775" y="598"/>
                </a:lnTo>
                <a:lnTo>
                  <a:pt x="784" y="628"/>
                </a:lnTo>
                <a:lnTo>
                  <a:pt x="790" y="634"/>
                </a:lnTo>
                <a:lnTo>
                  <a:pt x="792" y="639"/>
                </a:lnTo>
                <a:lnTo>
                  <a:pt x="797" y="652"/>
                </a:lnTo>
                <a:lnTo>
                  <a:pt x="801" y="659"/>
                </a:lnTo>
                <a:lnTo>
                  <a:pt x="805" y="662"/>
                </a:lnTo>
                <a:lnTo>
                  <a:pt x="869" y="674"/>
                </a:lnTo>
                <a:lnTo>
                  <a:pt x="881" y="671"/>
                </a:lnTo>
                <a:cubicBezTo>
                  <a:pt x="883" y="671"/>
                  <a:pt x="885" y="671"/>
                  <a:pt x="886" y="672"/>
                </a:cubicBezTo>
                <a:lnTo>
                  <a:pt x="896" y="677"/>
                </a:lnTo>
                <a:lnTo>
                  <a:pt x="907" y="676"/>
                </a:lnTo>
                <a:cubicBezTo>
                  <a:pt x="908" y="676"/>
                  <a:pt x="909" y="676"/>
                  <a:pt x="911" y="676"/>
                </a:cubicBezTo>
                <a:lnTo>
                  <a:pt x="913" y="677"/>
                </a:lnTo>
                <a:cubicBezTo>
                  <a:pt x="915" y="678"/>
                  <a:pt x="916" y="680"/>
                  <a:pt x="917" y="681"/>
                </a:cubicBezTo>
                <a:lnTo>
                  <a:pt x="918" y="684"/>
                </a:lnTo>
                <a:lnTo>
                  <a:pt x="925" y="700"/>
                </a:lnTo>
                <a:lnTo>
                  <a:pt x="935" y="707"/>
                </a:lnTo>
                <a:lnTo>
                  <a:pt x="956" y="731"/>
                </a:lnTo>
                <a:lnTo>
                  <a:pt x="984" y="749"/>
                </a:lnTo>
                <a:cubicBezTo>
                  <a:pt x="984" y="750"/>
                  <a:pt x="985" y="750"/>
                  <a:pt x="985" y="751"/>
                </a:cubicBezTo>
                <a:lnTo>
                  <a:pt x="997" y="764"/>
                </a:lnTo>
                <a:lnTo>
                  <a:pt x="1016" y="780"/>
                </a:lnTo>
                <a:cubicBezTo>
                  <a:pt x="1017" y="781"/>
                  <a:pt x="1017" y="781"/>
                  <a:pt x="1018" y="782"/>
                </a:cubicBezTo>
                <a:lnTo>
                  <a:pt x="1023" y="790"/>
                </a:lnTo>
                <a:lnTo>
                  <a:pt x="1028" y="802"/>
                </a:lnTo>
                <a:lnTo>
                  <a:pt x="1037" y="818"/>
                </a:lnTo>
                <a:lnTo>
                  <a:pt x="1048" y="826"/>
                </a:lnTo>
                <a:lnTo>
                  <a:pt x="1074" y="839"/>
                </a:lnTo>
                <a:lnTo>
                  <a:pt x="1088" y="841"/>
                </a:lnTo>
                <a:lnTo>
                  <a:pt x="1089" y="839"/>
                </a:lnTo>
                <a:cubicBezTo>
                  <a:pt x="1090" y="837"/>
                  <a:pt x="1091" y="836"/>
                  <a:pt x="1093" y="835"/>
                </a:cubicBezTo>
                <a:lnTo>
                  <a:pt x="1097" y="833"/>
                </a:lnTo>
                <a:cubicBezTo>
                  <a:pt x="1099" y="832"/>
                  <a:pt x="1100" y="832"/>
                  <a:pt x="1102" y="832"/>
                </a:cubicBezTo>
                <a:lnTo>
                  <a:pt x="1107" y="833"/>
                </a:lnTo>
                <a:cubicBezTo>
                  <a:pt x="1108" y="833"/>
                  <a:pt x="1109" y="833"/>
                  <a:pt x="1109" y="833"/>
                </a:cubicBezTo>
                <a:lnTo>
                  <a:pt x="1118" y="837"/>
                </a:lnTo>
                <a:lnTo>
                  <a:pt x="1119" y="836"/>
                </a:lnTo>
                <a:lnTo>
                  <a:pt x="1132" y="830"/>
                </a:lnTo>
                <a:lnTo>
                  <a:pt x="1135" y="827"/>
                </a:lnTo>
                <a:lnTo>
                  <a:pt x="1145" y="807"/>
                </a:lnTo>
                <a:lnTo>
                  <a:pt x="1157" y="792"/>
                </a:lnTo>
                <a:cubicBezTo>
                  <a:pt x="1158" y="792"/>
                  <a:pt x="1158" y="791"/>
                  <a:pt x="1159" y="790"/>
                </a:cubicBezTo>
                <a:lnTo>
                  <a:pt x="1163" y="788"/>
                </a:lnTo>
                <a:cubicBezTo>
                  <a:pt x="1164" y="787"/>
                  <a:pt x="1166" y="787"/>
                  <a:pt x="1167" y="786"/>
                </a:cubicBezTo>
                <a:lnTo>
                  <a:pt x="1192" y="783"/>
                </a:lnTo>
                <a:cubicBezTo>
                  <a:pt x="1193" y="783"/>
                  <a:pt x="1194" y="783"/>
                  <a:pt x="1194" y="783"/>
                </a:cubicBezTo>
                <a:lnTo>
                  <a:pt x="1202" y="785"/>
                </a:lnTo>
                <a:cubicBezTo>
                  <a:pt x="1203" y="785"/>
                  <a:pt x="1204" y="785"/>
                  <a:pt x="1205" y="785"/>
                </a:cubicBezTo>
                <a:lnTo>
                  <a:pt x="1209" y="788"/>
                </a:lnTo>
                <a:lnTo>
                  <a:pt x="1223" y="799"/>
                </a:lnTo>
                <a:lnTo>
                  <a:pt x="1234" y="788"/>
                </a:lnTo>
                <a:cubicBezTo>
                  <a:pt x="1235" y="786"/>
                  <a:pt x="1238" y="785"/>
                  <a:pt x="1240" y="785"/>
                </a:cubicBezTo>
                <a:lnTo>
                  <a:pt x="1240" y="785"/>
                </a:lnTo>
                <a:cubicBezTo>
                  <a:pt x="1242" y="785"/>
                  <a:pt x="1244" y="786"/>
                  <a:pt x="1246" y="788"/>
                </a:cubicBezTo>
                <a:lnTo>
                  <a:pt x="1250" y="792"/>
                </a:lnTo>
                <a:lnTo>
                  <a:pt x="1255" y="795"/>
                </a:lnTo>
                <a:lnTo>
                  <a:pt x="1260" y="796"/>
                </a:lnTo>
                <a:lnTo>
                  <a:pt x="1281" y="798"/>
                </a:lnTo>
                <a:lnTo>
                  <a:pt x="1283" y="791"/>
                </a:lnTo>
                <a:lnTo>
                  <a:pt x="1284" y="776"/>
                </a:lnTo>
                <a:cubicBezTo>
                  <a:pt x="1284" y="775"/>
                  <a:pt x="1284" y="774"/>
                  <a:pt x="1285" y="774"/>
                </a:cubicBezTo>
                <a:lnTo>
                  <a:pt x="1290" y="758"/>
                </a:lnTo>
                <a:cubicBezTo>
                  <a:pt x="1291" y="757"/>
                  <a:pt x="1292" y="755"/>
                  <a:pt x="1293" y="754"/>
                </a:cubicBezTo>
                <a:lnTo>
                  <a:pt x="1311" y="743"/>
                </a:lnTo>
                <a:lnTo>
                  <a:pt x="1316" y="734"/>
                </a:lnTo>
                <a:lnTo>
                  <a:pt x="1316" y="728"/>
                </a:lnTo>
                <a:cubicBezTo>
                  <a:pt x="1317" y="726"/>
                  <a:pt x="1317" y="724"/>
                  <a:pt x="1319" y="723"/>
                </a:cubicBezTo>
                <a:lnTo>
                  <a:pt x="1325" y="716"/>
                </a:lnTo>
                <a:lnTo>
                  <a:pt x="1337" y="707"/>
                </a:lnTo>
                <a:lnTo>
                  <a:pt x="1343" y="695"/>
                </a:lnTo>
                <a:cubicBezTo>
                  <a:pt x="1343" y="695"/>
                  <a:pt x="1343" y="694"/>
                  <a:pt x="1344" y="693"/>
                </a:cubicBezTo>
                <a:lnTo>
                  <a:pt x="1347" y="690"/>
                </a:lnTo>
                <a:cubicBezTo>
                  <a:pt x="1348" y="690"/>
                  <a:pt x="1348" y="689"/>
                  <a:pt x="1349" y="689"/>
                </a:cubicBezTo>
                <a:lnTo>
                  <a:pt x="1352" y="687"/>
                </a:lnTo>
                <a:cubicBezTo>
                  <a:pt x="1352" y="687"/>
                  <a:pt x="1353" y="687"/>
                  <a:pt x="1354" y="687"/>
                </a:cubicBezTo>
                <a:lnTo>
                  <a:pt x="1362" y="685"/>
                </a:lnTo>
                <a:lnTo>
                  <a:pt x="1376" y="676"/>
                </a:lnTo>
                <a:lnTo>
                  <a:pt x="1377" y="675"/>
                </a:lnTo>
                <a:lnTo>
                  <a:pt x="1386" y="672"/>
                </a:lnTo>
                <a:cubicBezTo>
                  <a:pt x="1387" y="671"/>
                  <a:pt x="1388" y="671"/>
                  <a:pt x="1390" y="671"/>
                </a:cubicBezTo>
                <a:lnTo>
                  <a:pt x="1390" y="671"/>
                </a:lnTo>
                <a:cubicBezTo>
                  <a:pt x="1391" y="672"/>
                  <a:pt x="1392" y="672"/>
                  <a:pt x="1393" y="672"/>
                </a:cubicBezTo>
                <a:lnTo>
                  <a:pt x="1399" y="646"/>
                </a:lnTo>
                <a:lnTo>
                  <a:pt x="1401" y="643"/>
                </a:lnTo>
                <a:lnTo>
                  <a:pt x="1402" y="639"/>
                </a:lnTo>
                <a:lnTo>
                  <a:pt x="1401" y="637"/>
                </a:lnTo>
                <a:lnTo>
                  <a:pt x="1394" y="614"/>
                </a:lnTo>
                <a:lnTo>
                  <a:pt x="1392" y="606"/>
                </a:lnTo>
                <a:lnTo>
                  <a:pt x="1391" y="597"/>
                </a:lnTo>
                <a:lnTo>
                  <a:pt x="1392" y="584"/>
                </a:lnTo>
                <a:lnTo>
                  <a:pt x="1390" y="581"/>
                </a:lnTo>
                <a:lnTo>
                  <a:pt x="1379" y="565"/>
                </a:lnTo>
                <a:cubicBezTo>
                  <a:pt x="1378" y="564"/>
                  <a:pt x="1378" y="564"/>
                  <a:pt x="1378" y="563"/>
                </a:cubicBezTo>
                <a:lnTo>
                  <a:pt x="1377" y="559"/>
                </a:lnTo>
                <a:cubicBezTo>
                  <a:pt x="1377" y="558"/>
                  <a:pt x="1377" y="557"/>
                  <a:pt x="1378" y="556"/>
                </a:cubicBezTo>
                <a:lnTo>
                  <a:pt x="1379" y="552"/>
                </a:lnTo>
                <a:cubicBezTo>
                  <a:pt x="1379" y="550"/>
                  <a:pt x="1380" y="549"/>
                  <a:pt x="1381" y="548"/>
                </a:cubicBezTo>
                <a:lnTo>
                  <a:pt x="1384" y="545"/>
                </a:lnTo>
                <a:lnTo>
                  <a:pt x="1383" y="545"/>
                </a:lnTo>
                <a:lnTo>
                  <a:pt x="1369" y="539"/>
                </a:lnTo>
                <a:cubicBezTo>
                  <a:pt x="1368" y="538"/>
                  <a:pt x="1367" y="537"/>
                  <a:pt x="1367" y="537"/>
                </a:cubicBezTo>
                <a:lnTo>
                  <a:pt x="1363" y="533"/>
                </a:lnTo>
                <a:cubicBezTo>
                  <a:pt x="1363" y="532"/>
                  <a:pt x="1362" y="532"/>
                  <a:pt x="1362" y="531"/>
                </a:cubicBezTo>
                <a:lnTo>
                  <a:pt x="1359" y="525"/>
                </a:lnTo>
                <a:cubicBezTo>
                  <a:pt x="1359" y="524"/>
                  <a:pt x="1359" y="524"/>
                  <a:pt x="1359" y="523"/>
                </a:cubicBezTo>
                <a:lnTo>
                  <a:pt x="1358" y="515"/>
                </a:lnTo>
                <a:lnTo>
                  <a:pt x="1357" y="497"/>
                </a:lnTo>
                <a:lnTo>
                  <a:pt x="1339" y="485"/>
                </a:lnTo>
                <a:cubicBezTo>
                  <a:pt x="1339" y="484"/>
                  <a:pt x="1338" y="483"/>
                  <a:pt x="1337" y="482"/>
                </a:cubicBezTo>
                <a:lnTo>
                  <a:pt x="1334" y="476"/>
                </a:lnTo>
                <a:cubicBezTo>
                  <a:pt x="1333" y="474"/>
                  <a:pt x="1332" y="472"/>
                  <a:pt x="1333" y="470"/>
                </a:cubicBezTo>
                <a:lnTo>
                  <a:pt x="1335" y="464"/>
                </a:lnTo>
                <a:lnTo>
                  <a:pt x="1343" y="449"/>
                </a:lnTo>
                <a:lnTo>
                  <a:pt x="1341" y="448"/>
                </a:lnTo>
                <a:lnTo>
                  <a:pt x="1330" y="436"/>
                </a:lnTo>
                <a:lnTo>
                  <a:pt x="1325" y="435"/>
                </a:lnTo>
                <a:lnTo>
                  <a:pt x="1319" y="437"/>
                </a:lnTo>
                <a:lnTo>
                  <a:pt x="1305" y="445"/>
                </a:lnTo>
                <a:cubicBezTo>
                  <a:pt x="1303" y="446"/>
                  <a:pt x="1301" y="446"/>
                  <a:pt x="1299" y="446"/>
                </a:cubicBezTo>
                <a:lnTo>
                  <a:pt x="1292" y="444"/>
                </a:lnTo>
                <a:cubicBezTo>
                  <a:pt x="1290" y="443"/>
                  <a:pt x="1288" y="442"/>
                  <a:pt x="1287" y="440"/>
                </a:cubicBezTo>
                <a:cubicBezTo>
                  <a:pt x="1286" y="438"/>
                  <a:pt x="1286" y="436"/>
                  <a:pt x="1287" y="434"/>
                </a:cubicBezTo>
                <a:lnTo>
                  <a:pt x="1291" y="421"/>
                </a:lnTo>
                <a:lnTo>
                  <a:pt x="1304" y="390"/>
                </a:lnTo>
                <a:lnTo>
                  <a:pt x="1305" y="380"/>
                </a:lnTo>
                <a:lnTo>
                  <a:pt x="1307" y="375"/>
                </a:lnTo>
                <a:lnTo>
                  <a:pt x="1310" y="365"/>
                </a:lnTo>
                <a:lnTo>
                  <a:pt x="1310" y="360"/>
                </a:lnTo>
                <a:lnTo>
                  <a:pt x="1304" y="357"/>
                </a:lnTo>
                <a:cubicBezTo>
                  <a:pt x="1302" y="356"/>
                  <a:pt x="1301" y="355"/>
                  <a:pt x="1300" y="353"/>
                </a:cubicBezTo>
                <a:lnTo>
                  <a:pt x="1298" y="346"/>
                </a:lnTo>
                <a:cubicBezTo>
                  <a:pt x="1296" y="344"/>
                  <a:pt x="1297" y="341"/>
                  <a:pt x="1298" y="339"/>
                </a:cubicBezTo>
                <a:lnTo>
                  <a:pt x="1302" y="333"/>
                </a:lnTo>
                <a:cubicBezTo>
                  <a:pt x="1303" y="332"/>
                  <a:pt x="1304" y="331"/>
                  <a:pt x="1305" y="331"/>
                </a:cubicBezTo>
                <a:lnTo>
                  <a:pt x="1322" y="322"/>
                </a:lnTo>
                <a:lnTo>
                  <a:pt x="1325" y="319"/>
                </a:lnTo>
                <a:lnTo>
                  <a:pt x="1327" y="314"/>
                </a:lnTo>
                <a:lnTo>
                  <a:pt x="1328" y="304"/>
                </a:lnTo>
                <a:lnTo>
                  <a:pt x="1329" y="284"/>
                </a:lnTo>
                <a:lnTo>
                  <a:pt x="1327" y="276"/>
                </a:lnTo>
                <a:lnTo>
                  <a:pt x="1324" y="274"/>
                </a:lnTo>
                <a:lnTo>
                  <a:pt x="1306" y="262"/>
                </a:lnTo>
                <a:cubicBezTo>
                  <a:pt x="1305" y="262"/>
                  <a:pt x="1304" y="261"/>
                  <a:pt x="1304" y="261"/>
                </a:cubicBezTo>
                <a:lnTo>
                  <a:pt x="1292" y="247"/>
                </a:lnTo>
                <a:lnTo>
                  <a:pt x="1273" y="238"/>
                </a:lnTo>
                <a:cubicBezTo>
                  <a:pt x="1272" y="238"/>
                  <a:pt x="1271" y="237"/>
                  <a:pt x="1270" y="236"/>
                </a:cubicBezTo>
                <a:lnTo>
                  <a:pt x="1265" y="231"/>
                </a:lnTo>
                <a:cubicBezTo>
                  <a:pt x="1264" y="229"/>
                  <a:pt x="1263" y="227"/>
                  <a:pt x="1263" y="225"/>
                </a:cubicBezTo>
                <a:lnTo>
                  <a:pt x="1264" y="218"/>
                </a:lnTo>
                <a:lnTo>
                  <a:pt x="1266" y="211"/>
                </a:lnTo>
                <a:lnTo>
                  <a:pt x="1266" y="204"/>
                </a:lnTo>
                <a:lnTo>
                  <a:pt x="1266" y="198"/>
                </a:lnTo>
                <a:lnTo>
                  <a:pt x="1243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12" name="Google Shape;4612;p90"/>
          <p:cNvSpPr/>
          <p:nvPr/>
        </p:nvSpPr>
        <p:spPr>
          <a:xfrm>
            <a:off x="7004535" y="3860334"/>
            <a:ext cx="9656" cy="9657"/>
          </a:xfrm>
          <a:custGeom>
            <a:rect b="b" l="l" r="r" t="t"/>
            <a:pathLst>
              <a:path extrusionOk="0" h="24" w="21">
                <a:moveTo>
                  <a:pt x="17" y="3"/>
                </a:moveTo>
                <a:cubicBezTo>
                  <a:pt x="16" y="2"/>
                  <a:pt x="14" y="0"/>
                  <a:pt x="11" y="0"/>
                </a:cubicBezTo>
                <a:cubicBezTo>
                  <a:pt x="9" y="0"/>
                  <a:pt x="7" y="1"/>
                  <a:pt x="5" y="2"/>
                </a:cubicBezTo>
                <a:lnTo>
                  <a:pt x="3" y="4"/>
                </a:lnTo>
                <a:cubicBezTo>
                  <a:pt x="2" y="5"/>
                  <a:pt x="1" y="7"/>
                  <a:pt x="1" y="9"/>
                </a:cubicBezTo>
                <a:lnTo>
                  <a:pt x="0" y="13"/>
                </a:lnTo>
                <a:cubicBezTo>
                  <a:pt x="0" y="17"/>
                  <a:pt x="2" y="21"/>
                  <a:pt x="6" y="22"/>
                </a:cubicBezTo>
                <a:lnTo>
                  <a:pt x="10" y="23"/>
                </a:lnTo>
                <a:cubicBezTo>
                  <a:pt x="10" y="23"/>
                  <a:pt x="11" y="23"/>
                  <a:pt x="12" y="23"/>
                </a:cubicBezTo>
                <a:cubicBezTo>
                  <a:pt x="13" y="23"/>
                  <a:pt x="15" y="23"/>
                  <a:pt x="16" y="22"/>
                </a:cubicBezTo>
                <a:cubicBezTo>
                  <a:pt x="18" y="21"/>
                  <a:pt x="19" y="18"/>
                  <a:pt x="20" y="16"/>
                </a:cubicBezTo>
                <a:lnTo>
                  <a:pt x="20" y="12"/>
                </a:lnTo>
                <a:cubicBezTo>
                  <a:pt x="20" y="10"/>
                  <a:pt x="20" y="8"/>
                  <a:pt x="19" y="6"/>
                </a:cubicBezTo>
                <a:lnTo>
                  <a:pt x="17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13" name="Google Shape;4613;p90"/>
          <p:cNvSpPr/>
          <p:nvPr/>
        </p:nvSpPr>
        <p:spPr>
          <a:xfrm>
            <a:off x="6960114" y="3775358"/>
            <a:ext cx="13520" cy="15450"/>
          </a:xfrm>
          <a:custGeom>
            <a:rect b="b" l="l" r="r" t="t"/>
            <a:pathLst>
              <a:path extrusionOk="0" h="36" w="31">
                <a:moveTo>
                  <a:pt x="26" y="7"/>
                </a:moveTo>
                <a:lnTo>
                  <a:pt x="25" y="6"/>
                </a:lnTo>
                <a:lnTo>
                  <a:pt x="22" y="3"/>
                </a:lnTo>
                <a:cubicBezTo>
                  <a:pt x="19" y="1"/>
                  <a:pt x="15" y="0"/>
                  <a:pt x="12" y="2"/>
                </a:cubicBezTo>
                <a:lnTo>
                  <a:pt x="9" y="4"/>
                </a:lnTo>
                <a:cubicBezTo>
                  <a:pt x="7" y="5"/>
                  <a:pt x="6" y="7"/>
                  <a:pt x="5" y="8"/>
                </a:cubicBezTo>
                <a:lnTo>
                  <a:pt x="1" y="18"/>
                </a:lnTo>
                <a:cubicBezTo>
                  <a:pt x="0" y="21"/>
                  <a:pt x="0" y="23"/>
                  <a:pt x="1" y="26"/>
                </a:cubicBezTo>
                <a:lnTo>
                  <a:pt x="5" y="31"/>
                </a:lnTo>
                <a:cubicBezTo>
                  <a:pt x="6" y="33"/>
                  <a:pt x="9" y="35"/>
                  <a:pt x="12" y="35"/>
                </a:cubicBezTo>
                <a:lnTo>
                  <a:pt x="12" y="35"/>
                </a:lnTo>
                <a:lnTo>
                  <a:pt x="16" y="35"/>
                </a:lnTo>
                <a:cubicBezTo>
                  <a:pt x="18" y="35"/>
                  <a:pt x="20" y="34"/>
                  <a:pt x="22" y="32"/>
                </a:cubicBezTo>
                <a:lnTo>
                  <a:pt x="26" y="28"/>
                </a:lnTo>
                <a:cubicBezTo>
                  <a:pt x="26" y="27"/>
                  <a:pt x="26" y="26"/>
                  <a:pt x="27" y="26"/>
                </a:cubicBezTo>
                <a:lnTo>
                  <a:pt x="29" y="21"/>
                </a:lnTo>
                <a:cubicBezTo>
                  <a:pt x="30" y="19"/>
                  <a:pt x="30" y="16"/>
                  <a:pt x="30" y="14"/>
                </a:cubicBezTo>
                <a:lnTo>
                  <a:pt x="28" y="11"/>
                </a:lnTo>
                <a:cubicBezTo>
                  <a:pt x="28" y="9"/>
                  <a:pt x="27" y="8"/>
                  <a:pt x="26" y="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14" name="Google Shape;4614;p90"/>
          <p:cNvSpPr/>
          <p:nvPr/>
        </p:nvSpPr>
        <p:spPr>
          <a:xfrm>
            <a:off x="6983290" y="3831365"/>
            <a:ext cx="11588" cy="11588"/>
          </a:xfrm>
          <a:custGeom>
            <a:rect b="b" l="l" r="r" t="t"/>
            <a:pathLst>
              <a:path extrusionOk="0" h="28" w="27">
                <a:moveTo>
                  <a:pt x="23" y="6"/>
                </a:moveTo>
                <a:cubicBezTo>
                  <a:pt x="22" y="1"/>
                  <a:pt x="17" y="0"/>
                  <a:pt x="12" y="0"/>
                </a:cubicBezTo>
                <a:cubicBezTo>
                  <a:pt x="10" y="1"/>
                  <a:pt x="7" y="2"/>
                  <a:pt x="6" y="5"/>
                </a:cubicBezTo>
                <a:lnTo>
                  <a:pt x="6" y="7"/>
                </a:lnTo>
                <a:cubicBezTo>
                  <a:pt x="3" y="8"/>
                  <a:pt x="1" y="12"/>
                  <a:pt x="0" y="14"/>
                </a:cubicBezTo>
                <a:cubicBezTo>
                  <a:pt x="0" y="17"/>
                  <a:pt x="1" y="20"/>
                  <a:pt x="3" y="22"/>
                </a:cubicBezTo>
                <a:lnTo>
                  <a:pt x="4" y="23"/>
                </a:lnTo>
                <a:cubicBezTo>
                  <a:pt x="5" y="24"/>
                  <a:pt x="6" y="25"/>
                  <a:pt x="7" y="25"/>
                </a:cubicBezTo>
                <a:lnTo>
                  <a:pt x="10" y="26"/>
                </a:lnTo>
                <a:cubicBezTo>
                  <a:pt x="11" y="26"/>
                  <a:pt x="11" y="26"/>
                  <a:pt x="12" y="27"/>
                </a:cubicBezTo>
                <a:lnTo>
                  <a:pt x="15" y="27"/>
                </a:lnTo>
                <a:lnTo>
                  <a:pt x="15" y="27"/>
                </a:lnTo>
                <a:cubicBezTo>
                  <a:pt x="17" y="27"/>
                  <a:pt x="18" y="26"/>
                  <a:pt x="19" y="25"/>
                </a:cubicBezTo>
                <a:lnTo>
                  <a:pt x="21" y="24"/>
                </a:lnTo>
                <a:cubicBezTo>
                  <a:pt x="23" y="23"/>
                  <a:pt x="25" y="20"/>
                  <a:pt x="25" y="18"/>
                </a:cubicBezTo>
                <a:cubicBezTo>
                  <a:pt x="26" y="17"/>
                  <a:pt x="26" y="15"/>
                  <a:pt x="26" y="15"/>
                </a:cubicBezTo>
                <a:cubicBezTo>
                  <a:pt x="26" y="13"/>
                  <a:pt x="25" y="11"/>
                  <a:pt x="24" y="10"/>
                </a:cubicBezTo>
                <a:lnTo>
                  <a:pt x="23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615" name="Google Shape;4615;p90"/>
          <p:cNvGrpSpPr/>
          <p:nvPr/>
        </p:nvGrpSpPr>
        <p:grpSpPr>
          <a:xfrm>
            <a:off x="6695693" y="3300341"/>
            <a:ext cx="1012012" cy="1320905"/>
            <a:chOff x="6987787" y="3636361"/>
            <a:chExt cx="819775" cy="1069992"/>
          </a:xfrm>
        </p:grpSpPr>
        <p:sp>
          <p:nvSpPr>
            <p:cNvPr id="4616" name="Google Shape;4616;p90"/>
            <p:cNvSpPr/>
            <p:nvPr/>
          </p:nvSpPr>
          <p:spPr>
            <a:xfrm>
              <a:off x="7519563" y="4660985"/>
              <a:ext cx="17208" cy="17208"/>
            </a:xfrm>
            <a:custGeom>
              <a:rect b="b" l="l" r="r" t="t"/>
              <a:pathLst>
                <a:path extrusionOk="0" h="47" w="49">
                  <a:moveTo>
                    <a:pt x="44" y="25"/>
                  </a:moveTo>
                  <a:lnTo>
                    <a:pt x="38" y="23"/>
                  </a:lnTo>
                  <a:lnTo>
                    <a:pt x="37" y="22"/>
                  </a:lnTo>
                  <a:lnTo>
                    <a:pt x="37" y="20"/>
                  </a:lnTo>
                  <a:lnTo>
                    <a:pt x="37" y="18"/>
                  </a:lnTo>
                  <a:lnTo>
                    <a:pt x="36" y="16"/>
                  </a:lnTo>
                  <a:lnTo>
                    <a:pt x="30" y="14"/>
                  </a:lnTo>
                  <a:lnTo>
                    <a:pt x="24" y="8"/>
                  </a:lnTo>
                  <a:lnTo>
                    <a:pt x="21" y="7"/>
                  </a:lnTo>
                  <a:lnTo>
                    <a:pt x="5" y="5"/>
                  </a:lnTo>
                  <a:lnTo>
                    <a:pt x="8" y="3"/>
                  </a:lnTo>
                  <a:lnTo>
                    <a:pt x="9" y="2"/>
                  </a:lnTo>
                  <a:lnTo>
                    <a:pt x="11" y="2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3"/>
                  </a:ln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4" y="20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7" y="30"/>
                  </a:lnTo>
                  <a:lnTo>
                    <a:pt x="8" y="31"/>
                  </a:lnTo>
                  <a:lnTo>
                    <a:pt x="11" y="36"/>
                  </a:lnTo>
                  <a:lnTo>
                    <a:pt x="20" y="41"/>
                  </a:lnTo>
                  <a:lnTo>
                    <a:pt x="29" y="44"/>
                  </a:lnTo>
                  <a:lnTo>
                    <a:pt x="36" y="45"/>
                  </a:lnTo>
                  <a:lnTo>
                    <a:pt x="37" y="45"/>
                  </a:lnTo>
                  <a:lnTo>
                    <a:pt x="40" y="46"/>
                  </a:lnTo>
                  <a:lnTo>
                    <a:pt x="40" y="43"/>
                  </a:lnTo>
                  <a:lnTo>
                    <a:pt x="41" y="41"/>
                  </a:lnTo>
                  <a:lnTo>
                    <a:pt x="44" y="38"/>
                  </a:lnTo>
                  <a:lnTo>
                    <a:pt x="47" y="40"/>
                  </a:lnTo>
                  <a:lnTo>
                    <a:pt x="48" y="36"/>
                  </a:lnTo>
                  <a:lnTo>
                    <a:pt x="47" y="30"/>
                  </a:lnTo>
                  <a:lnTo>
                    <a:pt x="44" y="25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7" name="Google Shape;4617;p90"/>
            <p:cNvSpPr/>
            <p:nvPr/>
          </p:nvSpPr>
          <p:spPr>
            <a:xfrm>
              <a:off x="7510176" y="4653162"/>
              <a:ext cx="10951" cy="6258"/>
            </a:xfrm>
            <a:custGeom>
              <a:rect b="b" l="l" r="r" t="t"/>
              <a:pathLst>
                <a:path extrusionOk="0" h="16" w="30">
                  <a:moveTo>
                    <a:pt x="29" y="10"/>
                  </a:moveTo>
                  <a:lnTo>
                    <a:pt x="25" y="6"/>
                  </a:lnTo>
                  <a:lnTo>
                    <a:pt x="19" y="2"/>
                  </a:lnTo>
                  <a:lnTo>
                    <a:pt x="14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0"/>
                  </a:lnTo>
                  <a:lnTo>
                    <a:pt x="3" y="12"/>
                  </a:lnTo>
                  <a:lnTo>
                    <a:pt x="7" y="14"/>
                  </a:lnTo>
                  <a:lnTo>
                    <a:pt x="11" y="15"/>
                  </a:lnTo>
                  <a:lnTo>
                    <a:pt x="14" y="15"/>
                  </a:lnTo>
                  <a:lnTo>
                    <a:pt x="18" y="15"/>
                  </a:lnTo>
                  <a:lnTo>
                    <a:pt x="23" y="12"/>
                  </a:lnTo>
                  <a:lnTo>
                    <a:pt x="27" y="12"/>
                  </a:lnTo>
                  <a:lnTo>
                    <a:pt x="29" y="10"/>
                  </a:ln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4618" name="Google Shape;4618;p90"/>
            <p:cNvGrpSpPr/>
            <p:nvPr/>
          </p:nvGrpSpPr>
          <p:grpSpPr>
            <a:xfrm>
              <a:off x="6987787" y="3636361"/>
              <a:ext cx="819775" cy="965267"/>
              <a:chOff x="6113165" y="3305934"/>
              <a:chExt cx="648761" cy="763903"/>
            </a:xfrm>
          </p:grpSpPr>
          <p:sp>
            <p:nvSpPr>
              <p:cNvPr id="4619" name="Google Shape;4619;p90"/>
              <p:cNvSpPr/>
              <p:nvPr/>
            </p:nvSpPr>
            <p:spPr>
              <a:xfrm>
                <a:off x="6432592" y="3960884"/>
                <a:ext cx="168381" cy="108952"/>
              </a:xfrm>
              <a:custGeom>
                <a:rect b="b" l="l" r="r" t="t"/>
                <a:pathLst>
                  <a:path extrusionOk="0" h="389" w="601">
                    <a:moveTo>
                      <a:pt x="589" y="6"/>
                    </a:moveTo>
                    <a:cubicBezTo>
                      <a:pt x="589" y="7"/>
                      <a:pt x="588" y="8"/>
                      <a:pt x="587" y="8"/>
                    </a:cubicBezTo>
                    <a:lnTo>
                      <a:pt x="579" y="12"/>
                    </a:lnTo>
                    <a:lnTo>
                      <a:pt x="574" y="16"/>
                    </a:lnTo>
                    <a:cubicBezTo>
                      <a:pt x="573" y="16"/>
                      <a:pt x="573" y="17"/>
                      <a:pt x="572" y="17"/>
                    </a:cubicBezTo>
                    <a:lnTo>
                      <a:pt x="557" y="22"/>
                    </a:lnTo>
                    <a:lnTo>
                      <a:pt x="550" y="24"/>
                    </a:lnTo>
                    <a:lnTo>
                      <a:pt x="541" y="23"/>
                    </a:lnTo>
                    <a:cubicBezTo>
                      <a:pt x="541" y="23"/>
                      <a:pt x="541" y="23"/>
                      <a:pt x="540" y="23"/>
                    </a:cubicBezTo>
                    <a:lnTo>
                      <a:pt x="539" y="25"/>
                    </a:lnTo>
                    <a:lnTo>
                      <a:pt x="533" y="33"/>
                    </a:lnTo>
                    <a:cubicBezTo>
                      <a:pt x="532" y="34"/>
                      <a:pt x="531" y="35"/>
                      <a:pt x="530" y="36"/>
                    </a:cubicBezTo>
                    <a:lnTo>
                      <a:pt x="512" y="43"/>
                    </a:lnTo>
                    <a:cubicBezTo>
                      <a:pt x="511" y="43"/>
                      <a:pt x="509" y="43"/>
                      <a:pt x="508" y="43"/>
                    </a:cubicBezTo>
                    <a:lnTo>
                      <a:pt x="504" y="42"/>
                    </a:lnTo>
                    <a:cubicBezTo>
                      <a:pt x="502" y="42"/>
                      <a:pt x="501" y="41"/>
                      <a:pt x="500" y="40"/>
                    </a:cubicBezTo>
                    <a:lnTo>
                      <a:pt x="498" y="38"/>
                    </a:lnTo>
                    <a:lnTo>
                      <a:pt x="498" y="37"/>
                    </a:lnTo>
                    <a:lnTo>
                      <a:pt x="494" y="37"/>
                    </a:lnTo>
                    <a:cubicBezTo>
                      <a:pt x="493" y="37"/>
                      <a:pt x="492" y="37"/>
                      <a:pt x="491" y="37"/>
                    </a:cubicBezTo>
                    <a:lnTo>
                      <a:pt x="486" y="35"/>
                    </a:lnTo>
                    <a:lnTo>
                      <a:pt x="486" y="35"/>
                    </a:lnTo>
                    <a:cubicBezTo>
                      <a:pt x="484" y="35"/>
                      <a:pt x="483" y="35"/>
                      <a:pt x="481" y="34"/>
                    </a:cubicBezTo>
                    <a:cubicBezTo>
                      <a:pt x="481" y="33"/>
                      <a:pt x="479" y="32"/>
                      <a:pt x="479" y="31"/>
                    </a:cubicBezTo>
                    <a:lnTo>
                      <a:pt x="477" y="29"/>
                    </a:lnTo>
                    <a:lnTo>
                      <a:pt x="475" y="29"/>
                    </a:lnTo>
                    <a:lnTo>
                      <a:pt x="472" y="30"/>
                    </a:lnTo>
                    <a:cubicBezTo>
                      <a:pt x="471" y="31"/>
                      <a:pt x="470" y="31"/>
                      <a:pt x="470" y="31"/>
                    </a:cubicBezTo>
                    <a:lnTo>
                      <a:pt x="449" y="35"/>
                    </a:lnTo>
                    <a:lnTo>
                      <a:pt x="445" y="35"/>
                    </a:lnTo>
                    <a:lnTo>
                      <a:pt x="433" y="48"/>
                    </a:lnTo>
                    <a:lnTo>
                      <a:pt x="425" y="53"/>
                    </a:lnTo>
                    <a:lnTo>
                      <a:pt x="400" y="63"/>
                    </a:lnTo>
                    <a:lnTo>
                      <a:pt x="389" y="65"/>
                    </a:lnTo>
                    <a:cubicBezTo>
                      <a:pt x="387" y="66"/>
                      <a:pt x="386" y="66"/>
                      <a:pt x="384" y="65"/>
                    </a:cubicBezTo>
                    <a:lnTo>
                      <a:pt x="381" y="64"/>
                    </a:lnTo>
                    <a:lnTo>
                      <a:pt x="376" y="67"/>
                    </a:lnTo>
                    <a:lnTo>
                      <a:pt x="364" y="70"/>
                    </a:lnTo>
                    <a:lnTo>
                      <a:pt x="351" y="71"/>
                    </a:lnTo>
                    <a:lnTo>
                      <a:pt x="327" y="68"/>
                    </a:lnTo>
                    <a:lnTo>
                      <a:pt x="318" y="70"/>
                    </a:lnTo>
                    <a:lnTo>
                      <a:pt x="312" y="69"/>
                    </a:lnTo>
                    <a:lnTo>
                      <a:pt x="302" y="64"/>
                    </a:lnTo>
                    <a:cubicBezTo>
                      <a:pt x="301" y="65"/>
                      <a:pt x="300" y="65"/>
                      <a:pt x="299" y="65"/>
                    </a:cubicBezTo>
                    <a:lnTo>
                      <a:pt x="286" y="68"/>
                    </a:lnTo>
                    <a:lnTo>
                      <a:pt x="282" y="72"/>
                    </a:lnTo>
                    <a:cubicBezTo>
                      <a:pt x="281" y="73"/>
                      <a:pt x="280" y="73"/>
                      <a:pt x="279" y="74"/>
                    </a:cubicBezTo>
                    <a:lnTo>
                      <a:pt x="272" y="75"/>
                    </a:lnTo>
                    <a:lnTo>
                      <a:pt x="264" y="79"/>
                    </a:lnTo>
                    <a:cubicBezTo>
                      <a:pt x="263" y="80"/>
                      <a:pt x="263" y="80"/>
                      <a:pt x="262" y="80"/>
                    </a:cubicBezTo>
                    <a:lnTo>
                      <a:pt x="258" y="81"/>
                    </a:lnTo>
                    <a:cubicBezTo>
                      <a:pt x="257" y="81"/>
                      <a:pt x="256" y="81"/>
                      <a:pt x="255" y="81"/>
                    </a:cubicBezTo>
                    <a:lnTo>
                      <a:pt x="242" y="80"/>
                    </a:lnTo>
                    <a:lnTo>
                      <a:pt x="239" y="80"/>
                    </a:lnTo>
                    <a:cubicBezTo>
                      <a:pt x="236" y="80"/>
                      <a:pt x="234" y="78"/>
                      <a:pt x="232" y="76"/>
                    </a:cubicBezTo>
                    <a:cubicBezTo>
                      <a:pt x="232" y="76"/>
                      <a:pt x="232" y="76"/>
                      <a:pt x="232" y="75"/>
                    </a:cubicBezTo>
                    <a:lnTo>
                      <a:pt x="227" y="75"/>
                    </a:lnTo>
                    <a:cubicBezTo>
                      <a:pt x="226" y="74"/>
                      <a:pt x="225" y="74"/>
                      <a:pt x="224" y="73"/>
                    </a:cubicBezTo>
                    <a:lnTo>
                      <a:pt x="219" y="70"/>
                    </a:lnTo>
                    <a:lnTo>
                      <a:pt x="212" y="64"/>
                    </a:lnTo>
                    <a:lnTo>
                      <a:pt x="207" y="62"/>
                    </a:lnTo>
                    <a:cubicBezTo>
                      <a:pt x="206" y="62"/>
                      <a:pt x="205" y="61"/>
                      <a:pt x="205" y="61"/>
                    </a:cubicBezTo>
                    <a:lnTo>
                      <a:pt x="203" y="59"/>
                    </a:lnTo>
                    <a:cubicBezTo>
                      <a:pt x="202" y="58"/>
                      <a:pt x="201" y="57"/>
                      <a:pt x="201" y="56"/>
                    </a:cubicBezTo>
                    <a:lnTo>
                      <a:pt x="200" y="54"/>
                    </a:lnTo>
                    <a:cubicBezTo>
                      <a:pt x="199" y="53"/>
                      <a:pt x="199" y="52"/>
                      <a:pt x="199" y="51"/>
                    </a:cubicBezTo>
                    <a:lnTo>
                      <a:pt x="199" y="49"/>
                    </a:lnTo>
                    <a:lnTo>
                      <a:pt x="199" y="48"/>
                    </a:lnTo>
                    <a:lnTo>
                      <a:pt x="178" y="49"/>
                    </a:lnTo>
                    <a:cubicBezTo>
                      <a:pt x="175" y="50"/>
                      <a:pt x="172" y="48"/>
                      <a:pt x="170" y="44"/>
                    </a:cubicBezTo>
                    <a:lnTo>
                      <a:pt x="166" y="34"/>
                    </a:lnTo>
                    <a:lnTo>
                      <a:pt x="166" y="28"/>
                    </a:lnTo>
                    <a:lnTo>
                      <a:pt x="161" y="24"/>
                    </a:lnTo>
                    <a:cubicBezTo>
                      <a:pt x="160" y="23"/>
                      <a:pt x="159" y="23"/>
                      <a:pt x="159" y="22"/>
                    </a:cubicBezTo>
                    <a:lnTo>
                      <a:pt x="154" y="24"/>
                    </a:lnTo>
                    <a:cubicBezTo>
                      <a:pt x="153" y="26"/>
                      <a:pt x="151" y="28"/>
                      <a:pt x="150" y="29"/>
                    </a:cubicBezTo>
                    <a:lnTo>
                      <a:pt x="145" y="31"/>
                    </a:lnTo>
                    <a:cubicBezTo>
                      <a:pt x="144" y="31"/>
                      <a:pt x="143" y="31"/>
                      <a:pt x="142" y="31"/>
                    </a:cubicBezTo>
                    <a:lnTo>
                      <a:pt x="142" y="31"/>
                    </a:lnTo>
                    <a:lnTo>
                      <a:pt x="130" y="30"/>
                    </a:lnTo>
                    <a:lnTo>
                      <a:pt x="126" y="29"/>
                    </a:lnTo>
                    <a:cubicBezTo>
                      <a:pt x="126" y="30"/>
                      <a:pt x="125" y="31"/>
                      <a:pt x="124" y="32"/>
                    </a:cubicBezTo>
                    <a:lnTo>
                      <a:pt x="122" y="34"/>
                    </a:lnTo>
                    <a:lnTo>
                      <a:pt x="122" y="35"/>
                    </a:lnTo>
                    <a:lnTo>
                      <a:pt x="123" y="41"/>
                    </a:lnTo>
                    <a:cubicBezTo>
                      <a:pt x="123" y="42"/>
                      <a:pt x="123" y="44"/>
                      <a:pt x="123" y="46"/>
                    </a:cubicBezTo>
                    <a:cubicBezTo>
                      <a:pt x="122" y="47"/>
                      <a:pt x="122" y="49"/>
                      <a:pt x="121" y="50"/>
                    </a:cubicBezTo>
                    <a:lnTo>
                      <a:pt x="119" y="51"/>
                    </a:lnTo>
                    <a:lnTo>
                      <a:pt x="111" y="58"/>
                    </a:lnTo>
                    <a:lnTo>
                      <a:pt x="94" y="66"/>
                    </a:lnTo>
                    <a:cubicBezTo>
                      <a:pt x="93" y="66"/>
                      <a:pt x="92" y="67"/>
                      <a:pt x="91" y="67"/>
                    </a:cubicBezTo>
                    <a:lnTo>
                      <a:pt x="83" y="68"/>
                    </a:lnTo>
                    <a:cubicBezTo>
                      <a:pt x="81" y="68"/>
                      <a:pt x="79" y="68"/>
                      <a:pt x="78" y="67"/>
                    </a:cubicBezTo>
                    <a:lnTo>
                      <a:pt x="72" y="63"/>
                    </a:lnTo>
                    <a:cubicBezTo>
                      <a:pt x="70" y="62"/>
                      <a:pt x="68" y="61"/>
                      <a:pt x="68" y="59"/>
                    </a:cubicBezTo>
                    <a:lnTo>
                      <a:pt x="64" y="57"/>
                    </a:lnTo>
                    <a:cubicBezTo>
                      <a:pt x="63" y="56"/>
                      <a:pt x="63" y="56"/>
                      <a:pt x="62" y="55"/>
                    </a:cubicBezTo>
                    <a:lnTo>
                      <a:pt x="60" y="53"/>
                    </a:lnTo>
                    <a:cubicBezTo>
                      <a:pt x="59" y="53"/>
                      <a:pt x="59" y="52"/>
                      <a:pt x="59" y="52"/>
                    </a:cubicBezTo>
                    <a:lnTo>
                      <a:pt x="53" y="41"/>
                    </a:lnTo>
                    <a:cubicBezTo>
                      <a:pt x="53" y="42"/>
                      <a:pt x="53" y="42"/>
                      <a:pt x="53" y="42"/>
                    </a:cubicBezTo>
                    <a:lnTo>
                      <a:pt x="49" y="45"/>
                    </a:lnTo>
                    <a:cubicBezTo>
                      <a:pt x="47" y="47"/>
                      <a:pt x="45" y="48"/>
                      <a:pt x="42" y="47"/>
                    </a:cubicBezTo>
                    <a:lnTo>
                      <a:pt x="40" y="47"/>
                    </a:lnTo>
                    <a:cubicBezTo>
                      <a:pt x="40" y="48"/>
                      <a:pt x="40" y="49"/>
                      <a:pt x="39" y="50"/>
                    </a:cubicBezTo>
                    <a:lnTo>
                      <a:pt x="37" y="52"/>
                    </a:lnTo>
                    <a:lnTo>
                      <a:pt x="29" y="58"/>
                    </a:lnTo>
                    <a:cubicBezTo>
                      <a:pt x="27" y="60"/>
                      <a:pt x="24" y="60"/>
                      <a:pt x="22" y="59"/>
                    </a:cubicBezTo>
                    <a:lnTo>
                      <a:pt x="20" y="58"/>
                    </a:lnTo>
                    <a:lnTo>
                      <a:pt x="18" y="60"/>
                    </a:lnTo>
                    <a:lnTo>
                      <a:pt x="14" y="64"/>
                    </a:lnTo>
                    <a:cubicBezTo>
                      <a:pt x="13" y="65"/>
                      <a:pt x="13" y="66"/>
                      <a:pt x="12" y="66"/>
                    </a:cubicBezTo>
                    <a:lnTo>
                      <a:pt x="12" y="68"/>
                    </a:lnTo>
                    <a:lnTo>
                      <a:pt x="9" y="80"/>
                    </a:lnTo>
                    <a:cubicBezTo>
                      <a:pt x="9" y="80"/>
                      <a:pt x="9" y="81"/>
                      <a:pt x="9" y="82"/>
                    </a:cubicBezTo>
                    <a:lnTo>
                      <a:pt x="5" y="90"/>
                    </a:lnTo>
                    <a:lnTo>
                      <a:pt x="6" y="91"/>
                    </a:lnTo>
                    <a:cubicBezTo>
                      <a:pt x="6" y="91"/>
                      <a:pt x="7" y="93"/>
                      <a:pt x="7" y="94"/>
                    </a:cubicBezTo>
                    <a:cubicBezTo>
                      <a:pt x="7" y="95"/>
                      <a:pt x="7" y="96"/>
                      <a:pt x="7" y="97"/>
                    </a:cubicBezTo>
                    <a:lnTo>
                      <a:pt x="6" y="105"/>
                    </a:lnTo>
                    <a:cubicBezTo>
                      <a:pt x="6" y="105"/>
                      <a:pt x="5" y="106"/>
                      <a:pt x="5" y="107"/>
                    </a:cubicBezTo>
                    <a:lnTo>
                      <a:pt x="4" y="110"/>
                    </a:lnTo>
                    <a:cubicBezTo>
                      <a:pt x="4" y="112"/>
                      <a:pt x="4" y="115"/>
                      <a:pt x="2" y="116"/>
                    </a:cubicBezTo>
                    <a:cubicBezTo>
                      <a:pt x="2" y="117"/>
                      <a:pt x="0" y="118"/>
                      <a:pt x="0" y="118"/>
                    </a:cubicBezTo>
                    <a:lnTo>
                      <a:pt x="0" y="118"/>
                    </a:lnTo>
                    <a:lnTo>
                      <a:pt x="2" y="122"/>
                    </a:lnTo>
                    <a:cubicBezTo>
                      <a:pt x="2" y="123"/>
                      <a:pt x="2" y="124"/>
                      <a:pt x="3" y="125"/>
                    </a:cubicBezTo>
                    <a:lnTo>
                      <a:pt x="6" y="137"/>
                    </a:lnTo>
                    <a:lnTo>
                      <a:pt x="10" y="143"/>
                    </a:lnTo>
                    <a:lnTo>
                      <a:pt x="16" y="143"/>
                    </a:lnTo>
                    <a:cubicBezTo>
                      <a:pt x="17" y="143"/>
                      <a:pt x="18" y="144"/>
                      <a:pt x="19" y="144"/>
                    </a:cubicBezTo>
                    <a:lnTo>
                      <a:pt x="22" y="146"/>
                    </a:lnTo>
                    <a:cubicBezTo>
                      <a:pt x="23" y="146"/>
                      <a:pt x="24" y="147"/>
                      <a:pt x="24" y="147"/>
                    </a:cubicBezTo>
                    <a:lnTo>
                      <a:pt x="28" y="151"/>
                    </a:lnTo>
                    <a:lnTo>
                      <a:pt x="38" y="166"/>
                    </a:lnTo>
                    <a:lnTo>
                      <a:pt x="43" y="167"/>
                    </a:lnTo>
                    <a:lnTo>
                      <a:pt x="57" y="164"/>
                    </a:lnTo>
                    <a:lnTo>
                      <a:pt x="74" y="163"/>
                    </a:lnTo>
                    <a:lnTo>
                      <a:pt x="91" y="165"/>
                    </a:lnTo>
                    <a:cubicBezTo>
                      <a:pt x="92" y="165"/>
                      <a:pt x="92" y="166"/>
                      <a:pt x="93" y="166"/>
                    </a:cubicBezTo>
                    <a:lnTo>
                      <a:pt x="99" y="169"/>
                    </a:lnTo>
                    <a:cubicBezTo>
                      <a:pt x="100" y="169"/>
                      <a:pt x="101" y="170"/>
                      <a:pt x="102" y="170"/>
                    </a:cubicBezTo>
                    <a:lnTo>
                      <a:pt x="107" y="176"/>
                    </a:lnTo>
                    <a:cubicBezTo>
                      <a:pt x="108" y="177"/>
                      <a:pt x="108" y="178"/>
                      <a:pt x="109" y="178"/>
                    </a:cubicBezTo>
                    <a:lnTo>
                      <a:pt x="110" y="182"/>
                    </a:lnTo>
                    <a:cubicBezTo>
                      <a:pt x="111" y="182"/>
                      <a:pt x="112" y="182"/>
                      <a:pt x="112" y="182"/>
                    </a:cubicBezTo>
                    <a:lnTo>
                      <a:pt x="136" y="185"/>
                    </a:lnTo>
                    <a:cubicBezTo>
                      <a:pt x="138" y="186"/>
                      <a:pt x="139" y="186"/>
                      <a:pt x="140" y="187"/>
                    </a:cubicBezTo>
                    <a:cubicBezTo>
                      <a:pt x="141" y="187"/>
                      <a:pt x="143" y="189"/>
                      <a:pt x="143" y="190"/>
                    </a:cubicBezTo>
                    <a:lnTo>
                      <a:pt x="144" y="191"/>
                    </a:lnTo>
                    <a:cubicBezTo>
                      <a:pt x="145" y="192"/>
                      <a:pt x="146" y="192"/>
                      <a:pt x="147" y="193"/>
                    </a:cubicBezTo>
                    <a:lnTo>
                      <a:pt x="153" y="199"/>
                    </a:lnTo>
                    <a:cubicBezTo>
                      <a:pt x="154" y="199"/>
                      <a:pt x="155" y="200"/>
                      <a:pt x="156" y="201"/>
                    </a:cubicBezTo>
                    <a:cubicBezTo>
                      <a:pt x="157" y="201"/>
                      <a:pt x="157" y="202"/>
                      <a:pt x="158" y="203"/>
                    </a:cubicBezTo>
                    <a:lnTo>
                      <a:pt x="163" y="210"/>
                    </a:lnTo>
                    <a:cubicBezTo>
                      <a:pt x="163" y="211"/>
                      <a:pt x="164" y="211"/>
                      <a:pt x="165" y="211"/>
                    </a:cubicBezTo>
                    <a:lnTo>
                      <a:pt x="166" y="213"/>
                    </a:lnTo>
                    <a:lnTo>
                      <a:pt x="171" y="217"/>
                    </a:lnTo>
                    <a:lnTo>
                      <a:pt x="178" y="221"/>
                    </a:lnTo>
                    <a:lnTo>
                      <a:pt x="194" y="233"/>
                    </a:lnTo>
                    <a:lnTo>
                      <a:pt x="199" y="234"/>
                    </a:lnTo>
                    <a:lnTo>
                      <a:pt x="207" y="236"/>
                    </a:lnTo>
                    <a:lnTo>
                      <a:pt x="215" y="238"/>
                    </a:lnTo>
                    <a:cubicBezTo>
                      <a:pt x="215" y="238"/>
                      <a:pt x="216" y="239"/>
                      <a:pt x="217" y="239"/>
                    </a:cubicBezTo>
                    <a:lnTo>
                      <a:pt x="223" y="243"/>
                    </a:lnTo>
                    <a:lnTo>
                      <a:pt x="240" y="260"/>
                    </a:lnTo>
                    <a:lnTo>
                      <a:pt x="246" y="264"/>
                    </a:lnTo>
                    <a:lnTo>
                      <a:pt x="251" y="266"/>
                    </a:lnTo>
                    <a:lnTo>
                      <a:pt x="258" y="267"/>
                    </a:lnTo>
                    <a:lnTo>
                      <a:pt x="267" y="271"/>
                    </a:lnTo>
                    <a:cubicBezTo>
                      <a:pt x="268" y="271"/>
                      <a:pt x="268" y="272"/>
                      <a:pt x="269" y="272"/>
                    </a:cubicBezTo>
                    <a:lnTo>
                      <a:pt x="279" y="280"/>
                    </a:lnTo>
                    <a:lnTo>
                      <a:pt x="284" y="281"/>
                    </a:lnTo>
                    <a:lnTo>
                      <a:pt x="286" y="279"/>
                    </a:lnTo>
                    <a:cubicBezTo>
                      <a:pt x="287" y="279"/>
                      <a:pt x="287" y="278"/>
                      <a:pt x="288" y="278"/>
                    </a:cubicBezTo>
                    <a:cubicBezTo>
                      <a:pt x="289" y="278"/>
                      <a:pt x="291" y="277"/>
                      <a:pt x="291" y="277"/>
                    </a:cubicBezTo>
                    <a:lnTo>
                      <a:pt x="313" y="276"/>
                    </a:lnTo>
                    <a:cubicBezTo>
                      <a:pt x="314" y="276"/>
                      <a:pt x="315" y="276"/>
                      <a:pt x="315" y="276"/>
                    </a:cubicBezTo>
                    <a:lnTo>
                      <a:pt x="323" y="277"/>
                    </a:lnTo>
                    <a:cubicBezTo>
                      <a:pt x="323" y="277"/>
                      <a:pt x="324" y="277"/>
                      <a:pt x="325" y="278"/>
                    </a:cubicBezTo>
                    <a:lnTo>
                      <a:pt x="341" y="285"/>
                    </a:lnTo>
                    <a:lnTo>
                      <a:pt x="355" y="295"/>
                    </a:lnTo>
                    <a:lnTo>
                      <a:pt x="374" y="313"/>
                    </a:lnTo>
                    <a:lnTo>
                      <a:pt x="380" y="321"/>
                    </a:lnTo>
                    <a:lnTo>
                      <a:pt x="396" y="356"/>
                    </a:lnTo>
                    <a:lnTo>
                      <a:pt x="407" y="358"/>
                    </a:lnTo>
                    <a:lnTo>
                      <a:pt x="409" y="358"/>
                    </a:lnTo>
                    <a:cubicBezTo>
                      <a:pt x="411" y="357"/>
                      <a:pt x="413" y="358"/>
                      <a:pt x="415" y="359"/>
                    </a:cubicBezTo>
                    <a:lnTo>
                      <a:pt x="418" y="361"/>
                    </a:lnTo>
                    <a:lnTo>
                      <a:pt x="428" y="365"/>
                    </a:lnTo>
                    <a:cubicBezTo>
                      <a:pt x="429" y="365"/>
                      <a:pt x="430" y="366"/>
                      <a:pt x="431" y="367"/>
                    </a:cubicBezTo>
                    <a:lnTo>
                      <a:pt x="433" y="369"/>
                    </a:lnTo>
                    <a:cubicBezTo>
                      <a:pt x="434" y="370"/>
                      <a:pt x="434" y="370"/>
                      <a:pt x="435" y="371"/>
                    </a:cubicBezTo>
                    <a:lnTo>
                      <a:pt x="435" y="372"/>
                    </a:lnTo>
                    <a:lnTo>
                      <a:pt x="443" y="373"/>
                    </a:lnTo>
                    <a:cubicBezTo>
                      <a:pt x="445" y="373"/>
                      <a:pt x="446" y="374"/>
                      <a:pt x="448" y="375"/>
                    </a:cubicBezTo>
                    <a:cubicBezTo>
                      <a:pt x="449" y="375"/>
                      <a:pt x="450" y="375"/>
                      <a:pt x="451" y="376"/>
                    </a:cubicBezTo>
                    <a:lnTo>
                      <a:pt x="459" y="372"/>
                    </a:lnTo>
                    <a:cubicBezTo>
                      <a:pt x="459" y="371"/>
                      <a:pt x="460" y="371"/>
                      <a:pt x="461" y="371"/>
                    </a:cubicBezTo>
                    <a:lnTo>
                      <a:pt x="468" y="370"/>
                    </a:lnTo>
                    <a:cubicBezTo>
                      <a:pt x="469" y="370"/>
                      <a:pt x="470" y="370"/>
                      <a:pt x="472" y="370"/>
                    </a:cubicBezTo>
                    <a:lnTo>
                      <a:pt x="479" y="373"/>
                    </a:lnTo>
                    <a:cubicBezTo>
                      <a:pt x="480" y="373"/>
                      <a:pt x="480" y="374"/>
                      <a:pt x="481" y="374"/>
                    </a:cubicBezTo>
                    <a:lnTo>
                      <a:pt x="487" y="379"/>
                    </a:lnTo>
                    <a:cubicBezTo>
                      <a:pt x="488" y="378"/>
                      <a:pt x="490" y="377"/>
                      <a:pt x="491" y="377"/>
                    </a:cubicBezTo>
                    <a:cubicBezTo>
                      <a:pt x="492" y="377"/>
                      <a:pt x="495" y="377"/>
                      <a:pt x="496" y="377"/>
                    </a:cubicBezTo>
                    <a:lnTo>
                      <a:pt x="502" y="380"/>
                    </a:lnTo>
                    <a:cubicBezTo>
                      <a:pt x="503" y="380"/>
                      <a:pt x="504" y="381"/>
                      <a:pt x="504" y="381"/>
                    </a:cubicBezTo>
                    <a:lnTo>
                      <a:pt x="509" y="387"/>
                    </a:lnTo>
                    <a:lnTo>
                      <a:pt x="510" y="388"/>
                    </a:lnTo>
                    <a:lnTo>
                      <a:pt x="507" y="376"/>
                    </a:lnTo>
                    <a:lnTo>
                      <a:pt x="504" y="369"/>
                    </a:lnTo>
                    <a:lnTo>
                      <a:pt x="503" y="363"/>
                    </a:lnTo>
                    <a:cubicBezTo>
                      <a:pt x="502" y="360"/>
                      <a:pt x="503" y="357"/>
                      <a:pt x="505" y="355"/>
                    </a:cubicBezTo>
                    <a:lnTo>
                      <a:pt x="505" y="355"/>
                    </a:lnTo>
                    <a:cubicBezTo>
                      <a:pt x="505" y="355"/>
                      <a:pt x="505" y="354"/>
                      <a:pt x="506" y="353"/>
                    </a:cubicBezTo>
                    <a:lnTo>
                      <a:pt x="516" y="328"/>
                    </a:lnTo>
                    <a:lnTo>
                      <a:pt x="520" y="322"/>
                    </a:lnTo>
                    <a:cubicBezTo>
                      <a:pt x="520" y="320"/>
                      <a:pt x="521" y="319"/>
                      <a:pt x="523" y="319"/>
                    </a:cubicBezTo>
                    <a:lnTo>
                      <a:pt x="536" y="312"/>
                    </a:lnTo>
                    <a:cubicBezTo>
                      <a:pt x="536" y="312"/>
                      <a:pt x="536" y="312"/>
                      <a:pt x="537" y="312"/>
                    </a:cubicBezTo>
                    <a:cubicBezTo>
                      <a:pt x="537" y="311"/>
                      <a:pt x="537" y="311"/>
                      <a:pt x="537" y="311"/>
                    </a:cubicBezTo>
                    <a:cubicBezTo>
                      <a:pt x="537" y="308"/>
                      <a:pt x="539" y="306"/>
                      <a:pt x="541" y="305"/>
                    </a:cubicBezTo>
                    <a:lnTo>
                      <a:pt x="541" y="305"/>
                    </a:lnTo>
                    <a:cubicBezTo>
                      <a:pt x="540" y="304"/>
                      <a:pt x="540" y="303"/>
                      <a:pt x="540" y="301"/>
                    </a:cubicBezTo>
                    <a:lnTo>
                      <a:pt x="539" y="298"/>
                    </a:lnTo>
                    <a:cubicBezTo>
                      <a:pt x="539" y="297"/>
                      <a:pt x="539" y="295"/>
                      <a:pt x="540" y="293"/>
                    </a:cubicBezTo>
                    <a:lnTo>
                      <a:pt x="541" y="293"/>
                    </a:lnTo>
                    <a:cubicBezTo>
                      <a:pt x="541" y="293"/>
                      <a:pt x="540" y="293"/>
                      <a:pt x="540" y="292"/>
                    </a:cubicBezTo>
                    <a:lnTo>
                      <a:pt x="537" y="291"/>
                    </a:lnTo>
                    <a:cubicBezTo>
                      <a:pt x="535" y="290"/>
                      <a:pt x="535" y="289"/>
                      <a:pt x="534" y="288"/>
                    </a:cubicBezTo>
                    <a:lnTo>
                      <a:pt x="531" y="284"/>
                    </a:lnTo>
                    <a:cubicBezTo>
                      <a:pt x="530" y="283"/>
                      <a:pt x="530" y="282"/>
                      <a:pt x="530" y="281"/>
                    </a:cubicBezTo>
                    <a:cubicBezTo>
                      <a:pt x="529" y="280"/>
                      <a:pt x="529" y="280"/>
                      <a:pt x="528" y="280"/>
                    </a:cubicBezTo>
                    <a:lnTo>
                      <a:pt x="524" y="274"/>
                    </a:lnTo>
                    <a:cubicBezTo>
                      <a:pt x="523" y="274"/>
                      <a:pt x="523" y="273"/>
                      <a:pt x="523" y="271"/>
                    </a:cubicBezTo>
                    <a:lnTo>
                      <a:pt x="520" y="264"/>
                    </a:lnTo>
                    <a:cubicBezTo>
                      <a:pt x="520" y="262"/>
                      <a:pt x="520" y="259"/>
                      <a:pt x="521" y="257"/>
                    </a:cubicBezTo>
                    <a:lnTo>
                      <a:pt x="522" y="256"/>
                    </a:lnTo>
                    <a:cubicBezTo>
                      <a:pt x="521" y="253"/>
                      <a:pt x="522" y="250"/>
                      <a:pt x="524" y="248"/>
                    </a:cubicBezTo>
                    <a:cubicBezTo>
                      <a:pt x="524" y="248"/>
                      <a:pt x="524" y="248"/>
                      <a:pt x="523" y="248"/>
                    </a:cubicBezTo>
                    <a:lnTo>
                      <a:pt x="510" y="241"/>
                    </a:lnTo>
                    <a:cubicBezTo>
                      <a:pt x="509" y="240"/>
                      <a:pt x="508" y="239"/>
                      <a:pt x="507" y="238"/>
                    </a:cubicBezTo>
                    <a:lnTo>
                      <a:pt x="506" y="236"/>
                    </a:lnTo>
                    <a:lnTo>
                      <a:pt x="502" y="226"/>
                    </a:lnTo>
                    <a:lnTo>
                      <a:pt x="502" y="200"/>
                    </a:lnTo>
                    <a:lnTo>
                      <a:pt x="503" y="189"/>
                    </a:lnTo>
                    <a:cubicBezTo>
                      <a:pt x="503" y="189"/>
                      <a:pt x="504" y="188"/>
                      <a:pt x="504" y="187"/>
                    </a:cubicBezTo>
                    <a:lnTo>
                      <a:pt x="508" y="181"/>
                    </a:lnTo>
                    <a:lnTo>
                      <a:pt x="517" y="169"/>
                    </a:lnTo>
                    <a:lnTo>
                      <a:pt x="524" y="142"/>
                    </a:lnTo>
                    <a:cubicBezTo>
                      <a:pt x="524" y="141"/>
                      <a:pt x="525" y="140"/>
                      <a:pt x="526" y="139"/>
                    </a:cubicBezTo>
                    <a:lnTo>
                      <a:pt x="527" y="138"/>
                    </a:lnTo>
                    <a:lnTo>
                      <a:pt x="526" y="135"/>
                    </a:lnTo>
                    <a:cubicBezTo>
                      <a:pt x="525" y="134"/>
                      <a:pt x="525" y="133"/>
                      <a:pt x="525" y="133"/>
                    </a:cubicBezTo>
                    <a:lnTo>
                      <a:pt x="525" y="130"/>
                    </a:lnTo>
                    <a:cubicBezTo>
                      <a:pt x="524" y="129"/>
                      <a:pt x="525" y="127"/>
                      <a:pt x="525" y="126"/>
                    </a:cubicBezTo>
                    <a:lnTo>
                      <a:pt x="526" y="123"/>
                    </a:lnTo>
                    <a:lnTo>
                      <a:pt x="533" y="113"/>
                    </a:lnTo>
                    <a:cubicBezTo>
                      <a:pt x="533" y="112"/>
                      <a:pt x="534" y="112"/>
                      <a:pt x="534" y="111"/>
                    </a:cubicBezTo>
                    <a:lnTo>
                      <a:pt x="538" y="108"/>
                    </a:lnTo>
                    <a:lnTo>
                      <a:pt x="561" y="68"/>
                    </a:lnTo>
                    <a:lnTo>
                      <a:pt x="582" y="42"/>
                    </a:lnTo>
                    <a:lnTo>
                      <a:pt x="587" y="30"/>
                    </a:lnTo>
                    <a:lnTo>
                      <a:pt x="593" y="20"/>
                    </a:lnTo>
                    <a:cubicBezTo>
                      <a:pt x="593" y="19"/>
                      <a:pt x="593" y="17"/>
                      <a:pt x="593" y="16"/>
                    </a:cubicBezTo>
                    <a:lnTo>
                      <a:pt x="595" y="8"/>
                    </a:lnTo>
                    <a:cubicBezTo>
                      <a:pt x="596" y="7"/>
                      <a:pt x="596" y="6"/>
                      <a:pt x="596" y="6"/>
                    </a:cubicBezTo>
                    <a:lnTo>
                      <a:pt x="599" y="2"/>
                    </a:lnTo>
                    <a:cubicBezTo>
                      <a:pt x="600" y="2"/>
                      <a:pt x="600" y="2"/>
                      <a:pt x="600" y="1"/>
                    </a:cubicBezTo>
                    <a:lnTo>
                      <a:pt x="596" y="0"/>
                    </a:lnTo>
                    <a:lnTo>
                      <a:pt x="589" y="6"/>
                    </a:ln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20" name="Google Shape;4620;p90"/>
              <p:cNvSpPr/>
              <p:nvPr/>
            </p:nvSpPr>
            <p:spPr>
              <a:xfrm>
                <a:off x="6197355" y="3750409"/>
                <a:ext cx="87904" cy="164666"/>
              </a:xfrm>
              <a:custGeom>
                <a:rect b="b" l="l" r="r" t="t"/>
                <a:pathLst>
                  <a:path extrusionOk="0" h="588" w="314">
                    <a:moveTo>
                      <a:pt x="307" y="175"/>
                    </a:moveTo>
                    <a:lnTo>
                      <a:pt x="306" y="173"/>
                    </a:lnTo>
                    <a:lnTo>
                      <a:pt x="306" y="172"/>
                    </a:lnTo>
                    <a:lnTo>
                      <a:pt x="306" y="172"/>
                    </a:lnTo>
                    <a:cubicBezTo>
                      <a:pt x="305" y="171"/>
                      <a:pt x="302" y="169"/>
                      <a:pt x="302" y="168"/>
                    </a:cubicBezTo>
                    <a:lnTo>
                      <a:pt x="299" y="162"/>
                    </a:lnTo>
                    <a:lnTo>
                      <a:pt x="298" y="142"/>
                    </a:lnTo>
                    <a:lnTo>
                      <a:pt x="292" y="132"/>
                    </a:lnTo>
                    <a:cubicBezTo>
                      <a:pt x="292" y="132"/>
                      <a:pt x="292" y="131"/>
                      <a:pt x="292" y="130"/>
                    </a:cubicBezTo>
                    <a:lnTo>
                      <a:pt x="291" y="124"/>
                    </a:lnTo>
                    <a:lnTo>
                      <a:pt x="287" y="120"/>
                    </a:lnTo>
                    <a:cubicBezTo>
                      <a:pt x="286" y="119"/>
                      <a:pt x="285" y="119"/>
                      <a:pt x="285" y="118"/>
                    </a:cubicBezTo>
                    <a:lnTo>
                      <a:pt x="283" y="115"/>
                    </a:lnTo>
                    <a:cubicBezTo>
                      <a:pt x="281" y="113"/>
                      <a:pt x="280" y="110"/>
                      <a:pt x="281" y="108"/>
                    </a:cubicBezTo>
                    <a:lnTo>
                      <a:pt x="282" y="105"/>
                    </a:lnTo>
                    <a:cubicBezTo>
                      <a:pt x="282" y="104"/>
                      <a:pt x="283" y="102"/>
                      <a:pt x="285" y="101"/>
                    </a:cubicBezTo>
                    <a:cubicBezTo>
                      <a:pt x="284" y="101"/>
                      <a:pt x="283" y="100"/>
                      <a:pt x="283" y="100"/>
                    </a:cubicBezTo>
                    <a:cubicBezTo>
                      <a:pt x="282" y="99"/>
                      <a:pt x="281" y="97"/>
                      <a:pt x="281" y="95"/>
                    </a:cubicBezTo>
                    <a:lnTo>
                      <a:pt x="276" y="93"/>
                    </a:lnTo>
                    <a:cubicBezTo>
                      <a:pt x="275" y="92"/>
                      <a:pt x="274" y="92"/>
                      <a:pt x="273" y="90"/>
                    </a:cubicBezTo>
                    <a:cubicBezTo>
                      <a:pt x="272" y="91"/>
                      <a:pt x="270" y="91"/>
                      <a:pt x="269" y="90"/>
                    </a:cubicBezTo>
                    <a:cubicBezTo>
                      <a:pt x="268" y="90"/>
                      <a:pt x="267" y="89"/>
                      <a:pt x="266" y="89"/>
                    </a:cubicBezTo>
                    <a:lnTo>
                      <a:pt x="265" y="88"/>
                    </a:lnTo>
                    <a:cubicBezTo>
                      <a:pt x="264" y="88"/>
                      <a:pt x="263" y="88"/>
                      <a:pt x="261" y="88"/>
                    </a:cubicBezTo>
                    <a:cubicBezTo>
                      <a:pt x="258" y="88"/>
                      <a:pt x="254" y="87"/>
                      <a:pt x="253" y="84"/>
                    </a:cubicBezTo>
                    <a:lnTo>
                      <a:pt x="251" y="81"/>
                    </a:lnTo>
                    <a:cubicBezTo>
                      <a:pt x="250" y="79"/>
                      <a:pt x="250" y="76"/>
                      <a:pt x="251" y="74"/>
                    </a:cubicBezTo>
                    <a:cubicBezTo>
                      <a:pt x="252" y="72"/>
                      <a:pt x="253" y="71"/>
                      <a:pt x="254" y="71"/>
                    </a:cubicBezTo>
                    <a:cubicBezTo>
                      <a:pt x="256" y="69"/>
                      <a:pt x="258" y="67"/>
                      <a:pt x="261" y="67"/>
                    </a:cubicBezTo>
                    <a:lnTo>
                      <a:pt x="264" y="68"/>
                    </a:lnTo>
                    <a:lnTo>
                      <a:pt x="264" y="67"/>
                    </a:lnTo>
                    <a:lnTo>
                      <a:pt x="266" y="63"/>
                    </a:lnTo>
                    <a:cubicBezTo>
                      <a:pt x="265" y="63"/>
                      <a:pt x="264" y="63"/>
                      <a:pt x="264" y="62"/>
                    </a:cubicBezTo>
                    <a:lnTo>
                      <a:pt x="260" y="62"/>
                    </a:lnTo>
                    <a:cubicBezTo>
                      <a:pt x="257" y="62"/>
                      <a:pt x="254" y="62"/>
                      <a:pt x="253" y="59"/>
                    </a:cubicBezTo>
                    <a:cubicBezTo>
                      <a:pt x="251" y="57"/>
                      <a:pt x="252" y="53"/>
                      <a:pt x="253" y="51"/>
                    </a:cubicBezTo>
                    <a:lnTo>
                      <a:pt x="254" y="47"/>
                    </a:lnTo>
                    <a:lnTo>
                      <a:pt x="257" y="33"/>
                    </a:lnTo>
                    <a:cubicBezTo>
                      <a:pt x="258" y="32"/>
                      <a:pt x="258" y="32"/>
                      <a:pt x="258" y="31"/>
                    </a:cubicBezTo>
                    <a:lnTo>
                      <a:pt x="258" y="31"/>
                    </a:lnTo>
                    <a:lnTo>
                      <a:pt x="257" y="32"/>
                    </a:lnTo>
                    <a:lnTo>
                      <a:pt x="256" y="33"/>
                    </a:lnTo>
                    <a:lnTo>
                      <a:pt x="254" y="38"/>
                    </a:lnTo>
                    <a:cubicBezTo>
                      <a:pt x="252" y="41"/>
                      <a:pt x="249" y="43"/>
                      <a:pt x="246" y="43"/>
                    </a:cubicBezTo>
                    <a:cubicBezTo>
                      <a:pt x="242" y="42"/>
                      <a:pt x="239" y="40"/>
                      <a:pt x="239" y="36"/>
                    </a:cubicBezTo>
                    <a:lnTo>
                      <a:pt x="237" y="26"/>
                    </a:lnTo>
                    <a:lnTo>
                      <a:pt x="237" y="26"/>
                    </a:lnTo>
                    <a:lnTo>
                      <a:pt x="237" y="24"/>
                    </a:lnTo>
                    <a:cubicBezTo>
                      <a:pt x="234" y="23"/>
                      <a:pt x="233" y="22"/>
                      <a:pt x="232" y="19"/>
                    </a:cubicBezTo>
                    <a:lnTo>
                      <a:pt x="232" y="19"/>
                    </a:lnTo>
                    <a:cubicBezTo>
                      <a:pt x="231" y="18"/>
                      <a:pt x="231" y="18"/>
                      <a:pt x="230" y="17"/>
                    </a:cubicBezTo>
                    <a:lnTo>
                      <a:pt x="229" y="17"/>
                    </a:lnTo>
                    <a:cubicBezTo>
                      <a:pt x="229" y="17"/>
                      <a:pt x="229" y="17"/>
                      <a:pt x="228" y="17"/>
                    </a:cubicBezTo>
                    <a:cubicBezTo>
                      <a:pt x="226" y="18"/>
                      <a:pt x="223" y="18"/>
                      <a:pt x="220" y="16"/>
                    </a:cubicBezTo>
                    <a:lnTo>
                      <a:pt x="219" y="16"/>
                    </a:lnTo>
                    <a:lnTo>
                      <a:pt x="217" y="16"/>
                    </a:lnTo>
                    <a:cubicBezTo>
                      <a:pt x="216" y="16"/>
                      <a:pt x="215" y="16"/>
                      <a:pt x="214" y="16"/>
                    </a:cubicBezTo>
                    <a:cubicBezTo>
                      <a:pt x="212" y="16"/>
                      <a:pt x="210" y="15"/>
                      <a:pt x="209" y="14"/>
                    </a:cubicBezTo>
                    <a:lnTo>
                      <a:pt x="207" y="12"/>
                    </a:lnTo>
                    <a:cubicBezTo>
                      <a:pt x="205" y="11"/>
                      <a:pt x="204" y="9"/>
                      <a:pt x="204" y="6"/>
                    </a:cubicBezTo>
                    <a:lnTo>
                      <a:pt x="204" y="2"/>
                    </a:lnTo>
                    <a:cubicBezTo>
                      <a:pt x="203" y="1"/>
                      <a:pt x="202" y="1"/>
                      <a:pt x="202" y="0"/>
                    </a:cubicBezTo>
                    <a:lnTo>
                      <a:pt x="200" y="2"/>
                    </a:lnTo>
                    <a:lnTo>
                      <a:pt x="200" y="11"/>
                    </a:lnTo>
                    <a:cubicBezTo>
                      <a:pt x="200" y="12"/>
                      <a:pt x="200" y="12"/>
                      <a:pt x="199" y="13"/>
                    </a:cubicBezTo>
                    <a:lnTo>
                      <a:pt x="198" y="17"/>
                    </a:lnTo>
                    <a:cubicBezTo>
                      <a:pt x="198" y="18"/>
                      <a:pt x="198" y="19"/>
                      <a:pt x="197" y="20"/>
                    </a:cubicBezTo>
                    <a:lnTo>
                      <a:pt x="194" y="24"/>
                    </a:lnTo>
                    <a:cubicBezTo>
                      <a:pt x="192" y="26"/>
                      <a:pt x="190" y="27"/>
                      <a:pt x="188" y="27"/>
                    </a:cubicBezTo>
                    <a:lnTo>
                      <a:pt x="187" y="28"/>
                    </a:lnTo>
                    <a:cubicBezTo>
                      <a:pt x="186" y="29"/>
                      <a:pt x="185" y="30"/>
                      <a:pt x="184" y="30"/>
                    </a:cubicBezTo>
                    <a:lnTo>
                      <a:pt x="181" y="31"/>
                    </a:lnTo>
                    <a:lnTo>
                      <a:pt x="167" y="33"/>
                    </a:lnTo>
                    <a:lnTo>
                      <a:pt x="165" y="37"/>
                    </a:lnTo>
                    <a:lnTo>
                      <a:pt x="157" y="46"/>
                    </a:lnTo>
                    <a:cubicBezTo>
                      <a:pt x="157" y="47"/>
                      <a:pt x="156" y="47"/>
                      <a:pt x="156" y="47"/>
                    </a:cubicBezTo>
                    <a:lnTo>
                      <a:pt x="154" y="48"/>
                    </a:lnTo>
                    <a:lnTo>
                      <a:pt x="151" y="54"/>
                    </a:lnTo>
                    <a:cubicBezTo>
                      <a:pt x="150" y="55"/>
                      <a:pt x="150" y="55"/>
                      <a:pt x="149" y="56"/>
                    </a:cubicBezTo>
                    <a:lnTo>
                      <a:pt x="145" y="58"/>
                    </a:lnTo>
                    <a:cubicBezTo>
                      <a:pt x="144" y="59"/>
                      <a:pt x="144" y="60"/>
                      <a:pt x="143" y="60"/>
                    </a:cubicBezTo>
                    <a:lnTo>
                      <a:pt x="142" y="62"/>
                    </a:lnTo>
                    <a:lnTo>
                      <a:pt x="135" y="72"/>
                    </a:lnTo>
                    <a:lnTo>
                      <a:pt x="131" y="77"/>
                    </a:lnTo>
                    <a:lnTo>
                      <a:pt x="118" y="87"/>
                    </a:lnTo>
                    <a:cubicBezTo>
                      <a:pt x="116" y="89"/>
                      <a:pt x="113" y="89"/>
                      <a:pt x="110" y="88"/>
                    </a:cubicBezTo>
                    <a:lnTo>
                      <a:pt x="106" y="87"/>
                    </a:lnTo>
                    <a:lnTo>
                      <a:pt x="105" y="87"/>
                    </a:lnTo>
                    <a:lnTo>
                      <a:pt x="96" y="92"/>
                    </a:lnTo>
                    <a:cubicBezTo>
                      <a:pt x="95" y="92"/>
                      <a:pt x="95" y="93"/>
                      <a:pt x="94" y="94"/>
                    </a:cubicBezTo>
                    <a:lnTo>
                      <a:pt x="91" y="98"/>
                    </a:lnTo>
                    <a:lnTo>
                      <a:pt x="86" y="102"/>
                    </a:lnTo>
                    <a:cubicBezTo>
                      <a:pt x="86" y="103"/>
                      <a:pt x="85" y="103"/>
                      <a:pt x="84" y="104"/>
                    </a:cubicBezTo>
                    <a:lnTo>
                      <a:pt x="69" y="110"/>
                    </a:lnTo>
                    <a:lnTo>
                      <a:pt x="63" y="112"/>
                    </a:lnTo>
                    <a:cubicBezTo>
                      <a:pt x="63" y="112"/>
                      <a:pt x="62" y="112"/>
                      <a:pt x="61" y="112"/>
                    </a:cubicBezTo>
                    <a:lnTo>
                      <a:pt x="57" y="111"/>
                    </a:lnTo>
                    <a:lnTo>
                      <a:pt x="44" y="108"/>
                    </a:lnTo>
                    <a:lnTo>
                      <a:pt x="24" y="105"/>
                    </a:lnTo>
                    <a:cubicBezTo>
                      <a:pt x="23" y="105"/>
                      <a:pt x="22" y="104"/>
                      <a:pt x="21" y="104"/>
                    </a:cubicBezTo>
                    <a:lnTo>
                      <a:pt x="14" y="100"/>
                    </a:lnTo>
                    <a:cubicBezTo>
                      <a:pt x="14" y="99"/>
                      <a:pt x="13" y="99"/>
                      <a:pt x="12" y="98"/>
                    </a:cubicBezTo>
                    <a:lnTo>
                      <a:pt x="12" y="98"/>
                    </a:lnTo>
                    <a:lnTo>
                      <a:pt x="0" y="125"/>
                    </a:lnTo>
                    <a:lnTo>
                      <a:pt x="3" y="129"/>
                    </a:lnTo>
                    <a:cubicBezTo>
                      <a:pt x="4" y="129"/>
                      <a:pt x="5" y="130"/>
                      <a:pt x="6" y="131"/>
                    </a:cubicBezTo>
                    <a:cubicBezTo>
                      <a:pt x="9" y="133"/>
                      <a:pt x="11" y="137"/>
                      <a:pt x="11" y="140"/>
                    </a:cubicBezTo>
                    <a:cubicBezTo>
                      <a:pt x="10" y="141"/>
                      <a:pt x="10" y="143"/>
                      <a:pt x="9" y="144"/>
                    </a:cubicBezTo>
                    <a:lnTo>
                      <a:pt x="9" y="144"/>
                    </a:lnTo>
                    <a:lnTo>
                      <a:pt x="8" y="148"/>
                    </a:lnTo>
                    <a:cubicBezTo>
                      <a:pt x="8" y="149"/>
                      <a:pt x="8" y="149"/>
                      <a:pt x="8" y="150"/>
                    </a:cubicBezTo>
                    <a:lnTo>
                      <a:pt x="9" y="151"/>
                    </a:lnTo>
                    <a:cubicBezTo>
                      <a:pt x="11" y="151"/>
                      <a:pt x="13" y="153"/>
                      <a:pt x="14" y="155"/>
                    </a:cubicBezTo>
                    <a:cubicBezTo>
                      <a:pt x="15" y="155"/>
                      <a:pt x="15" y="155"/>
                      <a:pt x="16" y="155"/>
                    </a:cubicBezTo>
                    <a:lnTo>
                      <a:pt x="21" y="155"/>
                    </a:lnTo>
                    <a:cubicBezTo>
                      <a:pt x="23" y="154"/>
                      <a:pt x="25" y="155"/>
                      <a:pt x="27" y="157"/>
                    </a:cubicBezTo>
                    <a:lnTo>
                      <a:pt x="31" y="162"/>
                    </a:lnTo>
                    <a:cubicBezTo>
                      <a:pt x="32" y="163"/>
                      <a:pt x="33" y="164"/>
                      <a:pt x="33" y="165"/>
                    </a:cubicBezTo>
                    <a:lnTo>
                      <a:pt x="37" y="180"/>
                    </a:lnTo>
                    <a:lnTo>
                      <a:pt x="41" y="183"/>
                    </a:lnTo>
                    <a:cubicBezTo>
                      <a:pt x="42" y="184"/>
                      <a:pt x="42" y="185"/>
                      <a:pt x="43" y="186"/>
                    </a:cubicBezTo>
                    <a:lnTo>
                      <a:pt x="46" y="192"/>
                    </a:lnTo>
                    <a:lnTo>
                      <a:pt x="49" y="205"/>
                    </a:lnTo>
                    <a:cubicBezTo>
                      <a:pt x="49" y="206"/>
                      <a:pt x="49" y="207"/>
                      <a:pt x="49" y="208"/>
                    </a:cubicBezTo>
                    <a:lnTo>
                      <a:pt x="47" y="219"/>
                    </a:lnTo>
                    <a:cubicBezTo>
                      <a:pt x="48" y="219"/>
                      <a:pt x="49" y="219"/>
                      <a:pt x="50" y="220"/>
                    </a:cubicBezTo>
                    <a:lnTo>
                      <a:pt x="55" y="224"/>
                    </a:lnTo>
                    <a:lnTo>
                      <a:pt x="60" y="229"/>
                    </a:lnTo>
                    <a:cubicBezTo>
                      <a:pt x="61" y="230"/>
                      <a:pt x="62" y="230"/>
                      <a:pt x="62" y="231"/>
                    </a:cubicBezTo>
                    <a:lnTo>
                      <a:pt x="65" y="237"/>
                    </a:lnTo>
                    <a:cubicBezTo>
                      <a:pt x="65" y="238"/>
                      <a:pt x="65" y="239"/>
                      <a:pt x="65" y="240"/>
                    </a:cubicBezTo>
                    <a:lnTo>
                      <a:pt x="65" y="248"/>
                    </a:lnTo>
                    <a:cubicBezTo>
                      <a:pt x="65" y="248"/>
                      <a:pt x="65" y="249"/>
                      <a:pt x="65" y="250"/>
                    </a:cubicBezTo>
                    <a:lnTo>
                      <a:pt x="62" y="261"/>
                    </a:lnTo>
                    <a:lnTo>
                      <a:pt x="63" y="275"/>
                    </a:lnTo>
                    <a:lnTo>
                      <a:pt x="68" y="286"/>
                    </a:lnTo>
                    <a:cubicBezTo>
                      <a:pt x="68" y="287"/>
                      <a:pt x="68" y="288"/>
                      <a:pt x="68" y="289"/>
                    </a:cubicBezTo>
                    <a:lnTo>
                      <a:pt x="67" y="293"/>
                    </a:lnTo>
                    <a:cubicBezTo>
                      <a:pt x="67" y="294"/>
                      <a:pt x="67" y="294"/>
                      <a:pt x="67" y="295"/>
                    </a:cubicBezTo>
                    <a:lnTo>
                      <a:pt x="62" y="303"/>
                    </a:lnTo>
                    <a:cubicBezTo>
                      <a:pt x="62" y="304"/>
                      <a:pt x="61" y="305"/>
                      <a:pt x="60" y="305"/>
                    </a:cubicBezTo>
                    <a:lnTo>
                      <a:pt x="59" y="307"/>
                    </a:lnTo>
                    <a:cubicBezTo>
                      <a:pt x="58" y="307"/>
                      <a:pt x="57" y="308"/>
                      <a:pt x="56" y="308"/>
                    </a:cubicBez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52" y="312"/>
                    </a:lnTo>
                    <a:cubicBezTo>
                      <a:pt x="52" y="313"/>
                      <a:pt x="51" y="314"/>
                      <a:pt x="51" y="315"/>
                    </a:cubicBezTo>
                    <a:lnTo>
                      <a:pt x="49" y="321"/>
                    </a:lnTo>
                    <a:lnTo>
                      <a:pt x="51" y="329"/>
                    </a:lnTo>
                    <a:cubicBezTo>
                      <a:pt x="51" y="329"/>
                      <a:pt x="51" y="329"/>
                      <a:pt x="51" y="330"/>
                    </a:cubicBezTo>
                    <a:cubicBezTo>
                      <a:pt x="52" y="329"/>
                      <a:pt x="54" y="329"/>
                      <a:pt x="55" y="329"/>
                    </a:cubicBezTo>
                    <a:lnTo>
                      <a:pt x="61" y="329"/>
                    </a:lnTo>
                    <a:cubicBezTo>
                      <a:pt x="63" y="329"/>
                      <a:pt x="64" y="329"/>
                      <a:pt x="65" y="330"/>
                    </a:cubicBezTo>
                    <a:lnTo>
                      <a:pt x="71" y="334"/>
                    </a:lnTo>
                    <a:cubicBezTo>
                      <a:pt x="71" y="334"/>
                      <a:pt x="72" y="335"/>
                      <a:pt x="73" y="335"/>
                    </a:cubicBezTo>
                    <a:lnTo>
                      <a:pt x="77" y="340"/>
                    </a:lnTo>
                    <a:cubicBezTo>
                      <a:pt x="77" y="341"/>
                      <a:pt x="78" y="342"/>
                      <a:pt x="78" y="342"/>
                    </a:cubicBezTo>
                    <a:lnTo>
                      <a:pt x="80" y="346"/>
                    </a:lnTo>
                    <a:cubicBezTo>
                      <a:pt x="80" y="347"/>
                      <a:pt x="80" y="348"/>
                      <a:pt x="80" y="348"/>
                    </a:cubicBezTo>
                    <a:lnTo>
                      <a:pt x="81" y="351"/>
                    </a:lnTo>
                    <a:lnTo>
                      <a:pt x="78" y="369"/>
                    </a:lnTo>
                    <a:cubicBezTo>
                      <a:pt x="79" y="370"/>
                      <a:pt x="79" y="372"/>
                      <a:pt x="78" y="374"/>
                    </a:cubicBezTo>
                    <a:lnTo>
                      <a:pt x="72" y="381"/>
                    </a:lnTo>
                    <a:lnTo>
                      <a:pt x="77" y="383"/>
                    </a:lnTo>
                    <a:cubicBezTo>
                      <a:pt x="81" y="384"/>
                      <a:pt x="83" y="388"/>
                      <a:pt x="83" y="391"/>
                    </a:cubicBezTo>
                    <a:cubicBezTo>
                      <a:pt x="83" y="395"/>
                      <a:pt x="80" y="397"/>
                      <a:pt x="77" y="398"/>
                    </a:cubicBezTo>
                    <a:lnTo>
                      <a:pt x="71" y="400"/>
                    </a:lnTo>
                    <a:cubicBezTo>
                      <a:pt x="70" y="400"/>
                      <a:pt x="68" y="400"/>
                      <a:pt x="67" y="399"/>
                    </a:cubicBezTo>
                    <a:lnTo>
                      <a:pt x="63" y="398"/>
                    </a:lnTo>
                    <a:cubicBezTo>
                      <a:pt x="62" y="397"/>
                      <a:pt x="61" y="397"/>
                      <a:pt x="60" y="396"/>
                    </a:cubicBezTo>
                    <a:lnTo>
                      <a:pt x="60" y="401"/>
                    </a:lnTo>
                    <a:lnTo>
                      <a:pt x="63" y="416"/>
                    </a:lnTo>
                    <a:cubicBezTo>
                      <a:pt x="63" y="417"/>
                      <a:pt x="63" y="418"/>
                      <a:pt x="62" y="419"/>
                    </a:cubicBezTo>
                    <a:cubicBezTo>
                      <a:pt x="63" y="421"/>
                      <a:pt x="63" y="424"/>
                      <a:pt x="62" y="425"/>
                    </a:cubicBezTo>
                    <a:lnTo>
                      <a:pt x="54" y="443"/>
                    </a:lnTo>
                    <a:lnTo>
                      <a:pt x="49" y="450"/>
                    </a:lnTo>
                    <a:lnTo>
                      <a:pt x="51" y="454"/>
                    </a:lnTo>
                    <a:cubicBezTo>
                      <a:pt x="51" y="455"/>
                      <a:pt x="51" y="456"/>
                      <a:pt x="51" y="457"/>
                    </a:cubicBezTo>
                    <a:lnTo>
                      <a:pt x="51" y="459"/>
                    </a:lnTo>
                    <a:cubicBezTo>
                      <a:pt x="51" y="460"/>
                      <a:pt x="51" y="461"/>
                      <a:pt x="51" y="461"/>
                    </a:cubicBezTo>
                    <a:lnTo>
                      <a:pt x="51" y="465"/>
                    </a:lnTo>
                    <a:cubicBezTo>
                      <a:pt x="50" y="466"/>
                      <a:pt x="50" y="467"/>
                      <a:pt x="50" y="467"/>
                    </a:cubicBezTo>
                    <a:lnTo>
                      <a:pt x="46" y="472"/>
                    </a:lnTo>
                    <a:lnTo>
                      <a:pt x="51" y="476"/>
                    </a:lnTo>
                    <a:cubicBezTo>
                      <a:pt x="53" y="477"/>
                      <a:pt x="54" y="480"/>
                      <a:pt x="54" y="483"/>
                    </a:cubicBezTo>
                    <a:lnTo>
                      <a:pt x="54" y="484"/>
                    </a:lnTo>
                    <a:lnTo>
                      <a:pt x="56" y="487"/>
                    </a:lnTo>
                    <a:cubicBezTo>
                      <a:pt x="57" y="489"/>
                      <a:pt x="57" y="491"/>
                      <a:pt x="56" y="493"/>
                    </a:cubicBezTo>
                    <a:lnTo>
                      <a:pt x="55" y="498"/>
                    </a:lnTo>
                    <a:cubicBezTo>
                      <a:pt x="55" y="499"/>
                      <a:pt x="55" y="500"/>
                      <a:pt x="54" y="501"/>
                    </a:cubicBezTo>
                    <a:lnTo>
                      <a:pt x="46" y="510"/>
                    </a:lnTo>
                    <a:cubicBezTo>
                      <a:pt x="48" y="511"/>
                      <a:pt x="50" y="513"/>
                      <a:pt x="50" y="515"/>
                    </a:cubicBezTo>
                    <a:lnTo>
                      <a:pt x="50" y="516"/>
                    </a:lnTo>
                    <a:lnTo>
                      <a:pt x="52" y="517"/>
                    </a:lnTo>
                    <a:cubicBezTo>
                      <a:pt x="53" y="517"/>
                      <a:pt x="54" y="518"/>
                      <a:pt x="54" y="519"/>
                    </a:cubicBezTo>
                    <a:lnTo>
                      <a:pt x="56" y="521"/>
                    </a:lnTo>
                    <a:cubicBezTo>
                      <a:pt x="56" y="522"/>
                      <a:pt x="57" y="523"/>
                      <a:pt x="57" y="524"/>
                    </a:cubicBezTo>
                    <a:lnTo>
                      <a:pt x="58" y="529"/>
                    </a:lnTo>
                    <a:lnTo>
                      <a:pt x="59" y="530"/>
                    </a:lnTo>
                    <a:cubicBezTo>
                      <a:pt x="61" y="531"/>
                      <a:pt x="62" y="532"/>
                      <a:pt x="62" y="533"/>
                    </a:cubicBezTo>
                    <a:lnTo>
                      <a:pt x="64" y="536"/>
                    </a:lnTo>
                    <a:cubicBezTo>
                      <a:pt x="65" y="536"/>
                      <a:pt x="66" y="537"/>
                      <a:pt x="67" y="538"/>
                    </a:cubicBezTo>
                    <a:lnTo>
                      <a:pt x="70" y="540"/>
                    </a:lnTo>
                    <a:cubicBezTo>
                      <a:pt x="72" y="541"/>
                      <a:pt x="73" y="543"/>
                      <a:pt x="73" y="545"/>
                    </a:cubicBezTo>
                    <a:cubicBezTo>
                      <a:pt x="77" y="545"/>
                      <a:pt x="81" y="548"/>
                      <a:pt x="81" y="551"/>
                    </a:cubicBezTo>
                    <a:lnTo>
                      <a:pt x="85" y="568"/>
                    </a:lnTo>
                    <a:cubicBezTo>
                      <a:pt x="87" y="569"/>
                      <a:pt x="88" y="570"/>
                      <a:pt x="89" y="572"/>
                    </a:cubicBezTo>
                    <a:lnTo>
                      <a:pt x="92" y="576"/>
                    </a:lnTo>
                    <a:cubicBezTo>
                      <a:pt x="92" y="577"/>
                      <a:pt x="93" y="579"/>
                      <a:pt x="93" y="580"/>
                    </a:cubicBezTo>
                    <a:lnTo>
                      <a:pt x="93" y="581"/>
                    </a:lnTo>
                    <a:lnTo>
                      <a:pt x="95" y="579"/>
                    </a:lnTo>
                    <a:lnTo>
                      <a:pt x="101" y="577"/>
                    </a:lnTo>
                    <a:cubicBezTo>
                      <a:pt x="102" y="576"/>
                      <a:pt x="104" y="576"/>
                      <a:pt x="105" y="576"/>
                    </a:cubicBezTo>
                    <a:lnTo>
                      <a:pt x="110" y="576"/>
                    </a:lnTo>
                    <a:cubicBezTo>
                      <a:pt x="111" y="577"/>
                      <a:pt x="111" y="577"/>
                      <a:pt x="112" y="577"/>
                    </a:cubicBezTo>
                    <a:lnTo>
                      <a:pt x="121" y="583"/>
                    </a:lnTo>
                    <a:lnTo>
                      <a:pt x="122" y="583"/>
                    </a:lnTo>
                    <a:cubicBezTo>
                      <a:pt x="124" y="583"/>
                      <a:pt x="126" y="583"/>
                      <a:pt x="127" y="585"/>
                    </a:cubicBezTo>
                    <a:lnTo>
                      <a:pt x="129" y="587"/>
                    </a:lnTo>
                    <a:cubicBezTo>
                      <a:pt x="130" y="587"/>
                      <a:pt x="130" y="587"/>
                      <a:pt x="130" y="587"/>
                    </a:cubicBezTo>
                    <a:cubicBezTo>
                      <a:pt x="131" y="586"/>
                      <a:pt x="133" y="585"/>
                      <a:pt x="135" y="584"/>
                    </a:cubicBezTo>
                    <a:lnTo>
                      <a:pt x="153" y="565"/>
                    </a:lnTo>
                    <a:cubicBezTo>
                      <a:pt x="154" y="563"/>
                      <a:pt x="155" y="562"/>
                      <a:pt x="157" y="561"/>
                    </a:cubicBezTo>
                    <a:lnTo>
                      <a:pt x="158" y="558"/>
                    </a:lnTo>
                    <a:cubicBezTo>
                      <a:pt x="158" y="557"/>
                      <a:pt x="158" y="556"/>
                      <a:pt x="158" y="555"/>
                    </a:cubicBezTo>
                    <a:lnTo>
                      <a:pt x="159" y="554"/>
                    </a:lnTo>
                    <a:cubicBezTo>
                      <a:pt x="159" y="553"/>
                      <a:pt x="158" y="553"/>
                      <a:pt x="158" y="552"/>
                    </a:cubicBezTo>
                    <a:lnTo>
                      <a:pt x="156" y="543"/>
                    </a:lnTo>
                    <a:lnTo>
                      <a:pt x="155" y="537"/>
                    </a:lnTo>
                    <a:lnTo>
                      <a:pt x="155" y="530"/>
                    </a:lnTo>
                    <a:lnTo>
                      <a:pt x="157" y="523"/>
                    </a:lnTo>
                    <a:cubicBezTo>
                      <a:pt x="157" y="522"/>
                      <a:pt x="158" y="522"/>
                      <a:pt x="158" y="521"/>
                    </a:cubicBezTo>
                    <a:lnTo>
                      <a:pt x="162" y="516"/>
                    </a:lnTo>
                    <a:cubicBezTo>
                      <a:pt x="161" y="516"/>
                      <a:pt x="161" y="515"/>
                      <a:pt x="160" y="514"/>
                    </a:cubicBezTo>
                    <a:cubicBezTo>
                      <a:pt x="160" y="514"/>
                      <a:pt x="159" y="514"/>
                      <a:pt x="159" y="513"/>
                    </a:cubicBezTo>
                    <a:cubicBezTo>
                      <a:pt x="158" y="512"/>
                      <a:pt x="156" y="509"/>
                      <a:pt x="156" y="507"/>
                    </a:cubicBezTo>
                    <a:cubicBezTo>
                      <a:pt x="154" y="505"/>
                      <a:pt x="154" y="502"/>
                      <a:pt x="154" y="499"/>
                    </a:cubicBezTo>
                    <a:cubicBezTo>
                      <a:pt x="155" y="496"/>
                      <a:pt x="158" y="493"/>
                      <a:pt x="161" y="493"/>
                    </a:cubicBezTo>
                    <a:lnTo>
                      <a:pt x="164" y="493"/>
                    </a:lnTo>
                    <a:cubicBezTo>
                      <a:pt x="164" y="493"/>
                      <a:pt x="165" y="493"/>
                      <a:pt x="166" y="493"/>
                    </a:cubicBezTo>
                    <a:lnTo>
                      <a:pt x="169" y="493"/>
                    </a:lnTo>
                    <a:cubicBezTo>
                      <a:pt x="170" y="494"/>
                      <a:pt x="172" y="494"/>
                      <a:pt x="173" y="495"/>
                    </a:cubicBezTo>
                    <a:lnTo>
                      <a:pt x="174" y="497"/>
                    </a:lnTo>
                    <a:cubicBezTo>
                      <a:pt x="176" y="497"/>
                      <a:pt x="178" y="498"/>
                      <a:pt x="180" y="500"/>
                    </a:cubicBezTo>
                    <a:lnTo>
                      <a:pt x="189" y="510"/>
                    </a:lnTo>
                    <a:lnTo>
                      <a:pt x="192" y="506"/>
                    </a:lnTo>
                    <a:cubicBezTo>
                      <a:pt x="193" y="505"/>
                      <a:pt x="194" y="505"/>
                      <a:pt x="195" y="504"/>
                    </a:cubicBezTo>
                    <a:lnTo>
                      <a:pt x="199" y="503"/>
                    </a:lnTo>
                    <a:cubicBezTo>
                      <a:pt x="200" y="502"/>
                      <a:pt x="201" y="502"/>
                      <a:pt x="203" y="502"/>
                    </a:cubicBezTo>
                    <a:lnTo>
                      <a:pt x="214" y="504"/>
                    </a:lnTo>
                    <a:cubicBezTo>
                      <a:pt x="215" y="504"/>
                      <a:pt x="216" y="503"/>
                      <a:pt x="217" y="503"/>
                    </a:cubicBezTo>
                    <a:cubicBezTo>
                      <a:pt x="219" y="503"/>
                      <a:pt x="221" y="505"/>
                      <a:pt x="223" y="506"/>
                    </a:cubicBezTo>
                    <a:lnTo>
                      <a:pt x="227" y="509"/>
                    </a:lnTo>
                    <a:lnTo>
                      <a:pt x="227" y="509"/>
                    </a:lnTo>
                    <a:cubicBezTo>
                      <a:pt x="228" y="509"/>
                      <a:pt x="229" y="509"/>
                      <a:pt x="230" y="510"/>
                    </a:cubicBezTo>
                    <a:lnTo>
                      <a:pt x="233" y="512"/>
                    </a:lnTo>
                    <a:lnTo>
                      <a:pt x="237" y="517"/>
                    </a:lnTo>
                    <a:cubicBezTo>
                      <a:pt x="238" y="517"/>
                      <a:pt x="239" y="518"/>
                      <a:pt x="240" y="518"/>
                    </a:cubicBezTo>
                    <a:lnTo>
                      <a:pt x="244" y="524"/>
                    </a:lnTo>
                    <a:lnTo>
                      <a:pt x="249" y="526"/>
                    </a:lnTo>
                    <a:lnTo>
                      <a:pt x="251" y="525"/>
                    </a:lnTo>
                    <a:cubicBezTo>
                      <a:pt x="252" y="525"/>
                      <a:pt x="254" y="525"/>
                      <a:pt x="255" y="525"/>
                    </a:cubicBezTo>
                    <a:lnTo>
                      <a:pt x="258" y="526"/>
                    </a:lnTo>
                    <a:cubicBezTo>
                      <a:pt x="259" y="526"/>
                      <a:pt x="260" y="526"/>
                      <a:pt x="261" y="527"/>
                    </a:cubicBezTo>
                    <a:lnTo>
                      <a:pt x="263" y="526"/>
                    </a:lnTo>
                    <a:lnTo>
                      <a:pt x="264" y="522"/>
                    </a:lnTo>
                    <a:cubicBezTo>
                      <a:pt x="264" y="521"/>
                      <a:pt x="264" y="521"/>
                      <a:pt x="263" y="520"/>
                    </a:cubicBezTo>
                    <a:cubicBezTo>
                      <a:pt x="262" y="518"/>
                      <a:pt x="262" y="514"/>
                      <a:pt x="263" y="512"/>
                    </a:cubicBezTo>
                    <a:lnTo>
                      <a:pt x="263" y="509"/>
                    </a:lnTo>
                    <a:cubicBezTo>
                      <a:pt x="262" y="507"/>
                      <a:pt x="263" y="506"/>
                      <a:pt x="263" y="504"/>
                    </a:cubicBezTo>
                    <a:lnTo>
                      <a:pt x="266" y="497"/>
                    </a:lnTo>
                    <a:cubicBezTo>
                      <a:pt x="266" y="496"/>
                      <a:pt x="267" y="496"/>
                      <a:pt x="267" y="495"/>
                    </a:cubicBezTo>
                    <a:lnTo>
                      <a:pt x="271" y="490"/>
                    </a:lnTo>
                    <a:lnTo>
                      <a:pt x="271" y="490"/>
                    </a:lnTo>
                    <a:cubicBezTo>
                      <a:pt x="270" y="489"/>
                      <a:pt x="270" y="488"/>
                      <a:pt x="270" y="486"/>
                    </a:cubicBezTo>
                    <a:lnTo>
                      <a:pt x="269" y="483"/>
                    </a:lnTo>
                    <a:lnTo>
                      <a:pt x="269" y="477"/>
                    </a:lnTo>
                    <a:lnTo>
                      <a:pt x="272" y="465"/>
                    </a:lnTo>
                    <a:lnTo>
                      <a:pt x="277" y="448"/>
                    </a:lnTo>
                    <a:lnTo>
                      <a:pt x="276" y="446"/>
                    </a:lnTo>
                    <a:cubicBezTo>
                      <a:pt x="275" y="444"/>
                      <a:pt x="274" y="441"/>
                      <a:pt x="275" y="439"/>
                    </a:cubicBezTo>
                    <a:lnTo>
                      <a:pt x="280" y="422"/>
                    </a:lnTo>
                    <a:lnTo>
                      <a:pt x="280" y="417"/>
                    </a:lnTo>
                    <a:lnTo>
                      <a:pt x="279" y="407"/>
                    </a:lnTo>
                    <a:lnTo>
                      <a:pt x="282" y="392"/>
                    </a:lnTo>
                    <a:cubicBezTo>
                      <a:pt x="282" y="391"/>
                      <a:pt x="282" y="391"/>
                      <a:pt x="282" y="390"/>
                    </a:cubicBezTo>
                    <a:lnTo>
                      <a:pt x="284" y="386"/>
                    </a:lnTo>
                    <a:lnTo>
                      <a:pt x="282" y="374"/>
                    </a:lnTo>
                    <a:lnTo>
                      <a:pt x="284" y="359"/>
                    </a:lnTo>
                    <a:lnTo>
                      <a:pt x="286" y="353"/>
                    </a:lnTo>
                    <a:cubicBezTo>
                      <a:pt x="286" y="353"/>
                      <a:pt x="286" y="353"/>
                      <a:pt x="286" y="352"/>
                    </a:cubicBezTo>
                    <a:cubicBezTo>
                      <a:pt x="285" y="351"/>
                      <a:pt x="285" y="350"/>
                      <a:pt x="285" y="349"/>
                    </a:cubicBezTo>
                    <a:cubicBezTo>
                      <a:pt x="285" y="348"/>
                      <a:pt x="285" y="347"/>
                      <a:pt x="286" y="346"/>
                    </a:cubicBezTo>
                    <a:cubicBezTo>
                      <a:pt x="285" y="346"/>
                      <a:pt x="285" y="345"/>
                      <a:pt x="285" y="344"/>
                    </a:cubicBezTo>
                    <a:lnTo>
                      <a:pt x="285" y="341"/>
                    </a:lnTo>
                    <a:cubicBezTo>
                      <a:pt x="285" y="341"/>
                      <a:pt x="286" y="340"/>
                      <a:pt x="286" y="339"/>
                    </a:cubicBezTo>
                    <a:lnTo>
                      <a:pt x="288" y="333"/>
                    </a:lnTo>
                    <a:lnTo>
                      <a:pt x="286" y="327"/>
                    </a:lnTo>
                    <a:cubicBezTo>
                      <a:pt x="286" y="326"/>
                      <a:pt x="286" y="325"/>
                      <a:pt x="286" y="324"/>
                    </a:cubicBezTo>
                    <a:lnTo>
                      <a:pt x="287" y="315"/>
                    </a:lnTo>
                    <a:lnTo>
                      <a:pt x="294" y="297"/>
                    </a:lnTo>
                    <a:lnTo>
                      <a:pt x="294" y="297"/>
                    </a:lnTo>
                    <a:cubicBezTo>
                      <a:pt x="293" y="296"/>
                      <a:pt x="292" y="296"/>
                      <a:pt x="292" y="295"/>
                    </a:cubicBezTo>
                    <a:lnTo>
                      <a:pt x="288" y="290"/>
                    </a:lnTo>
                    <a:lnTo>
                      <a:pt x="286" y="289"/>
                    </a:lnTo>
                    <a:cubicBezTo>
                      <a:pt x="285" y="288"/>
                      <a:pt x="284" y="287"/>
                      <a:pt x="283" y="286"/>
                    </a:cubicBezTo>
                    <a:lnTo>
                      <a:pt x="281" y="282"/>
                    </a:lnTo>
                    <a:lnTo>
                      <a:pt x="275" y="264"/>
                    </a:lnTo>
                    <a:lnTo>
                      <a:pt x="274" y="252"/>
                    </a:lnTo>
                    <a:lnTo>
                      <a:pt x="274" y="247"/>
                    </a:lnTo>
                    <a:cubicBezTo>
                      <a:pt x="274" y="247"/>
                      <a:pt x="274" y="246"/>
                      <a:pt x="274" y="245"/>
                    </a:cubicBezTo>
                    <a:lnTo>
                      <a:pt x="276" y="240"/>
                    </a:lnTo>
                    <a:lnTo>
                      <a:pt x="279" y="235"/>
                    </a:lnTo>
                    <a:cubicBezTo>
                      <a:pt x="279" y="235"/>
                      <a:pt x="280" y="234"/>
                      <a:pt x="281" y="234"/>
                    </a:cubicBezTo>
                    <a:lnTo>
                      <a:pt x="286" y="228"/>
                    </a:lnTo>
                    <a:lnTo>
                      <a:pt x="292" y="217"/>
                    </a:lnTo>
                    <a:cubicBezTo>
                      <a:pt x="293" y="216"/>
                      <a:pt x="294" y="215"/>
                      <a:pt x="295" y="214"/>
                    </a:cubicBezTo>
                    <a:lnTo>
                      <a:pt x="301" y="212"/>
                    </a:lnTo>
                    <a:lnTo>
                      <a:pt x="304" y="203"/>
                    </a:lnTo>
                    <a:lnTo>
                      <a:pt x="310" y="193"/>
                    </a:lnTo>
                    <a:lnTo>
                      <a:pt x="311" y="185"/>
                    </a:lnTo>
                    <a:lnTo>
                      <a:pt x="313" y="182"/>
                    </a:lnTo>
                    <a:lnTo>
                      <a:pt x="309" y="179"/>
                    </a:lnTo>
                    <a:cubicBezTo>
                      <a:pt x="308" y="177"/>
                      <a:pt x="308" y="176"/>
                      <a:pt x="307" y="175"/>
                    </a:cubicBezTo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21" name="Google Shape;4621;p90"/>
              <p:cNvSpPr/>
              <p:nvPr/>
            </p:nvSpPr>
            <p:spPr>
              <a:xfrm>
                <a:off x="6113165" y="3305934"/>
                <a:ext cx="648761" cy="677233"/>
              </a:xfrm>
              <a:custGeom>
                <a:rect b="b" l="l" r="r" t="t"/>
                <a:pathLst>
                  <a:path extrusionOk="0" h="2413" w="2311">
                    <a:moveTo>
                      <a:pt x="2308" y="1865"/>
                    </a:moveTo>
                    <a:lnTo>
                      <a:pt x="2307" y="1863"/>
                    </a:lnTo>
                    <a:lnTo>
                      <a:pt x="2295" y="1833"/>
                    </a:lnTo>
                    <a:lnTo>
                      <a:pt x="2283" y="1817"/>
                    </a:lnTo>
                    <a:lnTo>
                      <a:pt x="2281" y="1816"/>
                    </a:lnTo>
                    <a:cubicBezTo>
                      <a:pt x="2280" y="1816"/>
                      <a:pt x="2279" y="1815"/>
                      <a:pt x="2278" y="1814"/>
                    </a:cubicBezTo>
                    <a:lnTo>
                      <a:pt x="2270" y="1802"/>
                    </a:lnTo>
                    <a:lnTo>
                      <a:pt x="2262" y="1794"/>
                    </a:lnTo>
                    <a:lnTo>
                      <a:pt x="2258" y="1788"/>
                    </a:lnTo>
                    <a:lnTo>
                      <a:pt x="2257" y="1788"/>
                    </a:lnTo>
                    <a:cubicBezTo>
                      <a:pt x="2256" y="1788"/>
                      <a:pt x="2255" y="1787"/>
                      <a:pt x="2254" y="1787"/>
                    </a:cubicBezTo>
                    <a:lnTo>
                      <a:pt x="2236" y="1777"/>
                    </a:lnTo>
                    <a:lnTo>
                      <a:pt x="2219" y="1763"/>
                    </a:lnTo>
                    <a:cubicBezTo>
                      <a:pt x="2217" y="1761"/>
                      <a:pt x="2216" y="1758"/>
                      <a:pt x="2216" y="1756"/>
                    </a:cubicBezTo>
                    <a:lnTo>
                      <a:pt x="2217" y="1747"/>
                    </a:lnTo>
                    <a:lnTo>
                      <a:pt x="2214" y="1745"/>
                    </a:lnTo>
                    <a:cubicBezTo>
                      <a:pt x="2214" y="1744"/>
                      <a:pt x="2213" y="1743"/>
                      <a:pt x="2212" y="1741"/>
                    </a:cubicBezTo>
                    <a:lnTo>
                      <a:pt x="2212" y="1741"/>
                    </a:lnTo>
                    <a:cubicBezTo>
                      <a:pt x="2212" y="1741"/>
                      <a:pt x="2212" y="1741"/>
                      <a:pt x="2210" y="1741"/>
                    </a:cubicBezTo>
                    <a:lnTo>
                      <a:pt x="2208" y="1741"/>
                    </a:lnTo>
                    <a:cubicBezTo>
                      <a:pt x="2206" y="1741"/>
                      <a:pt x="2204" y="1741"/>
                      <a:pt x="2202" y="1739"/>
                    </a:cubicBezTo>
                    <a:cubicBezTo>
                      <a:pt x="2201" y="1738"/>
                      <a:pt x="2200" y="1735"/>
                      <a:pt x="2200" y="1733"/>
                    </a:cubicBezTo>
                    <a:lnTo>
                      <a:pt x="2200" y="1732"/>
                    </a:lnTo>
                    <a:lnTo>
                      <a:pt x="2199" y="1732"/>
                    </a:lnTo>
                    <a:lnTo>
                      <a:pt x="2185" y="1729"/>
                    </a:lnTo>
                    <a:cubicBezTo>
                      <a:pt x="2184" y="1729"/>
                      <a:pt x="2183" y="1728"/>
                      <a:pt x="2182" y="1728"/>
                    </a:cubicBezTo>
                    <a:lnTo>
                      <a:pt x="2163" y="1714"/>
                    </a:lnTo>
                    <a:lnTo>
                      <a:pt x="2142" y="1705"/>
                    </a:lnTo>
                    <a:lnTo>
                      <a:pt x="2127" y="1701"/>
                    </a:lnTo>
                    <a:cubicBezTo>
                      <a:pt x="2126" y="1701"/>
                      <a:pt x="2125" y="1701"/>
                      <a:pt x="2124" y="1700"/>
                    </a:cubicBezTo>
                    <a:lnTo>
                      <a:pt x="2111" y="1693"/>
                    </a:lnTo>
                    <a:cubicBezTo>
                      <a:pt x="2110" y="1693"/>
                      <a:pt x="2109" y="1692"/>
                      <a:pt x="2109" y="1692"/>
                    </a:cubicBezTo>
                    <a:lnTo>
                      <a:pt x="2096" y="1679"/>
                    </a:lnTo>
                    <a:lnTo>
                      <a:pt x="2085" y="1672"/>
                    </a:lnTo>
                    <a:cubicBezTo>
                      <a:pt x="2084" y="1672"/>
                      <a:pt x="2083" y="1671"/>
                      <a:pt x="2083" y="1670"/>
                    </a:cubicBezTo>
                    <a:lnTo>
                      <a:pt x="2075" y="1659"/>
                    </a:lnTo>
                    <a:lnTo>
                      <a:pt x="2070" y="1653"/>
                    </a:lnTo>
                    <a:lnTo>
                      <a:pt x="2056" y="1644"/>
                    </a:lnTo>
                    <a:lnTo>
                      <a:pt x="2029" y="1628"/>
                    </a:lnTo>
                    <a:lnTo>
                      <a:pt x="1996" y="1618"/>
                    </a:lnTo>
                    <a:cubicBezTo>
                      <a:pt x="1995" y="1618"/>
                      <a:pt x="1994" y="1617"/>
                      <a:pt x="1993" y="1616"/>
                    </a:cubicBezTo>
                    <a:cubicBezTo>
                      <a:pt x="1991" y="1616"/>
                      <a:pt x="1988" y="1615"/>
                      <a:pt x="1987" y="1614"/>
                    </a:cubicBezTo>
                    <a:lnTo>
                      <a:pt x="1984" y="1612"/>
                    </a:lnTo>
                    <a:lnTo>
                      <a:pt x="1939" y="1597"/>
                    </a:lnTo>
                    <a:cubicBezTo>
                      <a:pt x="1939" y="1596"/>
                      <a:pt x="1938" y="1596"/>
                      <a:pt x="1937" y="1596"/>
                    </a:cubicBezTo>
                    <a:lnTo>
                      <a:pt x="1924" y="1585"/>
                    </a:lnTo>
                    <a:lnTo>
                      <a:pt x="1914" y="1582"/>
                    </a:lnTo>
                    <a:lnTo>
                      <a:pt x="1881" y="1565"/>
                    </a:lnTo>
                    <a:lnTo>
                      <a:pt x="1845" y="1548"/>
                    </a:lnTo>
                    <a:cubicBezTo>
                      <a:pt x="1844" y="1548"/>
                      <a:pt x="1843" y="1547"/>
                      <a:pt x="1842" y="1546"/>
                    </a:cubicBezTo>
                    <a:lnTo>
                      <a:pt x="1839" y="1543"/>
                    </a:lnTo>
                    <a:lnTo>
                      <a:pt x="1828" y="1539"/>
                    </a:lnTo>
                    <a:cubicBezTo>
                      <a:pt x="1827" y="1539"/>
                      <a:pt x="1826" y="1539"/>
                      <a:pt x="1825" y="1538"/>
                    </a:cubicBezTo>
                    <a:lnTo>
                      <a:pt x="1814" y="1530"/>
                    </a:lnTo>
                    <a:lnTo>
                      <a:pt x="1807" y="1524"/>
                    </a:lnTo>
                    <a:lnTo>
                      <a:pt x="1802" y="1517"/>
                    </a:lnTo>
                    <a:cubicBezTo>
                      <a:pt x="1801" y="1516"/>
                      <a:pt x="1801" y="1516"/>
                      <a:pt x="1801" y="1515"/>
                    </a:cubicBezTo>
                    <a:lnTo>
                      <a:pt x="1798" y="1506"/>
                    </a:lnTo>
                    <a:lnTo>
                      <a:pt x="1797" y="1494"/>
                    </a:lnTo>
                    <a:cubicBezTo>
                      <a:pt x="1796" y="1493"/>
                      <a:pt x="1796" y="1492"/>
                      <a:pt x="1797" y="1492"/>
                    </a:cubicBezTo>
                    <a:lnTo>
                      <a:pt x="1798" y="1482"/>
                    </a:lnTo>
                    <a:cubicBezTo>
                      <a:pt x="1799" y="1481"/>
                      <a:pt x="1799" y="1479"/>
                      <a:pt x="1800" y="1478"/>
                    </a:cubicBezTo>
                    <a:lnTo>
                      <a:pt x="1805" y="1472"/>
                    </a:lnTo>
                    <a:cubicBezTo>
                      <a:pt x="1805" y="1471"/>
                      <a:pt x="1806" y="1470"/>
                      <a:pt x="1807" y="1469"/>
                    </a:cubicBezTo>
                    <a:lnTo>
                      <a:pt x="1827" y="1459"/>
                    </a:lnTo>
                    <a:lnTo>
                      <a:pt x="1833" y="1454"/>
                    </a:lnTo>
                    <a:lnTo>
                      <a:pt x="1837" y="1449"/>
                    </a:lnTo>
                    <a:lnTo>
                      <a:pt x="1841" y="1445"/>
                    </a:lnTo>
                    <a:cubicBezTo>
                      <a:pt x="1842" y="1444"/>
                      <a:pt x="1843" y="1444"/>
                      <a:pt x="1844" y="1443"/>
                    </a:cubicBezTo>
                    <a:lnTo>
                      <a:pt x="1850" y="1441"/>
                    </a:lnTo>
                    <a:lnTo>
                      <a:pt x="1856" y="1435"/>
                    </a:lnTo>
                    <a:lnTo>
                      <a:pt x="1856" y="1432"/>
                    </a:lnTo>
                    <a:lnTo>
                      <a:pt x="1855" y="1429"/>
                    </a:lnTo>
                    <a:lnTo>
                      <a:pt x="1853" y="1417"/>
                    </a:lnTo>
                    <a:cubicBezTo>
                      <a:pt x="1852" y="1416"/>
                      <a:pt x="1851" y="1415"/>
                      <a:pt x="1850" y="1414"/>
                    </a:cubicBezTo>
                    <a:lnTo>
                      <a:pt x="1848" y="1410"/>
                    </a:lnTo>
                    <a:lnTo>
                      <a:pt x="1845" y="1409"/>
                    </a:lnTo>
                    <a:cubicBezTo>
                      <a:pt x="1845" y="1409"/>
                      <a:pt x="1844" y="1409"/>
                      <a:pt x="1843" y="1408"/>
                    </a:cubicBezTo>
                    <a:lnTo>
                      <a:pt x="1831" y="1405"/>
                    </a:lnTo>
                    <a:lnTo>
                      <a:pt x="1783" y="1411"/>
                    </a:lnTo>
                    <a:lnTo>
                      <a:pt x="1749" y="1409"/>
                    </a:lnTo>
                    <a:lnTo>
                      <a:pt x="1719" y="1415"/>
                    </a:lnTo>
                    <a:lnTo>
                      <a:pt x="1708" y="1414"/>
                    </a:lnTo>
                    <a:lnTo>
                      <a:pt x="1685" y="1409"/>
                    </a:lnTo>
                    <a:lnTo>
                      <a:pt x="1664" y="1409"/>
                    </a:lnTo>
                    <a:lnTo>
                      <a:pt x="1654" y="1407"/>
                    </a:lnTo>
                    <a:cubicBezTo>
                      <a:pt x="1653" y="1407"/>
                      <a:pt x="1652" y="1407"/>
                      <a:pt x="1652" y="1407"/>
                    </a:cubicBezTo>
                    <a:lnTo>
                      <a:pt x="1648" y="1405"/>
                    </a:lnTo>
                    <a:lnTo>
                      <a:pt x="1637" y="1398"/>
                    </a:lnTo>
                    <a:cubicBezTo>
                      <a:pt x="1637" y="1398"/>
                      <a:pt x="1636" y="1398"/>
                      <a:pt x="1635" y="1397"/>
                    </a:cubicBezTo>
                    <a:lnTo>
                      <a:pt x="1633" y="1396"/>
                    </a:lnTo>
                    <a:cubicBezTo>
                      <a:pt x="1633" y="1395"/>
                      <a:pt x="1632" y="1395"/>
                      <a:pt x="1632" y="1394"/>
                    </a:cubicBezTo>
                    <a:lnTo>
                      <a:pt x="1626" y="1387"/>
                    </a:lnTo>
                    <a:lnTo>
                      <a:pt x="1619" y="1384"/>
                    </a:lnTo>
                    <a:lnTo>
                      <a:pt x="1605" y="1382"/>
                    </a:lnTo>
                    <a:cubicBezTo>
                      <a:pt x="1604" y="1382"/>
                      <a:pt x="1603" y="1382"/>
                      <a:pt x="1603" y="1381"/>
                    </a:cubicBezTo>
                    <a:lnTo>
                      <a:pt x="1596" y="1378"/>
                    </a:lnTo>
                    <a:cubicBezTo>
                      <a:pt x="1595" y="1378"/>
                      <a:pt x="1594" y="1377"/>
                      <a:pt x="1594" y="1377"/>
                    </a:cubicBezTo>
                    <a:lnTo>
                      <a:pt x="1585" y="1370"/>
                    </a:lnTo>
                    <a:lnTo>
                      <a:pt x="1583" y="1370"/>
                    </a:lnTo>
                    <a:cubicBezTo>
                      <a:pt x="1583" y="1370"/>
                      <a:pt x="1581" y="1369"/>
                      <a:pt x="1580" y="1369"/>
                    </a:cubicBezTo>
                    <a:lnTo>
                      <a:pt x="1577" y="1367"/>
                    </a:lnTo>
                    <a:cubicBezTo>
                      <a:pt x="1576" y="1367"/>
                      <a:pt x="1574" y="1366"/>
                      <a:pt x="1574" y="1364"/>
                    </a:cubicBezTo>
                    <a:lnTo>
                      <a:pt x="1571" y="1360"/>
                    </a:lnTo>
                    <a:cubicBezTo>
                      <a:pt x="1571" y="1360"/>
                      <a:pt x="1571" y="1359"/>
                      <a:pt x="1571" y="1358"/>
                    </a:cubicBezTo>
                    <a:lnTo>
                      <a:pt x="1569" y="1353"/>
                    </a:lnTo>
                    <a:lnTo>
                      <a:pt x="1568" y="1341"/>
                    </a:lnTo>
                    <a:lnTo>
                      <a:pt x="1562" y="1340"/>
                    </a:lnTo>
                    <a:lnTo>
                      <a:pt x="1549" y="1335"/>
                    </a:lnTo>
                    <a:lnTo>
                      <a:pt x="1541" y="1330"/>
                    </a:lnTo>
                    <a:lnTo>
                      <a:pt x="1514" y="1304"/>
                    </a:lnTo>
                    <a:cubicBezTo>
                      <a:pt x="1513" y="1303"/>
                      <a:pt x="1513" y="1303"/>
                      <a:pt x="1513" y="1302"/>
                    </a:cubicBezTo>
                    <a:lnTo>
                      <a:pt x="1505" y="1290"/>
                    </a:lnTo>
                    <a:lnTo>
                      <a:pt x="1500" y="1285"/>
                    </a:lnTo>
                    <a:lnTo>
                      <a:pt x="1487" y="1276"/>
                    </a:lnTo>
                    <a:lnTo>
                      <a:pt x="1473" y="1265"/>
                    </a:lnTo>
                    <a:lnTo>
                      <a:pt x="1444" y="1230"/>
                    </a:lnTo>
                    <a:cubicBezTo>
                      <a:pt x="1444" y="1229"/>
                      <a:pt x="1443" y="1229"/>
                      <a:pt x="1443" y="1228"/>
                    </a:cubicBezTo>
                    <a:lnTo>
                      <a:pt x="1441" y="1221"/>
                    </a:lnTo>
                    <a:lnTo>
                      <a:pt x="1429" y="1203"/>
                    </a:lnTo>
                    <a:lnTo>
                      <a:pt x="1425" y="1193"/>
                    </a:lnTo>
                    <a:lnTo>
                      <a:pt x="1417" y="1175"/>
                    </a:lnTo>
                    <a:lnTo>
                      <a:pt x="1402" y="1118"/>
                    </a:lnTo>
                    <a:lnTo>
                      <a:pt x="1398" y="1095"/>
                    </a:lnTo>
                    <a:lnTo>
                      <a:pt x="1396" y="1086"/>
                    </a:lnTo>
                    <a:lnTo>
                      <a:pt x="1386" y="1067"/>
                    </a:lnTo>
                    <a:lnTo>
                      <a:pt x="1384" y="1056"/>
                    </a:lnTo>
                    <a:lnTo>
                      <a:pt x="1382" y="1052"/>
                    </a:lnTo>
                    <a:lnTo>
                      <a:pt x="1353" y="979"/>
                    </a:lnTo>
                    <a:cubicBezTo>
                      <a:pt x="1353" y="977"/>
                      <a:pt x="1352" y="975"/>
                      <a:pt x="1353" y="973"/>
                    </a:cubicBezTo>
                    <a:lnTo>
                      <a:pt x="1353" y="973"/>
                    </a:lnTo>
                    <a:lnTo>
                      <a:pt x="1351" y="973"/>
                    </a:lnTo>
                    <a:cubicBezTo>
                      <a:pt x="1350" y="972"/>
                      <a:pt x="1348" y="971"/>
                      <a:pt x="1347" y="970"/>
                    </a:cubicBezTo>
                    <a:lnTo>
                      <a:pt x="1345" y="968"/>
                    </a:lnTo>
                    <a:cubicBezTo>
                      <a:pt x="1345" y="968"/>
                      <a:pt x="1345" y="967"/>
                      <a:pt x="1344" y="966"/>
                    </a:cubicBezTo>
                    <a:lnTo>
                      <a:pt x="1339" y="959"/>
                    </a:lnTo>
                    <a:cubicBezTo>
                      <a:pt x="1339" y="960"/>
                      <a:pt x="1339" y="960"/>
                      <a:pt x="1339" y="960"/>
                    </a:cubicBezTo>
                    <a:lnTo>
                      <a:pt x="1337" y="961"/>
                    </a:lnTo>
                    <a:cubicBezTo>
                      <a:pt x="1334" y="963"/>
                      <a:pt x="1331" y="963"/>
                      <a:pt x="1329" y="961"/>
                    </a:cubicBezTo>
                    <a:lnTo>
                      <a:pt x="1323" y="958"/>
                    </a:lnTo>
                    <a:lnTo>
                      <a:pt x="1316" y="955"/>
                    </a:lnTo>
                    <a:cubicBezTo>
                      <a:pt x="1314" y="955"/>
                      <a:pt x="1313" y="954"/>
                      <a:pt x="1312" y="953"/>
                    </a:cubicBezTo>
                    <a:lnTo>
                      <a:pt x="1311" y="952"/>
                    </a:lnTo>
                    <a:lnTo>
                      <a:pt x="1309" y="951"/>
                    </a:lnTo>
                    <a:lnTo>
                      <a:pt x="1285" y="937"/>
                    </a:lnTo>
                    <a:lnTo>
                      <a:pt x="1221" y="879"/>
                    </a:lnTo>
                    <a:lnTo>
                      <a:pt x="1210" y="874"/>
                    </a:lnTo>
                    <a:cubicBezTo>
                      <a:pt x="1209" y="874"/>
                      <a:pt x="1209" y="874"/>
                      <a:pt x="1208" y="873"/>
                    </a:cubicBezTo>
                    <a:lnTo>
                      <a:pt x="1199" y="866"/>
                    </a:lnTo>
                    <a:lnTo>
                      <a:pt x="1191" y="865"/>
                    </a:lnTo>
                    <a:lnTo>
                      <a:pt x="1181" y="862"/>
                    </a:lnTo>
                    <a:lnTo>
                      <a:pt x="1176" y="859"/>
                    </a:lnTo>
                    <a:lnTo>
                      <a:pt x="1169" y="854"/>
                    </a:lnTo>
                    <a:lnTo>
                      <a:pt x="1162" y="847"/>
                    </a:lnTo>
                    <a:lnTo>
                      <a:pt x="1152" y="833"/>
                    </a:lnTo>
                    <a:lnTo>
                      <a:pt x="1149" y="832"/>
                    </a:lnTo>
                    <a:cubicBezTo>
                      <a:pt x="1148" y="831"/>
                      <a:pt x="1147" y="831"/>
                      <a:pt x="1147" y="830"/>
                    </a:cubicBezTo>
                    <a:lnTo>
                      <a:pt x="1139" y="825"/>
                    </a:lnTo>
                    <a:lnTo>
                      <a:pt x="1132" y="817"/>
                    </a:lnTo>
                    <a:lnTo>
                      <a:pt x="1128" y="809"/>
                    </a:lnTo>
                    <a:lnTo>
                      <a:pt x="1120" y="802"/>
                    </a:lnTo>
                    <a:lnTo>
                      <a:pt x="1114" y="794"/>
                    </a:lnTo>
                    <a:lnTo>
                      <a:pt x="1110" y="785"/>
                    </a:lnTo>
                    <a:lnTo>
                      <a:pt x="1104" y="767"/>
                    </a:lnTo>
                    <a:lnTo>
                      <a:pt x="1104" y="763"/>
                    </a:lnTo>
                    <a:lnTo>
                      <a:pt x="1102" y="760"/>
                    </a:lnTo>
                    <a:cubicBezTo>
                      <a:pt x="1101" y="759"/>
                      <a:pt x="1100" y="757"/>
                      <a:pt x="1100" y="757"/>
                    </a:cubicBezTo>
                    <a:lnTo>
                      <a:pt x="1099" y="753"/>
                    </a:lnTo>
                    <a:lnTo>
                      <a:pt x="1098" y="745"/>
                    </a:lnTo>
                    <a:lnTo>
                      <a:pt x="1092" y="719"/>
                    </a:lnTo>
                    <a:lnTo>
                      <a:pt x="1091" y="705"/>
                    </a:lnTo>
                    <a:lnTo>
                      <a:pt x="1092" y="686"/>
                    </a:lnTo>
                    <a:lnTo>
                      <a:pt x="1092" y="686"/>
                    </a:lnTo>
                    <a:cubicBezTo>
                      <a:pt x="1092" y="685"/>
                      <a:pt x="1091" y="684"/>
                      <a:pt x="1091" y="684"/>
                    </a:cubicBezTo>
                    <a:lnTo>
                      <a:pt x="1086" y="670"/>
                    </a:lnTo>
                    <a:lnTo>
                      <a:pt x="1085" y="656"/>
                    </a:lnTo>
                    <a:lnTo>
                      <a:pt x="1086" y="644"/>
                    </a:lnTo>
                    <a:lnTo>
                      <a:pt x="1090" y="630"/>
                    </a:lnTo>
                    <a:cubicBezTo>
                      <a:pt x="1089" y="629"/>
                      <a:pt x="1089" y="627"/>
                      <a:pt x="1089" y="626"/>
                    </a:cubicBezTo>
                    <a:cubicBezTo>
                      <a:pt x="1089" y="623"/>
                      <a:pt x="1090" y="620"/>
                      <a:pt x="1091" y="618"/>
                    </a:cubicBezTo>
                    <a:lnTo>
                      <a:pt x="1096" y="613"/>
                    </a:lnTo>
                    <a:cubicBezTo>
                      <a:pt x="1098" y="612"/>
                      <a:pt x="1100" y="611"/>
                      <a:pt x="1102" y="611"/>
                    </a:cubicBezTo>
                    <a:lnTo>
                      <a:pt x="1104" y="611"/>
                    </a:lnTo>
                    <a:cubicBezTo>
                      <a:pt x="1106" y="612"/>
                      <a:pt x="1107" y="612"/>
                      <a:pt x="1109" y="613"/>
                    </a:cubicBezTo>
                    <a:lnTo>
                      <a:pt x="1113" y="617"/>
                    </a:lnTo>
                    <a:cubicBezTo>
                      <a:pt x="1113" y="616"/>
                      <a:pt x="1113" y="616"/>
                      <a:pt x="1113" y="615"/>
                    </a:cubicBezTo>
                    <a:lnTo>
                      <a:pt x="1113" y="612"/>
                    </a:lnTo>
                    <a:cubicBezTo>
                      <a:pt x="1113" y="611"/>
                      <a:pt x="1114" y="610"/>
                      <a:pt x="1114" y="609"/>
                    </a:cubicBezTo>
                    <a:lnTo>
                      <a:pt x="1116" y="604"/>
                    </a:lnTo>
                    <a:cubicBezTo>
                      <a:pt x="1117" y="604"/>
                      <a:pt x="1117" y="602"/>
                      <a:pt x="1118" y="602"/>
                    </a:cubicBezTo>
                    <a:lnTo>
                      <a:pt x="1119" y="599"/>
                    </a:lnTo>
                    <a:cubicBezTo>
                      <a:pt x="1120" y="598"/>
                      <a:pt x="1121" y="598"/>
                      <a:pt x="1122" y="597"/>
                    </a:cubicBezTo>
                    <a:lnTo>
                      <a:pt x="1124" y="596"/>
                    </a:lnTo>
                    <a:cubicBezTo>
                      <a:pt x="1126" y="594"/>
                      <a:pt x="1129" y="594"/>
                      <a:pt x="1132" y="595"/>
                    </a:cubicBezTo>
                    <a:lnTo>
                      <a:pt x="1134" y="596"/>
                    </a:lnTo>
                    <a:cubicBezTo>
                      <a:pt x="1134" y="596"/>
                      <a:pt x="1134" y="596"/>
                      <a:pt x="1134" y="597"/>
                    </a:cubicBezTo>
                    <a:lnTo>
                      <a:pt x="1134" y="596"/>
                    </a:lnTo>
                    <a:cubicBezTo>
                      <a:pt x="1135" y="594"/>
                      <a:pt x="1137" y="592"/>
                      <a:pt x="1139" y="591"/>
                    </a:cubicBezTo>
                    <a:cubicBezTo>
                      <a:pt x="1137" y="591"/>
                      <a:pt x="1135" y="590"/>
                      <a:pt x="1134" y="588"/>
                    </a:cubicBezTo>
                    <a:lnTo>
                      <a:pt x="1125" y="579"/>
                    </a:lnTo>
                    <a:cubicBezTo>
                      <a:pt x="1125" y="579"/>
                      <a:pt x="1124" y="578"/>
                      <a:pt x="1123" y="577"/>
                    </a:cubicBezTo>
                    <a:lnTo>
                      <a:pt x="1123" y="578"/>
                    </a:lnTo>
                    <a:cubicBezTo>
                      <a:pt x="1122" y="580"/>
                      <a:pt x="1119" y="581"/>
                      <a:pt x="1117" y="581"/>
                    </a:cubicBezTo>
                    <a:lnTo>
                      <a:pt x="1117" y="581"/>
                    </a:lnTo>
                    <a:cubicBezTo>
                      <a:pt x="1114" y="581"/>
                      <a:pt x="1112" y="580"/>
                      <a:pt x="1110" y="578"/>
                    </a:cubicBezTo>
                    <a:lnTo>
                      <a:pt x="1108" y="574"/>
                    </a:lnTo>
                    <a:cubicBezTo>
                      <a:pt x="1106" y="572"/>
                      <a:pt x="1106" y="570"/>
                      <a:pt x="1106" y="568"/>
                    </a:cubicBezTo>
                    <a:cubicBezTo>
                      <a:pt x="1106" y="566"/>
                      <a:pt x="1107" y="565"/>
                      <a:pt x="1108" y="564"/>
                    </a:cubicBezTo>
                    <a:lnTo>
                      <a:pt x="1107" y="562"/>
                    </a:lnTo>
                    <a:lnTo>
                      <a:pt x="1105" y="563"/>
                    </a:lnTo>
                    <a:cubicBezTo>
                      <a:pt x="1102" y="563"/>
                      <a:pt x="1100" y="562"/>
                      <a:pt x="1098" y="559"/>
                    </a:cubicBezTo>
                    <a:lnTo>
                      <a:pt x="1096" y="556"/>
                    </a:lnTo>
                    <a:cubicBezTo>
                      <a:pt x="1095" y="555"/>
                      <a:pt x="1095" y="553"/>
                      <a:pt x="1095" y="552"/>
                    </a:cubicBezTo>
                    <a:lnTo>
                      <a:pt x="1095" y="547"/>
                    </a:lnTo>
                    <a:cubicBezTo>
                      <a:pt x="1095" y="546"/>
                      <a:pt x="1095" y="545"/>
                      <a:pt x="1095" y="545"/>
                    </a:cubicBezTo>
                    <a:lnTo>
                      <a:pt x="1097" y="538"/>
                    </a:lnTo>
                    <a:cubicBezTo>
                      <a:pt x="1098" y="537"/>
                      <a:pt x="1098" y="536"/>
                      <a:pt x="1100" y="535"/>
                    </a:cubicBezTo>
                    <a:lnTo>
                      <a:pt x="1099" y="529"/>
                    </a:lnTo>
                    <a:cubicBezTo>
                      <a:pt x="1098" y="530"/>
                      <a:pt x="1097" y="530"/>
                      <a:pt x="1097" y="530"/>
                    </a:cubicBezTo>
                    <a:lnTo>
                      <a:pt x="1093" y="530"/>
                    </a:lnTo>
                    <a:cubicBezTo>
                      <a:pt x="1091" y="530"/>
                      <a:pt x="1090" y="529"/>
                      <a:pt x="1089" y="529"/>
                    </a:cubicBezTo>
                    <a:lnTo>
                      <a:pt x="1085" y="527"/>
                    </a:lnTo>
                    <a:cubicBezTo>
                      <a:pt x="1084" y="526"/>
                      <a:pt x="1083" y="525"/>
                      <a:pt x="1083" y="524"/>
                    </a:cubicBezTo>
                    <a:lnTo>
                      <a:pt x="1081" y="520"/>
                    </a:lnTo>
                    <a:cubicBezTo>
                      <a:pt x="1080" y="519"/>
                      <a:pt x="1080" y="517"/>
                      <a:pt x="1080" y="515"/>
                    </a:cubicBezTo>
                    <a:cubicBezTo>
                      <a:pt x="1080" y="515"/>
                      <a:pt x="1080" y="515"/>
                      <a:pt x="1079" y="514"/>
                    </a:cubicBezTo>
                    <a:lnTo>
                      <a:pt x="1079" y="513"/>
                    </a:lnTo>
                    <a:cubicBezTo>
                      <a:pt x="1078" y="513"/>
                      <a:pt x="1077" y="513"/>
                      <a:pt x="1076" y="512"/>
                    </a:cubicBezTo>
                    <a:lnTo>
                      <a:pt x="1074" y="511"/>
                    </a:lnTo>
                    <a:cubicBezTo>
                      <a:pt x="1072" y="510"/>
                      <a:pt x="1071" y="508"/>
                      <a:pt x="1070" y="506"/>
                    </a:cubicBezTo>
                    <a:lnTo>
                      <a:pt x="1068" y="501"/>
                    </a:lnTo>
                    <a:cubicBezTo>
                      <a:pt x="1066" y="499"/>
                      <a:pt x="1065" y="497"/>
                      <a:pt x="1066" y="494"/>
                    </a:cubicBezTo>
                    <a:lnTo>
                      <a:pt x="1067" y="488"/>
                    </a:lnTo>
                    <a:cubicBezTo>
                      <a:pt x="1067" y="486"/>
                      <a:pt x="1069" y="484"/>
                      <a:pt x="1071" y="482"/>
                    </a:cubicBezTo>
                    <a:cubicBezTo>
                      <a:pt x="1074" y="481"/>
                      <a:pt x="1078" y="481"/>
                      <a:pt x="1081" y="482"/>
                    </a:cubicBezTo>
                    <a:lnTo>
                      <a:pt x="1081" y="482"/>
                    </a:lnTo>
                    <a:lnTo>
                      <a:pt x="1081" y="482"/>
                    </a:lnTo>
                    <a:cubicBezTo>
                      <a:pt x="1080" y="479"/>
                      <a:pt x="1080" y="476"/>
                      <a:pt x="1082" y="473"/>
                    </a:cubicBezTo>
                    <a:cubicBezTo>
                      <a:pt x="1083" y="472"/>
                      <a:pt x="1084" y="472"/>
                      <a:pt x="1085" y="471"/>
                    </a:cubicBezTo>
                    <a:lnTo>
                      <a:pt x="1085" y="468"/>
                    </a:lnTo>
                    <a:lnTo>
                      <a:pt x="1086" y="468"/>
                    </a:lnTo>
                    <a:cubicBezTo>
                      <a:pt x="1085" y="467"/>
                      <a:pt x="1085" y="467"/>
                      <a:pt x="1085" y="467"/>
                    </a:cubicBezTo>
                    <a:lnTo>
                      <a:pt x="1085" y="464"/>
                    </a:lnTo>
                    <a:cubicBezTo>
                      <a:pt x="1085" y="463"/>
                      <a:pt x="1085" y="462"/>
                      <a:pt x="1085" y="460"/>
                    </a:cubicBezTo>
                    <a:lnTo>
                      <a:pt x="1086" y="458"/>
                    </a:lnTo>
                    <a:cubicBezTo>
                      <a:pt x="1086" y="457"/>
                      <a:pt x="1086" y="457"/>
                      <a:pt x="1086" y="457"/>
                    </a:cubicBezTo>
                    <a:cubicBezTo>
                      <a:pt x="1086" y="456"/>
                      <a:pt x="1086" y="453"/>
                      <a:pt x="1087" y="452"/>
                    </a:cubicBezTo>
                    <a:lnTo>
                      <a:pt x="1091" y="444"/>
                    </a:lnTo>
                    <a:cubicBezTo>
                      <a:pt x="1091" y="444"/>
                      <a:pt x="1092" y="443"/>
                      <a:pt x="1092" y="442"/>
                    </a:cubicBezTo>
                    <a:lnTo>
                      <a:pt x="1100" y="435"/>
                    </a:lnTo>
                    <a:lnTo>
                      <a:pt x="1101" y="434"/>
                    </a:lnTo>
                    <a:lnTo>
                      <a:pt x="1109" y="430"/>
                    </a:lnTo>
                    <a:cubicBezTo>
                      <a:pt x="1110" y="429"/>
                      <a:pt x="1111" y="429"/>
                      <a:pt x="1112" y="429"/>
                    </a:cubicBezTo>
                    <a:cubicBezTo>
                      <a:pt x="1112" y="428"/>
                      <a:pt x="1112" y="428"/>
                      <a:pt x="1113" y="428"/>
                    </a:cubicBezTo>
                    <a:lnTo>
                      <a:pt x="1115" y="423"/>
                    </a:lnTo>
                    <a:cubicBezTo>
                      <a:pt x="1117" y="420"/>
                      <a:pt x="1120" y="419"/>
                      <a:pt x="1123" y="419"/>
                    </a:cubicBezTo>
                    <a:cubicBezTo>
                      <a:pt x="1125" y="419"/>
                      <a:pt x="1126" y="420"/>
                      <a:pt x="1127" y="421"/>
                    </a:cubicBezTo>
                    <a:lnTo>
                      <a:pt x="1128" y="420"/>
                    </a:lnTo>
                    <a:cubicBezTo>
                      <a:pt x="1128" y="420"/>
                      <a:pt x="1128" y="419"/>
                      <a:pt x="1129" y="418"/>
                    </a:cubicBezTo>
                    <a:lnTo>
                      <a:pt x="1134" y="414"/>
                    </a:lnTo>
                    <a:lnTo>
                      <a:pt x="1140" y="410"/>
                    </a:lnTo>
                    <a:cubicBezTo>
                      <a:pt x="1142" y="409"/>
                      <a:pt x="1145" y="409"/>
                      <a:pt x="1147" y="410"/>
                    </a:cubicBezTo>
                    <a:cubicBezTo>
                      <a:pt x="1149" y="411"/>
                      <a:pt x="1151" y="413"/>
                      <a:pt x="1152" y="416"/>
                    </a:cubicBezTo>
                    <a:lnTo>
                      <a:pt x="1152" y="417"/>
                    </a:lnTo>
                    <a:lnTo>
                      <a:pt x="1155" y="416"/>
                    </a:lnTo>
                    <a:cubicBezTo>
                      <a:pt x="1158" y="415"/>
                      <a:pt x="1162" y="415"/>
                      <a:pt x="1164" y="418"/>
                    </a:cubicBezTo>
                    <a:cubicBezTo>
                      <a:pt x="1166" y="420"/>
                      <a:pt x="1167" y="423"/>
                      <a:pt x="1166" y="426"/>
                    </a:cubicBezTo>
                    <a:lnTo>
                      <a:pt x="1164" y="430"/>
                    </a:lnTo>
                    <a:lnTo>
                      <a:pt x="1164" y="430"/>
                    </a:lnTo>
                    <a:lnTo>
                      <a:pt x="1194" y="416"/>
                    </a:lnTo>
                    <a:lnTo>
                      <a:pt x="1225" y="395"/>
                    </a:lnTo>
                    <a:cubicBezTo>
                      <a:pt x="1226" y="395"/>
                      <a:pt x="1227" y="394"/>
                      <a:pt x="1227" y="394"/>
                    </a:cubicBezTo>
                    <a:lnTo>
                      <a:pt x="1235" y="392"/>
                    </a:lnTo>
                    <a:lnTo>
                      <a:pt x="1252" y="391"/>
                    </a:lnTo>
                    <a:lnTo>
                      <a:pt x="1250" y="390"/>
                    </a:lnTo>
                    <a:cubicBezTo>
                      <a:pt x="1249" y="389"/>
                      <a:pt x="1248" y="387"/>
                      <a:pt x="1247" y="385"/>
                    </a:cubicBezTo>
                    <a:lnTo>
                      <a:pt x="1246" y="380"/>
                    </a:lnTo>
                    <a:cubicBezTo>
                      <a:pt x="1246" y="378"/>
                      <a:pt x="1246" y="376"/>
                      <a:pt x="1247" y="374"/>
                    </a:cubicBezTo>
                    <a:lnTo>
                      <a:pt x="1249" y="370"/>
                    </a:lnTo>
                    <a:cubicBezTo>
                      <a:pt x="1250" y="369"/>
                      <a:pt x="1251" y="368"/>
                      <a:pt x="1252" y="368"/>
                    </a:cubicBezTo>
                    <a:lnTo>
                      <a:pt x="1253" y="367"/>
                    </a:lnTo>
                    <a:cubicBezTo>
                      <a:pt x="1253" y="366"/>
                      <a:pt x="1253" y="365"/>
                      <a:pt x="1254" y="364"/>
                    </a:cubicBezTo>
                    <a:lnTo>
                      <a:pt x="1254" y="362"/>
                    </a:lnTo>
                    <a:cubicBezTo>
                      <a:pt x="1255" y="360"/>
                      <a:pt x="1256" y="358"/>
                      <a:pt x="1257" y="357"/>
                    </a:cubicBezTo>
                    <a:lnTo>
                      <a:pt x="1259" y="356"/>
                    </a:lnTo>
                    <a:cubicBezTo>
                      <a:pt x="1261" y="354"/>
                      <a:pt x="1264" y="354"/>
                      <a:pt x="1266" y="354"/>
                    </a:cubicBezTo>
                    <a:lnTo>
                      <a:pt x="1269" y="355"/>
                    </a:lnTo>
                    <a:cubicBezTo>
                      <a:pt x="1269" y="355"/>
                      <a:pt x="1269" y="356"/>
                      <a:pt x="1270" y="356"/>
                    </a:cubicBezTo>
                    <a:cubicBezTo>
                      <a:pt x="1270" y="356"/>
                      <a:pt x="1270" y="355"/>
                      <a:pt x="1271" y="355"/>
                    </a:cubicBezTo>
                    <a:lnTo>
                      <a:pt x="1281" y="352"/>
                    </a:lnTo>
                    <a:cubicBezTo>
                      <a:pt x="1283" y="352"/>
                      <a:pt x="1285" y="352"/>
                      <a:pt x="1287" y="353"/>
                    </a:cubicBezTo>
                    <a:cubicBezTo>
                      <a:pt x="1287" y="354"/>
                      <a:pt x="1289" y="355"/>
                      <a:pt x="1289" y="355"/>
                    </a:cubicBezTo>
                    <a:lnTo>
                      <a:pt x="1293" y="359"/>
                    </a:lnTo>
                    <a:lnTo>
                      <a:pt x="1309" y="363"/>
                    </a:lnTo>
                    <a:lnTo>
                      <a:pt x="1310" y="362"/>
                    </a:lnTo>
                    <a:cubicBezTo>
                      <a:pt x="1313" y="361"/>
                      <a:pt x="1317" y="362"/>
                      <a:pt x="1319" y="366"/>
                    </a:cubicBezTo>
                    <a:lnTo>
                      <a:pt x="1320" y="367"/>
                    </a:lnTo>
                    <a:lnTo>
                      <a:pt x="1325" y="367"/>
                    </a:lnTo>
                    <a:cubicBezTo>
                      <a:pt x="1327" y="368"/>
                      <a:pt x="1329" y="370"/>
                      <a:pt x="1330" y="372"/>
                    </a:cubicBezTo>
                    <a:lnTo>
                      <a:pt x="1331" y="372"/>
                    </a:lnTo>
                    <a:cubicBezTo>
                      <a:pt x="1331" y="372"/>
                      <a:pt x="1332" y="371"/>
                      <a:pt x="1333" y="371"/>
                    </a:cubicBezTo>
                    <a:lnTo>
                      <a:pt x="1335" y="371"/>
                    </a:lnTo>
                    <a:cubicBezTo>
                      <a:pt x="1335" y="370"/>
                      <a:pt x="1335" y="370"/>
                      <a:pt x="1335" y="370"/>
                    </a:cubicBezTo>
                    <a:lnTo>
                      <a:pt x="1335" y="366"/>
                    </a:lnTo>
                    <a:cubicBezTo>
                      <a:pt x="1335" y="365"/>
                      <a:pt x="1335" y="364"/>
                      <a:pt x="1335" y="363"/>
                    </a:cubicBezTo>
                    <a:lnTo>
                      <a:pt x="1337" y="357"/>
                    </a:lnTo>
                    <a:cubicBezTo>
                      <a:pt x="1338" y="355"/>
                      <a:pt x="1338" y="354"/>
                      <a:pt x="1339" y="353"/>
                    </a:cubicBezTo>
                    <a:lnTo>
                      <a:pt x="1343" y="350"/>
                    </a:lnTo>
                    <a:cubicBezTo>
                      <a:pt x="1343" y="350"/>
                      <a:pt x="1343" y="350"/>
                      <a:pt x="1344" y="349"/>
                    </a:cubicBezTo>
                    <a:lnTo>
                      <a:pt x="1344" y="349"/>
                    </a:lnTo>
                    <a:cubicBezTo>
                      <a:pt x="1343" y="348"/>
                      <a:pt x="1343" y="346"/>
                      <a:pt x="1343" y="345"/>
                    </a:cubicBezTo>
                    <a:lnTo>
                      <a:pt x="1344" y="336"/>
                    </a:lnTo>
                    <a:cubicBezTo>
                      <a:pt x="1344" y="335"/>
                      <a:pt x="1344" y="334"/>
                      <a:pt x="1344" y="333"/>
                    </a:cubicBezTo>
                    <a:lnTo>
                      <a:pt x="1353" y="312"/>
                    </a:lnTo>
                    <a:lnTo>
                      <a:pt x="1349" y="314"/>
                    </a:lnTo>
                    <a:cubicBezTo>
                      <a:pt x="1348" y="314"/>
                      <a:pt x="1347" y="315"/>
                      <a:pt x="1346" y="315"/>
                    </a:cubicBezTo>
                    <a:lnTo>
                      <a:pt x="1340" y="315"/>
                    </a:lnTo>
                    <a:cubicBezTo>
                      <a:pt x="1338" y="316"/>
                      <a:pt x="1335" y="314"/>
                      <a:pt x="1334" y="312"/>
                    </a:cubicBezTo>
                    <a:lnTo>
                      <a:pt x="1328" y="306"/>
                    </a:lnTo>
                    <a:cubicBezTo>
                      <a:pt x="1328" y="306"/>
                      <a:pt x="1328" y="305"/>
                      <a:pt x="1327" y="305"/>
                    </a:cubicBezTo>
                    <a:lnTo>
                      <a:pt x="1324" y="301"/>
                    </a:lnTo>
                    <a:cubicBezTo>
                      <a:pt x="1322" y="298"/>
                      <a:pt x="1322" y="293"/>
                      <a:pt x="1325" y="290"/>
                    </a:cubicBezTo>
                    <a:lnTo>
                      <a:pt x="1327" y="288"/>
                    </a:lnTo>
                    <a:cubicBezTo>
                      <a:pt x="1326" y="286"/>
                      <a:pt x="1326" y="283"/>
                      <a:pt x="1328" y="281"/>
                    </a:cubicBezTo>
                    <a:lnTo>
                      <a:pt x="1333" y="275"/>
                    </a:lnTo>
                    <a:cubicBezTo>
                      <a:pt x="1333" y="274"/>
                      <a:pt x="1333" y="274"/>
                      <a:pt x="1334" y="273"/>
                    </a:cubicBezTo>
                    <a:lnTo>
                      <a:pt x="1354" y="258"/>
                    </a:lnTo>
                    <a:lnTo>
                      <a:pt x="1356" y="255"/>
                    </a:lnTo>
                    <a:lnTo>
                      <a:pt x="1355" y="255"/>
                    </a:lnTo>
                    <a:cubicBezTo>
                      <a:pt x="1355" y="255"/>
                      <a:pt x="1354" y="255"/>
                      <a:pt x="1353" y="255"/>
                    </a:cubicBezTo>
                    <a:lnTo>
                      <a:pt x="1348" y="254"/>
                    </a:lnTo>
                    <a:cubicBezTo>
                      <a:pt x="1347" y="254"/>
                      <a:pt x="1345" y="253"/>
                      <a:pt x="1344" y="252"/>
                    </a:cubicBezTo>
                    <a:lnTo>
                      <a:pt x="1337" y="245"/>
                    </a:lnTo>
                    <a:lnTo>
                      <a:pt x="1333" y="245"/>
                    </a:lnTo>
                    <a:cubicBezTo>
                      <a:pt x="1332" y="245"/>
                      <a:pt x="1332" y="244"/>
                      <a:pt x="1331" y="244"/>
                    </a:cubicBezTo>
                    <a:cubicBezTo>
                      <a:pt x="1330" y="245"/>
                      <a:pt x="1329" y="246"/>
                      <a:pt x="1327" y="247"/>
                    </a:cubicBezTo>
                    <a:lnTo>
                      <a:pt x="1322" y="247"/>
                    </a:lnTo>
                    <a:cubicBezTo>
                      <a:pt x="1318" y="248"/>
                      <a:pt x="1315" y="247"/>
                      <a:pt x="1314" y="244"/>
                    </a:cubicBezTo>
                    <a:lnTo>
                      <a:pt x="1312" y="242"/>
                    </a:lnTo>
                    <a:cubicBezTo>
                      <a:pt x="1311" y="241"/>
                      <a:pt x="1311" y="240"/>
                      <a:pt x="1311" y="239"/>
                    </a:cubicBezTo>
                    <a:lnTo>
                      <a:pt x="1310" y="236"/>
                    </a:lnTo>
                    <a:lnTo>
                      <a:pt x="1309" y="234"/>
                    </a:lnTo>
                    <a:cubicBezTo>
                      <a:pt x="1309" y="234"/>
                      <a:pt x="1308" y="232"/>
                      <a:pt x="1307" y="231"/>
                    </a:cubicBezTo>
                    <a:lnTo>
                      <a:pt x="1305" y="220"/>
                    </a:lnTo>
                    <a:cubicBezTo>
                      <a:pt x="1303" y="216"/>
                      <a:pt x="1304" y="212"/>
                      <a:pt x="1307" y="210"/>
                    </a:cubicBezTo>
                    <a:lnTo>
                      <a:pt x="1311" y="207"/>
                    </a:lnTo>
                    <a:lnTo>
                      <a:pt x="1316" y="198"/>
                    </a:lnTo>
                    <a:cubicBezTo>
                      <a:pt x="1316" y="197"/>
                      <a:pt x="1316" y="196"/>
                      <a:pt x="1317" y="196"/>
                    </a:cubicBezTo>
                    <a:lnTo>
                      <a:pt x="1319" y="193"/>
                    </a:lnTo>
                    <a:cubicBezTo>
                      <a:pt x="1320" y="192"/>
                      <a:pt x="1322" y="191"/>
                      <a:pt x="1324" y="190"/>
                    </a:cubicBezTo>
                    <a:lnTo>
                      <a:pt x="1327" y="190"/>
                    </a:lnTo>
                    <a:lnTo>
                      <a:pt x="1330" y="187"/>
                    </a:lnTo>
                    <a:lnTo>
                      <a:pt x="1339" y="182"/>
                    </a:lnTo>
                    <a:lnTo>
                      <a:pt x="1352" y="168"/>
                    </a:lnTo>
                    <a:cubicBezTo>
                      <a:pt x="1353" y="166"/>
                      <a:pt x="1355" y="166"/>
                      <a:pt x="1356" y="165"/>
                    </a:cubicBezTo>
                    <a:lnTo>
                      <a:pt x="1363" y="165"/>
                    </a:lnTo>
                    <a:lnTo>
                      <a:pt x="1367" y="165"/>
                    </a:lnTo>
                    <a:lnTo>
                      <a:pt x="1367" y="164"/>
                    </a:lnTo>
                    <a:lnTo>
                      <a:pt x="1367" y="159"/>
                    </a:lnTo>
                    <a:lnTo>
                      <a:pt x="1346" y="152"/>
                    </a:lnTo>
                    <a:lnTo>
                      <a:pt x="1339" y="152"/>
                    </a:lnTo>
                    <a:cubicBezTo>
                      <a:pt x="1337" y="152"/>
                      <a:pt x="1336" y="151"/>
                      <a:pt x="1335" y="150"/>
                    </a:cubicBezTo>
                    <a:cubicBezTo>
                      <a:pt x="1334" y="150"/>
                      <a:pt x="1332" y="149"/>
                      <a:pt x="1332" y="148"/>
                    </a:cubicBezTo>
                    <a:lnTo>
                      <a:pt x="1331" y="147"/>
                    </a:lnTo>
                    <a:lnTo>
                      <a:pt x="1322" y="148"/>
                    </a:lnTo>
                    <a:lnTo>
                      <a:pt x="1314" y="147"/>
                    </a:lnTo>
                    <a:lnTo>
                      <a:pt x="1295" y="151"/>
                    </a:lnTo>
                    <a:cubicBezTo>
                      <a:pt x="1294" y="151"/>
                      <a:pt x="1294" y="151"/>
                      <a:pt x="1293" y="151"/>
                    </a:cubicBezTo>
                    <a:lnTo>
                      <a:pt x="1285" y="150"/>
                    </a:lnTo>
                    <a:cubicBezTo>
                      <a:pt x="1284" y="150"/>
                      <a:pt x="1283" y="150"/>
                      <a:pt x="1283" y="150"/>
                    </a:cubicBezTo>
                    <a:lnTo>
                      <a:pt x="1278" y="148"/>
                    </a:lnTo>
                    <a:lnTo>
                      <a:pt x="1266" y="141"/>
                    </a:lnTo>
                    <a:lnTo>
                      <a:pt x="1251" y="137"/>
                    </a:lnTo>
                    <a:lnTo>
                      <a:pt x="1207" y="134"/>
                    </a:lnTo>
                    <a:cubicBezTo>
                      <a:pt x="1205" y="134"/>
                      <a:pt x="1204" y="133"/>
                      <a:pt x="1203" y="133"/>
                    </a:cubicBezTo>
                    <a:lnTo>
                      <a:pt x="1189" y="125"/>
                    </a:lnTo>
                    <a:lnTo>
                      <a:pt x="1188" y="125"/>
                    </a:lnTo>
                    <a:cubicBezTo>
                      <a:pt x="1187" y="126"/>
                      <a:pt x="1186" y="126"/>
                      <a:pt x="1185" y="126"/>
                    </a:cubicBezTo>
                    <a:cubicBezTo>
                      <a:pt x="1183" y="126"/>
                      <a:pt x="1181" y="126"/>
                      <a:pt x="1180" y="125"/>
                    </a:cubicBezTo>
                    <a:cubicBezTo>
                      <a:pt x="1179" y="125"/>
                      <a:pt x="1177" y="124"/>
                      <a:pt x="1176" y="124"/>
                    </a:cubicBezTo>
                    <a:lnTo>
                      <a:pt x="1174" y="122"/>
                    </a:lnTo>
                    <a:lnTo>
                      <a:pt x="1165" y="121"/>
                    </a:lnTo>
                    <a:lnTo>
                      <a:pt x="1156" y="122"/>
                    </a:lnTo>
                    <a:lnTo>
                      <a:pt x="1151" y="122"/>
                    </a:lnTo>
                    <a:cubicBezTo>
                      <a:pt x="1150" y="122"/>
                      <a:pt x="1149" y="122"/>
                      <a:pt x="1148" y="121"/>
                    </a:cubicBezTo>
                    <a:lnTo>
                      <a:pt x="1140" y="116"/>
                    </a:lnTo>
                    <a:lnTo>
                      <a:pt x="1131" y="114"/>
                    </a:lnTo>
                    <a:lnTo>
                      <a:pt x="1121" y="111"/>
                    </a:lnTo>
                    <a:cubicBezTo>
                      <a:pt x="1120" y="110"/>
                      <a:pt x="1119" y="110"/>
                      <a:pt x="1119" y="109"/>
                    </a:cubicBezTo>
                    <a:lnTo>
                      <a:pt x="1112" y="103"/>
                    </a:lnTo>
                    <a:cubicBezTo>
                      <a:pt x="1111" y="102"/>
                      <a:pt x="1110" y="101"/>
                      <a:pt x="1110" y="100"/>
                    </a:cubicBezTo>
                    <a:lnTo>
                      <a:pt x="1105" y="87"/>
                    </a:lnTo>
                    <a:lnTo>
                      <a:pt x="1103" y="87"/>
                    </a:lnTo>
                    <a:lnTo>
                      <a:pt x="1094" y="83"/>
                    </a:lnTo>
                    <a:lnTo>
                      <a:pt x="1092" y="81"/>
                    </a:lnTo>
                    <a:cubicBezTo>
                      <a:pt x="1091" y="80"/>
                      <a:pt x="1090" y="79"/>
                      <a:pt x="1090" y="77"/>
                    </a:cubicBezTo>
                    <a:cubicBezTo>
                      <a:pt x="1089" y="76"/>
                      <a:pt x="1089" y="74"/>
                      <a:pt x="1089" y="73"/>
                    </a:cubicBezTo>
                    <a:lnTo>
                      <a:pt x="1090" y="65"/>
                    </a:lnTo>
                    <a:lnTo>
                      <a:pt x="1091" y="62"/>
                    </a:lnTo>
                    <a:lnTo>
                      <a:pt x="1090" y="58"/>
                    </a:lnTo>
                    <a:lnTo>
                      <a:pt x="1085" y="58"/>
                    </a:lnTo>
                    <a:cubicBezTo>
                      <a:pt x="1084" y="58"/>
                      <a:pt x="1084" y="58"/>
                      <a:pt x="1083" y="58"/>
                    </a:cubicBezTo>
                    <a:lnTo>
                      <a:pt x="1080" y="57"/>
                    </a:lnTo>
                    <a:cubicBezTo>
                      <a:pt x="1079" y="56"/>
                      <a:pt x="1078" y="55"/>
                      <a:pt x="1077" y="54"/>
                    </a:cubicBezTo>
                    <a:lnTo>
                      <a:pt x="1075" y="52"/>
                    </a:lnTo>
                    <a:lnTo>
                      <a:pt x="1074" y="50"/>
                    </a:lnTo>
                    <a:lnTo>
                      <a:pt x="1067" y="48"/>
                    </a:lnTo>
                    <a:cubicBezTo>
                      <a:pt x="1064" y="47"/>
                      <a:pt x="1062" y="45"/>
                      <a:pt x="1062" y="43"/>
                    </a:cubicBezTo>
                    <a:cubicBezTo>
                      <a:pt x="1061" y="40"/>
                      <a:pt x="1062" y="37"/>
                      <a:pt x="1064" y="36"/>
                    </a:cubicBezTo>
                    <a:lnTo>
                      <a:pt x="1062" y="33"/>
                    </a:lnTo>
                    <a:lnTo>
                      <a:pt x="1059" y="20"/>
                    </a:lnTo>
                    <a:cubicBezTo>
                      <a:pt x="1058" y="18"/>
                      <a:pt x="1058" y="16"/>
                      <a:pt x="1059" y="14"/>
                    </a:cubicBezTo>
                    <a:lnTo>
                      <a:pt x="1061" y="9"/>
                    </a:lnTo>
                    <a:cubicBezTo>
                      <a:pt x="1062" y="7"/>
                      <a:pt x="1063" y="6"/>
                      <a:pt x="1065" y="5"/>
                    </a:cubicBezTo>
                    <a:lnTo>
                      <a:pt x="1074" y="0"/>
                    </a:lnTo>
                    <a:lnTo>
                      <a:pt x="1070" y="1"/>
                    </a:lnTo>
                    <a:lnTo>
                      <a:pt x="1051" y="10"/>
                    </a:lnTo>
                    <a:cubicBezTo>
                      <a:pt x="1050" y="11"/>
                      <a:pt x="1049" y="11"/>
                      <a:pt x="1048" y="11"/>
                    </a:cubicBezTo>
                    <a:lnTo>
                      <a:pt x="1035" y="12"/>
                    </a:lnTo>
                    <a:lnTo>
                      <a:pt x="1028" y="14"/>
                    </a:lnTo>
                    <a:lnTo>
                      <a:pt x="1021" y="18"/>
                    </a:lnTo>
                    <a:lnTo>
                      <a:pt x="1015" y="23"/>
                    </a:lnTo>
                    <a:cubicBezTo>
                      <a:pt x="1014" y="24"/>
                      <a:pt x="1013" y="24"/>
                      <a:pt x="1011" y="25"/>
                    </a:cubicBezTo>
                    <a:lnTo>
                      <a:pt x="1003" y="26"/>
                    </a:lnTo>
                    <a:lnTo>
                      <a:pt x="1000" y="29"/>
                    </a:lnTo>
                    <a:cubicBezTo>
                      <a:pt x="999" y="30"/>
                      <a:pt x="998" y="30"/>
                      <a:pt x="997" y="31"/>
                    </a:cubicBezTo>
                    <a:lnTo>
                      <a:pt x="995" y="31"/>
                    </a:lnTo>
                    <a:cubicBezTo>
                      <a:pt x="993" y="31"/>
                      <a:pt x="991" y="31"/>
                      <a:pt x="990" y="31"/>
                    </a:cubicBezTo>
                    <a:lnTo>
                      <a:pt x="986" y="29"/>
                    </a:lnTo>
                    <a:cubicBezTo>
                      <a:pt x="986" y="29"/>
                      <a:pt x="985" y="29"/>
                      <a:pt x="984" y="28"/>
                    </a:cubicBezTo>
                    <a:lnTo>
                      <a:pt x="979" y="25"/>
                    </a:lnTo>
                    <a:cubicBezTo>
                      <a:pt x="978" y="25"/>
                      <a:pt x="977" y="25"/>
                      <a:pt x="977" y="25"/>
                    </a:cubicBezTo>
                    <a:cubicBezTo>
                      <a:pt x="976" y="25"/>
                      <a:pt x="974" y="25"/>
                      <a:pt x="974" y="24"/>
                    </a:cubicBezTo>
                    <a:lnTo>
                      <a:pt x="974" y="24"/>
                    </a:lnTo>
                    <a:lnTo>
                      <a:pt x="965" y="23"/>
                    </a:lnTo>
                    <a:lnTo>
                      <a:pt x="957" y="25"/>
                    </a:lnTo>
                    <a:cubicBezTo>
                      <a:pt x="957" y="25"/>
                      <a:pt x="956" y="26"/>
                      <a:pt x="955" y="26"/>
                    </a:cubicBezTo>
                    <a:cubicBezTo>
                      <a:pt x="954" y="26"/>
                      <a:pt x="951" y="26"/>
                      <a:pt x="950" y="26"/>
                    </a:cubicBezTo>
                    <a:cubicBezTo>
                      <a:pt x="949" y="26"/>
                      <a:pt x="947" y="25"/>
                      <a:pt x="946" y="25"/>
                    </a:cubicBezTo>
                    <a:cubicBezTo>
                      <a:pt x="945" y="24"/>
                      <a:pt x="943" y="23"/>
                      <a:pt x="942" y="22"/>
                    </a:cubicBezTo>
                    <a:lnTo>
                      <a:pt x="935" y="29"/>
                    </a:lnTo>
                    <a:cubicBezTo>
                      <a:pt x="933" y="31"/>
                      <a:pt x="931" y="31"/>
                      <a:pt x="929" y="31"/>
                    </a:cubicBezTo>
                    <a:lnTo>
                      <a:pt x="923" y="31"/>
                    </a:lnTo>
                    <a:cubicBezTo>
                      <a:pt x="922" y="31"/>
                      <a:pt x="921" y="31"/>
                      <a:pt x="920" y="30"/>
                    </a:cubicBezTo>
                    <a:lnTo>
                      <a:pt x="910" y="27"/>
                    </a:lnTo>
                    <a:lnTo>
                      <a:pt x="898" y="29"/>
                    </a:lnTo>
                    <a:lnTo>
                      <a:pt x="884" y="34"/>
                    </a:lnTo>
                    <a:lnTo>
                      <a:pt x="873" y="47"/>
                    </a:lnTo>
                    <a:lnTo>
                      <a:pt x="871" y="55"/>
                    </a:lnTo>
                    <a:lnTo>
                      <a:pt x="868" y="64"/>
                    </a:lnTo>
                    <a:lnTo>
                      <a:pt x="868" y="66"/>
                    </a:lnTo>
                    <a:cubicBezTo>
                      <a:pt x="868" y="66"/>
                      <a:pt x="868" y="67"/>
                      <a:pt x="868" y="68"/>
                    </a:cubicBezTo>
                    <a:cubicBezTo>
                      <a:pt x="867" y="69"/>
                      <a:pt x="866" y="72"/>
                      <a:pt x="865" y="73"/>
                    </a:cubicBezTo>
                    <a:cubicBezTo>
                      <a:pt x="865" y="74"/>
                      <a:pt x="863" y="75"/>
                      <a:pt x="862" y="76"/>
                    </a:cubicBezTo>
                    <a:lnTo>
                      <a:pt x="861" y="76"/>
                    </a:lnTo>
                    <a:lnTo>
                      <a:pt x="858" y="82"/>
                    </a:lnTo>
                    <a:lnTo>
                      <a:pt x="854" y="86"/>
                    </a:lnTo>
                    <a:cubicBezTo>
                      <a:pt x="853" y="88"/>
                      <a:pt x="851" y="88"/>
                      <a:pt x="850" y="89"/>
                    </a:cubicBezTo>
                    <a:lnTo>
                      <a:pt x="847" y="89"/>
                    </a:lnTo>
                    <a:cubicBezTo>
                      <a:pt x="846" y="89"/>
                      <a:pt x="844" y="89"/>
                      <a:pt x="843" y="89"/>
                    </a:cubicBezTo>
                    <a:lnTo>
                      <a:pt x="840" y="88"/>
                    </a:lnTo>
                    <a:lnTo>
                      <a:pt x="835" y="87"/>
                    </a:lnTo>
                    <a:lnTo>
                      <a:pt x="828" y="90"/>
                    </a:lnTo>
                    <a:cubicBezTo>
                      <a:pt x="828" y="90"/>
                      <a:pt x="827" y="90"/>
                      <a:pt x="826" y="90"/>
                    </a:cubicBezTo>
                    <a:cubicBezTo>
                      <a:pt x="825" y="90"/>
                      <a:pt x="822" y="90"/>
                      <a:pt x="821" y="89"/>
                    </a:cubicBezTo>
                    <a:lnTo>
                      <a:pt x="819" y="89"/>
                    </a:lnTo>
                    <a:cubicBezTo>
                      <a:pt x="818" y="88"/>
                      <a:pt x="817" y="88"/>
                      <a:pt x="817" y="87"/>
                    </a:cubicBezTo>
                    <a:lnTo>
                      <a:pt x="815" y="86"/>
                    </a:lnTo>
                    <a:lnTo>
                      <a:pt x="813" y="86"/>
                    </a:lnTo>
                    <a:cubicBezTo>
                      <a:pt x="812" y="86"/>
                      <a:pt x="811" y="87"/>
                      <a:pt x="811" y="87"/>
                    </a:cubicBezTo>
                    <a:cubicBezTo>
                      <a:pt x="809" y="87"/>
                      <a:pt x="806" y="86"/>
                      <a:pt x="805" y="85"/>
                    </a:cubicBezTo>
                    <a:lnTo>
                      <a:pt x="801" y="83"/>
                    </a:lnTo>
                    <a:lnTo>
                      <a:pt x="799" y="83"/>
                    </a:lnTo>
                    <a:cubicBezTo>
                      <a:pt x="799" y="84"/>
                      <a:pt x="798" y="84"/>
                      <a:pt x="797" y="84"/>
                    </a:cubicBezTo>
                    <a:lnTo>
                      <a:pt x="795" y="84"/>
                    </a:lnTo>
                    <a:cubicBezTo>
                      <a:pt x="792" y="84"/>
                      <a:pt x="789" y="82"/>
                      <a:pt x="788" y="79"/>
                    </a:cubicBezTo>
                    <a:lnTo>
                      <a:pt x="787" y="77"/>
                    </a:lnTo>
                    <a:cubicBezTo>
                      <a:pt x="785" y="74"/>
                      <a:pt x="786" y="71"/>
                      <a:pt x="787" y="69"/>
                    </a:cubicBezTo>
                    <a:cubicBezTo>
                      <a:pt x="787" y="69"/>
                      <a:pt x="788" y="68"/>
                      <a:pt x="788" y="67"/>
                    </a:cubicBezTo>
                    <a:lnTo>
                      <a:pt x="780" y="62"/>
                    </a:lnTo>
                    <a:lnTo>
                      <a:pt x="778" y="62"/>
                    </a:lnTo>
                    <a:lnTo>
                      <a:pt x="759" y="67"/>
                    </a:lnTo>
                    <a:cubicBezTo>
                      <a:pt x="758" y="68"/>
                      <a:pt x="757" y="68"/>
                      <a:pt x="756" y="68"/>
                    </a:cubicBezTo>
                    <a:lnTo>
                      <a:pt x="748" y="67"/>
                    </a:lnTo>
                    <a:lnTo>
                      <a:pt x="748" y="68"/>
                    </a:lnTo>
                    <a:cubicBezTo>
                      <a:pt x="748" y="68"/>
                      <a:pt x="748" y="69"/>
                      <a:pt x="747" y="70"/>
                    </a:cubicBezTo>
                    <a:lnTo>
                      <a:pt x="743" y="75"/>
                    </a:lnTo>
                    <a:lnTo>
                      <a:pt x="745" y="84"/>
                    </a:lnTo>
                    <a:cubicBezTo>
                      <a:pt x="746" y="86"/>
                      <a:pt x="745" y="87"/>
                      <a:pt x="744" y="89"/>
                    </a:cubicBezTo>
                    <a:lnTo>
                      <a:pt x="742" y="93"/>
                    </a:lnTo>
                    <a:cubicBezTo>
                      <a:pt x="741" y="94"/>
                      <a:pt x="740" y="94"/>
                      <a:pt x="739" y="95"/>
                    </a:cubicBezTo>
                    <a:lnTo>
                      <a:pt x="739" y="95"/>
                    </a:lnTo>
                    <a:lnTo>
                      <a:pt x="739" y="96"/>
                    </a:lnTo>
                    <a:lnTo>
                      <a:pt x="739" y="101"/>
                    </a:lnTo>
                    <a:cubicBezTo>
                      <a:pt x="739" y="102"/>
                      <a:pt x="738" y="103"/>
                      <a:pt x="738" y="104"/>
                    </a:cubicBezTo>
                    <a:lnTo>
                      <a:pt x="736" y="108"/>
                    </a:lnTo>
                    <a:cubicBezTo>
                      <a:pt x="735" y="108"/>
                      <a:pt x="735" y="109"/>
                      <a:pt x="734" y="109"/>
                    </a:cubicBezTo>
                    <a:lnTo>
                      <a:pt x="735" y="110"/>
                    </a:lnTo>
                    <a:lnTo>
                      <a:pt x="740" y="111"/>
                    </a:lnTo>
                    <a:cubicBezTo>
                      <a:pt x="742" y="111"/>
                      <a:pt x="743" y="112"/>
                      <a:pt x="744" y="113"/>
                    </a:cubicBezTo>
                    <a:lnTo>
                      <a:pt x="749" y="116"/>
                    </a:lnTo>
                    <a:cubicBezTo>
                      <a:pt x="750" y="117"/>
                      <a:pt x="751" y="118"/>
                      <a:pt x="751" y="120"/>
                    </a:cubicBezTo>
                    <a:lnTo>
                      <a:pt x="753" y="126"/>
                    </a:lnTo>
                    <a:cubicBezTo>
                      <a:pt x="753" y="126"/>
                      <a:pt x="753" y="127"/>
                      <a:pt x="753" y="128"/>
                    </a:cubicBezTo>
                    <a:lnTo>
                      <a:pt x="753" y="135"/>
                    </a:lnTo>
                    <a:lnTo>
                      <a:pt x="751" y="144"/>
                    </a:lnTo>
                    <a:cubicBezTo>
                      <a:pt x="751" y="145"/>
                      <a:pt x="750" y="145"/>
                      <a:pt x="750" y="146"/>
                    </a:cubicBezTo>
                    <a:lnTo>
                      <a:pt x="747" y="151"/>
                    </a:lnTo>
                    <a:cubicBezTo>
                      <a:pt x="746" y="153"/>
                      <a:pt x="744" y="154"/>
                      <a:pt x="742" y="154"/>
                    </a:cubicBezTo>
                    <a:lnTo>
                      <a:pt x="738" y="155"/>
                    </a:lnTo>
                    <a:cubicBezTo>
                      <a:pt x="737" y="155"/>
                      <a:pt x="736" y="155"/>
                      <a:pt x="735" y="155"/>
                    </a:cubicBezTo>
                    <a:lnTo>
                      <a:pt x="722" y="152"/>
                    </a:lnTo>
                    <a:lnTo>
                      <a:pt x="717" y="152"/>
                    </a:lnTo>
                    <a:cubicBezTo>
                      <a:pt x="716" y="152"/>
                      <a:pt x="715" y="152"/>
                      <a:pt x="715" y="152"/>
                    </a:cubicBezTo>
                    <a:lnTo>
                      <a:pt x="712" y="152"/>
                    </a:lnTo>
                    <a:cubicBezTo>
                      <a:pt x="712" y="151"/>
                      <a:pt x="711" y="151"/>
                      <a:pt x="710" y="151"/>
                    </a:cubicBezTo>
                    <a:lnTo>
                      <a:pt x="708" y="150"/>
                    </a:lnTo>
                    <a:cubicBezTo>
                      <a:pt x="707" y="150"/>
                      <a:pt x="706" y="149"/>
                      <a:pt x="706" y="148"/>
                    </a:cubicBezTo>
                    <a:cubicBezTo>
                      <a:pt x="705" y="148"/>
                      <a:pt x="704" y="146"/>
                      <a:pt x="704" y="146"/>
                    </a:cubicBezTo>
                    <a:lnTo>
                      <a:pt x="703" y="146"/>
                    </a:lnTo>
                    <a:lnTo>
                      <a:pt x="697" y="143"/>
                    </a:lnTo>
                    <a:cubicBezTo>
                      <a:pt x="694" y="143"/>
                      <a:pt x="693" y="140"/>
                      <a:pt x="692" y="138"/>
                    </a:cubicBezTo>
                    <a:lnTo>
                      <a:pt x="691" y="135"/>
                    </a:lnTo>
                    <a:cubicBezTo>
                      <a:pt x="691" y="134"/>
                      <a:pt x="691" y="133"/>
                      <a:pt x="691" y="131"/>
                    </a:cubicBezTo>
                    <a:lnTo>
                      <a:pt x="691" y="130"/>
                    </a:lnTo>
                    <a:lnTo>
                      <a:pt x="677" y="134"/>
                    </a:lnTo>
                    <a:lnTo>
                      <a:pt x="675" y="141"/>
                    </a:lnTo>
                    <a:cubicBezTo>
                      <a:pt x="675" y="142"/>
                      <a:pt x="675" y="143"/>
                      <a:pt x="674" y="144"/>
                    </a:cubicBezTo>
                    <a:lnTo>
                      <a:pt x="668" y="151"/>
                    </a:lnTo>
                    <a:lnTo>
                      <a:pt x="668" y="156"/>
                    </a:lnTo>
                    <a:cubicBezTo>
                      <a:pt x="668" y="157"/>
                      <a:pt x="668" y="158"/>
                      <a:pt x="667" y="158"/>
                    </a:cubicBezTo>
                    <a:lnTo>
                      <a:pt x="667" y="160"/>
                    </a:lnTo>
                    <a:lnTo>
                      <a:pt x="667" y="160"/>
                    </a:lnTo>
                    <a:cubicBezTo>
                      <a:pt x="670" y="163"/>
                      <a:pt x="671" y="167"/>
                      <a:pt x="669" y="171"/>
                    </a:cubicBezTo>
                    <a:lnTo>
                      <a:pt x="671" y="171"/>
                    </a:lnTo>
                    <a:lnTo>
                      <a:pt x="683" y="174"/>
                    </a:lnTo>
                    <a:cubicBezTo>
                      <a:pt x="685" y="175"/>
                      <a:pt x="686" y="176"/>
                      <a:pt x="687" y="178"/>
                    </a:cubicBezTo>
                    <a:lnTo>
                      <a:pt x="688" y="181"/>
                    </a:lnTo>
                    <a:cubicBezTo>
                      <a:pt x="689" y="183"/>
                      <a:pt x="689" y="185"/>
                      <a:pt x="689" y="187"/>
                    </a:cubicBezTo>
                    <a:lnTo>
                      <a:pt x="687" y="193"/>
                    </a:lnTo>
                    <a:cubicBezTo>
                      <a:pt x="687" y="194"/>
                      <a:pt x="687" y="195"/>
                      <a:pt x="686" y="196"/>
                    </a:cubicBezTo>
                    <a:lnTo>
                      <a:pt x="685" y="198"/>
                    </a:lnTo>
                    <a:lnTo>
                      <a:pt x="680" y="204"/>
                    </a:lnTo>
                    <a:lnTo>
                      <a:pt x="680" y="206"/>
                    </a:lnTo>
                    <a:lnTo>
                      <a:pt x="688" y="214"/>
                    </a:lnTo>
                    <a:cubicBezTo>
                      <a:pt x="689" y="214"/>
                      <a:pt x="689" y="215"/>
                      <a:pt x="689" y="216"/>
                    </a:cubicBezTo>
                    <a:lnTo>
                      <a:pt x="692" y="221"/>
                    </a:lnTo>
                    <a:cubicBezTo>
                      <a:pt x="693" y="223"/>
                      <a:pt x="693" y="226"/>
                      <a:pt x="692" y="228"/>
                    </a:cubicBezTo>
                    <a:lnTo>
                      <a:pt x="689" y="233"/>
                    </a:lnTo>
                    <a:cubicBezTo>
                      <a:pt x="689" y="235"/>
                      <a:pt x="688" y="236"/>
                      <a:pt x="686" y="237"/>
                    </a:cubicBezTo>
                    <a:lnTo>
                      <a:pt x="681" y="240"/>
                    </a:lnTo>
                    <a:lnTo>
                      <a:pt x="671" y="244"/>
                    </a:lnTo>
                    <a:cubicBezTo>
                      <a:pt x="670" y="244"/>
                      <a:pt x="669" y="244"/>
                      <a:pt x="668" y="244"/>
                    </a:cubicBezTo>
                    <a:lnTo>
                      <a:pt x="662" y="244"/>
                    </a:lnTo>
                    <a:cubicBezTo>
                      <a:pt x="658" y="244"/>
                      <a:pt x="654" y="241"/>
                      <a:pt x="654" y="236"/>
                    </a:cubicBezTo>
                    <a:lnTo>
                      <a:pt x="653" y="230"/>
                    </a:lnTo>
                    <a:lnTo>
                      <a:pt x="647" y="224"/>
                    </a:lnTo>
                    <a:lnTo>
                      <a:pt x="643" y="219"/>
                    </a:lnTo>
                    <a:cubicBezTo>
                      <a:pt x="642" y="218"/>
                      <a:pt x="642" y="217"/>
                      <a:pt x="641" y="216"/>
                    </a:cubicBezTo>
                    <a:lnTo>
                      <a:pt x="640" y="203"/>
                    </a:lnTo>
                    <a:lnTo>
                      <a:pt x="636" y="201"/>
                    </a:lnTo>
                    <a:lnTo>
                      <a:pt x="633" y="201"/>
                    </a:lnTo>
                    <a:lnTo>
                      <a:pt x="628" y="203"/>
                    </a:lnTo>
                    <a:lnTo>
                      <a:pt x="611" y="210"/>
                    </a:lnTo>
                    <a:cubicBezTo>
                      <a:pt x="609" y="211"/>
                      <a:pt x="608" y="211"/>
                      <a:pt x="607" y="211"/>
                    </a:cubicBezTo>
                    <a:lnTo>
                      <a:pt x="605" y="210"/>
                    </a:lnTo>
                    <a:lnTo>
                      <a:pt x="605" y="211"/>
                    </a:lnTo>
                    <a:cubicBezTo>
                      <a:pt x="605" y="212"/>
                      <a:pt x="604" y="214"/>
                      <a:pt x="603" y="215"/>
                    </a:cubicBezTo>
                    <a:lnTo>
                      <a:pt x="600" y="219"/>
                    </a:lnTo>
                    <a:cubicBezTo>
                      <a:pt x="599" y="220"/>
                      <a:pt x="598" y="221"/>
                      <a:pt x="597" y="222"/>
                    </a:cubicBezTo>
                    <a:lnTo>
                      <a:pt x="593" y="224"/>
                    </a:lnTo>
                    <a:cubicBezTo>
                      <a:pt x="592" y="224"/>
                      <a:pt x="591" y="224"/>
                      <a:pt x="590" y="224"/>
                    </a:cubicBezTo>
                    <a:lnTo>
                      <a:pt x="568" y="224"/>
                    </a:lnTo>
                    <a:cubicBezTo>
                      <a:pt x="567" y="224"/>
                      <a:pt x="566" y="224"/>
                      <a:pt x="565" y="223"/>
                    </a:cubicBezTo>
                    <a:lnTo>
                      <a:pt x="560" y="222"/>
                    </a:lnTo>
                    <a:lnTo>
                      <a:pt x="554" y="218"/>
                    </a:lnTo>
                    <a:cubicBezTo>
                      <a:pt x="554" y="217"/>
                      <a:pt x="553" y="217"/>
                      <a:pt x="552" y="216"/>
                    </a:cubicBezTo>
                    <a:lnTo>
                      <a:pt x="550" y="213"/>
                    </a:lnTo>
                    <a:cubicBezTo>
                      <a:pt x="550" y="212"/>
                      <a:pt x="549" y="211"/>
                      <a:pt x="549" y="211"/>
                    </a:cubicBezTo>
                    <a:lnTo>
                      <a:pt x="546" y="203"/>
                    </a:lnTo>
                    <a:lnTo>
                      <a:pt x="543" y="201"/>
                    </a:lnTo>
                    <a:cubicBezTo>
                      <a:pt x="542" y="201"/>
                      <a:pt x="541" y="200"/>
                      <a:pt x="541" y="200"/>
                    </a:cubicBezTo>
                    <a:cubicBezTo>
                      <a:pt x="540" y="199"/>
                      <a:pt x="538" y="196"/>
                      <a:pt x="537" y="194"/>
                    </a:cubicBezTo>
                    <a:cubicBezTo>
                      <a:pt x="537" y="194"/>
                      <a:pt x="537" y="191"/>
                      <a:pt x="537" y="190"/>
                    </a:cubicBezTo>
                    <a:lnTo>
                      <a:pt x="537" y="186"/>
                    </a:lnTo>
                    <a:lnTo>
                      <a:pt x="536" y="174"/>
                    </a:lnTo>
                    <a:lnTo>
                      <a:pt x="536" y="174"/>
                    </a:lnTo>
                    <a:cubicBezTo>
                      <a:pt x="534" y="175"/>
                      <a:pt x="532" y="175"/>
                      <a:pt x="530" y="174"/>
                    </a:cubicBezTo>
                    <a:cubicBezTo>
                      <a:pt x="529" y="174"/>
                      <a:pt x="527" y="173"/>
                      <a:pt x="526" y="172"/>
                    </a:cubicBezTo>
                    <a:lnTo>
                      <a:pt x="521" y="167"/>
                    </a:lnTo>
                    <a:cubicBezTo>
                      <a:pt x="521" y="167"/>
                      <a:pt x="520" y="166"/>
                      <a:pt x="520" y="165"/>
                    </a:cubicBezTo>
                    <a:lnTo>
                      <a:pt x="516" y="166"/>
                    </a:lnTo>
                    <a:lnTo>
                      <a:pt x="513" y="174"/>
                    </a:lnTo>
                    <a:lnTo>
                      <a:pt x="514" y="174"/>
                    </a:lnTo>
                    <a:cubicBezTo>
                      <a:pt x="516" y="176"/>
                      <a:pt x="517" y="178"/>
                      <a:pt x="517" y="180"/>
                    </a:cubicBezTo>
                    <a:lnTo>
                      <a:pt x="517" y="183"/>
                    </a:lnTo>
                    <a:cubicBezTo>
                      <a:pt x="518" y="183"/>
                      <a:pt x="518" y="184"/>
                      <a:pt x="517" y="185"/>
                    </a:cubicBezTo>
                    <a:lnTo>
                      <a:pt x="517" y="188"/>
                    </a:lnTo>
                    <a:lnTo>
                      <a:pt x="517" y="190"/>
                    </a:lnTo>
                    <a:lnTo>
                      <a:pt x="520" y="204"/>
                    </a:lnTo>
                    <a:cubicBezTo>
                      <a:pt x="520" y="205"/>
                      <a:pt x="520" y="206"/>
                      <a:pt x="520" y="206"/>
                    </a:cubicBezTo>
                    <a:lnTo>
                      <a:pt x="519" y="213"/>
                    </a:lnTo>
                    <a:cubicBezTo>
                      <a:pt x="518" y="213"/>
                      <a:pt x="518" y="214"/>
                      <a:pt x="518" y="215"/>
                    </a:cubicBezTo>
                    <a:lnTo>
                      <a:pt x="512" y="227"/>
                    </a:lnTo>
                    <a:lnTo>
                      <a:pt x="510" y="235"/>
                    </a:lnTo>
                    <a:cubicBezTo>
                      <a:pt x="510" y="236"/>
                      <a:pt x="509" y="237"/>
                      <a:pt x="509" y="237"/>
                    </a:cubicBezTo>
                    <a:lnTo>
                      <a:pt x="507" y="240"/>
                    </a:lnTo>
                    <a:cubicBezTo>
                      <a:pt x="507" y="241"/>
                      <a:pt x="506" y="241"/>
                      <a:pt x="506" y="242"/>
                    </a:cubicBezTo>
                    <a:lnTo>
                      <a:pt x="504" y="244"/>
                    </a:lnTo>
                    <a:cubicBezTo>
                      <a:pt x="503" y="245"/>
                      <a:pt x="502" y="245"/>
                      <a:pt x="502" y="245"/>
                    </a:cubicBezTo>
                    <a:lnTo>
                      <a:pt x="500" y="247"/>
                    </a:lnTo>
                    <a:lnTo>
                      <a:pt x="497" y="253"/>
                    </a:lnTo>
                    <a:cubicBezTo>
                      <a:pt x="497" y="254"/>
                      <a:pt x="496" y="256"/>
                      <a:pt x="495" y="256"/>
                    </a:cubicBezTo>
                    <a:lnTo>
                      <a:pt x="482" y="265"/>
                    </a:lnTo>
                    <a:lnTo>
                      <a:pt x="480" y="269"/>
                    </a:lnTo>
                    <a:lnTo>
                      <a:pt x="480" y="274"/>
                    </a:lnTo>
                    <a:lnTo>
                      <a:pt x="479" y="280"/>
                    </a:lnTo>
                    <a:cubicBezTo>
                      <a:pt x="479" y="281"/>
                      <a:pt x="479" y="281"/>
                      <a:pt x="478" y="282"/>
                    </a:cubicBezTo>
                    <a:lnTo>
                      <a:pt x="477" y="285"/>
                    </a:lnTo>
                    <a:cubicBezTo>
                      <a:pt x="476" y="286"/>
                      <a:pt x="475" y="287"/>
                      <a:pt x="474" y="288"/>
                    </a:cubicBezTo>
                    <a:lnTo>
                      <a:pt x="467" y="291"/>
                    </a:lnTo>
                    <a:lnTo>
                      <a:pt x="469" y="298"/>
                    </a:lnTo>
                    <a:cubicBezTo>
                      <a:pt x="470" y="301"/>
                      <a:pt x="469" y="304"/>
                      <a:pt x="467" y="306"/>
                    </a:cubicBezTo>
                    <a:lnTo>
                      <a:pt x="464" y="308"/>
                    </a:lnTo>
                    <a:lnTo>
                      <a:pt x="465" y="309"/>
                    </a:lnTo>
                    <a:lnTo>
                      <a:pt x="466" y="313"/>
                    </a:lnTo>
                    <a:lnTo>
                      <a:pt x="468" y="313"/>
                    </a:lnTo>
                    <a:cubicBezTo>
                      <a:pt x="469" y="313"/>
                      <a:pt x="470" y="314"/>
                      <a:pt x="471" y="314"/>
                    </a:cubicBezTo>
                    <a:lnTo>
                      <a:pt x="473" y="315"/>
                    </a:lnTo>
                    <a:cubicBezTo>
                      <a:pt x="474" y="316"/>
                      <a:pt x="475" y="317"/>
                      <a:pt x="476" y="319"/>
                    </a:cubicBezTo>
                    <a:lnTo>
                      <a:pt x="478" y="323"/>
                    </a:lnTo>
                    <a:cubicBezTo>
                      <a:pt x="478" y="325"/>
                      <a:pt x="479" y="326"/>
                      <a:pt x="478" y="328"/>
                    </a:cubicBezTo>
                    <a:lnTo>
                      <a:pt x="478" y="333"/>
                    </a:lnTo>
                    <a:cubicBezTo>
                      <a:pt x="478" y="333"/>
                      <a:pt x="477" y="334"/>
                      <a:pt x="477" y="335"/>
                    </a:cubicBezTo>
                    <a:lnTo>
                      <a:pt x="472" y="345"/>
                    </a:lnTo>
                    <a:lnTo>
                      <a:pt x="465" y="354"/>
                    </a:lnTo>
                    <a:cubicBezTo>
                      <a:pt x="463" y="356"/>
                      <a:pt x="460" y="357"/>
                      <a:pt x="457" y="356"/>
                    </a:cubicBezTo>
                    <a:lnTo>
                      <a:pt x="451" y="355"/>
                    </a:lnTo>
                    <a:lnTo>
                      <a:pt x="446" y="353"/>
                    </a:lnTo>
                    <a:lnTo>
                      <a:pt x="441" y="355"/>
                    </a:lnTo>
                    <a:cubicBezTo>
                      <a:pt x="438" y="355"/>
                      <a:pt x="436" y="355"/>
                      <a:pt x="433" y="353"/>
                    </a:cubicBezTo>
                    <a:cubicBezTo>
                      <a:pt x="431" y="351"/>
                      <a:pt x="430" y="348"/>
                      <a:pt x="431" y="346"/>
                    </a:cubicBezTo>
                    <a:lnTo>
                      <a:pt x="433" y="335"/>
                    </a:lnTo>
                    <a:lnTo>
                      <a:pt x="432" y="330"/>
                    </a:lnTo>
                    <a:lnTo>
                      <a:pt x="426" y="317"/>
                    </a:lnTo>
                    <a:lnTo>
                      <a:pt x="415" y="311"/>
                    </a:lnTo>
                    <a:lnTo>
                      <a:pt x="412" y="311"/>
                    </a:lnTo>
                    <a:cubicBezTo>
                      <a:pt x="410" y="311"/>
                      <a:pt x="407" y="309"/>
                      <a:pt x="406" y="307"/>
                    </a:cubicBezTo>
                    <a:cubicBezTo>
                      <a:pt x="405" y="305"/>
                      <a:pt x="405" y="302"/>
                      <a:pt x="406" y="300"/>
                    </a:cubicBezTo>
                    <a:lnTo>
                      <a:pt x="413" y="301"/>
                    </a:lnTo>
                    <a:lnTo>
                      <a:pt x="413" y="301"/>
                    </a:lnTo>
                    <a:lnTo>
                      <a:pt x="407" y="298"/>
                    </a:lnTo>
                    <a:lnTo>
                      <a:pt x="410" y="290"/>
                    </a:lnTo>
                    <a:cubicBezTo>
                      <a:pt x="410" y="289"/>
                      <a:pt x="411" y="288"/>
                      <a:pt x="411" y="288"/>
                    </a:cubicBezTo>
                    <a:lnTo>
                      <a:pt x="417" y="281"/>
                    </a:lnTo>
                    <a:lnTo>
                      <a:pt x="416" y="280"/>
                    </a:lnTo>
                    <a:lnTo>
                      <a:pt x="412" y="280"/>
                    </a:lnTo>
                    <a:lnTo>
                      <a:pt x="408" y="280"/>
                    </a:lnTo>
                    <a:cubicBezTo>
                      <a:pt x="406" y="280"/>
                      <a:pt x="405" y="279"/>
                      <a:pt x="404" y="278"/>
                    </a:cubicBezTo>
                    <a:lnTo>
                      <a:pt x="404" y="278"/>
                    </a:lnTo>
                    <a:cubicBezTo>
                      <a:pt x="403" y="278"/>
                      <a:pt x="403" y="278"/>
                      <a:pt x="403" y="278"/>
                    </a:cubicBezTo>
                    <a:cubicBezTo>
                      <a:pt x="401" y="279"/>
                      <a:pt x="400" y="280"/>
                      <a:pt x="398" y="280"/>
                    </a:cubicBezTo>
                    <a:lnTo>
                      <a:pt x="395" y="279"/>
                    </a:lnTo>
                    <a:cubicBezTo>
                      <a:pt x="393" y="279"/>
                      <a:pt x="392" y="279"/>
                      <a:pt x="391" y="278"/>
                    </a:cubicBezTo>
                    <a:lnTo>
                      <a:pt x="377" y="271"/>
                    </a:lnTo>
                    <a:cubicBezTo>
                      <a:pt x="376" y="270"/>
                      <a:pt x="374" y="269"/>
                      <a:pt x="374" y="268"/>
                    </a:cubicBezTo>
                    <a:lnTo>
                      <a:pt x="361" y="250"/>
                    </a:lnTo>
                    <a:lnTo>
                      <a:pt x="358" y="246"/>
                    </a:lnTo>
                    <a:lnTo>
                      <a:pt x="349" y="242"/>
                    </a:lnTo>
                    <a:cubicBezTo>
                      <a:pt x="348" y="242"/>
                      <a:pt x="347" y="242"/>
                      <a:pt x="347" y="241"/>
                    </a:cubicBezTo>
                    <a:lnTo>
                      <a:pt x="343" y="238"/>
                    </a:lnTo>
                    <a:cubicBezTo>
                      <a:pt x="342" y="237"/>
                      <a:pt x="342" y="236"/>
                      <a:pt x="341" y="235"/>
                    </a:cubicBezTo>
                    <a:lnTo>
                      <a:pt x="339" y="231"/>
                    </a:lnTo>
                    <a:cubicBezTo>
                      <a:pt x="339" y="230"/>
                      <a:pt x="338" y="229"/>
                      <a:pt x="338" y="228"/>
                    </a:cubicBezTo>
                    <a:lnTo>
                      <a:pt x="338" y="221"/>
                    </a:lnTo>
                    <a:lnTo>
                      <a:pt x="338" y="213"/>
                    </a:lnTo>
                    <a:lnTo>
                      <a:pt x="342" y="190"/>
                    </a:lnTo>
                    <a:lnTo>
                      <a:pt x="341" y="179"/>
                    </a:lnTo>
                    <a:lnTo>
                      <a:pt x="333" y="181"/>
                    </a:lnTo>
                    <a:lnTo>
                      <a:pt x="328" y="184"/>
                    </a:lnTo>
                    <a:cubicBezTo>
                      <a:pt x="329" y="184"/>
                      <a:pt x="329" y="185"/>
                      <a:pt x="329" y="186"/>
                    </a:cubicBezTo>
                    <a:lnTo>
                      <a:pt x="329" y="189"/>
                    </a:lnTo>
                    <a:cubicBezTo>
                      <a:pt x="329" y="190"/>
                      <a:pt x="329" y="191"/>
                      <a:pt x="328" y="192"/>
                    </a:cubicBezTo>
                    <a:lnTo>
                      <a:pt x="327" y="195"/>
                    </a:lnTo>
                    <a:cubicBezTo>
                      <a:pt x="327" y="196"/>
                      <a:pt x="326" y="196"/>
                      <a:pt x="326" y="197"/>
                    </a:cubicBezTo>
                    <a:lnTo>
                      <a:pt x="320" y="202"/>
                    </a:lnTo>
                    <a:lnTo>
                      <a:pt x="315" y="205"/>
                    </a:lnTo>
                    <a:lnTo>
                      <a:pt x="307" y="216"/>
                    </a:lnTo>
                    <a:cubicBezTo>
                      <a:pt x="306" y="217"/>
                      <a:pt x="306" y="217"/>
                      <a:pt x="305" y="218"/>
                    </a:cubicBezTo>
                    <a:lnTo>
                      <a:pt x="301" y="221"/>
                    </a:lnTo>
                    <a:cubicBezTo>
                      <a:pt x="300" y="221"/>
                      <a:pt x="299" y="222"/>
                      <a:pt x="298" y="222"/>
                    </a:cubicBezTo>
                    <a:lnTo>
                      <a:pt x="289" y="224"/>
                    </a:lnTo>
                    <a:lnTo>
                      <a:pt x="287" y="226"/>
                    </a:lnTo>
                    <a:lnTo>
                      <a:pt x="288" y="226"/>
                    </a:lnTo>
                    <a:cubicBezTo>
                      <a:pt x="288" y="227"/>
                      <a:pt x="289" y="227"/>
                      <a:pt x="289" y="228"/>
                    </a:cubicBezTo>
                    <a:lnTo>
                      <a:pt x="295" y="240"/>
                    </a:lnTo>
                    <a:cubicBezTo>
                      <a:pt x="296" y="241"/>
                      <a:pt x="296" y="242"/>
                      <a:pt x="296" y="243"/>
                    </a:cubicBezTo>
                    <a:lnTo>
                      <a:pt x="297" y="253"/>
                    </a:lnTo>
                    <a:cubicBezTo>
                      <a:pt x="297" y="254"/>
                      <a:pt x="296" y="256"/>
                      <a:pt x="296" y="257"/>
                    </a:cubicBezTo>
                    <a:lnTo>
                      <a:pt x="292" y="266"/>
                    </a:lnTo>
                    <a:cubicBezTo>
                      <a:pt x="291" y="267"/>
                      <a:pt x="290" y="268"/>
                      <a:pt x="290" y="269"/>
                    </a:cubicBezTo>
                    <a:lnTo>
                      <a:pt x="281" y="276"/>
                    </a:lnTo>
                    <a:cubicBezTo>
                      <a:pt x="280" y="277"/>
                      <a:pt x="279" y="277"/>
                      <a:pt x="278" y="278"/>
                    </a:cubicBezTo>
                    <a:lnTo>
                      <a:pt x="274" y="279"/>
                    </a:lnTo>
                    <a:lnTo>
                      <a:pt x="274" y="280"/>
                    </a:lnTo>
                    <a:lnTo>
                      <a:pt x="274" y="282"/>
                    </a:lnTo>
                    <a:lnTo>
                      <a:pt x="273" y="291"/>
                    </a:lnTo>
                    <a:cubicBezTo>
                      <a:pt x="273" y="292"/>
                      <a:pt x="272" y="293"/>
                      <a:pt x="272" y="294"/>
                    </a:cubicBezTo>
                    <a:lnTo>
                      <a:pt x="270" y="298"/>
                    </a:lnTo>
                    <a:cubicBezTo>
                      <a:pt x="270" y="299"/>
                      <a:pt x="269" y="299"/>
                      <a:pt x="269" y="300"/>
                    </a:cubicBezTo>
                    <a:lnTo>
                      <a:pt x="266" y="303"/>
                    </a:lnTo>
                    <a:cubicBezTo>
                      <a:pt x="266" y="304"/>
                      <a:pt x="264" y="305"/>
                      <a:pt x="264" y="306"/>
                    </a:cubicBezTo>
                    <a:cubicBezTo>
                      <a:pt x="263" y="306"/>
                      <a:pt x="262" y="307"/>
                      <a:pt x="261" y="307"/>
                    </a:cubicBezTo>
                    <a:cubicBezTo>
                      <a:pt x="261" y="307"/>
                      <a:pt x="259" y="308"/>
                      <a:pt x="258" y="308"/>
                    </a:cubicBezTo>
                    <a:lnTo>
                      <a:pt x="246" y="311"/>
                    </a:lnTo>
                    <a:lnTo>
                      <a:pt x="244" y="312"/>
                    </a:lnTo>
                    <a:lnTo>
                      <a:pt x="240" y="319"/>
                    </a:lnTo>
                    <a:cubicBezTo>
                      <a:pt x="241" y="320"/>
                      <a:pt x="240" y="323"/>
                      <a:pt x="240" y="324"/>
                    </a:cubicBezTo>
                    <a:cubicBezTo>
                      <a:pt x="239" y="325"/>
                      <a:pt x="237" y="327"/>
                      <a:pt x="236" y="328"/>
                    </a:cubicBezTo>
                    <a:lnTo>
                      <a:pt x="234" y="329"/>
                    </a:lnTo>
                    <a:cubicBezTo>
                      <a:pt x="232" y="330"/>
                      <a:pt x="231" y="330"/>
                      <a:pt x="229" y="330"/>
                    </a:cubicBezTo>
                    <a:cubicBezTo>
                      <a:pt x="229" y="330"/>
                      <a:pt x="227" y="330"/>
                      <a:pt x="226" y="330"/>
                    </a:cubicBezTo>
                    <a:lnTo>
                      <a:pt x="224" y="329"/>
                    </a:lnTo>
                    <a:lnTo>
                      <a:pt x="220" y="329"/>
                    </a:lnTo>
                    <a:cubicBezTo>
                      <a:pt x="219" y="329"/>
                      <a:pt x="218" y="329"/>
                      <a:pt x="217" y="329"/>
                    </a:cubicBezTo>
                    <a:lnTo>
                      <a:pt x="210" y="326"/>
                    </a:lnTo>
                    <a:lnTo>
                      <a:pt x="209" y="326"/>
                    </a:lnTo>
                    <a:cubicBezTo>
                      <a:pt x="207" y="327"/>
                      <a:pt x="204" y="327"/>
                      <a:pt x="203" y="327"/>
                    </a:cubicBezTo>
                    <a:lnTo>
                      <a:pt x="200" y="326"/>
                    </a:lnTo>
                    <a:cubicBezTo>
                      <a:pt x="198" y="325"/>
                      <a:pt x="196" y="323"/>
                      <a:pt x="195" y="321"/>
                    </a:cubicBezTo>
                    <a:lnTo>
                      <a:pt x="191" y="315"/>
                    </a:lnTo>
                    <a:lnTo>
                      <a:pt x="175" y="311"/>
                    </a:lnTo>
                    <a:lnTo>
                      <a:pt x="172" y="315"/>
                    </a:lnTo>
                    <a:cubicBezTo>
                      <a:pt x="171" y="317"/>
                      <a:pt x="169" y="318"/>
                      <a:pt x="167" y="318"/>
                    </a:cubicBezTo>
                    <a:lnTo>
                      <a:pt x="164" y="319"/>
                    </a:lnTo>
                    <a:lnTo>
                      <a:pt x="159" y="321"/>
                    </a:lnTo>
                    <a:lnTo>
                      <a:pt x="149" y="328"/>
                    </a:lnTo>
                    <a:cubicBezTo>
                      <a:pt x="148" y="329"/>
                      <a:pt x="148" y="329"/>
                      <a:pt x="147" y="329"/>
                    </a:cubicBezTo>
                    <a:lnTo>
                      <a:pt x="141" y="332"/>
                    </a:lnTo>
                    <a:cubicBezTo>
                      <a:pt x="139" y="332"/>
                      <a:pt x="138" y="332"/>
                      <a:pt x="137" y="332"/>
                    </a:cubicBezTo>
                    <a:lnTo>
                      <a:pt x="124" y="331"/>
                    </a:lnTo>
                    <a:lnTo>
                      <a:pt x="123" y="331"/>
                    </a:lnTo>
                    <a:lnTo>
                      <a:pt x="119" y="334"/>
                    </a:lnTo>
                    <a:lnTo>
                      <a:pt x="106" y="339"/>
                    </a:lnTo>
                    <a:lnTo>
                      <a:pt x="99" y="341"/>
                    </a:lnTo>
                    <a:lnTo>
                      <a:pt x="91" y="341"/>
                    </a:lnTo>
                    <a:lnTo>
                      <a:pt x="83" y="340"/>
                    </a:lnTo>
                    <a:cubicBezTo>
                      <a:pt x="82" y="340"/>
                      <a:pt x="81" y="339"/>
                      <a:pt x="81" y="339"/>
                    </a:cubicBezTo>
                    <a:lnTo>
                      <a:pt x="76" y="336"/>
                    </a:lnTo>
                    <a:cubicBezTo>
                      <a:pt x="76" y="336"/>
                      <a:pt x="75" y="335"/>
                      <a:pt x="74" y="334"/>
                    </a:cubicBezTo>
                    <a:lnTo>
                      <a:pt x="72" y="332"/>
                    </a:lnTo>
                    <a:lnTo>
                      <a:pt x="71" y="333"/>
                    </a:lnTo>
                    <a:lnTo>
                      <a:pt x="68" y="339"/>
                    </a:lnTo>
                    <a:cubicBezTo>
                      <a:pt x="68" y="340"/>
                      <a:pt x="67" y="340"/>
                      <a:pt x="66" y="341"/>
                    </a:cubicBezTo>
                    <a:lnTo>
                      <a:pt x="62" y="344"/>
                    </a:lnTo>
                    <a:lnTo>
                      <a:pt x="56" y="347"/>
                    </a:lnTo>
                    <a:lnTo>
                      <a:pt x="51" y="349"/>
                    </a:lnTo>
                    <a:cubicBezTo>
                      <a:pt x="50" y="349"/>
                      <a:pt x="50" y="350"/>
                      <a:pt x="49" y="350"/>
                    </a:cubicBezTo>
                    <a:lnTo>
                      <a:pt x="44" y="350"/>
                    </a:lnTo>
                    <a:cubicBezTo>
                      <a:pt x="43" y="350"/>
                      <a:pt x="43" y="350"/>
                      <a:pt x="43" y="350"/>
                    </a:cubicBezTo>
                    <a:cubicBezTo>
                      <a:pt x="42" y="351"/>
                      <a:pt x="40" y="352"/>
                      <a:pt x="38" y="352"/>
                    </a:cubicBezTo>
                    <a:lnTo>
                      <a:pt x="34" y="353"/>
                    </a:lnTo>
                    <a:lnTo>
                      <a:pt x="33" y="354"/>
                    </a:lnTo>
                    <a:lnTo>
                      <a:pt x="33" y="357"/>
                    </a:lnTo>
                    <a:lnTo>
                      <a:pt x="33" y="365"/>
                    </a:lnTo>
                    <a:lnTo>
                      <a:pt x="35" y="374"/>
                    </a:lnTo>
                    <a:lnTo>
                      <a:pt x="37" y="378"/>
                    </a:lnTo>
                    <a:lnTo>
                      <a:pt x="40" y="380"/>
                    </a:lnTo>
                    <a:lnTo>
                      <a:pt x="47" y="382"/>
                    </a:lnTo>
                    <a:cubicBezTo>
                      <a:pt x="48" y="382"/>
                      <a:pt x="49" y="383"/>
                      <a:pt x="50" y="383"/>
                    </a:cubicBezTo>
                    <a:lnTo>
                      <a:pt x="55" y="388"/>
                    </a:lnTo>
                    <a:lnTo>
                      <a:pt x="60" y="389"/>
                    </a:lnTo>
                    <a:cubicBezTo>
                      <a:pt x="61" y="390"/>
                      <a:pt x="62" y="390"/>
                      <a:pt x="62" y="391"/>
                    </a:cubicBezTo>
                    <a:lnTo>
                      <a:pt x="65" y="392"/>
                    </a:lnTo>
                    <a:cubicBezTo>
                      <a:pt x="66" y="393"/>
                      <a:pt x="67" y="395"/>
                      <a:pt x="68" y="397"/>
                    </a:cubicBezTo>
                    <a:lnTo>
                      <a:pt x="69" y="401"/>
                    </a:lnTo>
                    <a:cubicBezTo>
                      <a:pt x="69" y="402"/>
                      <a:pt x="69" y="404"/>
                      <a:pt x="69" y="405"/>
                    </a:cubicBezTo>
                    <a:cubicBezTo>
                      <a:pt x="69" y="405"/>
                      <a:pt x="68" y="407"/>
                      <a:pt x="68" y="408"/>
                    </a:cubicBezTo>
                    <a:lnTo>
                      <a:pt x="66" y="412"/>
                    </a:lnTo>
                    <a:lnTo>
                      <a:pt x="69" y="416"/>
                    </a:lnTo>
                    <a:cubicBezTo>
                      <a:pt x="69" y="417"/>
                      <a:pt x="69" y="418"/>
                      <a:pt x="69" y="419"/>
                    </a:cubicBezTo>
                    <a:lnTo>
                      <a:pt x="70" y="429"/>
                    </a:lnTo>
                    <a:lnTo>
                      <a:pt x="77" y="433"/>
                    </a:lnTo>
                    <a:lnTo>
                      <a:pt x="86" y="440"/>
                    </a:lnTo>
                    <a:cubicBezTo>
                      <a:pt x="87" y="440"/>
                      <a:pt x="88" y="441"/>
                      <a:pt x="88" y="442"/>
                    </a:cubicBezTo>
                    <a:lnTo>
                      <a:pt x="94" y="451"/>
                    </a:lnTo>
                    <a:lnTo>
                      <a:pt x="100" y="454"/>
                    </a:lnTo>
                    <a:cubicBezTo>
                      <a:pt x="101" y="454"/>
                      <a:pt x="103" y="456"/>
                      <a:pt x="104" y="456"/>
                    </a:cubicBezTo>
                    <a:cubicBezTo>
                      <a:pt x="106" y="458"/>
                      <a:pt x="107" y="460"/>
                      <a:pt x="107" y="463"/>
                    </a:cubicBezTo>
                    <a:lnTo>
                      <a:pt x="106" y="467"/>
                    </a:lnTo>
                    <a:cubicBezTo>
                      <a:pt x="106" y="467"/>
                      <a:pt x="106" y="468"/>
                      <a:pt x="106" y="469"/>
                    </a:cubicBezTo>
                    <a:lnTo>
                      <a:pt x="104" y="473"/>
                    </a:lnTo>
                    <a:lnTo>
                      <a:pt x="100" y="482"/>
                    </a:lnTo>
                    <a:lnTo>
                      <a:pt x="94" y="489"/>
                    </a:lnTo>
                    <a:lnTo>
                      <a:pt x="94" y="494"/>
                    </a:lnTo>
                    <a:lnTo>
                      <a:pt x="96" y="498"/>
                    </a:lnTo>
                    <a:cubicBezTo>
                      <a:pt x="96" y="498"/>
                      <a:pt x="96" y="499"/>
                      <a:pt x="96" y="500"/>
                    </a:cubicBezTo>
                    <a:lnTo>
                      <a:pt x="96" y="505"/>
                    </a:lnTo>
                    <a:cubicBezTo>
                      <a:pt x="96" y="507"/>
                      <a:pt x="95" y="509"/>
                      <a:pt x="94" y="511"/>
                    </a:cubicBezTo>
                    <a:lnTo>
                      <a:pt x="89" y="514"/>
                    </a:lnTo>
                    <a:lnTo>
                      <a:pt x="86" y="520"/>
                    </a:lnTo>
                    <a:cubicBezTo>
                      <a:pt x="86" y="520"/>
                      <a:pt x="86" y="521"/>
                      <a:pt x="85" y="522"/>
                    </a:cubicBezTo>
                    <a:cubicBezTo>
                      <a:pt x="83" y="524"/>
                      <a:pt x="78" y="526"/>
                      <a:pt x="75" y="525"/>
                    </a:cubicBezTo>
                    <a:cubicBezTo>
                      <a:pt x="74" y="524"/>
                      <a:pt x="72" y="523"/>
                      <a:pt x="71" y="522"/>
                    </a:cubicBezTo>
                    <a:lnTo>
                      <a:pt x="63" y="526"/>
                    </a:lnTo>
                    <a:lnTo>
                      <a:pt x="60" y="531"/>
                    </a:lnTo>
                    <a:cubicBezTo>
                      <a:pt x="60" y="531"/>
                      <a:pt x="59" y="532"/>
                      <a:pt x="59" y="533"/>
                    </a:cubicBezTo>
                    <a:lnTo>
                      <a:pt x="56" y="535"/>
                    </a:lnTo>
                    <a:cubicBezTo>
                      <a:pt x="55" y="536"/>
                      <a:pt x="54" y="537"/>
                      <a:pt x="52" y="537"/>
                    </a:cubicBezTo>
                    <a:cubicBezTo>
                      <a:pt x="52" y="537"/>
                      <a:pt x="52" y="537"/>
                      <a:pt x="51" y="537"/>
                    </a:cubicBezTo>
                    <a:lnTo>
                      <a:pt x="51" y="537"/>
                    </a:lnTo>
                    <a:cubicBezTo>
                      <a:pt x="51" y="540"/>
                      <a:pt x="49" y="543"/>
                      <a:pt x="47" y="545"/>
                    </a:cubicBezTo>
                    <a:lnTo>
                      <a:pt x="40" y="548"/>
                    </a:lnTo>
                    <a:cubicBezTo>
                      <a:pt x="38" y="549"/>
                      <a:pt x="36" y="549"/>
                      <a:pt x="34" y="548"/>
                    </a:cubicBezTo>
                    <a:lnTo>
                      <a:pt x="27" y="545"/>
                    </a:lnTo>
                    <a:lnTo>
                      <a:pt x="17" y="541"/>
                    </a:lnTo>
                    <a:lnTo>
                      <a:pt x="16" y="543"/>
                    </a:lnTo>
                    <a:cubicBezTo>
                      <a:pt x="15" y="543"/>
                      <a:pt x="13" y="544"/>
                      <a:pt x="13" y="544"/>
                    </a:cubicBezTo>
                    <a:cubicBezTo>
                      <a:pt x="12" y="545"/>
                      <a:pt x="11" y="545"/>
                      <a:pt x="10" y="545"/>
                    </a:cubicBezTo>
                    <a:cubicBezTo>
                      <a:pt x="10" y="545"/>
                      <a:pt x="8" y="546"/>
                      <a:pt x="7" y="546"/>
                    </a:cubicBezTo>
                    <a:lnTo>
                      <a:pt x="5" y="546"/>
                    </a:lnTo>
                    <a:lnTo>
                      <a:pt x="0" y="548"/>
                    </a:lnTo>
                    <a:lnTo>
                      <a:pt x="1" y="550"/>
                    </a:lnTo>
                    <a:cubicBezTo>
                      <a:pt x="3" y="551"/>
                      <a:pt x="4" y="553"/>
                      <a:pt x="4" y="555"/>
                    </a:cubicBezTo>
                    <a:cubicBezTo>
                      <a:pt x="4" y="555"/>
                      <a:pt x="4" y="558"/>
                      <a:pt x="4" y="559"/>
                    </a:cubicBezTo>
                    <a:lnTo>
                      <a:pt x="4" y="560"/>
                    </a:lnTo>
                    <a:lnTo>
                      <a:pt x="5" y="561"/>
                    </a:lnTo>
                    <a:lnTo>
                      <a:pt x="9" y="561"/>
                    </a:lnTo>
                    <a:cubicBezTo>
                      <a:pt x="10" y="561"/>
                      <a:pt x="12" y="562"/>
                      <a:pt x="13" y="563"/>
                    </a:cubicBezTo>
                    <a:lnTo>
                      <a:pt x="18" y="566"/>
                    </a:lnTo>
                    <a:cubicBezTo>
                      <a:pt x="20" y="568"/>
                      <a:pt x="21" y="569"/>
                      <a:pt x="21" y="572"/>
                    </a:cubicBezTo>
                    <a:lnTo>
                      <a:pt x="22" y="579"/>
                    </a:lnTo>
                    <a:lnTo>
                      <a:pt x="22" y="594"/>
                    </a:lnTo>
                    <a:lnTo>
                      <a:pt x="24" y="597"/>
                    </a:lnTo>
                    <a:lnTo>
                      <a:pt x="29" y="601"/>
                    </a:lnTo>
                    <a:lnTo>
                      <a:pt x="41" y="608"/>
                    </a:lnTo>
                    <a:lnTo>
                      <a:pt x="49" y="606"/>
                    </a:lnTo>
                    <a:cubicBezTo>
                      <a:pt x="50" y="606"/>
                      <a:pt x="51" y="606"/>
                      <a:pt x="51" y="606"/>
                    </a:cubicBezTo>
                    <a:lnTo>
                      <a:pt x="55" y="607"/>
                    </a:lnTo>
                    <a:cubicBezTo>
                      <a:pt x="56" y="607"/>
                      <a:pt x="56" y="607"/>
                      <a:pt x="57" y="607"/>
                    </a:cubicBezTo>
                    <a:lnTo>
                      <a:pt x="67" y="611"/>
                    </a:lnTo>
                    <a:cubicBezTo>
                      <a:pt x="68" y="612"/>
                      <a:pt x="69" y="612"/>
                      <a:pt x="70" y="613"/>
                    </a:cubicBezTo>
                    <a:lnTo>
                      <a:pt x="73" y="617"/>
                    </a:lnTo>
                    <a:cubicBezTo>
                      <a:pt x="74" y="618"/>
                      <a:pt x="75" y="619"/>
                      <a:pt x="75" y="620"/>
                    </a:cubicBezTo>
                    <a:cubicBezTo>
                      <a:pt x="75" y="620"/>
                      <a:pt x="76" y="621"/>
                      <a:pt x="76" y="622"/>
                    </a:cubicBezTo>
                    <a:cubicBezTo>
                      <a:pt x="76" y="623"/>
                      <a:pt x="77" y="625"/>
                      <a:pt x="77" y="626"/>
                    </a:cubicBezTo>
                    <a:cubicBezTo>
                      <a:pt x="77" y="627"/>
                      <a:pt x="76" y="628"/>
                      <a:pt x="76" y="628"/>
                    </a:cubicBezTo>
                    <a:cubicBezTo>
                      <a:pt x="76" y="630"/>
                      <a:pt x="76" y="631"/>
                      <a:pt x="75" y="632"/>
                    </a:cubicBezTo>
                    <a:lnTo>
                      <a:pt x="75" y="633"/>
                    </a:lnTo>
                    <a:lnTo>
                      <a:pt x="77" y="636"/>
                    </a:lnTo>
                    <a:lnTo>
                      <a:pt x="79" y="646"/>
                    </a:lnTo>
                    <a:lnTo>
                      <a:pt x="86" y="661"/>
                    </a:lnTo>
                    <a:cubicBezTo>
                      <a:pt x="86" y="663"/>
                      <a:pt x="86" y="666"/>
                      <a:pt x="84" y="668"/>
                    </a:cubicBezTo>
                    <a:cubicBezTo>
                      <a:pt x="83" y="670"/>
                      <a:pt x="81" y="671"/>
                      <a:pt x="78" y="671"/>
                    </a:cubicBezTo>
                    <a:lnTo>
                      <a:pt x="75" y="671"/>
                    </a:lnTo>
                    <a:cubicBezTo>
                      <a:pt x="74" y="671"/>
                      <a:pt x="73" y="671"/>
                      <a:pt x="72" y="671"/>
                    </a:cubicBezTo>
                    <a:lnTo>
                      <a:pt x="66" y="669"/>
                    </a:lnTo>
                    <a:lnTo>
                      <a:pt x="63" y="672"/>
                    </a:lnTo>
                    <a:lnTo>
                      <a:pt x="63" y="673"/>
                    </a:lnTo>
                    <a:lnTo>
                      <a:pt x="64" y="677"/>
                    </a:lnTo>
                    <a:cubicBezTo>
                      <a:pt x="65" y="680"/>
                      <a:pt x="64" y="684"/>
                      <a:pt x="61" y="686"/>
                    </a:cubicBezTo>
                    <a:lnTo>
                      <a:pt x="60" y="687"/>
                    </a:lnTo>
                    <a:lnTo>
                      <a:pt x="54" y="697"/>
                    </a:lnTo>
                    <a:cubicBezTo>
                      <a:pt x="53" y="698"/>
                      <a:pt x="53" y="699"/>
                      <a:pt x="52" y="699"/>
                    </a:cubicBezTo>
                    <a:lnTo>
                      <a:pt x="43" y="706"/>
                    </a:lnTo>
                    <a:lnTo>
                      <a:pt x="43" y="710"/>
                    </a:lnTo>
                    <a:lnTo>
                      <a:pt x="47" y="716"/>
                    </a:lnTo>
                    <a:lnTo>
                      <a:pt x="56" y="725"/>
                    </a:lnTo>
                    <a:cubicBezTo>
                      <a:pt x="58" y="727"/>
                      <a:pt x="59" y="729"/>
                      <a:pt x="59" y="732"/>
                    </a:cubicBezTo>
                    <a:cubicBezTo>
                      <a:pt x="59" y="734"/>
                      <a:pt x="57" y="737"/>
                      <a:pt x="55" y="738"/>
                    </a:cubicBezTo>
                    <a:lnTo>
                      <a:pt x="51" y="740"/>
                    </a:lnTo>
                    <a:lnTo>
                      <a:pt x="49" y="747"/>
                    </a:lnTo>
                    <a:cubicBezTo>
                      <a:pt x="49" y="747"/>
                      <a:pt x="49" y="747"/>
                      <a:pt x="49" y="748"/>
                    </a:cubicBezTo>
                    <a:lnTo>
                      <a:pt x="55" y="756"/>
                    </a:lnTo>
                    <a:lnTo>
                      <a:pt x="59" y="764"/>
                    </a:lnTo>
                    <a:lnTo>
                      <a:pt x="62" y="766"/>
                    </a:lnTo>
                    <a:lnTo>
                      <a:pt x="65" y="769"/>
                    </a:lnTo>
                    <a:cubicBezTo>
                      <a:pt x="66" y="770"/>
                      <a:pt x="66" y="770"/>
                      <a:pt x="67" y="771"/>
                    </a:cubicBezTo>
                    <a:lnTo>
                      <a:pt x="69" y="776"/>
                    </a:lnTo>
                    <a:lnTo>
                      <a:pt x="69" y="776"/>
                    </a:lnTo>
                    <a:lnTo>
                      <a:pt x="73" y="776"/>
                    </a:lnTo>
                    <a:cubicBezTo>
                      <a:pt x="74" y="776"/>
                      <a:pt x="75" y="776"/>
                      <a:pt x="76" y="776"/>
                    </a:cubicBezTo>
                    <a:lnTo>
                      <a:pt x="78" y="777"/>
                    </a:lnTo>
                    <a:lnTo>
                      <a:pt x="92" y="783"/>
                    </a:lnTo>
                    <a:lnTo>
                      <a:pt x="98" y="786"/>
                    </a:lnTo>
                    <a:lnTo>
                      <a:pt x="123" y="800"/>
                    </a:lnTo>
                    <a:lnTo>
                      <a:pt x="131" y="802"/>
                    </a:lnTo>
                    <a:cubicBezTo>
                      <a:pt x="132" y="803"/>
                      <a:pt x="133" y="804"/>
                      <a:pt x="134" y="805"/>
                    </a:cubicBezTo>
                    <a:lnTo>
                      <a:pt x="136" y="808"/>
                    </a:lnTo>
                    <a:lnTo>
                      <a:pt x="141" y="808"/>
                    </a:lnTo>
                    <a:lnTo>
                      <a:pt x="179" y="798"/>
                    </a:lnTo>
                    <a:lnTo>
                      <a:pt x="185" y="794"/>
                    </a:lnTo>
                    <a:cubicBezTo>
                      <a:pt x="187" y="793"/>
                      <a:pt x="189" y="792"/>
                      <a:pt x="191" y="793"/>
                    </a:cubicBezTo>
                    <a:lnTo>
                      <a:pt x="197" y="794"/>
                    </a:lnTo>
                    <a:cubicBezTo>
                      <a:pt x="199" y="794"/>
                      <a:pt x="201" y="796"/>
                      <a:pt x="202" y="798"/>
                    </a:cubicBezTo>
                    <a:cubicBezTo>
                      <a:pt x="203" y="800"/>
                      <a:pt x="204" y="802"/>
                      <a:pt x="203" y="804"/>
                    </a:cubicBezTo>
                    <a:lnTo>
                      <a:pt x="201" y="810"/>
                    </a:lnTo>
                    <a:lnTo>
                      <a:pt x="202" y="811"/>
                    </a:lnTo>
                    <a:lnTo>
                      <a:pt x="205" y="814"/>
                    </a:lnTo>
                    <a:cubicBezTo>
                      <a:pt x="206" y="815"/>
                      <a:pt x="206" y="816"/>
                      <a:pt x="207" y="817"/>
                    </a:cubicBezTo>
                    <a:lnTo>
                      <a:pt x="209" y="822"/>
                    </a:lnTo>
                    <a:cubicBezTo>
                      <a:pt x="210" y="823"/>
                      <a:pt x="211" y="826"/>
                      <a:pt x="211" y="827"/>
                    </a:cubicBezTo>
                    <a:lnTo>
                      <a:pt x="210" y="832"/>
                    </a:lnTo>
                    <a:cubicBezTo>
                      <a:pt x="210" y="834"/>
                      <a:pt x="210" y="835"/>
                      <a:pt x="209" y="836"/>
                    </a:cubicBezTo>
                    <a:lnTo>
                      <a:pt x="206" y="839"/>
                    </a:lnTo>
                    <a:cubicBezTo>
                      <a:pt x="206" y="840"/>
                      <a:pt x="205" y="840"/>
                      <a:pt x="205" y="841"/>
                    </a:cubicBezTo>
                    <a:lnTo>
                      <a:pt x="202" y="843"/>
                    </a:lnTo>
                    <a:lnTo>
                      <a:pt x="198" y="855"/>
                    </a:lnTo>
                    <a:cubicBezTo>
                      <a:pt x="198" y="855"/>
                      <a:pt x="197" y="856"/>
                      <a:pt x="197" y="857"/>
                    </a:cubicBezTo>
                    <a:lnTo>
                      <a:pt x="192" y="861"/>
                    </a:lnTo>
                    <a:lnTo>
                      <a:pt x="182" y="870"/>
                    </a:lnTo>
                    <a:lnTo>
                      <a:pt x="179" y="875"/>
                    </a:lnTo>
                    <a:lnTo>
                      <a:pt x="169" y="887"/>
                    </a:lnTo>
                    <a:lnTo>
                      <a:pt x="170" y="892"/>
                    </a:lnTo>
                    <a:lnTo>
                      <a:pt x="173" y="899"/>
                    </a:lnTo>
                    <a:cubicBezTo>
                      <a:pt x="173" y="899"/>
                      <a:pt x="173" y="899"/>
                      <a:pt x="173" y="900"/>
                    </a:cubicBezTo>
                    <a:lnTo>
                      <a:pt x="177" y="898"/>
                    </a:lnTo>
                    <a:cubicBezTo>
                      <a:pt x="177" y="898"/>
                      <a:pt x="178" y="898"/>
                      <a:pt x="179" y="898"/>
                    </a:cubicBezTo>
                    <a:lnTo>
                      <a:pt x="203" y="898"/>
                    </a:lnTo>
                    <a:lnTo>
                      <a:pt x="208" y="897"/>
                    </a:lnTo>
                    <a:lnTo>
                      <a:pt x="216" y="891"/>
                    </a:lnTo>
                    <a:cubicBezTo>
                      <a:pt x="217" y="891"/>
                      <a:pt x="218" y="890"/>
                      <a:pt x="219" y="890"/>
                    </a:cubicBezTo>
                    <a:lnTo>
                      <a:pt x="252" y="882"/>
                    </a:lnTo>
                    <a:lnTo>
                      <a:pt x="264" y="873"/>
                    </a:lnTo>
                    <a:cubicBezTo>
                      <a:pt x="265" y="873"/>
                      <a:pt x="266" y="873"/>
                      <a:pt x="267" y="872"/>
                    </a:cubicBezTo>
                    <a:lnTo>
                      <a:pt x="270" y="872"/>
                    </a:lnTo>
                    <a:cubicBezTo>
                      <a:pt x="270" y="871"/>
                      <a:pt x="271" y="870"/>
                      <a:pt x="271" y="869"/>
                    </a:cubicBezTo>
                    <a:cubicBezTo>
                      <a:pt x="272" y="869"/>
                      <a:pt x="273" y="867"/>
                      <a:pt x="274" y="866"/>
                    </a:cubicBezTo>
                    <a:cubicBezTo>
                      <a:pt x="274" y="866"/>
                      <a:pt x="276" y="864"/>
                      <a:pt x="277" y="864"/>
                    </a:cubicBezTo>
                    <a:lnTo>
                      <a:pt x="280" y="863"/>
                    </a:lnTo>
                    <a:lnTo>
                      <a:pt x="285" y="857"/>
                    </a:lnTo>
                    <a:lnTo>
                      <a:pt x="285" y="857"/>
                    </a:lnTo>
                    <a:cubicBezTo>
                      <a:pt x="284" y="855"/>
                      <a:pt x="284" y="853"/>
                      <a:pt x="285" y="851"/>
                    </a:cubicBezTo>
                    <a:lnTo>
                      <a:pt x="289" y="844"/>
                    </a:lnTo>
                    <a:cubicBezTo>
                      <a:pt x="289" y="844"/>
                      <a:pt x="289" y="843"/>
                      <a:pt x="290" y="842"/>
                    </a:cubicBezTo>
                    <a:lnTo>
                      <a:pt x="299" y="831"/>
                    </a:lnTo>
                    <a:lnTo>
                      <a:pt x="300" y="828"/>
                    </a:lnTo>
                    <a:lnTo>
                      <a:pt x="300" y="824"/>
                    </a:lnTo>
                    <a:cubicBezTo>
                      <a:pt x="300" y="823"/>
                      <a:pt x="300" y="822"/>
                      <a:pt x="300" y="821"/>
                    </a:cubicBezTo>
                    <a:lnTo>
                      <a:pt x="301" y="819"/>
                    </a:lnTo>
                    <a:cubicBezTo>
                      <a:pt x="301" y="818"/>
                      <a:pt x="301" y="818"/>
                      <a:pt x="302" y="817"/>
                    </a:cubicBezTo>
                    <a:lnTo>
                      <a:pt x="310" y="807"/>
                    </a:lnTo>
                    <a:lnTo>
                      <a:pt x="313" y="803"/>
                    </a:lnTo>
                    <a:lnTo>
                      <a:pt x="320" y="799"/>
                    </a:lnTo>
                    <a:lnTo>
                      <a:pt x="335" y="794"/>
                    </a:lnTo>
                    <a:lnTo>
                      <a:pt x="334" y="792"/>
                    </a:lnTo>
                    <a:cubicBezTo>
                      <a:pt x="334" y="791"/>
                      <a:pt x="334" y="790"/>
                      <a:pt x="335" y="789"/>
                    </a:cubicBezTo>
                    <a:lnTo>
                      <a:pt x="336" y="786"/>
                    </a:lnTo>
                    <a:cubicBezTo>
                      <a:pt x="336" y="784"/>
                      <a:pt x="337" y="783"/>
                      <a:pt x="338" y="782"/>
                    </a:cubicBezTo>
                    <a:cubicBezTo>
                      <a:pt x="338" y="782"/>
                      <a:pt x="340" y="781"/>
                      <a:pt x="340" y="780"/>
                    </a:cubicBezTo>
                    <a:lnTo>
                      <a:pt x="341" y="780"/>
                    </a:lnTo>
                    <a:lnTo>
                      <a:pt x="341" y="780"/>
                    </a:lnTo>
                    <a:cubicBezTo>
                      <a:pt x="341" y="779"/>
                      <a:pt x="342" y="777"/>
                      <a:pt x="342" y="777"/>
                    </a:cubicBezTo>
                    <a:lnTo>
                      <a:pt x="342" y="776"/>
                    </a:lnTo>
                    <a:lnTo>
                      <a:pt x="342" y="774"/>
                    </a:lnTo>
                    <a:cubicBezTo>
                      <a:pt x="341" y="772"/>
                      <a:pt x="342" y="770"/>
                      <a:pt x="343" y="768"/>
                    </a:cubicBezTo>
                    <a:lnTo>
                      <a:pt x="347" y="762"/>
                    </a:lnTo>
                    <a:cubicBezTo>
                      <a:pt x="348" y="762"/>
                      <a:pt x="349" y="761"/>
                      <a:pt x="349" y="760"/>
                    </a:cubicBezTo>
                    <a:lnTo>
                      <a:pt x="364" y="751"/>
                    </a:lnTo>
                    <a:lnTo>
                      <a:pt x="368" y="747"/>
                    </a:lnTo>
                    <a:cubicBezTo>
                      <a:pt x="368" y="746"/>
                      <a:pt x="369" y="746"/>
                      <a:pt x="370" y="745"/>
                    </a:cubicBezTo>
                    <a:lnTo>
                      <a:pt x="376" y="744"/>
                    </a:lnTo>
                    <a:lnTo>
                      <a:pt x="386" y="736"/>
                    </a:lnTo>
                    <a:cubicBezTo>
                      <a:pt x="387" y="735"/>
                      <a:pt x="388" y="735"/>
                      <a:pt x="390" y="734"/>
                    </a:cubicBezTo>
                    <a:cubicBezTo>
                      <a:pt x="390" y="734"/>
                      <a:pt x="391" y="734"/>
                      <a:pt x="392" y="734"/>
                    </a:cubicBezTo>
                    <a:lnTo>
                      <a:pt x="399" y="728"/>
                    </a:lnTo>
                    <a:lnTo>
                      <a:pt x="403" y="726"/>
                    </a:lnTo>
                    <a:cubicBezTo>
                      <a:pt x="404" y="726"/>
                      <a:pt x="405" y="725"/>
                      <a:pt x="405" y="725"/>
                    </a:cubicBezTo>
                    <a:lnTo>
                      <a:pt x="410" y="724"/>
                    </a:lnTo>
                    <a:cubicBezTo>
                      <a:pt x="411" y="724"/>
                      <a:pt x="412" y="724"/>
                      <a:pt x="413" y="724"/>
                    </a:cubicBezTo>
                    <a:lnTo>
                      <a:pt x="425" y="725"/>
                    </a:lnTo>
                    <a:cubicBezTo>
                      <a:pt x="428" y="725"/>
                      <a:pt x="430" y="727"/>
                      <a:pt x="431" y="729"/>
                    </a:cubicBezTo>
                    <a:lnTo>
                      <a:pt x="432" y="730"/>
                    </a:lnTo>
                    <a:lnTo>
                      <a:pt x="434" y="730"/>
                    </a:lnTo>
                    <a:lnTo>
                      <a:pt x="441" y="730"/>
                    </a:lnTo>
                    <a:cubicBezTo>
                      <a:pt x="443" y="730"/>
                      <a:pt x="446" y="730"/>
                      <a:pt x="447" y="731"/>
                    </a:cubicBezTo>
                    <a:lnTo>
                      <a:pt x="453" y="734"/>
                    </a:lnTo>
                    <a:lnTo>
                      <a:pt x="461" y="737"/>
                    </a:lnTo>
                    <a:lnTo>
                      <a:pt x="480" y="740"/>
                    </a:lnTo>
                    <a:cubicBezTo>
                      <a:pt x="480" y="740"/>
                      <a:pt x="481" y="741"/>
                      <a:pt x="482" y="741"/>
                    </a:cubicBezTo>
                    <a:lnTo>
                      <a:pt x="487" y="744"/>
                    </a:lnTo>
                    <a:cubicBezTo>
                      <a:pt x="489" y="744"/>
                      <a:pt x="490" y="746"/>
                      <a:pt x="491" y="747"/>
                    </a:cubicBezTo>
                    <a:lnTo>
                      <a:pt x="494" y="753"/>
                    </a:lnTo>
                    <a:lnTo>
                      <a:pt x="497" y="749"/>
                    </a:lnTo>
                    <a:cubicBezTo>
                      <a:pt x="498" y="747"/>
                      <a:pt x="500" y="746"/>
                      <a:pt x="502" y="746"/>
                    </a:cubicBezTo>
                    <a:cubicBezTo>
                      <a:pt x="504" y="745"/>
                      <a:pt x="506" y="746"/>
                      <a:pt x="508" y="747"/>
                    </a:cubicBezTo>
                    <a:lnTo>
                      <a:pt x="514" y="752"/>
                    </a:lnTo>
                    <a:lnTo>
                      <a:pt x="534" y="763"/>
                    </a:lnTo>
                    <a:cubicBezTo>
                      <a:pt x="536" y="764"/>
                      <a:pt x="538" y="766"/>
                      <a:pt x="538" y="768"/>
                    </a:cubicBezTo>
                    <a:lnTo>
                      <a:pt x="538" y="770"/>
                    </a:lnTo>
                    <a:lnTo>
                      <a:pt x="544" y="773"/>
                    </a:lnTo>
                    <a:cubicBezTo>
                      <a:pt x="546" y="773"/>
                      <a:pt x="547" y="775"/>
                      <a:pt x="548" y="776"/>
                    </a:cubicBezTo>
                    <a:lnTo>
                      <a:pt x="548" y="777"/>
                    </a:lnTo>
                    <a:lnTo>
                      <a:pt x="550" y="776"/>
                    </a:lnTo>
                    <a:cubicBezTo>
                      <a:pt x="552" y="775"/>
                      <a:pt x="554" y="775"/>
                      <a:pt x="556" y="776"/>
                    </a:cubicBezTo>
                    <a:cubicBezTo>
                      <a:pt x="558" y="777"/>
                      <a:pt x="560" y="779"/>
                      <a:pt x="561" y="781"/>
                    </a:cubicBezTo>
                    <a:lnTo>
                      <a:pt x="562" y="784"/>
                    </a:lnTo>
                    <a:lnTo>
                      <a:pt x="563" y="785"/>
                    </a:lnTo>
                    <a:lnTo>
                      <a:pt x="575" y="791"/>
                    </a:lnTo>
                    <a:cubicBezTo>
                      <a:pt x="576" y="792"/>
                      <a:pt x="577" y="793"/>
                      <a:pt x="578" y="795"/>
                    </a:cubicBezTo>
                    <a:lnTo>
                      <a:pt x="578" y="795"/>
                    </a:lnTo>
                    <a:cubicBezTo>
                      <a:pt x="579" y="796"/>
                      <a:pt x="579" y="796"/>
                      <a:pt x="579" y="796"/>
                    </a:cubicBezTo>
                    <a:lnTo>
                      <a:pt x="586" y="803"/>
                    </a:lnTo>
                    <a:lnTo>
                      <a:pt x="590" y="804"/>
                    </a:lnTo>
                    <a:cubicBezTo>
                      <a:pt x="592" y="804"/>
                      <a:pt x="593" y="804"/>
                      <a:pt x="594" y="805"/>
                    </a:cubicBezTo>
                    <a:lnTo>
                      <a:pt x="596" y="806"/>
                    </a:lnTo>
                    <a:lnTo>
                      <a:pt x="603" y="812"/>
                    </a:lnTo>
                    <a:cubicBezTo>
                      <a:pt x="604" y="812"/>
                      <a:pt x="604" y="813"/>
                      <a:pt x="605" y="813"/>
                    </a:cubicBezTo>
                    <a:lnTo>
                      <a:pt x="612" y="820"/>
                    </a:lnTo>
                    <a:cubicBezTo>
                      <a:pt x="612" y="819"/>
                      <a:pt x="612" y="818"/>
                      <a:pt x="613" y="817"/>
                    </a:cubicBezTo>
                    <a:cubicBezTo>
                      <a:pt x="614" y="815"/>
                      <a:pt x="616" y="813"/>
                      <a:pt x="619" y="813"/>
                    </a:cubicBezTo>
                    <a:lnTo>
                      <a:pt x="623" y="812"/>
                    </a:lnTo>
                    <a:cubicBezTo>
                      <a:pt x="625" y="812"/>
                      <a:pt x="627" y="813"/>
                      <a:pt x="629" y="814"/>
                    </a:cubicBezTo>
                    <a:lnTo>
                      <a:pt x="631" y="817"/>
                    </a:lnTo>
                    <a:cubicBezTo>
                      <a:pt x="634" y="816"/>
                      <a:pt x="636" y="817"/>
                      <a:pt x="638" y="819"/>
                    </a:cubicBezTo>
                    <a:lnTo>
                      <a:pt x="641" y="823"/>
                    </a:lnTo>
                    <a:lnTo>
                      <a:pt x="647" y="827"/>
                    </a:lnTo>
                    <a:cubicBezTo>
                      <a:pt x="649" y="826"/>
                      <a:pt x="652" y="825"/>
                      <a:pt x="654" y="826"/>
                    </a:cubicBezTo>
                    <a:lnTo>
                      <a:pt x="655" y="826"/>
                    </a:lnTo>
                    <a:lnTo>
                      <a:pt x="663" y="829"/>
                    </a:lnTo>
                    <a:cubicBezTo>
                      <a:pt x="664" y="829"/>
                      <a:pt x="665" y="830"/>
                      <a:pt x="665" y="830"/>
                    </a:cubicBezTo>
                    <a:lnTo>
                      <a:pt x="674" y="835"/>
                    </a:lnTo>
                    <a:cubicBezTo>
                      <a:pt x="675" y="836"/>
                      <a:pt x="676" y="836"/>
                      <a:pt x="677" y="837"/>
                    </a:cubicBezTo>
                    <a:lnTo>
                      <a:pt x="680" y="839"/>
                    </a:lnTo>
                    <a:cubicBezTo>
                      <a:pt x="680" y="840"/>
                      <a:pt x="681" y="840"/>
                      <a:pt x="682" y="841"/>
                    </a:cubicBezTo>
                    <a:lnTo>
                      <a:pt x="687" y="850"/>
                    </a:lnTo>
                    <a:lnTo>
                      <a:pt x="694" y="855"/>
                    </a:lnTo>
                    <a:cubicBezTo>
                      <a:pt x="695" y="856"/>
                      <a:pt x="696" y="857"/>
                      <a:pt x="696" y="858"/>
                    </a:cubicBezTo>
                    <a:lnTo>
                      <a:pt x="702" y="867"/>
                    </a:lnTo>
                    <a:lnTo>
                      <a:pt x="711" y="888"/>
                    </a:lnTo>
                    <a:lnTo>
                      <a:pt x="713" y="899"/>
                    </a:lnTo>
                    <a:lnTo>
                      <a:pt x="720" y="965"/>
                    </a:lnTo>
                    <a:lnTo>
                      <a:pt x="724" y="985"/>
                    </a:lnTo>
                    <a:lnTo>
                      <a:pt x="728" y="987"/>
                    </a:lnTo>
                    <a:cubicBezTo>
                      <a:pt x="729" y="987"/>
                      <a:pt x="730" y="988"/>
                      <a:pt x="730" y="989"/>
                    </a:cubicBezTo>
                    <a:lnTo>
                      <a:pt x="733" y="992"/>
                    </a:lnTo>
                    <a:lnTo>
                      <a:pt x="746" y="1010"/>
                    </a:lnTo>
                    <a:lnTo>
                      <a:pt x="765" y="1049"/>
                    </a:lnTo>
                    <a:lnTo>
                      <a:pt x="766" y="1057"/>
                    </a:lnTo>
                    <a:lnTo>
                      <a:pt x="767" y="1073"/>
                    </a:lnTo>
                    <a:lnTo>
                      <a:pt x="768" y="1076"/>
                    </a:lnTo>
                    <a:cubicBezTo>
                      <a:pt x="769" y="1078"/>
                      <a:pt x="769" y="1080"/>
                      <a:pt x="768" y="1082"/>
                    </a:cubicBezTo>
                    <a:lnTo>
                      <a:pt x="767" y="1084"/>
                    </a:lnTo>
                    <a:lnTo>
                      <a:pt x="767" y="1089"/>
                    </a:lnTo>
                    <a:lnTo>
                      <a:pt x="767" y="1095"/>
                    </a:lnTo>
                    <a:cubicBezTo>
                      <a:pt x="768" y="1097"/>
                      <a:pt x="767" y="1098"/>
                      <a:pt x="767" y="1099"/>
                    </a:cubicBezTo>
                    <a:lnTo>
                      <a:pt x="763" y="1114"/>
                    </a:lnTo>
                    <a:lnTo>
                      <a:pt x="759" y="1121"/>
                    </a:lnTo>
                    <a:cubicBezTo>
                      <a:pt x="759" y="1121"/>
                      <a:pt x="758" y="1122"/>
                      <a:pt x="757" y="1123"/>
                    </a:cubicBezTo>
                    <a:lnTo>
                      <a:pt x="757" y="1123"/>
                    </a:lnTo>
                    <a:lnTo>
                      <a:pt x="757" y="1124"/>
                    </a:lnTo>
                    <a:lnTo>
                      <a:pt x="757" y="1124"/>
                    </a:lnTo>
                    <a:lnTo>
                      <a:pt x="766" y="1121"/>
                    </a:lnTo>
                    <a:cubicBezTo>
                      <a:pt x="767" y="1121"/>
                      <a:pt x="767" y="1121"/>
                      <a:pt x="768" y="1121"/>
                    </a:cubicBezTo>
                    <a:lnTo>
                      <a:pt x="778" y="1121"/>
                    </a:lnTo>
                    <a:lnTo>
                      <a:pt x="789" y="1124"/>
                    </a:lnTo>
                    <a:lnTo>
                      <a:pt x="808" y="1133"/>
                    </a:lnTo>
                    <a:cubicBezTo>
                      <a:pt x="809" y="1134"/>
                      <a:pt x="809" y="1135"/>
                      <a:pt x="810" y="1135"/>
                    </a:cubicBezTo>
                    <a:lnTo>
                      <a:pt x="812" y="1138"/>
                    </a:lnTo>
                    <a:cubicBezTo>
                      <a:pt x="812" y="1139"/>
                      <a:pt x="813" y="1140"/>
                      <a:pt x="813" y="1141"/>
                    </a:cubicBezTo>
                    <a:lnTo>
                      <a:pt x="814" y="1144"/>
                    </a:lnTo>
                    <a:cubicBezTo>
                      <a:pt x="814" y="1146"/>
                      <a:pt x="814" y="1147"/>
                      <a:pt x="814" y="1149"/>
                    </a:cubicBezTo>
                    <a:cubicBezTo>
                      <a:pt x="813" y="1150"/>
                      <a:pt x="813" y="1151"/>
                      <a:pt x="812" y="1152"/>
                    </a:cubicBezTo>
                    <a:lnTo>
                      <a:pt x="812" y="1162"/>
                    </a:lnTo>
                    <a:cubicBezTo>
                      <a:pt x="812" y="1163"/>
                      <a:pt x="811" y="1164"/>
                      <a:pt x="811" y="1165"/>
                    </a:cubicBezTo>
                    <a:lnTo>
                      <a:pt x="810" y="1166"/>
                    </a:lnTo>
                    <a:lnTo>
                      <a:pt x="831" y="1173"/>
                    </a:lnTo>
                    <a:lnTo>
                      <a:pt x="842" y="1179"/>
                    </a:lnTo>
                    <a:cubicBezTo>
                      <a:pt x="843" y="1180"/>
                      <a:pt x="844" y="1180"/>
                      <a:pt x="844" y="1181"/>
                    </a:cubicBezTo>
                    <a:lnTo>
                      <a:pt x="849" y="1186"/>
                    </a:lnTo>
                    <a:cubicBezTo>
                      <a:pt x="850" y="1187"/>
                      <a:pt x="851" y="1188"/>
                      <a:pt x="851" y="1188"/>
                    </a:cubicBezTo>
                    <a:lnTo>
                      <a:pt x="853" y="1189"/>
                    </a:lnTo>
                    <a:cubicBezTo>
                      <a:pt x="854" y="1190"/>
                      <a:pt x="855" y="1192"/>
                      <a:pt x="855" y="1193"/>
                    </a:cubicBezTo>
                    <a:lnTo>
                      <a:pt x="857" y="1201"/>
                    </a:lnTo>
                    <a:lnTo>
                      <a:pt x="864" y="1205"/>
                    </a:lnTo>
                    <a:lnTo>
                      <a:pt x="870" y="1210"/>
                    </a:lnTo>
                    <a:cubicBezTo>
                      <a:pt x="871" y="1211"/>
                      <a:pt x="872" y="1213"/>
                      <a:pt x="873" y="1215"/>
                    </a:cubicBezTo>
                    <a:lnTo>
                      <a:pt x="873" y="1216"/>
                    </a:lnTo>
                    <a:cubicBezTo>
                      <a:pt x="874" y="1217"/>
                      <a:pt x="875" y="1218"/>
                      <a:pt x="876" y="1219"/>
                    </a:cubicBezTo>
                    <a:lnTo>
                      <a:pt x="879" y="1226"/>
                    </a:lnTo>
                    <a:lnTo>
                      <a:pt x="879" y="1226"/>
                    </a:lnTo>
                    <a:cubicBezTo>
                      <a:pt x="882" y="1226"/>
                      <a:pt x="887" y="1228"/>
                      <a:pt x="888" y="1232"/>
                    </a:cubicBezTo>
                    <a:lnTo>
                      <a:pt x="890" y="1236"/>
                    </a:lnTo>
                    <a:lnTo>
                      <a:pt x="893" y="1241"/>
                    </a:lnTo>
                    <a:cubicBezTo>
                      <a:pt x="894" y="1242"/>
                      <a:pt x="894" y="1243"/>
                      <a:pt x="894" y="1245"/>
                    </a:cubicBezTo>
                    <a:lnTo>
                      <a:pt x="894" y="1249"/>
                    </a:lnTo>
                    <a:lnTo>
                      <a:pt x="894" y="1256"/>
                    </a:lnTo>
                    <a:lnTo>
                      <a:pt x="893" y="1264"/>
                    </a:lnTo>
                    <a:cubicBezTo>
                      <a:pt x="893" y="1264"/>
                      <a:pt x="893" y="1263"/>
                      <a:pt x="894" y="1263"/>
                    </a:cubicBezTo>
                    <a:lnTo>
                      <a:pt x="898" y="1263"/>
                    </a:lnTo>
                    <a:lnTo>
                      <a:pt x="901" y="1264"/>
                    </a:lnTo>
                    <a:lnTo>
                      <a:pt x="915" y="1269"/>
                    </a:lnTo>
                    <a:cubicBezTo>
                      <a:pt x="916" y="1268"/>
                      <a:pt x="917" y="1268"/>
                      <a:pt x="918" y="1267"/>
                    </a:cubicBezTo>
                    <a:lnTo>
                      <a:pt x="920" y="1267"/>
                    </a:lnTo>
                    <a:lnTo>
                      <a:pt x="928" y="1269"/>
                    </a:lnTo>
                    <a:lnTo>
                      <a:pt x="931" y="1270"/>
                    </a:lnTo>
                    <a:cubicBezTo>
                      <a:pt x="932" y="1271"/>
                      <a:pt x="933" y="1272"/>
                      <a:pt x="934" y="1273"/>
                    </a:cubicBezTo>
                    <a:lnTo>
                      <a:pt x="934" y="1273"/>
                    </a:lnTo>
                    <a:lnTo>
                      <a:pt x="949" y="1281"/>
                    </a:lnTo>
                    <a:lnTo>
                      <a:pt x="957" y="1283"/>
                    </a:lnTo>
                    <a:cubicBezTo>
                      <a:pt x="958" y="1283"/>
                      <a:pt x="959" y="1284"/>
                      <a:pt x="960" y="1285"/>
                    </a:cubicBezTo>
                    <a:lnTo>
                      <a:pt x="983" y="1303"/>
                    </a:lnTo>
                    <a:cubicBezTo>
                      <a:pt x="984" y="1303"/>
                      <a:pt x="985" y="1304"/>
                      <a:pt x="985" y="1305"/>
                    </a:cubicBezTo>
                    <a:lnTo>
                      <a:pt x="990" y="1312"/>
                    </a:lnTo>
                    <a:lnTo>
                      <a:pt x="1002" y="1340"/>
                    </a:lnTo>
                    <a:lnTo>
                      <a:pt x="1003" y="1345"/>
                    </a:lnTo>
                    <a:lnTo>
                      <a:pt x="1010" y="1354"/>
                    </a:lnTo>
                    <a:cubicBezTo>
                      <a:pt x="1010" y="1355"/>
                      <a:pt x="1011" y="1355"/>
                      <a:pt x="1011" y="1356"/>
                    </a:cubicBezTo>
                    <a:lnTo>
                      <a:pt x="1017" y="1365"/>
                    </a:lnTo>
                    <a:lnTo>
                      <a:pt x="1029" y="1365"/>
                    </a:lnTo>
                    <a:cubicBezTo>
                      <a:pt x="1030" y="1365"/>
                      <a:pt x="1031" y="1365"/>
                      <a:pt x="1032" y="1365"/>
                    </a:cubicBezTo>
                    <a:lnTo>
                      <a:pt x="1040" y="1370"/>
                    </a:lnTo>
                    <a:lnTo>
                      <a:pt x="1046" y="1376"/>
                    </a:lnTo>
                    <a:lnTo>
                      <a:pt x="1050" y="1376"/>
                    </a:lnTo>
                    <a:cubicBezTo>
                      <a:pt x="1053" y="1377"/>
                      <a:pt x="1055" y="1378"/>
                      <a:pt x="1056" y="1380"/>
                    </a:cubicBezTo>
                    <a:lnTo>
                      <a:pt x="1057" y="1382"/>
                    </a:lnTo>
                    <a:cubicBezTo>
                      <a:pt x="1058" y="1383"/>
                      <a:pt x="1058" y="1384"/>
                      <a:pt x="1058" y="1384"/>
                    </a:cubicBezTo>
                    <a:lnTo>
                      <a:pt x="1059" y="1386"/>
                    </a:lnTo>
                    <a:lnTo>
                      <a:pt x="1079" y="1401"/>
                    </a:lnTo>
                    <a:cubicBezTo>
                      <a:pt x="1079" y="1402"/>
                      <a:pt x="1080" y="1402"/>
                      <a:pt x="1080" y="1403"/>
                    </a:cubicBezTo>
                    <a:lnTo>
                      <a:pt x="1085" y="1409"/>
                    </a:lnTo>
                    <a:lnTo>
                      <a:pt x="1093" y="1425"/>
                    </a:lnTo>
                    <a:lnTo>
                      <a:pt x="1094" y="1431"/>
                    </a:lnTo>
                    <a:lnTo>
                      <a:pt x="1096" y="1444"/>
                    </a:lnTo>
                    <a:lnTo>
                      <a:pt x="1101" y="1445"/>
                    </a:lnTo>
                    <a:cubicBezTo>
                      <a:pt x="1101" y="1445"/>
                      <a:pt x="1103" y="1446"/>
                      <a:pt x="1104" y="1446"/>
                    </a:cubicBezTo>
                    <a:cubicBezTo>
                      <a:pt x="1104" y="1447"/>
                      <a:pt x="1105" y="1447"/>
                      <a:pt x="1106" y="1448"/>
                    </a:cubicBezTo>
                    <a:lnTo>
                      <a:pt x="1108" y="1449"/>
                    </a:lnTo>
                    <a:lnTo>
                      <a:pt x="1111" y="1450"/>
                    </a:lnTo>
                    <a:cubicBezTo>
                      <a:pt x="1112" y="1451"/>
                      <a:pt x="1113" y="1451"/>
                      <a:pt x="1114" y="1452"/>
                    </a:cubicBezTo>
                    <a:lnTo>
                      <a:pt x="1117" y="1454"/>
                    </a:lnTo>
                    <a:lnTo>
                      <a:pt x="1138" y="1473"/>
                    </a:lnTo>
                    <a:lnTo>
                      <a:pt x="1158" y="1496"/>
                    </a:lnTo>
                    <a:lnTo>
                      <a:pt x="1170" y="1515"/>
                    </a:lnTo>
                    <a:cubicBezTo>
                      <a:pt x="1172" y="1514"/>
                      <a:pt x="1174" y="1514"/>
                      <a:pt x="1176" y="1515"/>
                    </a:cubicBezTo>
                    <a:lnTo>
                      <a:pt x="1181" y="1517"/>
                    </a:lnTo>
                    <a:lnTo>
                      <a:pt x="1196" y="1526"/>
                    </a:lnTo>
                    <a:lnTo>
                      <a:pt x="1210" y="1526"/>
                    </a:lnTo>
                    <a:cubicBezTo>
                      <a:pt x="1211" y="1526"/>
                      <a:pt x="1211" y="1526"/>
                      <a:pt x="1212" y="1527"/>
                    </a:cubicBezTo>
                    <a:lnTo>
                      <a:pt x="1216" y="1528"/>
                    </a:lnTo>
                    <a:lnTo>
                      <a:pt x="1224" y="1532"/>
                    </a:lnTo>
                    <a:lnTo>
                      <a:pt x="1231" y="1538"/>
                    </a:lnTo>
                    <a:lnTo>
                      <a:pt x="1246" y="1557"/>
                    </a:lnTo>
                    <a:lnTo>
                      <a:pt x="1255" y="1573"/>
                    </a:lnTo>
                    <a:cubicBezTo>
                      <a:pt x="1255" y="1574"/>
                      <a:pt x="1255" y="1574"/>
                      <a:pt x="1255" y="1575"/>
                    </a:cubicBezTo>
                    <a:lnTo>
                      <a:pt x="1255" y="1575"/>
                    </a:lnTo>
                    <a:lnTo>
                      <a:pt x="1257" y="1573"/>
                    </a:lnTo>
                    <a:cubicBezTo>
                      <a:pt x="1258" y="1572"/>
                      <a:pt x="1259" y="1571"/>
                      <a:pt x="1261" y="1570"/>
                    </a:cubicBezTo>
                    <a:lnTo>
                      <a:pt x="1267" y="1568"/>
                    </a:lnTo>
                    <a:lnTo>
                      <a:pt x="1278" y="1562"/>
                    </a:lnTo>
                    <a:lnTo>
                      <a:pt x="1295" y="1558"/>
                    </a:lnTo>
                    <a:lnTo>
                      <a:pt x="1304" y="1558"/>
                    </a:lnTo>
                    <a:cubicBezTo>
                      <a:pt x="1306" y="1558"/>
                      <a:pt x="1307" y="1559"/>
                      <a:pt x="1308" y="1559"/>
                    </a:cubicBezTo>
                    <a:lnTo>
                      <a:pt x="1338" y="1574"/>
                    </a:lnTo>
                    <a:cubicBezTo>
                      <a:pt x="1339" y="1574"/>
                      <a:pt x="1340" y="1575"/>
                      <a:pt x="1340" y="1575"/>
                    </a:cubicBezTo>
                    <a:cubicBezTo>
                      <a:pt x="1341" y="1575"/>
                      <a:pt x="1341" y="1575"/>
                      <a:pt x="1341" y="1575"/>
                    </a:cubicBezTo>
                    <a:cubicBezTo>
                      <a:pt x="1343" y="1575"/>
                      <a:pt x="1344" y="1576"/>
                      <a:pt x="1345" y="1576"/>
                    </a:cubicBezTo>
                    <a:cubicBezTo>
                      <a:pt x="1345" y="1575"/>
                      <a:pt x="1346" y="1575"/>
                      <a:pt x="1347" y="1574"/>
                    </a:cubicBezTo>
                    <a:lnTo>
                      <a:pt x="1353" y="1570"/>
                    </a:lnTo>
                    <a:cubicBezTo>
                      <a:pt x="1354" y="1570"/>
                      <a:pt x="1355" y="1569"/>
                      <a:pt x="1356" y="1569"/>
                    </a:cubicBezTo>
                    <a:lnTo>
                      <a:pt x="1368" y="1567"/>
                    </a:lnTo>
                    <a:cubicBezTo>
                      <a:pt x="1370" y="1567"/>
                      <a:pt x="1373" y="1568"/>
                      <a:pt x="1374" y="1569"/>
                    </a:cubicBezTo>
                    <a:lnTo>
                      <a:pt x="1377" y="1568"/>
                    </a:lnTo>
                    <a:cubicBezTo>
                      <a:pt x="1379" y="1568"/>
                      <a:pt x="1381" y="1568"/>
                      <a:pt x="1382" y="1569"/>
                    </a:cubicBezTo>
                    <a:lnTo>
                      <a:pt x="1385" y="1570"/>
                    </a:lnTo>
                    <a:cubicBezTo>
                      <a:pt x="1386" y="1570"/>
                      <a:pt x="1387" y="1571"/>
                      <a:pt x="1387" y="1571"/>
                    </a:cubicBezTo>
                    <a:lnTo>
                      <a:pt x="1401" y="1583"/>
                    </a:lnTo>
                    <a:lnTo>
                      <a:pt x="1414" y="1600"/>
                    </a:lnTo>
                    <a:lnTo>
                      <a:pt x="1426" y="1622"/>
                    </a:lnTo>
                    <a:cubicBezTo>
                      <a:pt x="1426" y="1623"/>
                      <a:pt x="1427" y="1624"/>
                      <a:pt x="1427" y="1625"/>
                    </a:cubicBezTo>
                    <a:lnTo>
                      <a:pt x="1429" y="1633"/>
                    </a:lnTo>
                    <a:lnTo>
                      <a:pt x="1434" y="1637"/>
                    </a:lnTo>
                    <a:cubicBezTo>
                      <a:pt x="1435" y="1638"/>
                      <a:pt x="1436" y="1639"/>
                      <a:pt x="1437" y="1640"/>
                    </a:cubicBezTo>
                    <a:lnTo>
                      <a:pt x="1448" y="1659"/>
                    </a:lnTo>
                    <a:lnTo>
                      <a:pt x="1454" y="1678"/>
                    </a:lnTo>
                    <a:cubicBezTo>
                      <a:pt x="1455" y="1677"/>
                      <a:pt x="1456" y="1677"/>
                      <a:pt x="1458" y="1678"/>
                    </a:cubicBezTo>
                    <a:lnTo>
                      <a:pt x="1470" y="1682"/>
                    </a:lnTo>
                    <a:cubicBezTo>
                      <a:pt x="1471" y="1682"/>
                      <a:pt x="1472" y="1683"/>
                      <a:pt x="1472" y="1683"/>
                    </a:cubicBezTo>
                    <a:lnTo>
                      <a:pt x="1474" y="1681"/>
                    </a:lnTo>
                    <a:cubicBezTo>
                      <a:pt x="1475" y="1680"/>
                      <a:pt x="1476" y="1679"/>
                      <a:pt x="1478" y="1678"/>
                    </a:cubicBezTo>
                    <a:lnTo>
                      <a:pt x="1482" y="1677"/>
                    </a:lnTo>
                    <a:lnTo>
                      <a:pt x="1489" y="1676"/>
                    </a:lnTo>
                    <a:lnTo>
                      <a:pt x="1495" y="1676"/>
                    </a:lnTo>
                    <a:cubicBezTo>
                      <a:pt x="1496" y="1676"/>
                      <a:pt x="1498" y="1677"/>
                      <a:pt x="1499" y="1678"/>
                    </a:cubicBezTo>
                    <a:lnTo>
                      <a:pt x="1502" y="1681"/>
                    </a:lnTo>
                    <a:lnTo>
                      <a:pt x="1516" y="1695"/>
                    </a:lnTo>
                    <a:lnTo>
                      <a:pt x="1517" y="1696"/>
                    </a:lnTo>
                    <a:lnTo>
                      <a:pt x="1520" y="1698"/>
                    </a:lnTo>
                    <a:lnTo>
                      <a:pt x="1521" y="1698"/>
                    </a:lnTo>
                    <a:cubicBezTo>
                      <a:pt x="1523" y="1697"/>
                      <a:pt x="1526" y="1698"/>
                      <a:pt x="1528" y="1699"/>
                    </a:cubicBezTo>
                    <a:lnTo>
                      <a:pt x="1531" y="1702"/>
                    </a:lnTo>
                    <a:cubicBezTo>
                      <a:pt x="1532" y="1703"/>
                      <a:pt x="1533" y="1703"/>
                      <a:pt x="1533" y="1704"/>
                    </a:cubicBezTo>
                    <a:lnTo>
                      <a:pt x="1536" y="1708"/>
                    </a:lnTo>
                    <a:cubicBezTo>
                      <a:pt x="1536" y="1709"/>
                      <a:pt x="1537" y="1709"/>
                      <a:pt x="1537" y="1711"/>
                    </a:cubicBezTo>
                    <a:lnTo>
                      <a:pt x="1538" y="1715"/>
                    </a:lnTo>
                    <a:cubicBezTo>
                      <a:pt x="1538" y="1716"/>
                      <a:pt x="1538" y="1717"/>
                      <a:pt x="1538" y="1718"/>
                    </a:cubicBezTo>
                    <a:lnTo>
                      <a:pt x="1537" y="1722"/>
                    </a:lnTo>
                    <a:cubicBezTo>
                      <a:pt x="1537" y="1725"/>
                      <a:pt x="1535" y="1728"/>
                      <a:pt x="1532" y="1729"/>
                    </a:cubicBezTo>
                    <a:lnTo>
                      <a:pt x="1531" y="1729"/>
                    </a:lnTo>
                    <a:cubicBezTo>
                      <a:pt x="1532" y="1729"/>
                      <a:pt x="1534" y="1729"/>
                      <a:pt x="1536" y="1730"/>
                    </a:cubicBezTo>
                    <a:lnTo>
                      <a:pt x="1543" y="1734"/>
                    </a:lnTo>
                    <a:lnTo>
                      <a:pt x="1544" y="1734"/>
                    </a:lnTo>
                    <a:lnTo>
                      <a:pt x="1551" y="1728"/>
                    </a:lnTo>
                    <a:cubicBezTo>
                      <a:pt x="1552" y="1727"/>
                      <a:pt x="1553" y="1727"/>
                      <a:pt x="1554" y="1726"/>
                    </a:cubicBezTo>
                    <a:lnTo>
                      <a:pt x="1556" y="1725"/>
                    </a:lnTo>
                    <a:cubicBezTo>
                      <a:pt x="1557" y="1725"/>
                      <a:pt x="1558" y="1725"/>
                      <a:pt x="1559" y="1725"/>
                    </a:cubicBezTo>
                    <a:lnTo>
                      <a:pt x="1568" y="1726"/>
                    </a:lnTo>
                    <a:lnTo>
                      <a:pt x="1572" y="1722"/>
                    </a:lnTo>
                    <a:cubicBezTo>
                      <a:pt x="1573" y="1722"/>
                      <a:pt x="1574" y="1721"/>
                      <a:pt x="1574" y="1721"/>
                    </a:cubicBezTo>
                    <a:lnTo>
                      <a:pt x="1581" y="1719"/>
                    </a:lnTo>
                    <a:cubicBezTo>
                      <a:pt x="1582" y="1718"/>
                      <a:pt x="1584" y="1718"/>
                      <a:pt x="1586" y="1718"/>
                    </a:cubicBezTo>
                    <a:lnTo>
                      <a:pt x="1592" y="1720"/>
                    </a:lnTo>
                    <a:cubicBezTo>
                      <a:pt x="1593" y="1720"/>
                      <a:pt x="1594" y="1721"/>
                      <a:pt x="1594" y="1721"/>
                    </a:cubicBezTo>
                    <a:lnTo>
                      <a:pt x="1606" y="1732"/>
                    </a:lnTo>
                    <a:lnTo>
                      <a:pt x="1611" y="1739"/>
                    </a:lnTo>
                    <a:lnTo>
                      <a:pt x="1617" y="1748"/>
                    </a:lnTo>
                    <a:lnTo>
                      <a:pt x="1639" y="1794"/>
                    </a:lnTo>
                    <a:cubicBezTo>
                      <a:pt x="1639" y="1795"/>
                      <a:pt x="1640" y="1796"/>
                      <a:pt x="1640" y="1797"/>
                    </a:cubicBezTo>
                    <a:lnTo>
                      <a:pt x="1640" y="1804"/>
                    </a:lnTo>
                    <a:cubicBezTo>
                      <a:pt x="1640" y="1806"/>
                      <a:pt x="1640" y="1807"/>
                      <a:pt x="1639" y="1808"/>
                    </a:cubicBezTo>
                    <a:lnTo>
                      <a:pt x="1638" y="1811"/>
                    </a:lnTo>
                    <a:cubicBezTo>
                      <a:pt x="1637" y="1813"/>
                      <a:pt x="1636" y="1814"/>
                      <a:pt x="1634" y="1815"/>
                    </a:cubicBezTo>
                    <a:lnTo>
                      <a:pt x="1628" y="1819"/>
                    </a:lnTo>
                    <a:cubicBezTo>
                      <a:pt x="1628" y="1820"/>
                      <a:pt x="1628" y="1821"/>
                      <a:pt x="1628" y="1823"/>
                    </a:cubicBezTo>
                    <a:lnTo>
                      <a:pt x="1627" y="1828"/>
                    </a:lnTo>
                    <a:cubicBezTo>
                      <a:pt x="1626" y="1829"/>
                      <a:pt x="1626" y="1830"/>
                      <a:pt x="1625" y="1831"/>
                    </a:cubicBezTo>
                    <a:lnTo>
                      <a:pt x="1624" y="1832"/>
                    </a:lnTo>
                    <a:cubicBezTo>
                      <a:pt x="1626" y="1832"/>
                      <a:pt x="1628" y="1833"/>
                      <a:pt x="1629" y="1834"/>
                    </a:cubicBezTo>
                    <a:lnTo>
                      <a:pt x="1632" y="1836"/>
                    </a:lnTo>
                    <a:lnTo>
                      <a:pt x="1636" y="1838"/>
                    </a:lnTo>
                    <a:cubicBezTo>
                      <a:pt x="1637" y="1838"/>
                      <a:pt x="1638" y="1839"/>
                      <a:pt x="1638" y="1840"/>
                    </a:cubicBezTo>
                    <a:lnTo>
                      <a:pt x="1642" y="1843"/>
                    </a:lnTo>
                    <a:cubicBezTo>
                      <a:pt x="1643" y="1844"/>
                      <a:pt x="1643" y="1845"/>
                      <a:pt x="1644" y="1846"/>
                    </a:cubicBezTo>
                    <a:lnTo>
                      <a:pt x="1645" y="1848"/>
                    </a:lnTo>
                    <a:lnTo>
                      <a:pt x="1653" y="1846"/>
                    </a:lnTo>
                    <a:cubicBezTo>
                      <a:pt x="1655" y="1846"/>
                      <a:pt x="1656" y="1846"/>
                      <a:pt x="1658" y="1847"/>
                    </a:cubicBezTo>
                    <a:lnTo>
                      <a:pt x="1660" y="1848"/>
                    </a:lnTo>
                    <a:cubicBezTo>
                      <a:pt x="1661" y="1849"/>
                      <a:pt x="1662" y="1849"/>
                      <a:pt x="1663" y="1850"/>
                    </a:cubicBezTo>
                    <a:lnTo>
                      <a:pt x="1677" y="1863"/>
                    </a:lnTo>
                    <a:lnTo>
                      <a:pt x="1682" y="1867"/>
                    </a:lnTo>
                    <a:cubicBezTo>
                      <a:pt x="1683" y="1867"/>
                      <a:pt x="1683" y="1868"/>
                      <a:pt x="1684" y="1868"/>
                    </a:cubicBezTo>
                    <a:lnTo>
                      <a:pt x="1689" y="1875"/>
                    </a:lnTo>
                    <a:cubicBezTo>
                      <a:pt x="1689" y="1875"/>
                      <a:pt x="1690" y="1876"/>
                      <a:pt x="1690" y="1877"/>
                    </a:cubicBezTo>
                    <a:lnTo>
                      <a:pt x="1692" y="1882"/>
                    </a:lnTo>
                    <a:lnTo>
                      <a:pt x="1692" y="1882"/>
                    </a:lnTo>
                    <a:lnTo>
                      <a:pt x="1695" y="1883"/>
                    </a:lnTo>
                    <a:cubicBezTo>
                      <a:pt x="1696" y="1883"/>
                      <a:pt x="1698" y="1884"/>
                      <a:pt x="1699" y="1886"/>
                    </a:cubicBezTo>
                    <a:lnTo>
                      <a:pt x="1704" y="1892"/>
                    </a:lnTo>
                    <a:lnTo>
                      <a:pt x="1710" y="1892"/>
                    </a:lnTo>
                    <a:lnTo>
                      <a:pt x="1715" y="1887"/>
                    </a:lnTo>
                    <a:cubicBezTo>
                      <a:pt x="1715" y="1886"/>
                      <a:pt x="1716" y="1885"/>
                      <a:pt x="1717" y="1885"/>
                    </a:cubicBezTo>
                    <a:lnTo>
                      <a:pt x="1722" y="1881"/>
                    </a:lnTo>
                    <a:lnTo>
                      <a:pt x="1725" y="1877"/>
                    </a:lnTo>
                    <a:cubicBezTo>
                      <a:pt x="1725" y="1876"/>
                      <a:pt x="1726" y="1876"/>
                      <a:pt x="1727" y="1875"/>
                    </a:cubicBezTo>
                    <a:lnTo>
                      <a:pt x="1732" y="1872"/>
                    </a:lnTo>
                    <a:cubicBezTo>
                      <a:pt x="1733" y="1871"/>
                      <a:pt x="1735" y="1871"/>
                      <a:pt x="1736" y="1871"/>
                    </a:cubicBezTo>
                    <a:lnTo>
                      <a:pt x="1749" y="1872"/>
                    </a:lnTo>
                    <a:lnTo>
                      <a:pt x="1750" y="1872"/>
                    </a:lnTo>
                    <a:cubicBezTo>
                      <a:pt x="1752" y="1871"/>
                      <a:pt x="1755" y="1871"/>
                      <a:pt x="1757" y="1872"/>
                    </a:cubicBezTo>
                    <a:cubicBezTo>
                      <a:pt x="1760" y="1874"/>
                      <a:pt x="1761" y="1876"/>
                      <a:pt x="1761" y="1879"/>
                    </a:cubicBezTo>
                    <a:lnTo>
                      <a:pt x="1761" y="1879"/>
                    </a:lnTo>
                    <a:lnTo>
                      <a:pt x="1764" y="1882"/>
                    </a:lnTo>
                    <a:cubicBezTo>
                      <a:pt x="1764" y="1882"/>
                      <a:pt x="1765" y="1883"/>
                      <a:pt x="1765" y="1884"/>
                    </a:cubicBezTo>
                    <a:lnTo>
                      <a:pt x="1771" y="1892"/>
                    </a:lnTo>
                    <a:lnTo>
                      <a:pt x="1776" y="1898"/>
                    </a:lnTo>
                    <a:lnTo>
                      <a:pt x="1780" y="1903"/>
                    </a:lnTo>
                    <a:cubicBezTo>
                      <a:pt x="1781" y="1904"/>
                      <a:pt x="1781" y="1905"/>
                      <a:pt x="1781" y="1906"/>
                    </a:cubicBezTo>
                    <a:lnTo>
                      <a:pt x="1783" y="1914"/>
                    </a:lnTo>
                    <a:lnTo>
                      <a:pt x="1789" y="1922"/>
                    </a:lnTo>
                    <a:cubicBezTo>
                      <a:pt x="1790" y="1923"/>
                      <a:pt x="1790" y="1924"/>
                      <a:pt x="1790" y="1925"/>
                    </a:cubicBezTo>
                    <a:lnTo>
                      <a:pt x="1792" y="1930"/>
                    </a:lnTo>
                    <a:cubicBezTo>
                      <a:pt x="1792" y="1932"/>
                      <a:pt x="1792" y="1933"/>
                      <a:pt x="1792" y="1934"/>
                    </a:cubicBezTo>
                    <a:lnTo>
                      <a:pt x="1790" y="1941"/>
                    </a:lnTo>
                    <a:cubicBezTo>
                      <a:pt x="1790" y="1941"/>
                      <a:pt x="1791" y="1941"/>
                      <a:pt x="1791" y="1942"/>
                    </a:cubicBezTo>
                    <a:lnTo>
                      <a:pt x="1792" y="1947"/>
                    </a:lnTo>
                    <a:cubicBezTo>
                      <a:pt x="1793" y="1948"/>
                      <a:pt x="1793" y="1949"/>
                      <a:pt x="1793" y="1949"/>
                    </a:cubicBezTo>
                    <a:lnTo>
                      <a:pt x="1798" y="1977"/>
                    </a:lnTo>
                    <a:lnTo>
                      <a:pt x="1801" y="1983"/>
                    </a:lnTo>
                    <a:cubicBezTo>
                      <a:pt x="1802" y="1983"/>
                      <a:pt x="1802" y="1984"/>
                      <a:pt x="1802" y="1985"/>
                    </a:cubicBezTo>
                    <a:lnTo>
                      <a:pt x="1809" y="2007"/>
                    </a:lnTo>
                    <a:lnTo>
                      <a:pt x="1813" y="2010"/>
                    </a:lnTo>
                    <a:lnTo>
                      <a:pt x="1819" y="2016"/>
                    </a:lnTo>
                    <a:cubicBezTo>
                      <a:pt x="1820" y="2017"/>
                      <a:pt x="1820" y="2018"/>
                      <a:pt x="1821" y="2018"/>
                    </a:cubicBezTo>
                    <a:lnTo>
                      <a:pt x="1825" y="2027"/>
                    </a:lnTo>
                    <a:lnTo>
                      <a:pt x="1832" y="2036"/>
                    </a:lnTo>
                    <a:cubicBezTo>
                      <a:pt x="1833" y="2037"/>
                      <a:pt x="1833" y="2038"/>
                      <a:pt x="1833" y="2039"/>
                    </a:cubicBezTo>
                    <a:lnTo>
                      <a:pt x="1841" y="2062"/>
                    </a:lnTo>
                    <a:lnTo>
                      <a:pt x="1843" y="2072"/>
                    </a:lnTo>
                    <a:lnTo>
                      <a:pt x="1851" y="2130"/>
                    </a:lnTo>
                    <a:lnTo>
                      <a:pt x="1863" y="2157"/>
                    </a:lnTo>
                    <a:lnTo>
                      <a:pt x="1865" y="2158"/>
                    </a:lnTo>
                    <a:cubicBezTo>
                      <a:pt x="1867" y="2158"/>
                      <a:pt x="1868" y="2158"/>
                      <a:pt x="1869" y="2159"/>
                    </a:cubicBezTo>
                    <a:lnTo>
                      <a:pt x="1872" y="2162"/>
                    </a:lnTo>
                    <a:cubicBezTo>
                      <a:pt x="1872" y="2162"/>
                      <a:pt x="1873" y="2163"/>
                      <a:pt x="1874" y="2164"/>
                    </a:cubicBezTo>
                    <a:lnTo>
                      <a:pt x="1876" y="2168"/>
                    </a:lnTo>
                    <a:cubicBezTo>
                      <a:pt x="1876" y="2169"/>
                      <a:pt x="1876" y="2169"/>
                      <a:pt x="1876" y="2170"/>
                    </a:cubicBezTo>
                    <a:lnTo>
                      <a:pt x="1877" y="2175"/>
                    </a:lnTo>
                    <a:lnTo>
                      <a:pt x="1878" y="2187"/>
                    </a:lnTo>
                    <a:lnTo>
                      <a:pt x="1877" y="2199"/>
                    </a:lnTo>
                    <a:lnTo>
                      <a:pt x="1874" y="2210"/>
                    </a:lnTo>
                    <a:cubicBezTo>
                      <a:pt x="1873" y="2210"/>
                      <a:pt x="1873" y="2211"/>
                      <a:pt x="1873" y="2211"/>
                    </a:cubicBezTo>
                    <a:lnTo>
                      <a:pt x="1868" y="2218"/>
                    </a:lnTo>
                    <a:cubicBezTo>
                      <a:pt x="1868" y="2219"/>
                      <a:pt x="1867" y="2220"/>
                      <a:pt x="1867" y="2220"/>
                    </a:cubicBezTo>
                    <a:lnTo>
                      <a:pt x="1857" y="2227"/>
                    </a:lnTo>
                    <a:cubicBezTo>
                      <a:pt x="1856" y="2228"/>
                      <a:pt x="1856" y="2228"/>
                      <a:pt x="1855" y="2228"/>
                    </a:cubicBezTo>
                    <a:lnTo>
                      <a:pt x="1852" y="2229"/>
                    </a:lnTo>
                    <a:cubicBezTo>
                      <a:pt x="1851" y="2229"/>
                      <a:pt x="1850" y="2229"/>
                      <a:pt x="1849" y="2229"/>
                    </a:cubicBezTo>
                    <a:lnTo>
                      <a:pt x="1835" y="2227"/>
                    </a:lnTo>
                    <a:lnTo>
                      <a:pt x="1829" y="2228"/>
                    </a:lnTo>
                    <a:lnTo>
                      <a:pt x="1824" y="2230"/>
                    </a:lnTo>
                    <a:lnTo>
                      <a:pt x="1812" y="2238"/>
                    </a:lnTo>
                    <a:lnTo>
                      <a:pt x="1811" y="2239"/>
                    </a:lnTo>
                    <a:lnTo>
                      <a:pt x="1803" y="2242"/>
                    </a:lnTo>
                    <a:lnTo>
                      <a:pt x="1803" y="2242"/>
                    </a:lnTo>
                    <a:cubicBezTo>
                      <a:pt x="1804" y="2242"/>
                      <a:pt x="1806" y="2243"/>
                      <a:pt x="1806" y="2244"/>
                    </a:cubicBezTo>
                    <a:lnTo>
                      <a:pt x="1813" y="2251"/>
                    </a:lnTo>
                    <a:cubicBezTo>
                      <a:pt x="1814" y="2252"/>
                      <a:pt x="1814" y="2253"/>
                      <a:pt x="1814" y="2253"/>
                    </a:cubicBezTo>
                    <a:lnTo>
                      <a:pt x="1818" y="2260"/>
                    </a:lnTo>
                    <a:cubicBezTo>
                      <a:pt x="1818" y="2261"/>
                      <a:pt x="1818" y="2262"/>
                      <a:pt x="1818" y="2263"/>
                    </a:cubicBezTo>
                    <a:lnTo>
                      <a:pt x="1819" y="2272"/>
                    </a:lnTo>
                    <a:cubicBezTo>
                      <a:pt x="1819" y="2272"/>
                      <a:pt x="1819" y="2273"/>
                      <a:pt x="1818" y="2274"/>
                    </a:cubicBezTo>
                    <a:lnTo>
                      <a:pt x="1816" y="2284"/>
                    </a:lnTo>
                    <a:lnTo>
                      <a:pt x="1801" y="2317"/>
                    </a:lnTo>
                    <a:lnTo>
                      <a:pt x="1798" y="2326"/>
                    </a:lnTo>
                    <a:cubicBezTo>
                      <a:pt x="1798" y="2327"/>
                      <a:pt x="1798" y="2329"/>
                      <a:pt x="1797" y="2329"/>
                    </a:cubicBezTo>
                    <a:cubicBezTo>
                      <a:pt x="1797" y="2330"/>
                      <a:pt x="1796" y="2331"/>
                      <a:pt x="1795" y="2332"/>
                    </a:cubicBezTo>
                    <a:lnTo>
                      <a:pt x="1794" y="2333"/>
                    </a:lnTo>
                    <a:cubicBezTo>
                      <a:pt x="1793" y="2334"/>
                      <a:pt x="1793" y="2335"/>
                      <a:pt x="1792" y="2335"/>
                    </a:cubicBezTo>
                    <a:lnTo>
                      <a:pt x="1791" y="2337"/>
                    </a:lnTo>
                    <a:cubicBezTo>
                      <a:pt x="1790" y="2338"/>
                      <a:pt x="1789" y="2339"/>
                      <a:pt x="1787" y="2339"/>
                    </a:cubicBezTo>
                    <a:lnTo>
                      <a:pt x="1763" y="2348"/>
                    </a:lnTo>
                    <a:lnTo>
                      <a:pt x="1766" y="2364"/>
                    </a:lnTo>
                    <a:cubicBezTo>
                      <a:pt x="1766" y="2365"/>
                      <a:pt x="1766" y="2366"/>
                      <a:pt x="1766" y="2367"/>
                    </a:cubicBezTo>
                    <a:lnTo>
                      <a:pt x="1764" y="2371"/>
                    </a:lnTo>
                    <a:cubicBezTo>
                      <a:pt x="1764" y="2372"/>
                      <a:pt x="1764" y="2373"/>
                      <a:pt x="1763" y="2373"/>
                    </a:cubicBezTo>
                    <a:lnTo>
                      <a:pt x="1761" y="2377"/>
                    </a:lnTo>
                    <a:lnTo>
                      <a:pt x="1762" y="2379"/>
                    </a:lnTo>
                    <a:lnTo>
                      <a:pt x="1767" y="2385"/>
                    </a:lnTo>
                    <a:cubicBezTo>
                      <a:pt x="1769" y="2389"/>
                      <a:pt x="1768" y="2393"/>
                      <a:pt x="1765" y="2395"/>
                    </a:cubicBezTo>
                    <a:lnTo>
                      <a:pt x="1764" y="2397"/>
                    </a:lnTo>
                    <a:lnTo>
                      <a:pt x="1764" y="2399"/>
                    </a:lnTo>
                    <a:lnTo>
                      <a:pt x="1770" y="2406"/>
                    </a:lnTo>
                    <a:lnTo>
                      <a:pt x="1781" y="2411"/>
                    </a:lnTo>
                    <a:lnTo>
                      <a:pt x="1815" y="2409"/>
                    </a:lnTo>
                    <a:lnTo>
                      <a:pt x="1815" y="2409"/>
                    </a:lnTo>
                    <a:cubicBezTo>
                      <a:pt x="1816" y="2409"/>
                      <a:pt x="1817" y="2409"/>
                      <a:pt x="1818" y="2409"/>
                    </a:cubicBezTo>
                    <a:lnTo>
                      <a:pt x="1826" y="2412"/>
                    </a:lnTo>
                    <a:lnTo>
                      <a:pt x="1826" y="2412"/>
                    </a:lnTo>
                    <a:cubicBezTo>
                      <a:pt x="1827" y="2411"/>
                      <a:pt x="1828" y="2411"/>
                      <a:pt x="1828" y="2411"/>
                    </a:cubicBezTo>
                    <a:lnTo>
                      <a:pt x="1837" y="2408"/>
                    </a:lnTo>
                    <a:lnTo>
                      <a:pt x="1841" y="2403"/>
                    </a:lnTo>
                    <a:lnTo>
                      <a:pt x="1844" y="2396"/>
                    </a:lnTo>
                    <a:lnTo>
                      <a:pt x="1849" y="2371"/>
                    </a:lnTo>
                    <a:lnTo>
                      <a:pt x="1853" y="2362"/>
                    </a:lnTo>
                    <a:cubicBezTo>
                      <a:pt x="1853" y="2361"/>
                      <a:pt x="1853" y="2360"/>
                      <a:pt x="1854" y="2360"/>
                    </a:cubicBezTo>
                    <a:lnTo>
                      <a:pt x="1880" y="2327"/>
                    </a:lnTo>
                    <a:lnTo>
                      <a:pt x="1888" y="2320"/>
                    </a:lnTo>
                    <a:cubicBezTo>
                      <a:pt x="1888" y="2319"/>
                      <a:pt x="1889" y="2319"/>
                      <a:pt x="1890" y="2319"/>
                    </a:cubicBezTo>
                    <a:lnTo>
                      <a:pt x="1914" y="2307"/>
                    </a:lnTo>
                    <a:lnTo>
                      <a:pt x="1919" y="2303"/>
                    </a:lnTo>
                    <a:cubicBezTo>
                      <a:pt x="1920" y="2302"/>
                      <a:pt x="1920" y="2302"/>
                      <a:pt x="1921" y="2301"/>
                    </a:cubicBezTo>
                    <a:lnTo>
                      <a:pt x="1922" y="2300"/>
                    </a:lnTo>
                    <a:lnTo>
                      <a:pt x="1930" y="2292"/>
                    </a:lnTo>
                    <a:lnTo>
                      <a:pt x="1932" y="2275"/>
                    </a:lnTo>
                    <a:lnTo>
                      <a:pt x="1932" y="2269"/>
                    </a:lnTo>
                    <a:lnTo>
                      <a:pt x="1928" y="2254"/>
                    </a:lnTo>
                    <a:lnTo>
                      <a:pt x="1926" y="2234"/>
                    </a:lnTo>
                    <a:lnTo>
                      <a:pt x="1926" y="2232"/>
                    </a:lnTo>
                    <a:cubicBezTo>
                      <a:pt x="1924" y="2231"/>
                      <a:pt x="1923" y="2228"/>
                      <a:pt x="1923" y="2225"/>
                    </a:cubicBezTo>
                    <a:lnTo>
                      <a:pt x="1924" y="2220"/>
                    </a:lnTo>
                    <a:cubicBezTo>
                      <a:pt x="1924" y="2219"/>
                      <a:pt x="1925" y="2218"/>
                      <a:pt x="1925" y="2217"/>
                    </a:cubicBezTo>
                    <a:lnTo>
                      <a:pt x="1930" y="2209"/>
                    </a:lnTo>
                    <a:lnTo>
                      <a:pt x="1931" y="2203"/>
                    </a:lnTo>
                    <a:cubicBezTo>
                      <a:pt x="1932" y="2202"/>
                      <a:pt x="1932" y="2201"/>
                      <a:pt x="1932" y="2201"/>
                    </a:cubicBezTo>
                    <a:lnTo>
                      <a:pt x="1935" y="2197"/>
                    </a:lnTo>
                    <a:lnTo>
                      <a:pt x="1941" y="2192"/>
                    </a:lnTo>
                    <a:cubicBezTo>
                      <a:pt x="1941" y="2191"/>
                      <a:pt x="1942" y="2191"/>
                      <a:pt x="1942" y="2190"/>
                    </a:cubicBezTo>
                    <a:lnTo>
                      <a:pt x="1955" y="2183"/>
                    </a:lnTo>
                    <a:cubicBezTo>
                      <a:pt x="1955" y="2182"/>
                      <a:pt x="1956" y="2181"/>
                      <a:pt x="1956" y="2181"/>
                    </a:cubicBezTo>
                    <a:lnTo>
                      <a:pt x="1964" y="2175"/>
                    </a:lnTo>
                    <a:lnTo>
                      <a:pt x="1987" y="2165"/>
                    </a:lnTo>
                    <a:lnTo>
                      <a:pt x="2013" y="2158"/>
                    </a:lnTo>
                    <a:lnTo>
                      <a:pt x="2020" y="2159"/>
                    </a:lnTo>
                    <a:cubicBezTo>
                      <a:pt x="2021" y="2159"/>
                      <a:pt x="2022" y="2160"/>
                      <a:pt x="2023" y="2160"/>
                    </a:cubicBezTo>
                    <a:lnTo>
                      <a:pt x="2026" y="2162"/>
                    </a:lnTo>
                    <a:cubicBezTo>
                      <a:pt x="2026" y="2163"/>
                      <a:pt x="2027" y="2163"/>
                      <a:pt x="2028" y="2164"/>
                    </a:cubicBezTo>
                    <a:lnTo>
                      <a:pt x="2028" y="2165"/>
                    </a:lnTo>
                    <a:lnTo>
                      <a:pt x="2034" y="2163"/>
                    </a:lnTo>
                    <a:cubicBezTo>
                      <a:pt x="2035" y="2163"/>
                      <a:pt x="2036" y="2163"/>
                      <a:pt x="2037" y="2163"/>
                    </a:cubicBezTo>
                    <a:lnTo>
                      <a:pt x="2041" y="2164"/>
                    </a:lnTo>
                    <a:cubicBezTo>
                      <a:pt x="2042" y="2163"/>
                      <a:pt x="2042" y="2163"/>
                      <a:pt x="2043" y="2162"/>
                    </a:cubicBezTo>
                    <a:lnTo>
                      <a:pt x="2048" y="2158"/>
                    </a:lnTo>
                    <a:lnTo>
                      <a:pt x="2048" y="2150"/>
                    </a:lnTo>
                    <a:cubicBezTo>
                      <a:pt x="2048" y="2149"/>
                      <a:pt x="2048" y="2148"/>
                      <a:pt x="2048" y="2147"/>
                    </a:cubicBezTo>
                    <a:cubicBezTo>
                      <a:pt x="2048" y="2147"/>
                      <a:pt x="2048" y="2147"/>
                      <a:pt x="2047" y="2147"/>
                    </a:cubicBezTo>
                    <a:cubicBezTo>
                      <a:pt x="2047" y="2146"/>
                      <a:pt x="2045" y="2144"/>
                      <a:pt x="2044" y="2143"/>
                    </a:cubicBezTo>
                    <a:lnTo>
                      <a:pt x="2044" y="2140"/>
                    </a:lnTo>
                    <a:lnTo>
                      <a:pt x="2039" y="2132"/>
                    </a:lnTo>
                    <a:cubicBezTo>
                      <a:pt x="2039" y="2131"/>
                      <a:pt x="2039" y="2130"/>
                      <a:pt x="2039" y="2129"/>
                    </a:cubicBezTo>
                    <a:lnTo>
                      <a:pt x="2038" y="2121"/>
                    </a:lnTo>
                    <a:cubicBezTo>
                      <a:pt x="2038" y="2121"/>
                      <a:pt x="2038" y="2120"/>
                      <a:pt x="2038" y="2119"/>
                    </a:cubicBezTo>
                    <a:lnTo>
                      <a:pt x="2043" y="2099"/>
                    </a:lnTo>
                    <a:lnTo>
                      <a:pt x="2043" y="2099"/>
                    </a:lnTo>
                    <a:lnTo>
                      <a:pt x="2038" y="2091"/>
                    </a:lnTo>
                    <a:cubicBezTo>
                      <a:pt x="2038" y="2090"/>
                      <a:pt x="2038" y="2089"/>
                      <a:pt x="2037" y="2089"/>
                    </a:cubicBezTo>
                    <a:lnTo>
                      <a:pt x="2037" y="2080"/>
                    </a:lnTo>
                    <a:lnTo>
                      <a:pt x="2038" y="2066"/>
                    </a:lnTo>
                    <a:cubicBezTo>
                      <a:pt x="2038" y="2065"/>
                      <a:pt x="2039" y="2064"/>
                      <a:pt x="2039" y="2063"/>
                    </a:cubicBezTo>
                    <a:lnTo>
                      <a:pt x="2042" y="2055"/>
                    </a:lnTo>
                    <a:lnTo>
                      <a:pt x="2036" y="2052"/>
                    </a:lnTo>
                    <a:lnTo>
                      <a:pt x="2029" y="2047"/>
                    </a:lnTo>
                    <a:lnTo>
                      <a:pt x="2019" y="2035"/>
                    </a:lnTo>
                    <a:lnTo>
                      <a:pt x="2011" y="2034"/>
                    </a:lnTo>
                    <a:cubicBezTo>
                      <a:pt x="2010" y="2033"/>
                      <a:pt x="2009" y="2033"/>
                      <a:pt x="2008" y="2032"/>
                    </a:cubicBezTo>
                    <a:lnTo>
                      <a:pt x="1999" y="2024"/>
                    </a:lnTo>
                    <a:lnTo>
                      <a:pt x="1989" y="2020"/>
                    </a:lnTo>
                    <a:cubicBezTo>
                      <a:pt x="1988" y="2019"/>
                      <a:pt x="1987" y="2018"/>
                      <a:pt x="1986" y="2018"/>
                    </a:cubicBezTo>
                    <a:lnTo>
                      <a:pt x="1985" y="2016"/>
                    </a:lnTo>
                    <a:cubicBezTo>
                      <a:pt x="1984" y="2015"/>
                      <a:pt x="1983" y="2014"/>
                      <a:pt x="1983" y="2013"/>
                    </a:cubicBezTo>
                    <a:lnTo>
                      <a:pt x="1982" y="2010"/>
                    </a:lnTo>
                    <a:lnTo>
                      <a:pt x="1976" y="2005"/>
                    </a:lnTo>
                    <a:lnTo>
                      <a:pt x="1972" y="2003"/>
                    </a:lnTo>
                    <a:lnTo>
                      <a:pt x="1949" y="2002"/>
                    </a:lnTo>
                    <a:cubicBezTo>
                      <a:pt x="1948" y="2002"/>
                      <a:pt x="1947" y="2002"/>
                      <a:pt x="1946" y="2001"/>
                    </a:cubicBezTo>
                    <a:lnTo>
                      <a:pt x="1939" y="1998"/>
                    </a:lnTo>
                    <a:lnTo>
                      <a:pt x="1929" y="1992"/>
                    </a:lnTo>
                    <a:cubicBezTo>
                      <a:pt x="1928" y="1991"/>
                      <a:pt x="1928" y="1991"/>
                      <a:pt x="1927" y="1990"/>
                    </a:cubicBezTo>
                    <a:lnTo>
                      <a:pt x="1921" y="1983"/>
                    </a:lnTo>
                    <a:cubicBezTo>
                      <a:pt x="1920" y="1981"/>
                      <a:pt x="1919" y="1978"/>
                      <a:pt x="1920" y="1975"/>
                    </a:cubicBezTo>
                    <a:lnTo>
                      <a:pt x="1921" y="1972"/>
                    </a:lnTo>
                    <a:lnTo>
                      <a:pt x="1919" y="1968"/>
                    </a:lnTo>
                    <a:cubicBezTo>
                      <a:pt x="1918" y="1968"/>
                      <a:pt x="1918" y="1967"/>
                      <a:pt x="1917" y="1966"/>
                    </a:cubicBezTo>
                    <a:lnTo>
                      <a:pt x="1915" y="1959"/>
                    </a:lnTo>
                    <a:cubicBezTo>
                      <a:pt x="1915" y="1958"/>
                      <a:pt x="1914" y="1957"/>
                      <a:pt x="1915" y="1956"/>
                    </a:cubicBezTo>
                    <a:lnTo>
                      <a:pt x="1915" y="1948"/>
                    </a:lnTo>
                    <a:cubicBezTo>
                      <a:pt x="1915" y="1947"/>
                      <a:pt x="1915" y="1946"/>
                      <a:pt x="1916" y="1946"/>
                    </a:cubicBezTo>
                    <a:lnTo>
                      <a:pt x="1919" y="1937"/>
                    </a:lnTo>
                    <a:lnTo>
                      <a:pt x="1926" y="1924"/>
                    </a:lnTo>
                    <a:cubicBezTo>
                      <a:pt x="1926" y="1924"/>
                      <a:pt x="1927" y="1923"/>
                      <a:pt x="1927" y="1922"/>
                    </a:cubicBezTo>
                    <a:lnTo>
                      <a:pt x="1936" y="1915"/>
                    </a:lnTo>
                    <a:lnTo>
                      <a:pt x="1938" y="1910"/>
                    </a:lnTo>
                    <a:cubicBezTo>
                      <a:pt x="1939" y="1909"/>
                      <a:pt x="1939" y="1908"/>
                      <a:pt x="1940" y="1908"/>
                    </a:cubicBezTo>
                    <a:lnTo>
                      <a:pt x="1941" y="1907"/>
                    </a:lnTo>
                    <a:lnTo>
                      <a:pt x="1939" y="1903"/>
                    </a:lnTo>
                    <a:lnTo>
                      <a:pt x="1936" y="1888"/>
                    </a:lnTo>
                    <a:cubicBezTo>
                      <a:pt x="1935" y="1888"/>
                      <a:pt x="1935" y="1887"/>
                      <a:pt x="1936" y="1886"/>
                    </a:cubicBezTo>
                    <a:lnTo>
                      <a:pt x="1937" y="1876"/>
                    </a:lnTo>
                    <a:cubicBezTo>
                      <a:pt x="1937" y="1875"/>
                      <a:pt x="1938" y="1874"/>
                      <a:pt x="1938" y="1873"/>
                    </a:cubicBezTo>
                    <a:lnTo>
                      <a:pt x="1942" y="1867"/>
                    </a:lnTo>
                    <a:cubicBezTo>
                      <a:pt x="1943" y="1867"/>
                      <a:pt x="1943" y="1866"/>
                      <a:pt x="1944" y="1866"/>
                    </a:cubicBezTo>
                    <a:lnTo>
                      <a:pt x="1953" y="1857"/>
                    </a:lnTo>
                    <a:lnTo>
                      <a:pt x="1960" y="1846"/>
                    </a:lnTo>
                    <a:cubicBezTo>
                      <a:pt x="1961" y="1845"/>
                      <a:pt x="1962" y="1844"/>
                      <a:pt x="1963" y="1843"/>
                    </a:cubicBezTo>
                    <a:lnTo>
                      <a:pt x="1964" y="1842"/>
                    </a:lnTo>
                    <a:lnTo>
                      <a:pt x="1968" y="1828"/>
                    </a:lnTo>
                    <a:lnTo>
                      <a:pt x="1973" y="1819"/>
                    </a:lnTo>
                    <a:lnTo>
                      <a:pt x="1999" y="1781"/>
                    </a:lnTo>
                    <a:lnTo>
                      <a:pt x="2012" y="1768"/>
                    </a:lnTo>
                    <a:cubicBezTo>
                      <a:pt x="2013" y="1767"/>
                      <a:pt x="2013" y="1767"/>
                      <a:pt x="2014" y="1766"/>
                    </a:cubicBezTo>
                    <a:lnTo>
                      <a:pt x="2029" y="1759"/>
                    </a:lnTo>
                    <a:cubicBezTo>
                      <a:pt x="2030" y="1759"/>
                      <a:pt x="2031" y="1759"/>
                      <a:pt x="2033" y="1759"/>
                    </a:cubicBezTo>
                    <a:lnTo>
                      <a:pt x="2047" y="1760"/>
                    </a:lnTo>
                    <a:cubicBezTo>
                      <a:pt x="2048" y="1760"/>
                      <a:pt x="2049" y="1760"/>
                      <a:pt x="2050" y="1760"/>
                    </a:cubicBezTo>
                    <a:lnTo>
                      <a:pt x="2053" y="1760"/>
                    </a:lnTo>
                    <a:cubicBezTo>
                      <a:pt x="2054" y="1760"/>
                      <a:pt x="2055" y="1761"/>
                      <a:pt x="2056" y="1761"/>
                    </a:cubicBezTo>
                    <a:lnTo>
                      <a:pt x="2058" y="1762"/>
                    </a:lnTo>
                    <a:cubicBezTo>
                      <a:pt x="2059" y="1762"/>
                      <a:pt x="2061" y="1764"/>
                      <a:pt x="2062" y="1765"/>
                    </a:cubicBezTo>
                    <a:lnTo>
                      <a:pt x="2062" y="1766"/>
                    </a:lnTo>
                    <a:lnTo>
                      <a:pt x="2063" y="1766"/>
                    </a:lnTo>
                    <a:lnTo>
                      <a:pt x="2068" y="1763"/>
                    </a:lnTo>
                    <a:cubicBezTo>
                      <a:pt x="2070" y="1763"/>
                      <a:pt x="2072" y="1763"/>
                      <a:pt x="2074" y="1763"/>
                    </a:cubicBezTo>
                    <a:lnTo>
                      <a:pt x="2077" y="1765"/>
                    </a:lnTo>
                    <a:lnTo>
                      <a:pt x="2079" y="1764"/>
                    </a:lnTo>
                    <a:cubicBezTo>
                      <a:pt x="2080" y="1764"/>
                      <a:pt x="2081" y="1764"/>
                      <a:pt x="2082" y="1764"/>
                    </a:cubicBezTo>
                    <a:lnTo>
                      <a:pt x="2086" y="1764"/>
                    </a:lnTo>
                    <a:cubicBezTo>
                      <a:pt x="2089" y="1764"/>
                      <a:pt x="2091" y="1765"/>
                      <a:pt x="2092" y="1767"/>
                    </a:cubicBezTo>
                    <a:cubicBezTo>
                      <a:pt x="2094" y="1769"/>
                      <a:pt x="2094" y="1772"/>
                      <a:pt x="2093" y="1774"/>
                    </a:cubicBezTo>
                    <a:lnTo>
                      <a:pt x="2092" y="1779"/>
                    </a:lnTo>
                    <a:cubicBezTo>
                      <a:pt x="2091" y="1781"/>
                      <a:pt x="2090" y="1782"/>
                      <a:pt x="2088" y="1783"/>
                    </a:cubicBezTo>
                    <a:lnTo>
                      <a:pt x="2084" y="1785"/>
                    </a:lnTo>
                    <a:cubicBezTo>
                      <a:pt x="2082" y="1786"/>
                      <a:pt x="2081" y="1787"/>
                      <a:pt x="2079" y="1786"/>
                    </a:cubicBezTo>
                    <a:lnTo>
                      <a:pt x="2078" y="1786"/>
                    </a:lnTo>
                    <a:lnTo>
                      <a:pt x="2078" y="1788"/>
                    </a:lnTo>
                    <a:cubicBezTo>
                      <a:pt x="2077" y="1790"/>
                      <a:pt x="2077" y="1791"/>
                      <a:pt x="2076" y="1792"/>
                    </a:cubicBezTo>
                    <a:lnTo>
                      <a:pt x="2083" y="1795"/>
                    </a:lnTo>
                    <a:lnTo>
                      <a:pt x="2096" y="1802"/>
                    </a:lnTo>
                    <a:cubicBezTo>
                      <a:pt x="2097" y="1802"/>
                      <a:pt x="2098" y="1802"/>
                      <a:pt x="2098" y="1803"/>
                    </a:cubicBezTo>
                    <a:cubicBezTo>
                      <a:pt x="2099" y="1803"/>
                      <a:pt x="2101" y="1804"/>
                      <a:pt x="2101" y="1805"/>
                    </a:cubicBezTo>
                    <a:lnTo>
                      <a:pt x="2103" y="1807"/>
                    </a:lnTo>
                    <a:lnTo>
                      <a:pt x="2106" y="1807"/>
                    </a:lnTo>
                    <a:lnTo>
                      <a:pt x="2109" y="1807"/>
                    </a:lnTo>
                    <a:cubicBezTo>
                      <a:pt x="2110" y="1807"/>
                      <a:pt x="2111" y="1807"/>
                      <a:pt x="2112" y="1808"/>
                    </a:cubicBezTo>
                    <a:lnTo>
                      <a:pt x="2124" y="1814"/>
                    </a:lnTo>
                    <a:lnTo>
                      <a:pt x="2189" y="1817"/>
                    </a:lnTo>
                    <a:cubicBezTo>
                      <a:pt x="2189" y="1817"/>
                      <a:pt x="2190" y="1817"/>
                      <a:pt x="2191" y="1818"/>
                    </a:cubicBezTo>
                    <a:lnTo>
                      <a:pt x="2194" y="1819"/>
                    </a:lnTo>
                    <a:cubicBezTo>
                      <a:pt x="2195" y="1819"/>
                      <a:pt x="2195" y="1819"/>
                      <a:pt x="2196" y="1820"/>
                    </a:cubicBezTo>
                    <a:lnTo>
                      <a:pt x="2206" y="1828"/>
                    </a:lnTo>
                    <a:cubicBezTo>
                      <a:pt x="2208" y="1829"/>
                      <a:pt x="2209" y="1832"/>
                      <a:pt x="2209" y="1834"/>
                    </a:cubicBezTo>
                    <a:cubicBezTo>
                      <a:pt x="2209" y="1835"/>
                      <a:pt x="2209" y="1836"/>
                      <a:pt x="2208" y="1837"/>
                    </a:cubicBezTo>
                    <a:lnTo>
                      <a:pt x="2209" y="1839"/>
                    </a:lnTo>
                    <a:lnTo>
                      <a:pt x="2210" y="1850"/>
                    </a:lnTo>
                    <a:lnTo>
                      <a:pt x="2212" y="1852"/>
                    </a:lnTo>
                    <a:lnTo>
                      <a:pt x="2217" y="1856"/>
                    </a:lnTo>
                    <a:lnTo>
                      <a:pt x="2223" y="1863"/>
                    </a:lnTo>
                    <a:cubicBezTo>
                      <a:pt x="2224" y="1864"/>
                      <a:pt x="2224" y="1864"/>
                      <a:pt x="2225" y="1865"/>
                    </a:cubicBezTo>
                    <a:lnTo>
                      <a:pt x="2227" y="1871"/>
                    </a:lnTo>
                    <a:cubicBezTo>
                      <a:pt x="2228" y="1873"/>
                      <a:pt x="2228" y="1875"/>
                      <a:pt x="2228" y="1877"/>
                    </a:cubicBezTo>
                    <a:lnTo>
                      <a:pt x="2226" y="1882"/>
                    </a:lnTo>
                    <a:cubicBezTo>
                      <a:pt x="2226" y="1883"/>
                      <a:pt x="2226" y="1883"/>
                      <a:pt x="2226" y="1883"/>
                    </a:cubicBezTo>
                    <a:lnTo>
                      <a:pt x="2227" y="1884"/>
                    </a:lnTo>
                    <a:cubicBezTo>
                      <a:pt x="2227" y="1885"/>
                      <a:pt x="2228" y="1886"/>
                      <a:pt x="2228" y="1887"/>
                    </a:cubicBezTo>
                    <a:lnTo>
                      <a:pt x="2230" y="1891"/>
                    </a:lnTo>
                    <a:cubicBezTo>
                      <a:pt x="2230" y="1892"/>
                      <a:pt x="2230" y="1893"/>
                      <a:pt x="2230" y="1894"/>
                    </a:cubicBezTo>
                    <a:lnTo>
                      <a:pt x="2230" y="1897"/>
                    </a:lnTo>
                    <a:cubicBezTo>
                      <a:pt x="2229" y="1899"/>
                      <a:pt x="2229" y="1900"/>
                      <a:pt x="2228" y="1901"/>
                    </a:cubicBezTo>
                    <a:lnTo>
                      <a:pt x="2239" y="1916"/>
                    </a:lnTo>
                    <a:cubicBezTo>
                      <a:pt x="2239" y="1916"/>
                      <a:pt x="2240" y="1917"/>
                      <a:pt x="2241" y="1917"/>
                    </a:cubicBezTo>
                    <a:lnTo>
                      <a:pt x="2248" y="1922"/>
                    </a:lnTo>
                    <a:lnTo>
                      <a:pt x="2254" y="1928"/>
                    </a:lnTo>
                    <a:lnTo>
                      <a:pt x="2263" y="1932"/>
                    </a:lnTo>
                    <a:lnTo>
                      <a:pt x="2270" y="1932"/>
                    </a:lnTo>
                    <a:cubicBezTo>
                      <a:pt x="2270" y="1932"/>
                      <a:pt x="2271" y="1932"/>
                      <a:pt x="2272" y="1933"/>
                    </a:cubicBezTo>
                    <a:lnTo>
                      <a:pt x="2275" y="1934"/>
                    </a:lnTo>
                    <a:cubicBezTo>
                      <a:pt x="2276" y="1934"/>
                      <a:pt x="2277" y="1935"/>
                      <a:pt x="2278" y="1935"/>
                    </a:cubicBezTo>
                    <a:lnTo>
                      <a:pt x="2285" y="1941"/>
                    </a:lnTo>
                    <a:lnTo>
                      <a:pt x="2288" y="1928"/>
                    </a:lnTo>
                    <a:lnTo>
                      <a:pt x="2287" y="1922"/>
                    </a:lnTo>
                    <a:cubicBezTo>
                      <a:pt x="2286" y="1921"/>
                      <a:pt x="2286" y="1920"/>
                      <a:pt x="2287" y="1919"/>
                    </a:cubicBezTo>
                    <a:lnTo>
                      <a:pt x="2290" y="1902"/>
                    </a:lnTo>
                    <a:lnTo>
                      <a:pt x="2295" y="1890"/>
                    </a:lnTo>
                    <a:cubicBezTo>
                      <a:pt x="2296" y="1889"/>
                      <a:pt x="2297" y="1888"/>
                      <a:pt x="2298" y="1887"/>
                    </a:cubicBezTo>
                    <a:lnTo>
                      <a:pt x="2305" y="1882"/>
                    </a:lnTo>
                    <a:lnTo>
                      <a:pt x="2306" y="1876"/>
                    </a:lnTo>
                    <a:cubicBezTo>
                      <a:pt x="2306" y="1874"/>
                      <a:pt x="2307" y="1872"/>
                      <a:pt x="2309" y="1871"/>
                    </a:cubicBezTo>
                    <a:lnTo>
                      <a:pt x="2310" y="1870"/>
                    </a:lnTo>
                    <a:cubicBezTo>
                      <a:pt x="2310" y="1869"/>
                      <a:pt x="2310" y="1868"/>
                      <a:pt x="2310" y="1866"/>
                    </a:cubicBezTo>
                    <a:cubicBezTo>
                      <a:pt x="2309" y="1866"/>
                      <a:pt x="2309" y="1865"/>
                      <a:pt x="2308" y="1865"/>
                    </a:cubicBezTo>
                    <a:close/>
                    <a:moveTo>
                      <a:pt x="1148" y="867"/>
                    </a:moveTo>
                    <a:cubicBezTo>
                      <a:pt x="1148" y="868"/>
                      <a:pt x="1148" y="869"/>
                      <a:pt x="1148" y="870"/>
                    </a:cubicBezTo>
                    <a:lnTo>
                      <a:pt x="1146" y="872"/>
                    </a:lnTo>
                    <a:cubicBezTo>
                      <a:pt x="1146" y="874"/>
                      <a:pt x="1146" y="875"/>
                      <a:pt x="1145" y="876"/>
                    </a:cubicBezTo>
                    <a:lnTo>
                      <a:pt x="1141" y="882"/>
                    </a:lnTo>
                    <a:cubicBezTo>
                      <a:pt x="1140" y="884"/>
                      <a:pt x="1138" y="885"/>
                      <a:pt x="1136" y="886"/>
                    </a:cubicBezTo>
                    <a:lnTo>
                      <a:pt x="1130" y="887"/>
                    </a:lnTo>
                    <a:cubicBezTo>
                      <a:pt x="1129" y="887"/>
                      <a:pt x="1129" y="887"/>
                      <a:pt x="1129" y="887"/>
                    </a:cubicBezTo>
                    <a:cubicBezTo>
                      <a:pt x="1127" y="887"/>
                      <a:pt x="1126" y="886"/>
                      <a:pt x="1125" y="886"/>
                    </a:cubicBezTo>
                    <a:lnTo>
                      <a:pt x="1119" y="883"/>
                    </a:lnTo>
                    <a:cubicBezTo>
                      <a:pt x="1117" y="882"/>
                      <a:pt x="1116" y="881"/>
                      <a:pt x="1115" y="879"/>
                    </a:cubicBezTo>
                    <a:lnTo>
                      <a:pt x="1113" y="873"/>
                    </a:lnTo>
                    <a:cubicBezTo>
                      <a:pt x="1112" y="872"/>
                      <a:pt x="1112" y="869"/>
                      <a:pt x="1112" y="868"/>
                    </a:cubicBezTo>
                    <a:lnTo>
                      <a:pt x="1114" y="861"/>
                    </a:lnTo>
                    <a:cubicBezTo>
                      <a:pt x="1115" y="860"/>
                      <a:pt x="1115" y="859"/>
                      <a:pt x="1116" y="858"/>
                    </a:cubicBezTo>
                    <a:lnTo>
                      <a:pt x="1121" y="853"/>
                    </a:lnTo>
                    <a:cubicBezTo>
                      <a:pt x="1122" y="852"/>
                      <a:pt x="1123" y="852"/>
                      <a:pt x="1123" y="851"/>
                    </a:cubicBezTo>
                    <a:lnTo>
                      <a:pt x="1130" y="848"/>
                    </a:lnTo>
                    <a:cubicBezTo>
                      <a:pt x="1130" y="848"/>
                      <a:pt x="1131" y="847"/>
                      <a:pt x="1132" y="847"/>
                    </a:cubicBezTo>
                    <a:lnTo>
                      <a:pt x="1137" y="846"/>
                    </a:lnTo>
                    <a:cubicBezTo>
                      <a:pt x="1141" y="846"/>
                      <a:pt x="1144" y="847"/>
                      <a:pt x="1146" y="850"/>
                    </a:cubicBezTo>
                    <a:lnTo>
                      <a:pt x="1147" y="853"/>
                    </a:lnTo>
                    <a:cubicBezTo>
                      <a:pt x="1148" y="854"/>
                      <a:pt x="1148" y="855"/>
                      <a:pt x="1148" y="856"/>
                    </a:cubicBezTo>
                    <a:lnTo>
                      <a:pt x="1149" y="860"/>
                    </a:lnTo>
                    <a:lnTo>
                      <a:pt x="1148" y="867"/>
                    </a:ln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>
                  <a:solidFill>
                    <a:srgbClr val="31928B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sp>
          <p:nvSpPr>
            <p:cNvPr id="4622" name="Google Shape;4622;p90"/>
            <p:cNvSpPr/>
            <p:nvPr/>
          </p:nvSpPr>
          <p:spPr>
            <a:xfrm>
              <a:off x="7549286" y="4432579"/>
              <a:ext cx="20338" cy="25031"/>
            </a:xfrm>
            <a:custGeom>
              <a:rect b="b" l="l" r="r" t="t"/>
              <a:pathLst>
                <a:path extrusionOk="0" h="72" w="59">
                  <a:moveTo>
                    <a:pt x="31" y="7"/>
                  </a:moveTo>
                  <a:lnTo>
                    <a:pt x="29" y="4"/>
                  </a:lnTo>
                  <a:cubicBezTo>
                    <a:pt x="28" y="3"/>
                    <a:pt x="26" y="2"/>
                    <a:pt x="25" y="1"/>
                  </a:cubicBezTo>
                  <a:lnTo>
                    <a:pt x="22" y="0"/>
                  </a:lnTo>
                  <a:cubicBezTo>
                    <a:pt x="21" y="0"/>
                    <a:pt x="20" y="0"/>
                    <a:pt x="19" y="0"/>
                  </a:cubicBezTo>
                  <a:lnTo>
                    <a:pt x="12" y="0"/>
                  </a:lnTo>
                  <a:cubicBezTo>
                    <a:pt x="10" y="0"/>
                    <a:pt x="9" y="1"/>
                    <a:pt x="7" y="2"/>
                  </a:cubicBezTo>
                  <a:lnTo>
                    <a:pt x="3" y="5"/>
                  </a:lnTo>
                  <a:cubicBezTo>
                    <a:pt x="1" y="6"/>
                    <a:pt x="0" y="9"/>
                    <a:pt x="0" y="11"/>
                  </a:cubicBezTo>
                  <a:cubicBezTo>
                    <a:pt x="0" y="14"/>
                    <a:pt x="1" y="16"/>
                    <a:pt x="3" y="17"/>
                  </a:cubicBezTo>
                  <a:lnTo>
                    <a:pt x="9" y="22"/>
                  </a:lnTo>
                  <a:cubicBezTo>
                    <a:pt x="9" y="23"/>
                    <a:pt x="10" y="23"/>
                    <a:pt x="11" y="23"/>
                  </a:cubicBezTo>
                  <a:lnTo>
                    <a:pt x="18" y="27"/>
                  </a:lnTo>
                  <a:cubicBezTo>
                    <a:pt x="19" y="27"/>
                    <a:pt x="20" y="27"/>
                    <a:pt x="21" y="27"/>
                  </a:cubicBezTo>
                  <a:cubicBezTo>
                    <a:pt x="21" y="28"/>
                    <a:pt x="21" y="28"/>
                    <a:pt x="21" y="29"/>
                  </a:cubicBezTo>
                  <a:lnTo>
                    <a:pt x="21" y="33"/>
                  </a:lnTo>
                  <a:cubicBezTo>
                    <a:pt x="21" y="35"/>
                    <a:pt x="21" y="37"/>
                    <a:pt x="23" y="39"/>
                  </a:cubicBezTo>
                  <a:lnTo>
                    <a:pt x="24" y="41"/>
                  </a:lnTo>
                  <a:cubicBezTo>
                    <a:pt x="25" y="41"/>
                    <a:pt x="26" y="42"/>
                    <a:pt x="27" y="43"/>
                  </a:cubicBezTo>
                  <a:lnTo>
                    <a:pt x="31" y="46"/>
                  </a:lnTo>
                  <a:lnTo>
                    <a:pt x="31" y="47"/>
                  </a:lnTo>
                  <a:cubicBezTo>
                    <a:pt x="30" y="49"/>
                    <a:pt x="30" y="50"/>
                    <a:pt x="30" y="52"/>
                  </a:cubicBezTo>
                  <a:lnTo>
                    <a:pt x="30" y="56"/>
                  </a:lnTo>
                  <a:cubicBezTo>
                    <a:pt x="31" y="57"/>
                    <a:pt x="31" y="59"/>
                    <a:pt x="32" y="60"/>
                  </a:cubicBezTo>
                  <a:lnTo>
                    <a:pt x="40" y="69"/>
                  </a:lnTo>
                  <a:cubicBezTo>
                    <a:pt x="42" y="70"/>
                    <a:pt x="44" y="71"/>
                    <a:pt x="46" y="71"/>
                  </a:cubicBezTo>
                  <a:cubicBezTo>
                    <a:pt x="48" y="71"/>
                    <a:pt x="49" y="70"/>
                    <a:pt x="51" y="69"/>
                  </a:cubicBezTo>
                  <a:lnTo>
                    <a:pt x="55" y="65"/>
                  </a:lnTo>
                  <a:cubicBezTo>
                    <a:pt x="58" y="63"/>
                    <a:pt x="58" y="60"/>
                    <a:pt x="57" y="57"/>
                  </a:cubicBezTo>
                  <a:lnTo>
                    <a:pt x="54" y="49"/>
                  </a:lnTo>
                  <a:cubicBezTo>
                    <a:pt x="54" y="49"/>
                    <a:pt x="54" y="48"/>
                    <a:pt x="53" y="48"/>
                  </a:cubicBezTo>
                  <a:lnTo>
                    <a:pt x="51" y="45"/>
                  </a:lnTo>
                  <a:cubicBezTo>
                    <a:pt x="50" y="45"/>
                    <a:pt x="50" y="44"/>
                    <a:pt x="50" y="44"/>
                  </a:cubicBezTo>
                  <a:lnTo>
                    <a:pt x="49" y="43"/>
                  </a:lnTo>
                  <a:cubicBezTo>
                    <a:pt x="50" y="41"/>
                    <a:pt x="50" y="40"/>
                    <a:pt x="50" y="39"/>
                  </a:cubicBezTo>
                  <a:cubicBezTo>
                    <a:pt x="51" y="37"/>
                    <a:pt x="52" y="34"/>
                    <a:pt x="52" y="32"/>
                  </a:cubicBezTo>
                  <a:cubicBezTo>
                    <a:pt x="52" y="30"/>
                    <a:pt x="51" y="28"/>
                    <a:pt x="50" y="26"/>
                  </a:cubicBezTo>
                  <a:cubicBezTo>
                    <a:pt x="50" y="24"/>
                    <a:pt x="49" y="21"/>
                    <a:pt x="47" y="19"/>
                  </a:cubicBezTo>
                  <a:lnTo>
                    <a:pt x="46" y="17"/>
                  </a:lnTo>
                  <a:cubicBezTo>
                    <a:pt x="44" y="16"/>
                    <a:pt x="42" y="15"/>
                    <a:pt x="40" y="15"/>
                  </a:cubicBezTo>
                  <a:lnTo>
                    <a:pt x="34" y="15"/>
                  </a:lnTo>
                  <a:cubicBezTo>
                    <a:pt x="33" y="15"/>
                    <a:pt x="32" y="15"/>
                    <a:pt x="31" y="16"/>
                  </a:cubicBezTo>
                  <a:cubicBezTo>
                    <a:pt x="33" y="13"/>
                    <a:pt x="33" y="10"/>
                    <a:pt x="31" y="7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3" name="Google Shape;4623;p90"/>
            <p:cNvSpPr/>
            <p:nvPr/>
          </p:nvSpPr>
          <p:spPr>
            <a:xfrm>
              <a:off x="7350605" y="4584328"/>
              <a:ext cx="15644" cy="14080"/>
            </a:xfrm>
            <a:custGeom>
              <a:rect b="b" l="l" r="r" t="t"/>
              <a:pathLst>
                <a:path extrusionOk="0" h="41" w="43">
                  <a:moveTo>
                    <a:pt x="40" y="16"/>
                  </a:moveTo>
                  <a:lnTo>
                    <a:pt x="36" y="11"/>
                  </a:lnTo>
                  <a:lnTo>
                    <a:pt x="29" y="4"/>
                  </a:lnTo>
                  <a:cubicBezTo>
                    <a:pt x="27" y="2"/>
                    <a:pt x="25" y="1"/>
                    <a:pt x="22" y="1"/>
                  </a:cubicBezTo>
                  <a:cubicBezTo>
                    <a:pt x="21" y="2"/>
                    <a:pt x="21" y="2"/>
                    <a:pt x="20" y="2"/>
                  </a:cubicBezTo>
                  <a:cubicBezTo>
                    <a:pt x="19" y="1"/>
                    <a:pt x="18" y="1"/>
                    <a:pt x="17" y="0"/>
                  </a:cubicBezTo>
                  <a:cubicBezTo>
                    <a:pt x="16" y="0"/>
                    <a:pt x="13" y="0"/>
                    <a:pt x="11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7" y="2"/>
                    <a:pt x="6" y="2"/>
                    <a:pt x="6" y="3"/>
                  </a:cubicBezTo>
                  <a:lnTo>
                    <a:pt x="3" y="5"/>
                  </a:lnTo>
                  <a:cubicBezTo>
                    <a:pt x="1" y="7"/>
                    <a:pt x="0" y="9"/>
                    <a:pt x="0" y="12"/>
                  </a:cubicBezTo>
                  <a:lnTo>
                    <a:pt x="2" y="18"/>
                  </a:lnTo>
                  <a:lnTo>
                    <a:pt x="3" y="23"/>
                  </a:lnTo>
                  <a:cubicBezTo>
                    <a:pt x="4" y="23"/>
                    <a:pt x="5" y="25"/>
                    <a:pt x="5" y="26"/>
                  </a:cubicBezTo>
                  <a:lnTo>
                    <a:pt x="10" y="32"/>
                  </a:lnTo>
                  <a:lnTo>
                    <a:pt x="11" y="33"/>
                  </a:lnTo>
                  <a:lnTo>
                    <a:pt x="18" y="38"/>
                  </a:lnTo>
                  <a:cubicBezTo>
                    <a:pt x="19" y="39"/>
                    <a:pt x="20" y="39"/>
                    <a:pt x="22" y="39"/>
                  </a:cubicBezTo>
                  <a:lnTo>
                    <a:pt x="29" y="40"/>
                  </a:lnTo>
                  <a:cubicBezTo>
                    <a:pt x="29" y="40"/>
                    <a:pt x="29" y="40"/>
                    <a:pt x="30" y="40"/>
                  </a:cubicBezTo>
                  <a:cubicBezTo>
                    <a:pt x="32" y="40"/>
                    <a:pt x="35" y="39"/>
                    <a:pt x="36" y="37"/>
                  </a:cubicBezTo>
                  <a:lnTo>
                    <a:pt x="41" y="30"/>
                  </a:lnTo>
                  <a:cubicBezTo>
                    <a:pt x="42" y="29"/>
                    <a:pt x="42" y="27"/>
                    <a:pt x="42" y="25"/>
                  </a:cubicBezTo>
                  <a:lnTo>
                    <a:pt x="42" y="20"/>
                  </a:lnTo>
                  <a:cubicBezTo>
                    <a:pt x="42" y="18"/>
                    <a:pt x="41" y="17"/>
                    <a:pt x="40" y="16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4" name="Google Shape;4624;p90"/>
            <p:cNvSpPr/>
            <p:nvPr/>
          </p:nvSpPr>
          <p:spPr>
            <a:xfrm>
              <a:off x="7414745" y="4667243"/>
              <a:ext cx="7823" cy="7822"/>
            </a:xfrm>
            <a:custGeom>
              <a:rect b="b" l="l" r="r" t="t"/>
              <a:pathLst>
                <a:path extrusionOk="0" h="22" w="23">
                  <a:moveTo>
                    <a:pt x="18" y="3"/>
                  </a:moveTo>
                  <a:cubicBezTo>
                    <a:pt x="16" y="1"/>
                    <a:pt x="13" y="0"/>
                    <a:pt x="11" y="0"/>
                  </a:cubicBezTo>
                  <a:cubicBezTo>
                    <a:pt x="10" y="0"/>
                    <a:pt x="9" y="1"/>
                    <a:pt x="8" y="1"/>
                  </a:cubicBezTo>
                  <a:cubicBezTo>
                    <a:pt x="7" y="1"/>
                    <a:pt x="5" y="2"/>
                    <a:pt x="4" y="2"/>
                  </a:cubicBezTo>
                  <a:cubicBezTo>
                    <a:pt x="2" y="4"/>
                    <a:pt x="0" y="7"/>
                    <a:pt x="0" y="9"/>
                  </a:cubicBezTo>
                  <a:cubicBezTo>
                    <a:pt x="0" y="11"/>
                    <a:pt x="1" y="15"/>
                    <a:pt x="2" y="16"/>
                  </a:cubicBezTo>
                  <a:cubicBezTo>
                    <a:pt x="3" y="17"/>
                    <a:pt x="5" y="19"/>
                    <a:pt x="5" y="20"/>
                  </a:cubicBezTo>
                  <a:cubicBezTo>
                    <a:pt x="7" y="21"/>
                    <a:pt x="8" y="21"/>
                    <a:pt x="10" y="21"/>
                  </a:cubicBezTo>
                  <a:lnTo>
                    <a:pt x="13" y="21"/>
                  </a:lnTo>
                  <a:cubicBezTo>
                    <a:pt x="15" y="21"/>
                    <a:pt x="18" y="19"/>
                    <a:pt x="20" y="18"/>
                  </a:cubicBezTo>
                  <a:cubicBezTo>
                    <a:pt x="22" y="16"/>
                    <a:pt x="22" y="13"/>
                    <a:pt x="22" y="11"/>
                  </a:cubicBezTo>
                  <a:lnTo>
                    <a:pt x="21" y="8"/>
                  </a:lnTo>
                  <a:cubicBezTo>
                    <a:pt x="21" y="7"/>
                    <a:pt x="19" y="4"/>
                    <a:pt x="18" y="3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5" name="Google Shape;4625;p90"/>
            <p:cNvSpPr/>
            <p:nvPr/>
          </p:nvSpPr>
          <p:spPr>
            <a:xfrm>
              <a:off x="7391280" y="4696966"/>
              <a:ext cx="12515" cy="9387"/>
            </a:xfrm>
            <a:custGeom>
              <a:rect b="b" l="l" r="r" t="t"/>
              <a:pathLst>
                <a:path extrusionOk="0" h="25" w="37">
                  <a:moveTo>
                    <a:pt x="35" y="9"/>
                  </a:moveTo>
                  <a:cubicBezTo>
                    <a:pt x="35" y="7"/>
                    <a:pt x="33" y="5"/>
                    <a:pt x="32" y="4"/>
                  </a:cubicBezTo>
                  <a:cubicBezTo>
                    <a:pt x="31" y="3"/>
                    <a:pt x="30" y="3"/>
                    <a:pt x="29" y="3"/>
                  </a:cubicBezTo>
                  <a:cubicBezTo>
                    <a:pt x="29" y="3"/>
                    <a:pt x="27" y="2"/>
                    <a:pt x="26" y="2"/>
                  </a:cubicBezTo>
                  <a:lnTo>
                    <a:pt x="10" y="0"/>
                  </a:lnTo>
                  <a:lnTo>
                    <a:pt x="10" y="0"/>
                  </a:lnTo>
                  <a:cubicBezTo>
                    <a:pt x="8" y="0"/>
                    <a:pt x="5" y="2"/>
                    <a:pt x="4" y="3"/>
                  </a:cubicBezTo>
                  <a:cubicBezTo>
                    <a:pt x="1" y="5"/>
                    <a:pt x="0" y="8"/>
                    <a:pt x="1" y="10"/>
                  </a:cubicBezTo>
                  <a:cubicBezTo>
                    <a:pt x="1" y="13"/>
                    <a:pt x="2" y="16"/>
                    <a:pt x="5" y="17"/>
                  </a:cubicBezTo>
                  <a:lnTo>
                    <a:pt x="19" y="22"/>
                  </a:lnTo>
                  <a:cubicBezTo>
                    <a:pt x="19" y="22"/>
                    <a:pt x="19" y="22"/>
                    <a:pt x="19" y="23"/>
                  </a:cubicBezTo>
                  <a:cubicBezTo>
                    <a:pt x="20" y="23"/>
                    <a:pt x="20" y="23"/>
                    <a:pt x="21" y="23"/>
                  </a:cubicBezTo>
                  <a:lnTo>
                    <a:pt x="23" y="24"/>
                  </a:lnTo>
                  <a:cubicBezTo>
                    <a:pt x="23" y="24"/>
                    <a:pt x="24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lnTo>
                    <a:pt x="30" y="23"/>
                  </a:lnTo>
                  <a:cubicBezTo>
                    <a:pt x="32" y="22"/>
                    <a:pt x="34" y="20"/>
                    <a:pt x="35" y="17"/>
                  </a:cubicBezTo>
                  <a:lnTo>
                    <a:pt x="35" y="15"/>
                  </a:lnTo>
                  <a:cubicBezTo>
                    <a:pt x="36" y="14"/>
                    <a:pt x="36" y="13"/>
                    <a:pt x="35" y="12"/>
                  </a:cubicBezTo>
                  <a:cubicBezTo>
                    <a:pt x="35" y="11"/>
                    <a:pt x="35" y="10"/>
                    <a:pt x="35" y="9"/>
                  </a:cubicBezTo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626" name="Google Shape;4626;p90"/>
          <p:cNvSpPr/>
          <p:nvPr/>
        </p:nvSpPr>
        <p:spPr>
          <a:xfrm>
            <a:off x="6987152" y="3800465"/>
            <a:ext cx="36695" cy="27038"/>
          </a:xfrm>
          <a:custGeom>
            <a:rect b="b" l="l" r="r" t="t"/>
            <a:pathLst>
              <a:path extrusionOk="0" h="61" w="85">
                <a:moveTo>
                  <a:pt x="80" y="7"/>
                </a:moveTo>
                <a:cubicBezTo>
                  <a:pt x="79" y="6"/>
                  <a:pt x="79" y="6"/>
                  <a:pt x="78" y="5"/>
                </a:cubicBezTo>
                <a:lnTo>
                  <a:pt x="77" y="4"/>
                </a:lnTo>
                <a:cubicBezTo>
                  <a:pt x="76" y="3"/>
                  <a:pt x="75" y="2"/>
                  <a:pt x="74" y="2"/>
                </a:cubicBezTo>
                <a:lnTo>
                  <a:pt x="72" y="1"/>
                </a:lnTo>
                <a:cubicBezTo>
                  <a:pt x="70" y="0"/>
                  <a:pt x="67" y="1"/>
                  <a:pt x="65" y="2"/>
                </a:cubicBezTo>
                <a:lnTo>
                  <a:pt x="63" y="3"/>
                </a:lnTo>
                <a:cubicBezTo>
                  <a:pt x="62" y="4"/>
                  <a:pt x="60" y="5"/>
                  <a:pt x="60" y="6"/>
                </a:cubicBezTo>
                <a:lnTo>
                  <a:pt x="56" y="14"/>
                </a:lnTo>
                <a:cubicBezTo>
                  <a:pt x="55" y="14"/>
                  <a:pt x="54" y="14"/>
                  <a:pt x="52" y="13"/>
                </a:cubicBezTo>
                <a:lnTo>
                  <a:pt x="46" y="14"/>
                </a:lnTo>
                <a:lnTo>
                  <a:pt x="43" y="13"/>
                </a:lnTo>
                <a:cubicBezTo>
                  <a:pt x="40" y="13"/>
                  <a:pt x="38" y="13"/>
                  <a:pt x="36" y="15"/>
                </a:cubicBezTo>
                <a:cubicBezTo>
                  <a:pt x="35" y="16"/>
                  <a:pt x="34" y="17"/>
                  <a:pt x="34" y="19"/>
                </a:cubicBezTo>
                <a:lnTo>
                  <a:pt x="34" y="19"/>
                </a:lnTo>
                <a:lnTo>
                  <a:pt x="29" y="17"/>
                </a:lnTo>
                <a:cubicBezTo>
                  <a:pt x="29" y="16"/>
                  <a:pt x="28" y="16"/>
                  <a:pt x="27" y="16"/>
                </a:cubicBezTo>
                <a:lnTo>
                  <a:pt x="25" y="15"/>
                </a:lnTo>
                <a:cubicBezTo>
                  <a:pt x="25" y="15"/>
                  <a:pt x="24" y="15"/>
                  <a:pt x="23" y="15"/>
                </a:cubicBezTo>
                <a:lnTo>
                  <a:pt x="12" y="17"/>
                </a:lnTo>
                <a:cubicBezTo>
                  <a:pt x="11" y="18"/>
                  <a:pt x="11" y="18"/>
                  <a:pt x="10" y="18"/>
                </a:cubicBezTo>
                <a:lnTo>
                  <a:pt x="6" y="21"/>
                </a:lnTo>
                <a:cubicBezTo>
                  <a:pt x="5" y="22"/>
                  <a:pt x="4" y="23"/>
                  <a:pt x="3" y="25"/>
                </a:cubicBezTo>
                <a:lnTo>
                  <a:pt x="1" y="29"/>
                </a:lnTo>
                <a:cubicBezTo>
                  <a:pt x="0" y="31"/>
                  <a:pt x="0" y="32"/>
                  <a:pt x="0" y="34"/>
                </a:cubicBezTo>
                <a:lnTo>
                  <a:pt x="1" y="41"/>
                </a:lnTo>
                <a:cubicBezTo>
                  <a:pt x="2" y="42"/>
                  <a:pt x="2" y="44"/>
                  <a:pt x="3" y="45"/>
                </a:cubicBezTo>
                <a:lnTo>
                  <a:pt x="7" y="49"/>
                </a:lnTo>
                <a:cubicBezTo>
                  <a:pt x="8" y="50"/>
                  <a:pt x="9" y="50"/>
                  <a:pt x="10" y="51"/>
                </a:cubicBezTo>
                <a:lnTo>
                  <a:pt x="15" y="52"/>
                </a:lnTo>
                <a:cubicBezTo>
                  <a:pt x="15" y="53"/>
                  <a:pt x="16" y="53"/>
                  <a:pt x="17" y="53"/>
                </a:cubicBezTo>
                <a:lnTo>
                  <a:pt x="33" y="53"/>
                </a:lnTo>
                <a:lnTo>
                  <a:pt x="35" y="53"/>
                </a:lnTo>
                <a:cubicBezTo>
                  <a:pt x="37" y="53"/>
                  <a:pt x="38" y="52"/>
                  <a:pt x="39" y="51"/>
                </a:cubicBezTo>
                <a:cubicBezTo>
                  <a:pt x="41" y="51"/>
                  <a:pt x="43" y="51"/>
                  <a:pt x="44" y="50"/>
                </a:cubicBezTo>
                <a:lnTo>
                  <a:pt x="45" y="50"/>
                </a:lnTo>
                <a:cubicBezTo>
                  <a:pt x="46" y="51"/>
                  <a:pt x="48" y="51"/>
                  <a:pt x="50" y="51"/>
                </a:cubicBezTo>
                <a:cubicBezTo>
                  <a:pt x="51" y="51"/>
                  <a:pt x="53" y="51"/>
                  <a:pt x="54" y="50"/>
                </a:cubicBezTo>
                <a:lnTo>
                  <a:pt x="55" y="50"/>
                </a:lnTo>
                <a:cubicBezTo>
                  <a:pt x="55" y="51"/>
                  <a:pt x="56" y="52"/>
                  <a:pt x="56" y="53"/>
                </a:cubicBezTo>
                <a:cubicBezTo>
                  <a:pt x="57" y="54"/>
                  <a:pt x="58" y="55"/>
                  <a:pt x="59" y="56"/>
                </a:cubicBezTo>
                <a:lnTo>
                  <a:pt x="62" y="57"/>
                </a:lnTo>
                <a:cubicBezTo>
                  <a:pt x="62" y="57"/>
                  <a:pt x="63" y="58"/>
                  <a:pt x="64" y="58"/>
                </a:cubicBezTo>
                <a:cubicBezTo>
                  <a:pt x="65" y="59"/>
                  <a:pt x="66" y="60"/>
                  <a:pt x="68" y="60"/>
                </a:cubicBezTo>
                <a:cubicBezTo>
                  <a:pt x="69" y="60"/>
                  <a:pt x="69" y="60"/>
                  <a:pt x="70" y="60"/>
                </a:cubicBezTo>
                <a:cubicBezTo>
                  <a:pt x="72" y="60"/>
                  <a:pt x="74" y="59"/>
                  <a:pt x="76" y="58"/>
                </a:cubicBezTo>
                <a:lnTo>
                  <a:pt x="79" y="54"/>
                </a:lnTo>
                <a:cubicBezTo>
                  <a:pt x="80" y="52"/>
                  <a:pt x="81" y="50"/>
                  <a:pt x="80" y="47"/>
                </a:cubicBezTo>
                <a:lnTo>
                  <a:pt x="79" y="42"/>
                </a:lnTo>
                <a:cubicBezTo>
                  <a:pt x="79" y="41"/>
                  <a:pt x="79" y="40"/>
                  <a:pt x="78" y="39"/>
                </a:cubicBezTo>
                <a:lnTo>
                  <a:pt x="77" y="39"/>
                </a:lnTo>
                <a:lnTo>
                  <a:pt x="79" y="36"/>
                </a:lnTo>
                <a:cubicBezTo>
                  <a:pt x="80" y="35"/>
                  <a:pt x="80" y="35"/>
                  <a:pt x="80" y="34"/>
                </a:cubicBezTo>
                <a:lnTo>
                  <a:pt x="81" y="29"/>
                </a:lnTo>
                <a:cubicBezTo>
                  <a:pt x="82" y="28"/>
                  <a:pt x="82" y="26"/>
                  <a:pt x="81" y="24"/>
                </a:cubicBezTo>
                <a:lnTo>
                  <a:pt x="81" y="23"/>
                </a:lnTo>
                <a:lnTo>
                  <a:pt x="82" y="21"/>
                </a:lnTo>
                <a:cubicBezTo>
                  <a:pt x="83" y="19"/>
                  <a:pt x="84" y="16"/>
                  <a:pt x="83" y="13"/>
                </a:cubicBezTo>
                <a:lnTo>
                  <a:pt x="80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27" name="Google Shape;4627;p90"/>
          <p:cNvSpPr/>
          <p:nvPr/>
        </p:nvSpPr>
        <p:spPr>
          <a:xfrm>
            <a:off x="5277968" y="2373243"/>
            <a:ext cx="3863" cy="7725"/>
          </a:xfrm>
          <a:custGeom>
            <a:rect b="b" l="l" r="r" t="t"/>
            <a:pathLst>
              <a:path extrusionOk="0" h="17" w="11">
                <a:moveTo>
                  <a:pt x="0" y="12"/>
                </a:moveTo>
                <a:lnTo>
                  <a:pt x="0" y="16"/>
                </a:lnTo>
                <a:lnTo>
                  <a:pt x="3" y="15"/>
                </a:lnTo>
                <a:lnTo>
                  <a:pt x="10" y="11"/>
                </a:lnTo>
                <a:cubicBezTo>
                  <a:pt x="9" y="10"/>
                  <a:pt x="8" y="8"/>
                  <a:pt x="8" y="6"/>
                </a:cubicBezTo>
                <a:lnTo>
                  <a:pt x="8" y="3"/>
                </a:lnTo>
                <a:cubicBezTo>
                  <a:pt x="7" y="3"/>
                  <a:pt x="6" y="2"/>
                  <a:pt x="5" y="2"/>
                </a:cubicBezTo>
                <a:lnTo>
                  <a:pt x="4" y="0"/>
                </a:lnTo>
                <a:lnTo>
                  <a:pt x="4" y="1"/>
                </a:lnTo>
                <a:lnTo>
                  <a:pt x="4" y="3"/>
                </a:lnTo>
                <a:cubicBezTo>
                  <a:pt x="5" y="6"/>
                  <a:pt x="3" y="9"/>
                  <a:pt x="1" y="11"/>
                </a:cubicBezTo>
                <a:lnTo>
                  <a:pt x="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28" name="Google Shape;4628;p90"/>
          <p:cNvSpPr/>
          <p:nvPr/>
        </p:nvSpPr>
        <p:spPr>
          <a:xfrm>
            <a:off x="5376462" y="2164664"/>
            <a:ext cx="148709" cy="127465"/>
          </a:xfrm>
          <a:custGeom>
            <a:rect b="b" l="l" r="r" t="t"/>
            <a:pathLst>
              <a:path extrusionOk="0" h="291" w="341">
                <a:moveTo>
                  <a:pt x="157" y="70"/>
                </a:moveTo>
                <a:lnTo>
                  <a:pt x="157" y="67"/>
                </a:lnTo>
                <a:cubicBezTo>
                  <a:pt x="157" y="67"/>
                  <a:pt x="157" y="67"/>
                  <a:pt x="157" y="66"/>
                </a:cubicBezTo>
                <a:cubicBezTo>
                  <a:pt x="157" y="66"/>
                  <a:pt x="156" y="65"/>
                  <a:pt x="156" y="64"/>
                </a:cubicBezTo>
                <a:lnTo>
                  <a:pt x="155" y="64"/>
                </a:lnTo>
                <a:cubicBezTo>
                  <a:pt x="154" y="64"/>
                  <a:pt x="152" y="64"/>
                  <a:pt x="151" y="63"/>
                </a:cubicBezTo>
                <a:lnTo>
                  <a:pt x="147" y="65"/>
                </a:lnTo>
                <a:cubicBezTo>
                  <a:pt x="145" y="66"/>
                  <a:pt x="142" y="66"/>
                  <a:pt x="139" y="65"/>
                </a:cubicBezTo>
                <a:cubicBezTo>
                  <a:pt x="139" y="65"/>
                  <a:pt x="139" y="64"/>
                  <a:pt x="138" y="64"/>
                </a:cubicBezTo>
                <a:lnTo>
                  <a:pt x="137" y="65"/>
                </a:lnTo>
                <a:lnTo>
                  <a:pt x="128" y="70"/>
                </a:lnTo>
                <a:lnTo>
                  <a:pt x="123" y="78"/>
                </a:lnTo>
                <a:cubicBezTo>
                  <a:pt x="122" y="78"/>
                  <a:pt x="122" y="79"/>
                  <a:pt x="121" y="79"/>
                </a:cubicBezTo>
                <a:lnTo>
                  <a:pt x="119" y="81"/>
                </a:lnTo>
                <a:cubicBezTo>
                  <a:pt x="117" y="83"/>
                  <a:pt x="115" y="83"/>
                  <a:pt x="112" y="83"/>
                </a:cubicBezTo>
                <a:cubicBezTo>
                  <a:pt x="110" y="82"/>
                  <a:pt x="108" y="81"/>
                  <a:pt x="107" y="79"/>
                </a:cubicBezTo>
                <a:cubicBezTo>
                  <a:pt x="106" y="78"/>
                  <a:pt x="106" y="77"/>
                  <a:pt x="105" y="75"/>
                </a:cubicBezTo>
                <a:cubicBezTo>
                  <a:pt x="104" y="75"/>
                  <a:pt x="102" y="75"/>
                  <a:pt x="101" y="75"/>
                </a:cubicBezTo>
                <a:lnTo>
                  <a:pt x="94" y="72"/>
                </a:lnTo>
                <a:lnTo>
                  <a:pt x="93" y="79"/>
                </a:lnTo>
                <a:cubicBezTo>
                  <a:pt x="92" y="80"/>
                  <a:pt x="91" y="81"/>
                  <a:pt x="90" y="82"/>
                </a:cubicBezTo>
                <a:lnTo>
                  <a:pt x="90" y="83"/>
                </a:lnTo>
                <a:lnTo>
                  <a:pt x="92" y="96"/>
                </a:lnTo>
                <a:cubicBezTo>
                  <a:pt x="93" y="98"/>
                  <a:pt x="92" y="101"/>
                  <a:pt x="91" y="103"/>
                </a:cubicBezTo>
                <a:lnTo>
                  <a:pt x="90" y="103"/>
                </a:lnTo>
                <a:lnTo>
                  <a:pt x="90" y="107"/>
                </a:lnTo>
                <a:cubicBezTo>
                  <a:pt x="89" y="108"/>
                  <a:pt x="89" y="110"/>
                  <a:pt x="88" y="111"/>
                </a:cubicBezTo>
                <a:cubicBezTo>
                  <a:pt x="87" y="112"/>
                  <a:pt x="84" y="114"/>
                  <a:pt x="82" y="114"/>
                </a:cubicBezTo>
                <a:cubicBezTo>
                  <a:pt x="80" y="115"/>
                  <a:pt x="77" y="114"/>
                  <a:pt x="75" y="113"/>
                </a:cubicBezTo>
                <a:lnTo>
                  <a:pt x="75" y="112"/>
                </a:lnTo>
                <a:lnTo>
                  <a:pt x="74" y="113"/>
                </a:lnTo>
                <a:cubicBezTo>
                  <a:pt x="74" y="114"/>
                  <a:pt x="73" y="114"/>
                  <a:pt x="73" y="115"/>
                </a:cubicBezTo>
                <a:lnTo>
                  <a:pt x="72" y="117"/>
                </a:lnTo>
                <a:lnTo>
                  <a:pt x="70" y="120"/>
                </a:lnTo>
                <a:cubicBezTo>
                  <a:pt x="70" y="121"/>
                  <a:pt x="69" y="122"/>
                  <a:pt x="68" y="122"/>
                </a:cubicBezTo>
                <a:lnTo>
                  <a:pt x="71" y="126"/>
                </a:lnTo>
                <a:lnTo>
                  <a:pt x="76" y="127"/>
                </a:lnTo>
                <a:cubicBezTo>
                  <a:pt x="78" y="129"/>
                  <a:pt x="80" y="131"/>
                  <a:pt x="81" y="134"/>
                </a:cubicBezTo>
                <a:cubicBezTo>
                  <a:pt x="81" y="137"/>
                  <a:pt x="80" y="139"/>
                  <a:pt x="78" y="141"/>
                </a:cubicBezTo>
                <a:lnTo>
                  <a:pt x="79" y="141"/>
                </a:lnTo>
                <a:lnTo>
                  <a:pt x="82" y="143"/>
                </a:lnTo>
                <a:cubicBezTo>
                  <a:pt x="84" y="144"/>
                  <a:pt x="85" y="145"/>
                  <a:pt x="86" y="147"/>
                </a:cubicBezTo>
                <a:lnTo>
                  <a:pt x="88" y="152"/>
                </a:lnTo>
                <a:cubicBezTo>
                  <a:pt x="91" y="154"/>
                  <a:pt x="92" y="157"/>
                  <a:pt x="91" y="160"/>
                </a:cubicBezTo>
                <a:cubicBezTo>
                  <a:pt x="90" y="163"/>
                  <a:pt x="88" y="165"/>
                  <a:pt x="86" y="166"/>
                </a:cubicBezTo>
                <a:cubicBezTo>
                  <a:pt x="88" y="167"/>
                  <a:pt x="89" y="170"/>
                  <a:pt x="89" y="172"/>
                </a:cubicBezTo>
                <a:lnTo>
                  <a:pt x="89" y="174"/>
                </a:lnTo>
                <a:cubicBezTo>
                  <a:pt x="89" y="177"/>
                  <a:pt x="88" y="179"/>
                  <a:pt x="86" y="180"/>
                </a:cubicBezTo>
                <a:cubicBezTo>
                  <a:pt x="85" y="182"/>
                  <a:pt x="82" y="182"/>
                  <a:pt x="81" y="182"/>
                </a:cubicBezTo>
                <a:lnTo>
                  <a:pt x="77" y="182"/>
                </a:lnTo>
                <a:cubicBezTo>
                  <a:pt x="76" y="182"/>
                  <a:pt x="75" y="182"/>
                  <a:pt x="74" y="182"/>
                </a:cubicBezTo>
                <a:lnTo>
                  <a:pt x="65" y="178"/>
                </a:lnTo>
                <a:lnTo>
                  <a:pt x="58" y="180"/>
                </a:lnTo>
                <a:lnTo>
                  <a:pt x="57" y="180"/>
                </a:lnTo>
                <a:cubicBezTo>
                  <a:pt x="58" y="180"/>
                  <a:pt x="59" y="181"/>
                  <a:pt x="60" y="182"/>
                </a:cubicBezTo>
                <a:lnTo>
                  <a:pt x="70" y="192"/>
                </a:lnTo>
                <a:cubicBezTo>
                  <a:pt x="72" y="194"/>
                  <a:pt x="73" y="196"/>
                  <a:pt x="72" y="199"/>
                </a:cubicBezTo>
                <a:cubicBezTo>
                  <a:pt x="72" y="201"/>
                  <a:pt x="70" y="204"/>
                  <a:pt x="68" y="205"/>
                </a:cubicBezTo>
                <a:lnTo>
                  <a:pt x="65" y="207"/>
                </a:lnTo>
                <a:cubicBezTo>
                  <a:pt x="63" y="208"/>
                  <a:pt x="60" y="208"/>
                  <a:pt x="58" y="207"/>
                </a:cubicBezTo>
                <a:cubicBezTo>
                  <a:pt x="57" y="208"/>
                  <a:pt x="56" y="208"/>
                  <a:pt x="55" y="208"/>
                </a:cubicBezTo>
                <a:lnTo>
                  <a:pt x="49" y="208"/>
                </a:lnTo>
                <a:cubicBezTo>
                  <a:pt x="49" y="208"/>
                  <a:pt x="48" y="207"/>
                  <a:pt x="47" y="207"/>
                </a:cubicBezTo>
                <a:lnTo>
                  <a:pt x="38" y="204"/>
                </a:lnTo>
                <a:lnTo>
                  <a:pt x="21" y="204"/>
                </a:lnTo>
                <a:lnTo>
                  <a:pt x="19" y="205"/>
                </a:lnTo>
                <a:lnTo>
                  <a:pt x="6" y="214"/>
                </a:lnTo>
                <a:lnTo>
                  <a:pt x="6" y="215"/>
                </a:lnTo>
                <a:cubicBezTo>
                  <a:pt x="6" y="217"/>
                  <a:pt x="6" y="218"/>
                  <a:pt x="5" y="218"/>
                </a:cubicBezTo>
                <a:lnTo>
                  <a:pt x="3" y="221"/>
                </a:lnTo>
                <a:cubicBezTo>
                  <a:pt x="3" y="222"/>
                  <a:pt x="2" y="223"/>
                  <a:pt x="0" y="224"/>
                </a:cubicBezTo>
                <a:lnTo>
                  <a:pt x="0" y="224"/>
                </a:lnTo>
                <a:cubicBezTo>
                  <a:pt x="0" y="225"/>
                  <a:pt x="0" y="225"/>
                  <a:pt x="0" y="225"/>
                </a:cubicBezTo>
                <a:lnTo>
                  <a:pt x="0" y="226"/>
                </a:lnTo>
                <a:lnTo>
                  <a:pt x="12" y="231"/>
                </a:lnTo>
                <a:cubicBezTo>
                  <a:pt x="13" y="231"/>
                  <a:pt x="14" y="232"/>
                  <a:pt x="15" y="233"/>
                </a:cubicBezTo>
                <a:lnTo>
                  <a:pt x="17" y="235"/>
                </a:lnTo>
                <a:cubicBezTo>
                  <a:pt x="17" y="236"/>
                  <a:pt x="18" y="237"/>
                  <a:pt x="18" y="238"/>
                </a:cubicBezTo>
                <a:lnTo>
                  <a:pt x="28" y="238"/>
                </a:lnTo>
                <a:cubicBezTo>
                  <a:pt x="29" y="238"/>
                  <a:pt x="30" y="238"/>
                  <a:pt x="31" y="239"/>
                </a:cubicBezTo>
                <a:cubicBezTo>
                  <a:pt x="32" y="238"/>
                  <a:pt x="32" y="238"/>
                  <a:pt x="33" y="237"/>
                </a:cubicBezTo>
                <a:lnTo>
                  <a:pt x="35" y="236"/>
                </a:lnTo>
                <a:cubicBezTo>
                  <a:pt x="36" y="236"/>
                  <a:pt x="37" y="236"/>
                  <a:pt x="38" y="236"/>
                </a:cubicBezTo>
                <a:lnTo>
                  <a:pt x="42" y="235"/>
                </a:lnTo>
                <a:cubicBezTo>
                  <a:pt x="42" y="234"/>
                  <a:pt x="43" y="234"/>
                  <a:pt x="45" y="234"/>
                </a:cubicBezTo>
                <a:cubicBezTo>
                  <a:pt x="46" y="233"/>
                  <a:pt x="49" y="233"/>
                  <a:pt x="50" y="234"/>
                </a:cubicBezTo>
                <a:cubicBezTo>
                  <a:pt x="51" y="234"/>
                  <a:pt x="52" y="234"/>
                  <a:pt x="53" y="235"/>
                </a:cubicBezTo>
                <a:lnTo>
                  <a:pt x="53" y="234"/>
                </a:lnTo>
                <a:cubicBezTo>
                  <a:pt x="55" y="232"/>
                  <a:pt x="57" y="230"/>
                  <a:pt x="60" y="230"/>
                </a:cubicBezTo>
                <a:lnTo>
                  <a:pt x="62" y="230"/>
                </a:lnTo>
                <a:cubicBezTo>
                  <a:pt x="65" y="230"/>
                  <a:pt x="67" y="231"/>
                  <a:pt x="68" y="233"/>
                </a:cubicBezTo>
                <a:cubicBezTo>
                  <a:pt x="69" y="234"/>
                  <a:pt x="70" y="235"/>
                  <a:pt x="70" y="236"/>
                </a:cubicBezTo>
                <a:cubicBezTo>
                  <a:pt x="71" y="236"/>
                  <a:pt x="72" y="237"/>
                  <a:pt x="72" y="238"/>
                </a:cubicBezTo>
                <a:lnTo>
                  <a:pt x="73" y="239"/>
                </a:lnTo>
                <a:lnTo>
                  <a:pt x="76" y="236"/>
                </a:lnTo>
                <a:cubicBezTo>
                  <a:pt x="77" y="235"/>
                  <a:pt x="78" y="234"/>
                  <a:pt x="79" y="233"/>
                </a:cubicBezTo>
                <a:lnTo>
                  <a:pt x="82" y="232"/>
                </a:lnTo>
                <a:cubicBezTo>
                  <a:pt x="84" y="231"/>
                  <a:pt x="86" y="231"/>
                  <a:pt x="88" y="231"/>
                </a:cubicBezTo>
                <a:lnTo>
                  <a:pt x="91" y="232"/>
                </a:lnTo>
                <a:cubicBezTo>
                  <a:pt x="92" y="233"/>
                  <a:pt x="94" y="234"/>
                  <a:pt x="95" y="235"/>
                </a:cubicBezTo>
                <a:cubicBezTo>
                  <a:pt x="95" y="235"/>
                  <a:pt x="96" y="235"/>
                  <a:pt x="97" y="235"/>
                </a:cubicBezTo>
                <a:lnTo>
                  <a:pt x="111" y="232"/>
                </a:lnTo>
                <a:lnTo>
                  <a:pt x="114" y="229"/>
                </a:lnTo>
                <a:cubicBezTo>
                  <a:pt x="116" y="227"/>
                  <a:pt x="119" y="226"/>
                  <a:pt x="121" y="227"/>
                </a:cubicBezTo>
                <a:cubicBezTo>
                  <a:pt x="124" y="227"/>
                  <a:pt x="126" y="229"/>
                  <a:pt x="127" y="232"/>
                </a:cubicBezTo>
                <a:cubicBezTo>
                  <a:pt x="128" y="234"/>
                  <a:pt x="129" y="237"/>
                  <a:pt x="128" y="239"/>
                </a:cubicBezTo>
                <a:lnTo>
                  <a:pt x="127" y="242"/>
                </a:lnTo>
                <a:lnTo>
                  <a:pt x="125" y="252"/>
                </a:lnTo>
                <a:cubicBezTo>
                  <a:pt x="125" y="256"/>
                  <a:pt x="121" y="259"/>
                  <a:pt x="117" y="259"/>
                </a:cubicBezTo>
                <a:lnTo>
                  <a:pt x="117" y="259"/>
                </a:lnTo>
                <a:cubicBezTo>
                  <a:pt x="117" y="259"/>
                  <a:pt x="117" y="260"/>
                  <a:pt x="116" y="260"/>
                </a:cubicBezTo>
                <a:lnTo>
                  <a:pt x="110" y="266"/>
                </a:lnTo>
                <a:lnTo>
                  <a:pt x="110" y="269"/>
                </a:lnTo>
                <a:cubicBezTo>
                  <a:pt x="110" y="271"/>
                  <a:pt x="109" y="274"/>
                  <a:pt x="107" y="275"/>
                </a:cubicBezTo>
                <a:lnTo>
                  <a:pt x="107" y="276"/>
                </a:lnTo>
                <a:cubicBezTo>
                  <a:pt x="109" y="277"/>
                  <a:pt x="111" y="280"/>
                  <a:pt x="111" y="283"/>
                </a:cubicBezTo>
                <a:lnTo>
                  <a:pt x="111" y="285"/>
                </a:lnTo>
                <a:cubicBezTo>
                  <a:pt x="111" y="287"/>
                  <a:pt x="111" y="289"/>
                  <a:pt x="110" y="290"/>
                </a:cubicBezTo>
                <a:lnTo>
                  <a:pt x="111" y="289"/>
                </a:lnTo>
                <a:lnTo>
                  <a:pt x="123" y="286"/>
                </a:lnTo>
                <a:lnTo>
                  <a:pt x="127" y="283"/>
                </a:lnTo>
                <a:lnTo>
                  <a:pt x="129" y="279"/>
                </a:lnTo>
                <a:lnTo>
                  <a:pt x="133" y="272"/>
                </a:lnTo>
                <a:lnTo>
                  <a:pt x="138" y="266"/>
                </a:lnTo>
                <a:cubicBezTo>
                  <a:pt x="140" y="264"/>
                  <a:pt x="143" y="263"/>
                  <a:pt x="146" y="264"/>
                </a:cubicBezTo>
                <a:lnTo>
                  <a:pt x="165" y="267"/>
                </a:lnTo>
                <a:lnTo>
                  <a:pt x="169" y="266"/>
                </a:lnTo>
                <a:lnTo>
                  <a:pt x="184" y="252"/>
                </a:lnTo>
                <a:lnTo>
                  <a:pt x="180" y="249"/>
                </a:lnTo>
                <a:cubicBezTo>
                  <a:pt x="179" y="250"/>
                  <a:pt x="177" y="250"/>
                  <a:pt x="176" y="250"/>
                </a:cubicBezTo>
                <a:cubicBezTo>
                  <a:pt x="173" y="250"/>
                  <a:pt x="170" y="249"/>
                  <a:pt x="168" y="247"/>
                </a:cubicBezTo>
                <a:lnTo>
                  <a:pt x="167" y="246"/>
                </a:lnTo>
                <a:cubicBezTo>
                  <a:pt x="166" y="245"/>
                  <a:pt x="166" y="244"/>
                  <a:pt x="166" y="244"/>
                </a:cubicBezTo>
                <a:lnTo>
                  <a:pt x="164" y="242"/>
                </a:lnTo>
                <a:cubicBezTo>
                  <a:pt x="163" y="241"/>
                  <a:pt x="162" y="241"/>
                  <a:pt x="161" y="241"/>
                </a:cubicBezTo>
                <a:lnTo>
                  <a:pt x="158" y="239"/>
                </a:lnTo>
                <a:cubicBezTo>
                  <a:pt x="157" y="238"/>
                  <a:pt x="156" y="237"/>
                  <a:pt x="155" y="235"/>
                </a:cubicBezTo>
                <a:lnTo>
                  <a:pt x="154" y="232"/>
                </a:lnTo>
                <a:cubicBezTo>
                  <a:pt x="153" y="230"/>
                  <a:pt x="153" y="228"/>
                  <a:pt x="153" y="226"/>
                </a:cubicBezTo>
                <a:lnTo>
                  <a:pt x="153" y="226"/>
                </a:lnTo>
                <a:cubicBezTo>
                  <a:pt x="151" y="224"/>
                  <a:pt x="150" y="222"/>
                  <a:pt x="150" y="219"/>
                </a:cubicBezTo>
                <a:cubicBezTo>
                  <a:pt x="150" y="216"/>
                  <a:pt x="152" y="214"/>
                  <a:pt x="154" y="213"/>
                </a:cubicBezTo>
                <a:lnTo>
                  <a:pt x="163" y="209"/>
                </a:lnTo>
                <a:lnTo>
                  <a:pt x="169" y="203"/>
                </a:lnTo>
                <a:cubicBezTo>
                  <a:pt x="170" y="201"/>
                  <a:pt x="173" y="200"/>
                  <a:pt x="175" y="200"/>
                </a:cubicBezTo>
                <a:lnTo>
                  <a:pt x="178" y="201"/>
                </a:lnTo>
                <a:cubicBezTo>
                  <a:pt x="179" y="201"/>
                  <a:pt x="181" y="201"/>
                  <a:pt x="182" y="203"/>
                </a:cubicBezTo>
                <a:lnTo>
                  <a:pt x="191" y="209"/>
                </a:lnTo>
                <a:lnTo>
                  <a:pt x="193" y="209"/>
                </a:lnTo>
                <a:lnTo>
                  <a:pt x="198" y="206"/>
                </a:lnTo>
                <a:lnTo>
                  <a:pt x="204" y="200"/>
                </a:lnTo>
                <a:lnTo>
                  <a:pt x="209" y="197"/>
                </a:lnTo>
                <a:cubicBezTo>
                  <a:pt x="211" y="196"/>
                  <a:pt x="213" y="195"/>
                  <a:pt x="215" y="196"/>
                </a:cubicBezTo>
                <a:lnTo>
                  <a:pt x="219" y="197"/>
                </a:lnTo>
                <a:lnTo>
                  <a:pt x="223" y="196"/>
                </a:lnTo>
                <a:lnTo>
                  <a:pt x="224" y="196"/>
                </a:lnTo>
                <a:lnTo>
                  <a:pt x="224" y="192"/>
                </a:lnTo>
                <a:lnTo>
                  <a:pt x="226" y="185"/>
                </a:lnTo>
                <a:cubicBezTo>
                  <a:pt x="226" y="184"/>
                  <a:pt x="227" y="183"/>
                  <a:pt x="227" y="182"/>
                </a:cubicBezTo>
                <a:lnTo>
                  <a:pt x="242" y="165"/>
                </a:lnTo>
                <a:lnTo>
                  <a:pt x="245" y="156"/>
                </a:lnTo>
                <a:lnTo>
                  <a:pt x="244" y="145"/>
                </a:lnTo>
                <a:cubicBezTo>
                  <a:pt x="244" y="144"/>
                  <a:pt x="244" y="144"/>
                  <a:pt x="244" y="143"/>
                </a:cubicBezTo>
                <a:lnTo>
                  <a:pt x="245" y="139"/>
                </a:lnTo>
                <a:cubicBezTo>
                  <a:pt x="245" y="138"/>
                  <a:pt x="246" y="136"/>
                  <a:pt x="246" y="135"/>
                </a:cubicBezTo>
                <a:lnTo>
                  <a:pt x="248" y="133"/>
                </a:lnTo>
                <a:cubicBezTo>
                  <a:pt x="249" y="132"/>
                  <a:pt x="250" y="131"/>
                  <a:pt x="251" y="131"/>
                </a:cubicBezTo>
                <a:lnTo>
                  <a:pt x="252" y="130"/>
                </a:lnTo>
                <a:lnTo>
                  <a:pt x="251" y="123"/>
                </a:lnTo>
                <a:cubicBezTo>
                  <a:pt x="251" y="122"/>
                  <a:pt x="251" y="121"/>
                  <a:pt x="251" y="120"/>
                </a:cubicBezTo>
                <a:lnTo>
                  <a:pt x="252" y="117"/>
                </a:lnTo>
                <a:cubicBezTo>
                  <a:pt x="252" y="117"/>
                  <a:pt x="252" y="117"/>
                  <a:pt x="253" y="117"/>
                </a:cubicBezTo>
                <a:cubicBezTo>
                  <a:pt x="253" y="115"/>
                  <a:pt x="253" y="113"/>
                  <a:pt x="254" y="112"/>
                </a:cubicBezTo>
                <a:lnTo>
                  <a:pt x="262" y="100"/>
                </a:lnTo>
                <a:lnTo>
                  <a:pt x="265" y="97"/>
                </a:lnTo>
                <a:cubicBezTo>
                  <a:pt x="267" y="96"/>
                  <a:pt x="268" y="96"/>
                  <a:pt x="269" y="95"/>
                </a:cubicBezTo>
                <a:lnTo>
                  <a:pt x="279" y="93"/>
                </a:lnTo>
                <a:lnTo>
                  <a:pt x="282" y="90"/>
                </a:lnTo>
                <a:cubicBezTo>
                  <a:pt x="282" y="89"/>
                  <a:pt x="284" y="88"/>
                  <a:pt x="285" y="87"/>
                </a:cubicBezTo>
                <a:lnTo>
                  <a:pt x="285" y="87"/>
                </a:lnTo>
                <a:lnTo>
                  <a:pt x="290" y="76"/>
                </a:lnTo>
                <a:lnTo>
                  <a:pt x="303" y="60"/>
                </a:lnTo>
                <a:cubicBezTo>
                  <a:pt x="304" y="59"/>
                  <a:pt x="305" y="58"/>
                  <a:pt x="306" y="58"/>
                </a:cubicBezTo>
                <a:lnTo>
                  <a:pt x="315" y="54"/>
                </a:lnTo>
                <a:lnTo>
                  <a:pt x="321" y="48"/>
                </a:lnTo>
                <a:lnTo>
                  <a:pt x="329" y="43"/>
                </a:lnTo>
                <a:lnTo>
                  <a:pt x="340" y="39"/>
                </a:lnTo>
                <a:lnTo>
                  <a:pt x="340" y="39"/>
                </a:lnTo>
                <a:lnTo>
                  <a:pt x="336" y="36"/>
                </a:lnTo>
                <a:lnTo>
                  <a:pt x="328" y="33"/>
                </a:lnTo>
                <a:lnTo>
                  <a:pt x="323" y="32"/>
                </a:lnTo>
                <a:cubicBezTo>
                  <a:pt x="322" y="32"/>
                  <a:pt x="322" y="32"/>
                  <a:pt x="321" y="31"/>
                </a:cubicBezTo>
                <a:lnTo>
                  <a:pt x="311" y="27"/>
                </a:lnTo>
                <a:cubicBezTo>
                  <a:pt x="310" y="26"/>
                  <a:pt x="310" y="26"/>
                  <a:pt x="309" y="25"/>
                </a:cubicBezTo>
                <a:lnTo>
                  <a:pt x="306" y="23"/>
                </a:lnTo>
                <a:cubicBezTo>
                  <a:pt x="306" y="22"/>
                  <a:pt x="305" y="22"/>
                  <a:pt x="305" y="21"/>
                </a:cubicBezTo>
                <a:lnTo>
                  <a:pt x="294" y="5"/>
                </a:lnTo>
                <a:lnTo>
                  <a:pt x="287" y="3"/>
                </a:lnTo>
                <a:lnTo>
                  <a:pt x="279" y="0"/>
                </a:lnTo>
                <a:lnTo>
                  <a:pt x="283" y="5"/>
                </a:lnTo>
                <a:lnTo>
                  <a:pt x="295" y="14"/>
                </a:lnTo>
                <a:cubicBezTo>
                  <a:pt x="296" y="16"/>
                  <a:pt x="297" y="18"/>
                  <a:pt x="297" y="20"/>
                </a:cubicBezTo>
                <a:cubicBezTo>
                  <a:pt x="296" y="23"/>
                  <a:pt x="296" y="25"/>
                  <a:pt x="294" y="27"/>
                </a:cubicBezTo>
                <a:lnTo>
                  <a:pt x="290" y="29"/>
                </a:lnTo>
                <a:cubicBezTo>
                  <a:pt x="289" y="30"/>
                  <a:pt x="287" y="31"/>
                  <a:pt x="285" y="31"/>
                </a:cubicBezTo>
                <a:lnTo>
                  <a:pt x="281" y="31"/>
                </a:lnTo>
                <a:cubicBezTo>
                  <a:pt x="280" y="31"/>
                  <a:pt x="279" y="31"/>
                  <a:pt x="278" y="30"/>
                </a:cubicBezTo>
                <a:lnTo>
                  <a:pt x="274" y="28"/>
                </a:lnTo>
                <a:lnTo>
                  <a:pt x="268" y="25"/>
                </a:lnTo>
                <a:cubicBezTo>
                  <a:pt x="268" y="24"/>
                  <a:pt x="268" y="24"/>
                  <a:pt x="267" y="23"/>
                </a:cubicBezTo>
                <a:lnTo>
                  <a:pt x="266" y="25"/>
                </a:lnTo>
                <a:cubicBezTo>
                  <a:pt x="265" y="26"/>
                  <a:pt x="263" y="27"/>
                  <a:pt x="261" y="27"/>
                </a:cubicBezTo>
                <a:lnTo>
                  <a:pt x="256" y="27"/>
                </a:lnTo>
                <a:cubicBezTo>
                  <a:pt x="255" y="27"/>
                  <a:pt x="253" y="27"/>
                  <a:pt x="252" y="26"/>
                </a:cubicBezTo>
                <a:lnTo>
                  <a:pt x="252" y="26"/>
                </a:lnTo>
                <a:lnTo>
                  <a:pt x="251" y="27"/>
                </a:lnTo>
                <a:cubicBezTo>
                  <a:pt x="250" y="28"/>
                  <a:pt x="248" y="28"/>
                  <a:pt x="247" y="28"/>
                </a:cubicBezTo>
                <a:lnTo>
                  <a:pt x="247" y="31"/>
                </a:lnTo>
                <a:cubicBezTo>
                  <a:pt x="247" y="32"/>
                  <a:pt x="246" y="32"/>
                  <a:pt x="246" y="33"/>
                </a:cubicBezTo>
                <a:lnTo>
                  <a:pt x="244" y="39"/>
                </a:lnTo>
                <a:cubicBezTo>
                  <a:pt x="244" y="40"/>
                  <a:pt x="243" y="41"/>
                  <a:pt x="242" y="42"/>
                </a:cubicBezTo>
                <a:lnTo>
                  <a:pt x="240" y="44"/>
                </a:lnTo>
                <a:lnTo>
                  <a:pt x="242" y="47"/>
                </a:lnTo>
                <a:lnTo>
                  <a:pt x="245" y="49"/>
                </a:lnTo>
                <a:cubicBezTo>
                  <a:pt x="246" y="50"/>
                  <a:pt x="246" y="51"/>
                  <a:pt x="247" y="51"/>
                </a:cubicBezTo>
                <a:lnTo>
                  <a:pt x="254" y="62"/>
                </a:lnTo>
                <a:cubicBezTo>
                  <a:pt x="256" y="64"/>
                  <a:pt x="257" y="66"/>
                  <a:pt x="257" y="68"/>
                </a:cubicBezTo>
                <a:lnTo>
                  <a:pt x="257" y="77"/>
                </a:lnTo>
                <a:cubicBezTo>
                  <a:pt x="257" y="78"/>
                  <a:pt x="257" y="79"/>
                  <a:pt x="257" y="80"/>
                </a:cubicBezTo>
                <a:lnTo>
                  <a:pt x="256" y="81"/>
                </a:lnTo>
                <a:cubicBezTo>
                  <a:pt x="257" y="83"/>
                  <a:pt x="258" y="84"/>
                  <a:pt x="259" y="86"/>
                </a:cubicBezTo>
                <a:lnTo>
                  <a:pt x="260" y="91"/>
                </a:lnTo>
                <a:cubicBezTo>
                  <a:pt x="260" y="92"/>
                  <a:pt x="260" y="93"/>
                  <a:pt x="259" y="94"/>
                </a:cubicBezTo>
                <a:lnTo>
                  <a:pt x="258" y="100"/>
                </a:lnTo>
                <a:cubicBezTo>
                  <a:pt x="258" y="101"/>
                  <a:pt x="258" y="101"/>
                  <a:pt x="257" y="102"/>
                </a:cubicBezTo>
                <a:lnTo>
                  <a:pt x="255" y="106"/>
                </a:lnTo>
                <a:cubicBezTo>
                  <a:pt x="254" y="108"/>
                  <a:pt x="253" y="109"/>
                  <a:pt x="251" y="109"/>
                </a:cubicBezTo>
                <a:lnTo>
                  <a:pt x="242" y="114"/>
                </a:lnTo>
                <a:cubicBezTo>
                  <a:pt x="241" y="116"/>
                  <a:pt x="239" y="118"/>
                  <a:pt x="236" y="118"/>
                </a:cubicBezTo>
                <a:lnTo>
                  <a:pt x="215" y="138"/>
                </a:lnTo>
                <a:cubicBezTo>
                  <a:pt x="214" y="138"/>
                  <a:pt x="213" y="139"/>
                  <a:pt x="213" y="139"/>
                </a:cubicBezTo>
                <a:lnTo>
                  <a:pt x="209" y="140"/>
                </a:lnTo>
                <a:cubicBezTo>
                  <a:pt x="206" y="141"/>
                  <a:pt x="204" y="141"/>
                  <a:pt x="202" y="139"/>
                </a:cubicBezTo>
                <a:cubicBezTo>
                  <a:pt x="200" y="138"/>
                  <a:pt x="198" y="135"/>
                  <a:pt x="198" y="133"/>
                </a:cubicBezTo>
                <a:lnTo>
                  <a:pt x="198" y="130"/>
                </a:lnTo>
                <a:cubicBezTo>
                  <a:pt x="198" y="128"/>
                  <a:pt x="199" y="126"/>
                  <a:pt x="201" y="124"/>
                </a:cubicBezTo>
                <a:lnTo>
                  <a:pt x="204" y="122"/>
                </a:lnTo>
                <a:lnTo>
                  <a:pt x="209" y="114"/>
                </a:lnTo>
                <a:cubicBezTo>
                  <a:pt x="210" y="113"/>
                  <a:pt x="210" y="113"/>
                  <a:pt x="211" y="112"/>
                </a:cubicBezTo>
                <a:lnTo>
                  <a:pt x="214" y="110"/>
                </a:lnTo>
                <a:cubicBezTo>
                  <a:pt x="212" y="110"/>
                  <a:pt x="211" y="109"/>
                  <a:pt x="209" y="108"/>
                </a:cubicBezTo>
                <a:cubicBezTo>
                  <a:pt x="207" y="107"/>
                  <a:pt x="206" y="105"/>
                  <a:pt x="206" y="102"/>
                </a:cubicBezTo>
                <a:lnTo>
                  <a:pt x="206" y="100"/>
                </a:lnTo>
                <a:cubicBezTo>
                  <a:pt x="206" y="97"/>
                  <a:pt x="208" y="95"/>
                  <a:pt x="210" y="93"/>
                </a:cubicBezTo>
                <a:lnTo>
                  <a:pt x="220" y="87"/>
                </a:lnTo>
                <a:lnTo>
                  <a:pt x="226" y="81"/>
                </a:lnTo>
                <a:cubicBezTo>
                  <a:pt x="226" y="80"/>
                  <a:pt x="227" y="79"/>
                  <a:pt x="228" y="79"/>
                </a:cubicBezTo>
                <a:lnTo>
                  <a:pt x="229" y="77"/>
                </a:lnTo>
                <a:lnTo>
                  <a:pt x="228" y="75"/>
                </a:lnTo>
                <a:lnTo>
                  <a:pt x="227" y="74"/>
                </a:lnTo>
                <a:cubicBezTo>
                  <a:pt x="226" y="74"/>
                  <a:pt x="225" y="73"/>
                  <a:pt x="225" y="72"/>
                </a:cubicBezTo>
                <a:lnTo>
                  <a:pt x="223" y="68"/>
                </a:lnTo>
                <a:lnTo>
                  <a:pt x="220" y="62"/>
                </a:lnTo>
                <a:cubicBezTo>
                  <a:pt x="220" y="62"/>
                  <a:pt x="220" y="61"/>
                  <a:pt x="220" y="60"/>
                </a:cubicBezTo>
                <a:lnTo>
                  <a:pt x="218" y="60"/>
                </a:lnTo>
                <a:cubicBezTo>
                  <a:pt x="218" y="59"/>
                  <a:pt x="217" y="59"/>
                  <a:pt x="217" y="58"/>
                </a:cubicBezTo>
                <a:lnTo>
                  <a:pt x="214" y="57"/>
                </a:lnTo>
                <a:lnTo>
                  <a:pt x="217" y="65"/>
                </a:lnTo>
                <a:cubicBezTo>
                  <a:pt x="217" y="67"/>
                  <a:pt x="217" y="68"/>
                  <a:pt x="217" y="69"/>
                </a:cubicBezTo>
                <a:lnTo>
                  <a:pt x="216" y="72"/>
                </a:lnTo>
                <a:cubicBezTo>
                  <a:pt x="216" y="73"/>
                  <a:pt x="215" y="73"/>
                  <a:pt x="215" y="74"/>
                </a:cubicBezTo>
                <a:lnTo>
                  <a:pt x="214" y="75"/>
                </a:lnTo>
                <a:lnTo>
                  <a:pt x="209" y="87"/>
                </a:lnTo>
                <a:cubicBezTo>
                  <a:pt x="208" y="90"/>
                  <a:pt x="204" y="92"/>
                  <a:pt x="200" y="91"/>
                </a:cubicBezTo>
                <a:cubicBezTo>
                  <a:pt x="196" y="90"/>
                  <a:pt x="194" y="87"/>
                  <a:pt x="194" y="83"/>
                </a:cubicBezTo>
                <a:lnTo>
                  <a:pt x="196" y="73"/>
                </a:lnTo>
                <a:lnTo>
                  <a:pt x="195" y="71"/>
                </a:lnTo>
                <a:lnTo>
                  <a:pt x="194" y="68"/>
                </a:lnTo>
                <a:lnTo>
                  <a:pt x="193" y="66"/>
                </a:lnTo>
                <a:lnTo>
                  <a:pt x="193" y="66"/>
                </a:lnTo>
                <a:lnTo>
                  <a:pt x="189" y="62"/>
                </a:lnTo>
                <a:cubicBezTo>
                  <a:pt x="188" y="63"/>
                  <a:pt x="187" y="64"/>
                  <a:pt x="185" y="64"/>
                </a:cubicBezTo>
                <a:lnTo>
                  <a:pt x="184" y="63"/>
                </a:lnTo>
                <a:cubicBezTo>
                  <a:pt x="184" y="64"/>
                  <a:pt x="184" y="64"/>
                  <a:pt x="184" y="64"/>
                </a:cubicBezTo>
                <a:lnTo>
                  <a:pt x="182" y="70"/>
                </a:lnTo>
                <a:cubicBezTo>
                  <a:pt x="181" y="71"/>
                  <a:pt x="181" y="71"/>
                  <a:pt x="181" y="72"/>
                </a:cubicBezTo>
                <a:lnTo>
                  <a:pt x="179" y="75"/>
                </a:lnTo>
                <a:cubicBezTo>
                  <a:pt x="177" y="76"/>
                  <a:pt x="175" y="78"/>
                  <a:pt x="173" y="78"/>
                </a:cubicBezTo>
                <a:cubicBezTo>
                  <a:pt x="172" y="78"/>
                  <a:pt x="169" y="78"/>
                  <a:pt x="168" y="78"/>
                </a:cubicBezTo>
                <a:lnTo>
                  <a:pt x="167" y="77"/>
                </a:lnTo>
                <a:lnTo>
                  <a:pt x="165" y="77"/>
                </a:lnTo>
                <a:cubicBezTo>
                  <a:pt x="163" y="77"/>
                  <a:pt x="161" y="77"/>
                  <a:pt x="159" y="75"/>
                </a:cubicBezTo>
                <a:cubicBezTo>
                  <a:pt x="158" y="74"/>
                  <a:pt x="157" y="72"/>
                  <a:pt x="157" y="7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29" name="Google Shape;4629;p90"/>
          <p:cNvSpPr/>
          <p:nvPr/>
        </p:nvSpPr>
        <p:spPr>
          <a:xfrm>
            <a:off x="5237410" y="2294061"/>
            <a:ext cx="370805" cy="419088"/>
          </a:xfrm>
          <a:custGeom>
            <a:rect b="b" l="l" r="r" t="t"/>
            <a:pathLst>
              <a:path extrusionOk="0" h="959" w="845">
                <a:moveTo>
                  <a:pt x="185" y="939"/>
                </a:moveTo>
                <a:cubicBezTo>
                  <a:pt x="186" y="940"/>
                  <a:pt x="187" y="940"/>
                  <a:pt x="187" y="940"/>
                </a:cubicBezTo>
                <a:lnTo>
                  <a:pt x="191" y="942"/>
                </a:lnTo>
                <a:cubicBezTo>
                  <a:pt x="192" y="942"/>
                  <a:pt x="193" y="943"/>
                  <a:pt x="193" y="944"/>
                </a:cubicBezTo>
                <a:lnTo>
                  <a:pt x="195" y="946"/>
                </a:lnTo>
                <a:cubicBezTo>
                  <a:pt x="195" y="947"/>
                  <a:pt x="195" y="947"/>
                  <a:pt x="196" y="948"/>
                </a:cubicBezTo>
                <a:lnTo>
                  <a:pt x="197" y="946"/>
                </a:lnTo>
                <a:cubicBezTo>
                  <a:pt x="199" y="944"/>
                  <a:pt x="202" y="944"/>
                  <a:pt x="204" y="944"/>
                </a:cubicBezTo>
                <a:cubicBezTo>
                  <a:pt x="207" y="945"/>
                  <a:pt x="209" y="946"/>
                  <a:pt x="210" y="949"/>
                </a:cubicBezTo>
                <a:cubicBezTo>
                  <a:pt x="211" y="950"/>
                  <a:pt x="212" y="953"/>
                  <a:pt x="212" y="955"/>
                </a:cubicBezTo>
                <a:cubicBezTo>
                  <a:pt x="213" y="955"/>
                  <a:pt x="213" y="955"/>
                  <a:pt x="214" y="955"/>
                </a:cubicBezTo>
                <a:cubicBezTo>
                  <a:pt x="215" y="955"/>
                  <a:pt x="216" y="955"/>
                  <a:pt x="217" y="955"/>
                </a:cubicBezTo>
                <a:cubicBezTo>
                  <a:pt x="218" y="956"/>
                  <a:pt x="219" y="957"/>
                  <a:pt x="220" y="958"/>
                </a:cubicBezTo>
                <a:lnTo>
                  <a:pt x="220" y="958"/>
                </a:lnTo>
                <a:cubicBezTo>
                  <a:pt x="221" y="958"/>
                  <a:pt x="221" y="958"/>
                  <a:pt x="221" y="957"/>
                </a:cubicBezTo>
                <a:cubicBezTo>
                  <a:pt x="221" y="954"/>
                  <a:pt x="223" y="951"/>
                  <a:pt x="227" y="950"/>
                </a:cubicBezTo>
                <a:cubicBezTo>
                  <a:pt x="228" y="949"/>
                  <a:pt x="231" y="949"/>
                  <a:pt x="233" y="949"/>
                </a:cubicBezTo>
                <a:lnTo>
                  <a:pt x="236" y="950"/>
                </a:lnTo>
                <a:cubicBezTo>
                  <a:pt x="235" y="949"/>
                  <a:pt x="235" y="949"/>
                  <a:pt x="235" y="948"/>
                </a:cubicBezTo>
                <a:lnTo>
                  <a:pt x="235" y="946"/>
                </a:lnTo>
                <a:cubicBezTo>
                  <a:pt x="235" y="943"/>
                  <a:pt x="236" y="941"/>
                  <a:pt x="238" y="939"/>
                </a:cubicBezTo>
                <a:cubicBezTo>
                  <a:pt x="240" y="938"/>
                  <a:pt x="243" y="937"/>
                  <a:pt x="245" y="938"/>
                </a:cubicBezTo>
                <a:lnTo>
                  <a:pt x="248" y="938"/>
                </a:lnTo>
                <a:cubicBezTo>
                  <a:pt x="248" y="939"/>
                  <a:pt x="249" y="939"/>
                  <a:pt x="250" y="939"/>
                </a:cubicBezTo>
                <a:lnTo>
                  <a:pt x="253" y="941"/>
                </a:lnTo>
                <a:lnTo>
                  <a:pt x="262" y="939"/>
                </a:lnTo>
                <a:cubicBezTo>
                  <a:pt x="263" y="938"/>
                  <a:pt x="264" y="938"/>
                  <a:pt x="265" y="938"/>
                </a:cubicBezTo>
                <a:lnTo>
                  <a:pt x="267" y="937"/>
                </a:lnTo>
                <a:cubicBezTo>
                  <a:pt x="269" y="937"/>
                  <a:pt x="270" y="937"/>
                  <a:pt x="271" y="938"/>
                </a:cubicBezTo>
                <a:lnTo>
                  <a:pt x="273" y="939"/>
                </a:lnTo>
                <a:cubicBezTo>
                  <a:pt x="274" y="939"/>
                  <a:pt x="275" y="939"/>
                  <a:pt x="275" y="940"/>
                </a:cubicBezTo>
                <a:lnTo>
                  <a:pt x="279" y="943"/>
                </a:lnTo>
                <a:lnTo>
                  <a:pt x="279" y="943"/>
                </a:lnTo>
                <a:lnTo>
                  <a:pt x="283" y="941"/>
                </a:lnTo>
                <a:lnTo>
                  <a:pt x="285" y="936"/>
                </a:lnTo>
                <a:cubicBezTo>
                  <a:pt x="285" y="935"/>
                  <a:pt x="286" y="934"/>
                  <a:pt x="286" y="934"/>
                </a:cubicBezTo>
                <a:lnTo>
                  <a:pt x="289" y="930"/>
                </a:lnTo>
                <a:cubicBezTo>
                  <a:pt x="291" y="927"/>
                  <a:pt x="295" y="926"/>
                  <a:pt x="298" y="928"/>
                </a:cubicBezTo>
                <a:cubicBezTo>
                  <a:pt x="299" y="927"/>
                  <a:pt x="301" y="927"/>
                  <a:pt x="302" y="927"/>
                </a:cubicBezTo>
                <a:cubicBezTo>
                  <a:pt x="303" y="928"/>
                  <a:pt x="305" y="928"/>
                  <a:pt x="306" y="929"/>
                </a:cubicBezTo>
                <a:lnTo>
                  <a:pt x="307" y="929"/>
                </a:lnTo>
                <a:lnTo>
                  <a:pt x="312" y="929"/>
                </a:lnTo>
                <a:lnTo>
                  <a:pt x="311" y="928"/>
                </a:lnTo>
                <a:lnTo>
                  <a:pt x="308" y="925"/>
                </a:lnTo>
                <a:cubicBezTo>
                  <a:pt x="306" y="923"/>
                  <a:pt x="306" y="919"/>
                  <a:pt x="307" y="916"/>
                </a:cubicBezTo>
                <a:cubicBezTo>
                  <a:pt x="308" y="913"/>
                  <a:pt x="312" y="911"/>
                  <a:pt x="315" y="912"/>
                </a:cubicBezTo>
                <a:lnTo>
                  <a:pt x="337" y="914"/>
                </a:lnTo>
                <a:lnTo>
                  <a:pt x="345" y="912"/>
                </a:lnTo>
                <a:cubicBezTo>
                  <a:pt x="346" y="911"/>
                  <a:pt x="347" y="911"/>
                  <a:pt x="348" y="911"/>
                </a:cubicBezTo>
                <a:lnTo>
                  <a:pt x="351" y="912"/>
                </a:lnTo>
                <a:lnTo>
                  <a:pt x="351" y="911"/>
                </a:lnTo>
                <a:lnTo>
                  <a:pt x="351" y="910"/>
                </a:lnTo>
                <a:lnTo>
                  <a:pt x="349" y="909"/>
                </a:lnTo>
                <a:cubicBezTo>
                  <a:pt x="347" y="908"/>
                  <a:pt x="345" y="905"/>
                  <a:pt x="345" y="902"/>
                </a:cubicBezTo>
                <a:cubicBezTo>
                  <a:pt x="345" y="900"/>
                  <a:pt x="346" y="897"/>
                  <a:pt x="347" y="896"/>
                </a:cubicBezTo>
                <a:cubicBezTo>
                  <a:pt x="349" y="894"/>
                  <a:pt x="351" y="892"/>
                  <a:pt x="353" y="892"/>
                </a:cubicBezTo>
                <a:lnTo>
                  <a:pt x="353" y="892"/>
                </a:lnTo>
                <a:lnTo>
                  <a:pt x="362" y="893"/>
                </a:lnTo>
                <a:cubicBezTo>
                  <a:pt x="363" y="892"/>
                  <a:pt x="364" y="891"/>
                  <a:pt x="365" y="891"/>
                </a:cubicBezTo>
                <a:lnTo>
                  <a:pt x="367" y="890"/>
                </a:lnTo>
                <a:cubicBezTo>
                  <a:pt x="369" y="889"/>
                  <a:pt x="371" y="889"/>
                  <a:pt x="373" y="890"/>
                </a:cubicBezTo>
                <a:lnTo>
                  <a:pt x="376" y="891"/>
                </a:lnTo>
                <a:cubicBezTo>
                  <a:pt x="377" y="892"/>
                  <a:pt x="378" y="892"/>
                  <a:pt x="378" y="892"/>
                </a:cubicBezTo>
                <a:cubicBezTo>
                  <a:pt x="379" y="892"/>
                  <a:pt x="380" y="892"/>
                  <a:pt x="380" y="892"/>
                </a:cubicBezTo>
                <a:lnTo>
                  <a:pt x="389" y="889"/>
                </a:lnTo>
                <a:lnTo>
                  <a:pt x="390" y="887"/>
                </a:lnTo>
                <a:lnTo>
                  <a:pt x="395" y="881"/>
                </a:lnTo>
                <a:lnTo>
                  <a:pt x="395" y="880"/>
                </a:lnTo>
                <a:cubicBezTo>
                  <a:pt x="395" y="879"/>
                  <a:pt x="395" y="878"/>
                  <a:pt x="395" y="876"/>
                </a:cubicBezTo>
                <a:cubicBezTo>
                  <a:pt x="394" y="876"/>
                  <a:pt x="393" y="874"/>
                  <a:pt x="392" y="873"/>
                </a:cubicBezTo>
                <a:cubicBezTo>
                  <a:pt x="392" y="872"/>
                  <a:pt x="392" y="870"/>
                  <a:pt x="392" y="869"/>
                </a:cubicBezTo>
                <a:cubicBezTo>
                  <a:pt x="390" y="869"/>
                  <a:pt x="389" y="868"/>
                  <a:pt x="388" y="866"/>
                </a:cubicBezTo>
                <a:cubicBezTo>
                  <a:pt x="386" y="864"/>
                  <a:pt x="386" y="861"/>
                  <a:pt x="387" y="859"/>
                </a:cubicBezTo>
                <a:lnTo>
                  <a:pt x="388" y="855"/>
                </a:lnTo>
                <a:lnTo>
                  <a:pt x="384" y="855"/>
                </a:lnTo>
                <a:lnTo>
                  <a:pt x="375" y="852"/>
                </a:lnTo>
                <a:cubicBezTo>
                  <a:pt x="373" y="851"/>
                  <a:pt x="370" y="848"/>
                  <a:pt x="370" y="845"/>
                </a:cubicBezTo>
                <a:cubicBezTo>
                  <a:pt x="369" y="842"/>
                  <a:pt x="372" y="839"/>
                  <a:pt x="374" y="837"/>
                </a:cubicBezTo>
                <a:lnTo>
                  <a:pt x="378" y="835"/>
                </a:lnTo>
                <a:cubicBezTo>
                  <a:pt x="379" y="835"/>
                  <a:pt x="380" y="834"/>
                  <a:pt x="381" y="834"/>
                </a:cubicBezTo>
                <a:lnTo>
                  <a:pt x="385" y="833"/>
                </a:lnTo>
                <a:lnTo>
                  <a:pt x="393" y="834"/>
                </a:lnTo>
                <a:lnTo>
                  <a:pt x="403" y="831"/>
                </a:lnTo>
                <a:cubicBezTo>
                  <a:pt x="406" y="830"/>
                  <a:pt x="409" y="831"/>
                  <a:pt x="411" y="833"/>
                </a:cubicBezTo>
                <a:lnTo>
                  <a:pt x="412" y="834"/>
                </a:lnTo>
                <a:lnTo>
                  <a:pt x="414" y="834"/>
                </a:lnTo>
                <a:cubicBezTo>
                  <a:pt x="415" y="834"/>
                  <a:pt x="416" y="834"/>
                  <a:pt x="416" y="834"/>
                </a:cubicBezTo>
                <a:lnTo>
                  <a:pt x="420" y="835"/>
                </a:lnTo>
                <a:cubicBezTo>
                  <a:pt x="422" y="833"/>
                  <a:pt x="426" y="833"/>
                  <a:pt x="428" y="834"/>
                </a:cubicBezTo>
                <a:cubicBezTo>
                  <a:pt x="430" y="835"/>
                  <a:pt x="433" y="837"/>
                  <a:pt x="433" y="839"/>
                </a:cubicBezTo>
                <a:lnTo>
                  <a:pt x="434" y="842"/>
                </a:lnTo>
                <a:cubicBezTo>
                  <a:pt x="435" y="844"/>
                  <a:pt x="435" y="846"/>
                  <a:pt x="434" y="848"/>
                </a:cubicBezTo>
                <a:cubicBezTo>
                  <a:pt x="434" y="849"/>
                  <a:pt x="435" y="850"/>
                  <a:pt x="435" y="851"/>
                </a:cubicBezTo>
                <a:cubicBezTo>
                  <a:pt x="436" y="854"/>
                  <a:pt x="436" y="856"/>
                  <a:pt x="434" y="858"/>
                </a:cubicBezTo>
                <a:lnTo>
                  <a:pt x="430" y="862"/>
                </a:lnTo>
                <a:lnTo>
                  <a:pt x="434" y="862"/>
                </a:lnTo>
                <a:lnTo>
                  <a:pt x="441" y="859"/>
                </a:lnTo>
                <a:lnTo>
                  <a:pt x="450" y="857"/>
                </a:lnTo>
                <a:cubicBezTo>
                  <a:pt x="450" y="855"/>
                  <a:pt x="450" y="854"/>
                  <a:pt x="451" y="852"/>
                </a:cubicBezTo>
                <a:lnTo>
                  <a:pt x="454" y="849"/>
                </a:lnTo>
                <a:cubicBezTo>
                  <a:pt x="455" y="847"/>
                  <a:pt x="456" y="847"/>
                  <a:pt x="457" y="846"/>
                </a:cubicBezTo>
                <a:lnTo>
                  <a:pt x="471" y="841"/>
                </a:lnTo>
                <a:cubicBezTo>
                  <a:pt x="470" y="839"/>
                  <a:pt x="469" y="836"/>
                  <a:pt x="470" y="833"/>
                </a:cubicBezTo>
                <a:cubicBezTo>
                  <a:pt x="471" y="830"/>
                  <a:pt x="474" y="828"/>
                  <a:pt x="477" y="828"/>
                </a:cubicBezTo>
                <a:lnTo>
                  <a:pt x="480" y="827"/>
                </a:lnTo>
                <a:lnTo>
                  <a:pt x="483" y="822"/>
                </a:lnTo>
                <a:lnTo>
                  <a:pt x="483" y="815"/>
                </a:lnTo>
                <a:cubicBezTo>
                  <a:pt x="483" y="815"/>
                  <a:pt x="483" y="814"/>
                  <a:pt x="484" y="813"/>
                </a:cubicBezTo>
                <a:cubicBezTo>
                  <a:pt x="484" y="811"/>
                  <a:pt x="487" y="808"/>
                  <a:pt x="489" y="807"/>
                </a:cubicBezTo>
                <a:cubicBezTo>
                  <a:pt x="491" y="807"/>
                  <a:pt x="494" y="806"/>
                  <a:pt x="496" y="807"/>
                </a:cubicBezTo>
                <a:lnTo>
                  <a:pt x="498" y="809"/>
                </a:lnTo>
                <a:cubicBezTo>
                  <a:pt x="500" y="810"/>
                  <a:pt x="501" y="811"/>
                  <a:pt x="502" y="813"/>
                </a:cubicBezTo>
                <a:lnTo>
                  <a:pt x="502" y="815"/>
                </a:lnTo>
                <a:lnTo>
                  <a:pt x="511" y="816"/>
                </a:lnTo>
                <a:lnTo>
                  <a:pt x="512" y="813"/>
                </a:lnTo>
                <a:cubicBezTo>
                  <a:pt x="512" y="811"/>
                  <a:pt x="514" y="810"/>
                  <a:pt x="516" y="809"/>
                </a:cubicBezTo>
                <a:lnTo>
                  <a:pt x="520" y="807"/>
                </a:lnTo>
                <a:cubicBezTo>
                  <a:pt x="521" y="806"/>
                  <a:pt x="523" y="806"/>
                  <a:pt x="524" y="806"/>
                </a:cubicBezTo>
                <a:lnTo>
                  <a:pt x="532" y="807"/>
                </a:lnTo>
                <a:lnTo>
                  <a:pt x="534" y="805"/>
                </a:lnTo>
                <a:cubicBezTo>
                  <a:pt x="534" y="805"/>
                  <a:pt x="535" y="805"/>
                  <a:pt x="536" y="804"/>
                </a:cubicBezTo>
                <a:lnTo>
                  <a:pt x="536" y="798"/>
                </a:lnTo>
                <a:cubicBezTo>
                  <a:pt x="536" y="797"/>
                  <a:pt x="536" y="797"/>
                  <a:pt x="537" y="796"/>
                </a:cubicBezTo>
                <a:cubicBezTo>
                  <a:pt x="535" y="796"/>
                  <a:pt x="534" y="796"/>
                  <a:pt x="533" y="796"/>
                </a:cubicBezTo>
                <a:cubicBezTo>
                  <a:pt x="530" y="795"/>
                  <a:pt x="528" y="792"/>
                  <a:pt x="527" y="789"/>
                </a:cubicBezTo>
                <a:lnTo>
                  <a:pt x="527" y="784"/>
                </a:lnTo>
                <a:cubicBezTo>
                  <a:pt x="526" y="782"/>
                  <a:pt x="527" y="780"/>
                  <a:pt x="528" y="779"/>
                </a:cubicBezTo>
                <a:lnTo>
                  <a:pt x="530" y="775"/>
                </a:lnTo>
                <a:cubicBezTo>
                  <a:pt x="531" y="774"/>
                  <a:pt x="531" y="773"/>
                  <a:pt x="532" y="772"/>
                </a:cubicBezTo>
                <a:lnTo>
                  <a:pt x="536" y="769"/>
                </a:lnTo>
                <a:cubicBezTo>
                  <a:pt x="537" y="769"/>
                  <a:pt x="537" y="768"/>
                  <a:pt x="538" y="768"/>
                </a:cubicBezTo>
                <a:lnTo>
                  <a:pt x="542" y="767"/>
                </a:lnTo>
                <a:cubicBezTo>
                  <a:pt x="545" y="766"/>
                  <a:pt x="548" y="767"/>
                  <a:pt x="550" y="769"/>
                </a:cubicBezTo>
                <a:lnTo>
                  <a:pt x="550" y="769"/>
                </a:lnTo>
                <a:lnTo>
                  <a:pt x="556" y="768"/>
                </a:lnTo>
                <a:lnTo>
                  <a:pt x="569" y="761"/>
                </a:lnTo>
                <a:cubicBezTo>
                  <a:pt x="570" y="760"/>
                  <a:pt x="571" y="760"/>
                  <a:pt x="572" y="760"/>
                </a:cubicBezTo>
                <a:lnTo>
                  <a:pt x="609" y="756"/>
                </a:lnTo>
                <a:cubicBezTo>
                  <a:pt x="610" y="756"/>
                  <a:pt x="611" y="756"/>
                  <a:pt x="612" y="756"/>
                </a:cubicBezTo>
                <a:lnTo>
                  <a:pt x="619" y="758"/>
                </a:lnTo>
                <a:lnTo>
                  <a:pt x="620" y="757"/>
                </a:lnTo>
                <a:lnTo>
                  <a:pt x="622" y="754"/>
                </a:lnTo>
                <a:cubicBezTo>
                  <a:pt x="623" y="752"/>
                  <a:pt x="625" y="751"/>
                  <a:pt x="626" y="751"/>
                </a:cubicBezTo>
                <a:lnTo>
                  <a:pt x="628" y="750"/>
                </a:lnTo>
                <a:cubicBezTo>
                  <a:pt x="629" y="748"/>
                  <a:pt x="631" y="746"/>
                  <a:pt x="633" y="745"/>
                </a:cubicBezTo>
                <a:lnTo>
                  <a:pt x="636" y="745"/>
                </a:lnTo>
                <a:cubicBezTo>
                  <a:pt x="637" y="745"/>
                  <a:pt x="638" y="745"/>
                  <a:pt x="638" y="745"/>
                </a:cubicBezTo>
                <a:lnTo>
                  <a:pt x="641" y="745"/>
                </a:lnTo>
                <a:cubicBezTo>
                  <a:pt x="641" y="745"/>
                  <a:pt x="642" y="746"/>
                  <a:pt x="643" y="746"/>
                </a:cubicBezTo>
                <a:lnTo>
                  <a:pt x="647" y="748"/>
                </a:lnTo>
                <a:cubicBezTo>
                  <a:pt x="649" y="749"/>
                  <a:pt x="651" y="751"/>
                  <a:pt x="652" y="753"/>
                </a:cubicBezTo>
                <a:cubicBezTo>
                  <a:pt x="652" y="754"/>
                  <a:pt x="652" y="755"/>
                  <a:pt x="652" y="756"/>
                </a:cubicBezTo>
                <a:lnTo>
                  <a:pt x="652" y="756"/>
                </a:lnTo>
                <a:lnTo>
                  <a:pt x="655" y="752"/>
                </a:lnTo>
                <a:cubicBezTo>
                  <a:pt x="654" y="751"/>
                  <a:pt x="654" y="751"/>
                  <a:pt x="654" y="750"/>
                </a:cubicBezTo>
                <a:lnTo>
                  <a:pt x="654" y="747"/>
                </a:lnTo>
                <a:cubicBezTo>
                  <a:pt x="653" y="746"/>
                  <a:pt x="653" y="744"/>
                  <a:pt x="654" y="743"/>
                </a:cubicBezTo>
                <a:lnTo>
                  <a:pt x="656" y="737"/>
                </a:lnTo>
                <a:lnTo>
                  <a:pt x="653" y="733"/>
                </a:lnTo>
                <a:lnTo>
                  <a:pt x="653" y="731"/>
                </a:lnTo>
                <a:cubicBezTo>
                  <a:pt x="652" y="730"/>
                  <a:pt x="652" y="729"/>
                  <a:pt x="652" y="728"/>
                </a:cubicBezTo>
                <a:lnTo>
                  <a:pt x="651" y="717"/>
                </a:lnTo>
                <a:cubicBezTo>
                  <a:pt x="650" y="713"/>
                  <a:pt x="652" y="710"/>
                  <a:pt x="655" y="708"/>
                </a:cubicBezTo>
                <a:cubicBezTo>
                  <a:pt x="659" y="707"/>
                  <a:pt x="663" y="708"/>
                  <a:pt x="665" y="711"/>
                </a:cubicBezTo>
                <a:lnTo>
                  <a:pt x="667" y="714"/>
                </a:lnTo>
                <a:cubicBezTo>
                  <a:pt x="668" y="715"/>
                  <a:pt x="668" y="716"/>
                  <a:pt x="669" y="717"/>
                </a:cubicBezTo>
                <a:lnTo>
                  <a:pt x="672" y="725"/>
                </a:lnTo>
                <a:cubicBezTo>
                  <a:pt x="673" y="726"/>
                  <a:pt x="673" y="726"/>
                  <a:pt x="674" y="727"/>
                </a:cubicBezTo>
                <a:lnTo>
                  <a:pt x="680" y="737"/>
                </a:lnTo>
                <a:lnTo>
                  <a:pt x="681" y="740"/>
                </a:lnTo>
                <a:cubicBezTo>
                  <a:pt x="681" y="739"/>
                  <a:pt x="681" y="739"/>
                  <a:pt x="682" y="738"/>
                </a:cubicBezTo>
                <a:lnTo>
                  <a:pt x="682" y="737"/>
                </a:lnTo>
                <a:lnTo>
                  <a:pt x="682" y="737"/>
                </a:lnTo>
                <a:lnTo>
                  <a:pt x="681" y="734"/>
                </a:lnTo>
                <a:cubicBezTo>
                  <a:pt x="681" y="732"/>
                  <a:pt x="682" y="730"/>
                  <a:pt x="683" y="729"/>
                </a:cubicBezTo>
                <a:lnTo>
                  <a:pt x="684" y="727"/>
                </a:lnTo>
                <a:cubicBezTo>
                  <a:pt x="686" y="724"/>
                  <a:pt x="690" y="722"/>
                  <a:pt x="694" y="724"/>
                </a:cubicBezTo>
                <a:lnTo>
                  <a:pt x="694" y="724"/>
                </a:lnTo>
                <a:lnTo>
                  <a:pt x="697" y="720"/>
                </a:lnTo>
                <a:cubicBezTo>
                  <a:pt x="700" y="717"/>
                  <a:pt x="703" y="716"/>
                  <a:pt x="707" y="717"/>
                </a:cubicBezTo>
                <a:cubicBezTo>
                  <a:pt x="710" y="718"/>
                  <a:pt x="712" y="722"/>
                  <a:pt x="712" y="725"/>
                </a:cubicBezTo>
                <a:lnTo>
                  <a:pt x="712" y="730"/>
                </a:lnTo>
                <a:cubicBezTo>
                  <a:pt x="712" y="731"/>
                  <a:pt x="712" y="731"/>
                  <a:pt x="712" y="731"/>
                </a:cubicBezTo>
                <a:lnTo>
                  <a:pt x="712" y="731"/>
                </a:lnTo>
                <a:cubicBezTo>
                  <a:pt x="713" y="731"/>
                  <a:pt x="715" y="731"/>
                  <a:pt x="716" y="731"/>
                </a:cubicBezTo>
                <a:lnTo>
                  <a:pt x="735" y="738"/>
                </a:lnTo>
                <a:cubicBezTo>
                  <a:pt x="736" y="739"/>
                  <a:pt x="737" y="739"/>
                  <a:pt x="737" y="740"/>
                </a:cubicBezTo>
                <a:lnTo>
                  <a:pt x="740" y="742"/>
                </a:lnTo>
                <a:lnTo>
                  <a:pt x="744" y="739"/>
                </a:lnTo>
                <a:cubicBezTo>
                  <a:pt x="745" y="739"/>
                  <a:pt x="746" y="739"/>
                  <a:pt x="747" y="738"/>
                </a:cubicBezTo>
                <a:lnTo>
                  <a:pt x="756" y="735"/>
                </a:lnTo>
                <a:cubicBezTo>
                  <a:pt x="758" y="735"/>
                  <a:pt x="759" y="734"/>
                  <a:pt x="761" y="734"/>
                </a:cubicBezTo>
                <a:cubicBezTo>
                  <a:pt x="763" y="734"/>
                  <a:pt x="767" y="735"/>
                  <a:pt x="768" y="736"/>
                </a:cubicBezTo>
                <a:lnTo>
                  <a:pt x="769" y="736"/>
                </a:lnTo>
                <a:lnTo>
                  <a:pt x="769" y="736"/>
                </a:lnTo>
                <a:cubicBezTo>
                  <a:pt x="769" y="735"/>
                  <a:pt x="770" y="734"/>
                  <a:pt x="772" y="734"/>
                </a:cubicBezTo>
                <a:cubicBezTo>
                  <a:pt x="773" y="733"/>
                  <a:pt x="776" y="732"/>
                  <a:pt x="777" y="732"/>
                </a:cubicBezTo>
                <a:lnTo>
                  <a:pt x="780" y="732"/>
                </a:lnTo>
                <a:cubicBezTo>
                  <a:pt x="780" y="733"/>
                  <a:pt x="781" y="733"/>
                  <a:pt x="782" y="733"/>
                </a:cubicBezTo>
                <a:lnTo>
                  <a:pt x="775" y="727"/>
                </a:lnTo>
                <a:cubicBezTo>
                  <a:pt x="775" y="726"/>
                  <a:pt x="774" y="726"/>
                  <a:pt x="774" y="725"/>
                </a:cubicBezTo>
                <a:lnTo>
                  <a:pt x="773" y="724"/>
                </a:lnTo>
                <a:lnTo>
                  <a:pt x="772" y="724"/>
                </a:lnTo>
                <a:cubicBezTo>
                  <a:pt x="769" y="723"/>
                  <a:pt x="767" y="721"/>
                  <a:pt x="766" y="718"/>
                </a:cubicBezTo>
                <a:lnTo>
                  <a:pt x="765" y="717"/>
                </a:lnTo>
                <a:lnTo>
                  <a:pt x="763" y="716"/>
                </a:lnTo>
                <a:cubicBezTo>
                  <a:pt x="760" y="716"/>
                  <a:pt x="758" y="714"/>
                  <a:pt x="757" y="712"/>
                </a:cubicBezTo>
                <a:cubicBezTo>
                  <a:pt x="756" y="710"/>
                  <a:pt x="756" y="708"/>
                  <a:pt x="757" y="706"/>
                </a:cubicBezTo>
                <a:lnTo>
                  <a:pt x="757" y="705"/>
                </a:lnTo>
                <a:lnTo>
                  <a:pt x="755" y="702"/>
                </a:lnTo>
                <a:lnTo>
                  <a:pt x="753" y="701"/>
                </a:lnTo>
                <a:cubicBezTo>
                  <a:pt x="750" y="700"/>
                  <a:pt x="748" y="697"/>
                  <a:pt x="748" y="694"/>
                </a:cubicBezTo>
                <a:cubicBezTo>
                  <a:pt x="748" y="692"/>
                  <a:pt x="749" y="688"/>
                  <a:pt x="750" y="686"/>
                </a:cubicBezTo>
                <a:lnTo>
                  <a:pt x="754" y="683"/>
                </a:lnTo>
                <a:cubicBezTo>
                  <a:pt x="755" y="683"/>
                  <a:pt x="757" y="681"/>
                  <a:pt x="757" y="681"/>
                </a:cubicBezTo>
                <a:cubicBezTo>
                  <a:pt x="760" y="680"/>
                  <a:pt x="764" y="680"/>
                  <a:pt x="767" y="682"/>
                </a:cubicBezTo>
                <a:cubicBezTo>
                  <a:pt x="768" y="683"/>
                  <a:pt x="769" y="685"/>
                  <a:pt x="770" y="686"/>
                </a:cubicBezTo>
                <a:lnTo>
                  <a:pt x="774" y="686"/>
                </a:lnTo>
                <a:lnTo>
                  <a:pt x="774" y="682"/>
                </a:lnTo>
                <a:cubicBezTo>
                  <a:pt x="774" y="681"/>
                  <a:pt x="774" y="681"/>
                  <a:pt x="774" y="680"/>
                </a:cubicBezTo>
                <a:lnTo>
                  <a:pt x="776" y="675"/>
                </a:lnTo>
                <a:lnTo>
                  <a:pt x="785" y="660"/>
                </a:lnTo>
                <a:cubicBezTo>
                  <a:pt x="785" y="659"/>
                  <a:pt x="786" y="659"/>
                  <a:pt x="787" y="658"/>
                </a:cubicBezTo>
                <a:lnTo>
                  <a:pt x="789" y="657"/>
                </a:lnTo>
                <a:lnTo>
                  <a:pt x="792" y="654"/>
                </a:lnTo>
                <a:lnTo>
                  <a:pt x="804" y="632"/>
                </a:lnTo>
                <a:lnTo>
                  <a:pt x="805" y="620"/>
                </a:lnTo>
                <a:lnTo>
                  <a:pt x="802" y="601"/>
                </a:lnTo>
                <a:lnTo>
                  <a:pt x="803" y="594"/>
                </a:lnTo>
                <a:cubicBezTo>
                  <a:pt x="803" y="593"/>
                  <a:pt x="804" y="592"/>
                  <a:pt x="804" y="591"/>
                </a:cubicBezTo>
                <a:lnTo>
                  <a:pt x="816" y="568"/>
                </a:lnTo>
                <a:lnTo>
                  <a:pt x="815" y="563"/>
                </a:lnTo>
                <a:cubicBezTo>
                  <a:pt x="815" y="562"/>
                  <a:pt x="815" y="561"/>
                  <a:pt x="816" y="560"/>
                </a:cubicBezTo>
                <a:lnTo>
                  <a:pt x="823" y="539"/>
                </a:lnTo>
                <a:lnTo>
                  <a:pt x="826" y="534"/>
                </a:lnTo>
                <a:lnTo>
                  <a:pt x="831" y="529"/>
                </a:lnTo>
                <a:cubicBezTo>
                  <a:pt x="831" y="528"/>
                  <a:pt x="831" y="527"/>
                  <a:pt x="832" y="525"/>
                </a:cubicBezTo>
                <a:lnTo>
                  <a:pt x="838" y="510"/>
                </a:lnTo>
                <a:cubicBezTo>
                  <a:pt x="839" y="509"/>
                  <a:pt x="839" y="508"/>
                  <a:pt x="840" y="508"/>
                </a:cubicBezTo>
                <a:lnTo>
                  <a:pt x="842" y="505"/>
                </a:lnTo>
                <a:lnTo>
                  <a:pt x="843" y="501"/>
                </a:lnTo>
                <a:cubicBezTo>
                  <a:pt x="843" y="500"/>
                  <a:pt x="844" y="500"/>
                  <a:pt x="844" y="499"/>
                </a:cubicBezTo>
                <a:lnTo>
                  <a:pt x="840" y="494"/>
                </a:lnTo>
                <a:lnTo>
                  <a:pt x="836" y="488"/>
                </a:lnTo>
                <a:cubicBezTo>
                  <a:pt x="835" y="486"/>
                  <a:pt x="835" y="485"/>
                  <a:pt x="835" y="483"/>
                </a:cubicBezTo>
                <a:lnTo>
                  <a:pt x="839" y="458"/>
                </a:lnTo>
                <a:lnTo>
                  <a:pt x="838" y="455"/>
                </a:lnTo>
                <a:cubicBezTo>
                  <a:pt x="838" y="453"/>
                  <a:pt x="838" y="452"/>
                  <a:pt x="838" y="451"/>
                </a:cubicBezTo>
                <a:lnTo>
                  <a:pt x="831" y="438"/>
                </a:lnTo>
                <a:cubicBezTo>
                  <a:pt x="830" y="436"/>
                  <a:pt x="830" y="434"/>
                  <a:pt x="830" y="431"/>
                </a:cubicBezTo>
                <a:lnTo>
                  <a:pt x="831" y="428"/>
                </a:lnTo>
                <a:lnTo>
                  <a:pt x="827" y="421"/>
                </a:lnTo>
                <a:cubicBezTo>
                  <a:pt x="827" y="421"/>
                  <a:pt x="826" y="420"/>
                  <a:pt x="826" y="419"/>
                </a:cubicBezTo>
                <a:lnTo>
                  <a:pt x="824" y="409"/>
                </a:lnTo>
                <a:lnTo>
                  <a:pt x="825" y="401"/>
                </a:lnTo>
                <a:cubicBezTo>
                  <a:pt x="825" y="400"/>
                  <a:pt x="825" y="399"/>
                  <a:pt x="825" y="399"/>
                </a:cubicBezTo>
                <a:lnTo>
                  <a:pt x="825" y="398"/>
                </a:lnTo>
                <a:lnTo>
                  <a:pt x="821" y="398"/>
                </a:lnTo>
                <a:cubicBezTo>
                  <a:pt x="820" y="397"/>
                  <a:pt x="819" y="397"/>
                  <a:pt x="818" y="396"/>
                </a:cubicBezTo>
                <a:lnTo>
                  <a:pt x="815" y="393"/>
                </a:lnTo>
                <a:cubicBezTo>
                  <a:pt x="815" y="393"/>
                  <a:pt x="814" y="393"/>
                  <a:pt x="814" y="392"/>
                </a:cubicBezTo>
                <a:lnTo>
                  <a:pt x="810" y="386"/>
                </a:lnTo>
                <a:lnTo>
                  <a:pt x="806" y="382"/>
                </a:lnTo>
                <a:cubicBezTo>
                  <a:pt x="806" y="382"/>
                  <a:pt x="805" y="381"/>
                  <a:pt x="805" y="380"/>
                </a:cubicBezTo>
                <a:lnTo>
                  <a:pt x="803" y="378"/>
                </a:lnTo>
                <a:cubicBezTo>
                  <a:pt x="803" y="376"/>
                  <a:pt x="802" y="375"/>
                  <a:pt x="803" y="373"/>
                </a:cubicBezTo>
                <a:lnTo>
                  <a:pt x="803" y="369"/>
                </a:lnTo>
                <a:cubicBezTo>
                  <a:pt x="804" y="367"/>
                  <a:pt x="805" y="366"/>
                  <a:pt x="806" y="364"/>
                </a:cubicBezTo>
                <a:lnTo>
                  <a:pt x="818" y="355"/>
                </a:lnTo>
                <a:cubicBezTo>
                  <a:pt x="818" y="355"/>
                  <a:pt x="819" y="354"/>
                  <a:pt x="820" y="354"/>
                </a:cubicBezTo>
                <a:lnTo>
                  <a:pt x="821" y="354"/>
                </a:lnTo>
                <a:cubicBezTo>
                  <a:pt x="822" y="353"/>
                  <a:pt x="822" y="353"/>
                  <a:pt x="822" y="353"/>
                </a:cubicBezTo>
                <a:cubicBezTo>
                  <a:pt x="822" y="353"/>
                  <a:pt x="822" y="352"/>
                  <a:pt x="821" y="352"/>
                </a:cubicBezTo>
                <a:lnTo>
                  <a:pt x="821" y="349"/>
                </a:lnTo>
                <a:lnTo>
                  <a:pt x="812" y="344"/>
                </a:lnTo>
                <a:cubicBezTo>
                  <a:pt x="809" y="343"/>
                  <a:pt x="808" y="341"/>
                  <a:pt x="807" y="338"/>
                </a:cubicBezTo>
                <a:cubicBezTo>
                  <a:pt x="807" y="335"/>
                  <a:pt x="808" y="332"/>
                  <a:pt x="810" y="331"/>
                </a:cubicBezTo>
                <a:lnTo>
                  <a:pt x="813" y="328"/>
                </a:lnTo>
                <a:cubicBezTo>
                  <a:pt x="814" y="328"/>
                  <a:pt x="815" y="327"/>
                  <a:pt x="816" y="327"/>
                </a:cubicBezTo>
                <a:lnTo>
                  <a:pt x="820" y="325"/>
                </a:lnTo>
                <a:cubicBezTo>
                  <a:pt x="821" y="325"/>
                  <a:pt x="822" y="325"/>
                  <a:pt x="824" y="325"/>
                </a:cubicBezTo>
                <a:lnTo>
                  <a:pt x="824" y="325"/>
                </a:lnTo>
                <a:lnTo>
                  <a:pt x="830" y="310"/>
                </a:lnTo>
                <a:lnTo>
                  <a:pt x="829" y="304"/>
                </a:lnTo>
                <a:lnTo>
                  <a:pt x="827" y="302"/>
                </a:lnTo>
                <a:lnTo>
                  <a:pt x="822" y="300"/>
                </a:lnTo>
                <a:lnTo>
                  <a:pt x="815" y="296"/>
                </a:lnTo>
                <a:cubicBezTo>
                  <a:pt x="814" y="295"/>
                  <a:pt x="813" y="294"/>
                  <a:pt x="813" y="293"/>
                </a:cubicBezTo>
                <a:lnTo>
                  <a:pt x="810" y="287"/>
                </a:lnTo>
                <a:lnTo>
                  <a:pt x="804" y="282"/>
                </a:lnTo>
                <a:cubicBezTo>
                  <a:pt x="803" y="281"/>
                  <a:pt x="803" y="280"/>
                  <a:pt x="802" y="279"/>
                </a:cubicBezTo>
                <a:lnTo>
                  <a:pt x="799" y="270"/>
                </a:lnTo>
                <a:lnTo>
                  <a:pt x="798" y="265"/>
                </a:lnTo>
                <a:lnTo>
                  <a:pt x="797" y="241"/>
                </a:lnTo>
                <a:lnTo>
                  <a:pt x="798" y="230"/>
                </a:lnTo>
                <a:cubicBezTo>
                  <a:pt x="798" y="229"/>
                  <a:pt x="798" y="228"/>
                  <a:pt x="799" y="227"/>
                </a:cubicBezTo>
                <a:cubicBezTo>
                  <a:pt x="798" y="227"/>
                  <a:pt x="798" y="227"/>
                  <a:pt x="798" y="226"/>
                </a:cubicBezTo>
                <a:lnTo>
                  <a:pt x="796" y="221"/>
                </a:lnTo>
                <a:cubicBezTo>
                  <a:pt x="795" y="220"/>
                  <a:pt x="795" y="219"/>
                  <a:pt x="795" y="218"/>
                </a:cubicBezTo>
                <a:lnTo>
                  <a:pt x="795" y="212"/>
                </a:lnTo>
                <a:cubicBezTo>
                  <a:pt x="795" y="211"/>
                  <a:pt x="796" y="211"/>
                  <a:pt x="796" y="211"/>
                </a:cubicBezTo>
                <a:lnTo>
                  <a:pt x="790" y="210"/>
                </a:lnTo>
                <a:cubicBezTo>
                  <a:pt x="789" y="210"/>
                  <a:pt x="788" y="209"/>
                  <a:pt x="787" y="209"/>
                </a:cubicBezTo>
                <a:lnTo>
                  <a:pt x="781" y="206"/>
                </a:lnTo>
                <a:cubicBezTo>
                  <a:pt x="780" y="205"/>
                  <a:pt x="779" y="204"/>
                  <a:pt x="778" y="203"/>
                </a:cubicBezTo>
                <a:lnTo>
                  <a:pt x="774" y="197"/>
                </a:lnTo>
                <a:cubicBezTo>
                  <a:pt x="773" y="196"/>
                  <a:pt x="773" y="195"/>
                  <a:pt x="772" y="194"/>
                </a:cubicBezTo>
                <a:lnTo>
                  <a:pt x="771" y="188"/>
                </a:lnTo>
                <a:lnTo>
                  <a:pt x="771" y="181"/>
                </a:lnTo>
                <a:lnTo>
                  <a:pt x="774" y="164"/>
                </a:lnTo>
                <a:cubicBezTo>
                  <a:pt x="774" y="163"/>
                  <a:pt x="774" y="162"/>
                  <a:pt x="775" y="162"/>
                </a:cubicBezTo>
                <a:lnTo>
                  <a:pt x="776" y="160"/>
                </a:lnTo>
                <a:cubicBezTo>
                  <a:pt x="775" y="159"/>
                  <a:pt x="775" y="158"/>
                  <a:pt x="775" y="156"/>
                </a:cubicBezTo>
                <a:lnTo>
                  <a:pt x="775" y="154"/>
                </a:lnTo>
                <a:cubicBezTo>
                  <a:pt x="775" y="152"/>
                  <a:pt x="776" y="149"/>
                  <a:pt x="778" y="148"/>
                </a:cubicBezTo>
                <a:cubicBezTo>
                  <a:pt x="779" y="146"/>
                  <a:pt x="782" y="146"/>
                  <a:pt x="784" y="146"/>
                </a:cubicBezTo>
                <a:lnTo>
                  <a:pt x="794" y="147"/>
                </a:lnTo>
                <a:cubicBezTo>
                  <a:pt x="795" y="148"/>
                  <a:pt x="796" y="148"/>
                  <a:pt x="796" y="148"/>
                </a:cubicBezTo>
                <a:lnTo>
                  <a:pt x="808" y="153"/>
                </a:lnTo>
                <a:lnTo>
                  <a:pt x="808" y="153"/>
                </a:lnTo>
                <a:cubicBezTo>
                  <a:pt x="811" y="152"/>
                  <a:pt x="813" y="153"/>
                  <a:pt x="815" y="155"/>
                </a:cubicBezTo>
                <a:lnTo>
                  <a:pt x="821" y="159"/>
                </a:lnTo>
                <a:lnTo>
                  <a:pt x="823" y="156"/>
                </a:lnTo>
                <a:lnTo>
                  <a:pt x="823" y="156"/>
                </a:lnTo>
                <a:lnTo>
                  <a:pt x="820" y="155"/>
                </a:lnTo>
                <a:cubicBezTo>
                  <a:pt x="819" y="155"/>
                  <a:pt x="817" y="154"/>
                  <a:pt x="816" y="153"/>
                </a:cubicBezTo>
                <a:cubicBezTo>
                  <a:pt x="815" y="153"/>
                  <a:pt x="813" y="151"/>
                  <a:pt x="813" y="150"/>
                </a:cubicBezTo>
                <a:lnTo>
                  <a:pt x="811" y="147"/>
                </a:lnTo>
                <a:lnTo>
                  <a:pt x="809" y="146"/>
                </a:lnTo>
                <a:cubicBezTo>
                  <a:pt x="808" y="146"/>
                  <a:pt x="808" y="145"/>
                  <a:pt x="807" y="145"/>
                </a:cubicBezTo>
                <a:lnTo>
                  <a:pt x="795" y="133"/>
                </a:lnTo>
                <a:lnTo>
                  <a:pt x="795" y="133"/>
                </a:lnTo>
                <a:lnTo>
                  <a:pt x="791" y="135"/>
                </a:lnTo>
                <a:cubicBezTo>
                  <a:pt x="790" y="135"/>
                  <a:pt x="790" y="135"/>
                  <a:pt x="789" y="135"/>
                </a:cubicBezTo>
                <a:cubicBezTo>
                  <a:pt x="789" y="135"/>
                  <a:pt x="789" y="136"/>
                  <a:pt x="789" y="137"/>
                </a:cubicBezTo>
                <a:lnTo>
                  <a:pt x="788" y="140"/>
                </a:lnTo>
                <a:cubicBezTo>
                  <a:pt x="788" y="141"/>
                  <a:pt x="787" y="142"/>
                  <a:pt x="786" y="143"/>
                </a:cubicBezTo>
                <a:cubicBezTo>
                  <a:pt x="785" y="144"/>
                  <a:pt x="782" y="146"/>
                  <a:pt x="781" y="146"/>
                </a:cubicBezTo>
                <a:lnTo>
                  <a:pt x="772" y="148"/>
                </a:lnTo>
                <a:cubicBezTo>
                  <a:pt x="772" y="149"/>
                  <a:pt x="770" y="149"/>
                  <a:pt x="770" y="149"/>
                </a:cubicBezTo>
                <a:cubicBezTo>
                  <a:pt x="768" y="149"/>
                  <a:pt x="765" y="148"/>
                  <a:pt x="764" y="148"/>
                </a:cubicBezTo>
                <a:cubicBezTo>
                  <a:pt x="763" y="147"/>
                  <a:pt x="761" y="146"/>
                  <a:pt x="761" y="145"/>
                </a:cubicBezTo>
                <a:lnTo>
                  <a:pt x="761" y="145"/>
                </a:lnTo>
                <a:lnTo>
                  <a:pt x="746" y="151"/>
                </a:lnTo>
                <a:cubicBezTo>
                  <a:pt x="744" y="151"/>
                  <a:pt x="743" y="151"/>
                  <a:pt x="742" y="151"/>
                </a:cubicBezTo>
                <a:cubicBezTo>
                  <a:pt x="741" y="151"/>
                  <a:pt x="741" y="151"/>
                  <a:pt x="740" y="151"/>
                </a:cubicBezTo>
                <a:cubicBezTo>
                  <a:pt x="740" y="152"/>
                  <a:pt x="739" y="153"/>
                  <a:pt x="738" y="153"/>
                </a:cubicBezTo>
                <a:cubicBezTo>
                  <a:pt x="735" y="155"/>
                  <a:pt x="731" y="155"/>
                  <a:pt x="729" y="154"/>
                </a:cubicBezTo>
                <a:lnTo>
                  <a:pt x="726" y="153"/>
                </a:lnTo>
                <a:cubicBezTo>
                  <a:pt x="725" y="152"/>
                  <a:pt x="724" y="151"/>
                  <a:pt x="724" y="150"/>
                </a:cubicBezTo>
                <a:lnTo>
                  <a:pt x="717" y="143"/>
                </a:lnTo>
                <a:cubicBezTo>
                  <a:pt x="714" y="141"/>
                  <a:pt x="713" y="137"/>
                  <a:pt x="714" y="134"/>
                </a:cubicBezTo>
                <a:lnTo>
                  <a:pt x="717" y="127"/>
                </a:lnTo>
                <a:lnTo>
                  <a:pt x="716" y="125"/>
                </a:lnTo>
                <a:cubicBezTo>
                  <a:pt x="714" y="122"/>
                  <a:pt x="714" y="119"/>
                  <a:pt x="716" y="116"/>
                </a:cubicBezTo>
                <a:lnTo>
                  <a:pt x="720" y="112"/>
                </a:lnTo>
                <a:lnTo>
                  <a:pt x="721" y="109"/>
                </a:lnTo>
                <a:lnTo>
                  <a:pt x="720" y="107"/>
                </a:lnTo>
                <a:lnTo>
                  <a:pt x="717" y="103"/>
                </a:lnTo>
                <a:lnTo>
                  <a:pt x="716" y="104"/>
                </a:lnTo>
                <a:cubicBezTo>
                  <a:pt x="714" y="105"/>
                  <a:pt x="712" y="106"/>
                  <a:pt x="709" y="106"/>
                </a:cubicBezTo>
                <a:lnTo>
                  <a:pt x="707" y="106"/>
                </a:lnTo>
                <a:cubicBezTo>
                  <a:pt x="705" y="106"/>
                  <a:pt x="704" y="105"/>
                  <a:pt x="703" y="105"/>
                </a:cubicBezTo>
                <a:lnTo>
                  <a:pt x="694" y="98"/>
                </a:lnTo>
                <a:lnTo>
                  <a:pt x="689" y="93"/>
                </a:lnTo>
                <a:lnTo>
                  <a:pt x="685" y="86"/>
                </a:lnTo>
                <a:lnTo>
                  <a:pt x="682" y="77"/>
                </a:lnTo>
                <a:lnTo>
                  <a:pt x="677" y="74"/>
                </a:lnTo>
                <a:cubicBezTo>
                  <a:pt x="674" y="73"/>
                  <a:pt x="673" y="70"/>
                  <a:pt x="673" y="67"/>
                </a:cubicBezTo>
                <a:cubicBezTo>
                  <a:pt x="673" y="64"/>
                  <a:pt x="674" y="61"/>
                  <a:pt x="677" y="60"/>
                </a:cubicBezTo>
                <a:lnTo>
                  <a:pt x="677" y="60"/>
                </a:lnTo>
                <a:lnTo>
                  <a:pt x="677" y="59"/>
                </a:lnTo>
                <a:lnTo>
                  <a:pt x="675" y="51"/>
                </a:lnTo>
                <a:cubicBezTo>
                  <a:pt x="674" y="51"/>
                  <a:pt x="674" y="51"/>
                  <a:pt x="673" y="51"/>
                </a:cubicBezTo>
                <a:cubicBezTo>
                  <a:pt x="672" y="50"/>
                  <a:pt x="669" y="47"/>
                  <a:pt x="668" y="45"/>
                </a:cubicBezTo>
                <a:lnTo>
                  <a:pt x="667" y="40"/>
                </a:lnTo>
                <a:lnTo>
                  <a:pt x="653" y="30"/>
                </a:lnTo>
                <a:lnTo>
                  <a:pt x="651" y="30"/>
                </a:lnTo>
                <a:lnTo>
                  <a:pt x="648" y="33"/>
                </a:lnTo>
                <a:lnTo>
                  <a:pt x="639" y="47"/>
                </a:lnTo>
                <a:cubicBezTo>
                  <a:pt x="639" y="48"/>
                  <a:pt x="638" y="48"/>
                  <a:pt x="638" y="49"/>
                </a:cubicBezTo>
                <a:lnTo>
                  <a:pt x="631" y="54"/>
                </a:lnTo>
                <a:cubicBezTo>
                  <a:pt x="631" y="54"/>
                  <a:pt x="630" y="55"/>
                  <a:pt x="629" y="55"/>
                </a:cubicBezTo>
                <a:cubicBezTo>
                  <a:pt x="629" y="56"/>
                  <a:pt x="629" y="57"/>
                  <a:pt x="629" y="57"/>
                </a:cubicBezTo>
                <a:lnTo>
                  <a:pt x="628" y="58"/>
                </a:lnTo>
                <a:cubicBezTo>
                  <a:pt x="631" y="60"/>
                  <a:pt x="632" y="63"/>
                  <a:pt x="631" y="67"/>
                </a:cubicBezTo>
                <a:lnTo>
                  <a:pt x="634" y="69"/>
                </a:lnTo>
                <a:cubicBezTo>
                  <a:pt x="637" y="72"/>
                  <a:pt x="638" y="77"/>
                  <a:pt x="636" y="80"/>
                </a:cubicBezTo>
                <a:lnTo>
                  <a:pt x="635" y="81"/>
                </a:lnTo>
                <a:lnTo>
                  <a:pt x="635" y="83"/>
                </a:lnTo>
                <a:cubicBezTo>
                  <a:pt x="636" y="86"/>
                  <a:pt x="635" y="89"/>
                  <a:pt x="632" y="91"/>
                </a:cubicBezTo>
                <a:lnTo>
                  <a:pt x="628" y="94"/>
                </a:lnTo>
                <a:cubicBezTo>
                  <a:pt x="627" y="95"/>
                  <a:pt x="626" y="95"/>
                  <a:pt x="626" y="95"/>
                </a:cubicBezTo>
                <a:lnTo>
                  <a:pt x="616" y="98"/>
                </a:lnTo>
                <a:cubicBezTo>
                  <a:pt x="617" y="99"/>
                  <a:pt x="617" y="100"/>
                  <a:pt x="617" y="101"/>
                </a:cubicBezTo>
                <a:cubicBezTo>
                  <a:pt x="618" y="104"/>
                  <a:pt x="617" y="108"/>
                  <a:pt x="615" y="110"/>
                </a:cubicBezTo>
                <a:lnTo>
                  <a:pt x="615" y="110"/>
                </a:lnTo>
                <a:lnTo>
                  <a:pt x="614" y="114"/>
                </a:lnTo>
                <a:cubicBezTo>
                  <a:pt x="614" y="114"/>
                  <a:pt x="614" y="115"/>
                  <a:pt x="613" y="116"/>
                </a:cubicBezTo>
                <a:lnTo>
                  <a:pt x="612" y="119"/>
                </a:lnTo>
                <a:cubicBezTo>
                  <a:pt x="612" y="120"/>
                  <a:pt x="611" y="120"/>
                  <a:pt x="611" y="121"/>
                </a:cubicBezTo>
                <a:lnTo>
                  <a:pt x="609" y="123"/>
                </a:lnTo>
                <a:cubicBezTo>
                  <a:pt x="608" y="123"/>
                  <a:pt x="607" y="124"/>
                  <a:pt x="607" y="124"/>
                </a:cubicBezTo>
                <a:lnTo>
                  <a:pt x="604" y="126"/>
                </a:lnTo>
                <a:lnTo>
                  <a:pt x="603" y="126"/>
                </a:lnTo>
                <a:cubicBezTo>
                  <a:pt x="602" y="128"/>
                  <a:pt x="600" y="129"/>
                  <a:pt x="598" y="129"/>
                </a:cubicBezTo>
                <a:lnTo>
                  <a:pt x="595" y="129"/>
                </a:lnTo>
                <a:cubicBezTo>
                  <a:pt x="593" y="130"/>
                  <a:pt x="592" y="129"/>
                  <a:pt x="591" y="129"/>
                </a:cubicBezTo>
                <a:lnTo>
                  <a:pt x="584" y="127"/>
                </a:lnTo>
                <a:lnTo>
                  <a:pt x="583" y="127"/>
                </a:lnTo>
                <a:cubicBezTo>
                  <a:pt x="582" y="127"/>
                  <a:pt x="581" y="127"/>
                  <a:pt x="579" y="127"/>
                </a:cubicBezTo>
                <a:cubicBezTo>
                  <a:pt x="577" y="126"/>
                  <a:pt x="574" y="124"/>
                  <a:pt x="573" y="122"/>
                </a:cubicBezTo>
                <a:cubicBezTo>
                  <a:pt x="573" y="122"/>
                  <a:pt x="572" y="122"/>
                  <a:pt x="571" y="121"/>
                </a:cubicBezTo>
                <a:lnTo>
                  <a:pt x="569" y="123"/>
                </a:lnTo>
                <a:cubicBezTo>
                  <a:pt x="568" y="124"/>
                  <a:pt x="567" y="124"/>
                  <a:pt x="565" y="125"/>
                </a:cubicBezTo>
                <a:lnTo>
                  <a:pt x="561" y="126"/>
                </a:lnTo>
                <a:cubicBezTo>
                  <a:pt x="560" y="126"/>
                  <a:pt x="559" y="126"/>
                  <a:pt x="558" y="125"/>
                </a:cubicBezTo>
                <a:lnTo>
                  <a:pt x="537" y="121"/>
                </a:lnTo>
                <a:cubicBezTo>
                  <a:pt x="536" y="120"/>
                  <a:pt x="535" y="120"/>
                  <a:pt x="534" y="119"/>
                </a:cubicBezTo>
                <a:lnTo>
                  <a:pt x="532" y="117"/>
                </a:lnTo>
                <a:cubicBezTo>
                  <a:pt x="530" y="116"/>
                  <a:pt x="529" y="115"/>
                  <a:pt x="529" y="113"/>
                </a:cubicBezTo>
                <a:lnTo>
                  <a:pt x="528" y="108"/>
                </a:lnTo>
                <a:lnTo>
                  <a:pt x="515" y="100"/>
                </a:lnTo>
                <a:lnTo>
                  <a:pt x="505" y="101"/>
                </a:lnTo>
                <a:lnTo>
                  <a:pt x="493" y="99"/>
                </a:lnTo>
                <a:cubicBezTo>
                  <a:pt x="492" y="99"/>
                  <a:pt x="491" y="99"/>
                  <a:pt x="490" y="98"/>
                </a:cubicBezTo>
                <a:lnTo>
                  <a:pt x="486" y="96"/>
                </a:lnTo>
                <a:cubicBezTo>
                  <a:pt x="485" y="95"/>
                  <a:pt x="484" y="94"/>
                  <a:pt x="483" y="92"/>
                </a:cubicBezTo>
                <a:lnTo>
                  <a:pt x="481" y="87"/>
                </a:lnTo>
                <a:cubicBezTo>
                  <a:pt x="480" y="86"/>
                  <a:pt x="480" y="85"/>
                  <a:pt x="480" y="84"/>
                </a:cubicBezTo>
                <a:lnTo>
                  <a:pt x="479" y="69"/>
                </a:lnTo>
                <a:lnTo>
                  <a:pt x="474" y="68"/>
                </a:lnTo>
                <a:cubicBezTo>
                  <a:pt x="473" y="68"/>
                  <a:pt x="471" y="67"/>
                  <a:pt x="471" y="67"/>
                </a:cubicBezTo>
                <a:cubicBezTo>
                  <a:pt x="469" y="67"/>
                  <a:pt x="467" y="65"/>
                  <a:pt x="466" y="64"/>
                </a:cubicBezTo>
                <a:lnTo>
                  <a:pt x="462" y="60"/>
                </a:lnTo>
                <a:lnTo>
                  <a:pt x="456" y="48"/>
                </a:lnTo>
                <a:cubicBezTo>
                  <a:pt x="455" y="48"/>
                  <a:pt x="453" y="48"/>
                  <a:pt x="452" y="47"/>
                </a:cubicBezTo>
                <a:lnTo>
                  <a:pt x="447" y="44"/>
                </a:lnTo>
                <a:cubicBezTo>
                  <a:pt x="447" y="44"/>
                  <a:pt x="446" y="43"/>
                  <a:pt x="445" y="43"/>
                </a:cubicBezTo>
                <a:lnTo>
                  <a:pt x="441" y="38"/>
                </a:lnTo>
                <a:lnTo>
                  <a:pt x="425" y="17"/>
                </a:lnTo>
                <a:cubicBezTo>
                  <a:pt x="424" y="16"/>
                  <a:pt x="424" y="15"/>
                  <a:pt x="424" y="14"/>
                </a:cubicBezTo>
                <a:lnTo>
                  <a:pt x="423" y="11"/>
                </a:lnTo>
                <a:cubicBezTo>
                  <a:pt x="421" y="9"/>
                  <a:pt x="420" y="7"/>
                  <a:pt x="420" y="4"/>
                </a:cubicBezTo>
                <a:cubicBezTo>
                  <a:pt x="420" y="3"/>
                  <a:pt x="421" y="1"/>
                  <a:pt x="422" y="0"/>
                </a:cubicBezTo>
                <a:cubicBezTo>
                  <a:pt x="422" y="0"/>
                  <a:pt x="422" y="0"/>
                  <a:pt x="423" y="0"/>
                </a:cubicBezTo>
                <a:lnTo>
                  <a:pt x="418" y="0"/>
                </a:lnTo>
                <a:lnTo>
                  <a:pt x="411" y="6"/>
                </a:lnTo>
                <a:cubicBezTo>
                  <a:pt x="410" y="6"/>
                  <a:pt x="409" y="7"/>
                  <a:pt x="408" y="7"/>
                </a:cubicBezTo>
                <a:lnTo>
                  <a:pt x="389" y="11"/>
                </a:lnTo>
                <a:lnTo>
                  <a:pt x="380" y="16"/>
                </a:lnTo>
                <a:cubicBezTo>
                  <a:pt x="379" y="17"/>
                  <a:pt x="378" y="18"/>
                  <a:pt x="377" y="18"/>
                </a:cubicBezTo>
                <a:cubicBezTo>
                  <a:pt x="377" y="19"/>
                  <a:pt x="376" y="21"/>
                  <a:pt x="375" y="22"/>
                </a:cubicBezTo>
                <a:cubicBezTo>
                  <a:pt x="374" y="22"/>
                  <a:pt x="372" y="24"/>
                  <a:pt x="371" y="24"/>
                </a:cubicBezTo>
                <a:lnTo>
                  <a:pt x="369" y="25"/>
                </a:lnTo>
                <a:lnTo>
                  <a:pt x="350" y="39"/>
                </a:lnTo>
                <a:lnTo>
                  <a:pt x="352" y="39"/>
                </a:lnTo>
                <a:cubicBezTo>
                  <a:pt x="353" y="39"/>
                  <a:pt x="354" y="39"/>
                  <a:pt x="354" y="39"/>
                </a:cubicBezTo>
                <a:lnTo>
                  <a:pt x="359" y="40"/>
                </a:lnTo>
                <a:cubicBezTo>
                  <a:pt x="359" y="40"/>
                  <a:pt x="360" y="41"/>
                  <a:pt x="361" y="41"/>
                </a:cubicBezTo>
                <a:lnTo>
                  <a:pt x="365" y="44"/>
                </a:lnTo>
                <a:cubicBezTo>
                  <a:pt x="366" y="45"/>
                  <a:pt x="367" y="46"/>
                  <a:pt x="368" y="47"/>
                </a:cubicBezTo>
                <a:lnTo>
                  <a:pt x="369" y="50"/>
                </a:lnTo>
                <a:cubicBezTo>
                  <a:pt x="370" y="52"/>
                  <a:pt x="370" y="54"/>
                  <a:pt x="370" y="55"/>
                </a:cubicBezTo>
                <a:lnTo>
                  <a:pt x="372" y="57"/>
                </a:lnTo>
                <a:lnTo>
                  <a:pt x="377" y="62"/>
                </a:lnTo>
                <a:cubicBezTo>
                  <a:pt x="379" y="65"/>
                  <a:pt x="379" y="69"/>
                  <a:pt x="377" y="71"/>
                </a:cubicBezTo>
                <a:cubicBezTo>
                  <a:pt x="375" y="74"/>
                  <a:pt x="372" y="76"/>
                  <a:pt x="369" y="75"/>
                </a:cubicBezTo>
                <a:lnTo>
                  <a:pt x="359" y="73"/>
                </a:lnTo>
                <a:cubicBezTo>
                  <a:pt x="358" y="74"/>
                  <a:pt x="358" y="74"/>
                  <a:pt x="358" y="74"/>
                </a:cubicBezTo>
                <a:lnTo>
                  <a:pt x="359" y="78"/>
                </a:lnTo>
                <a:lnTo>
                  <a:pt x="366" y="81"/>
                </a:lnTo>
                <a:cubicBezTo>
                  <a:pt x="369" y="82"/>
                  <a:pt x="370" y="85"/>
                  <a:pt x="370" y="88"/>
                </a:cubicBezTo>
                <a:lnTo>
                  <a:pt x="370" y="90"/>
                </a:lnTo>
                <a:cubicBezTo>
                  <a:pt x="370" y="92"/>
                  <a:pt x="369" y="94"/>
                  <a:pt x="368" y="96"/>
                </a:cubicBezTo>
                <a:cubicBezTo>
                  <a:pt x="366" y="97"/>
                  <a:pt x="364" y="98"/>
                  <a:pt x="362" y="98"/>
                </a:cubicBezTo>
                <a:lnTo>
                  <a:pt x="357" y="98"/>
                </a:lnTo>
                <a:lnTo>
                  <a:pt x="355" y="99"/>
                </a:lnTo>
                <a:cubicBezTo>
                  <a:pt x="353" y="100"/>
                  <a:pt x="351" y="101"/>
                  <a:pt x="349" y="101"/>
                </a:cubicBezTo>
                <a:cubicBezTo>
                  <a:pt x="347" y="100"/>
                  <a:pt x="345" y="99"/>
                  <a:pt x="343" y="97"/>
                </a:cubicBezTo>
                <a:lnTo>
                  <a:pt x="340" y="91"/>
                </a:lnTo>
                <a:lnTo>
                  <a:pt x="335" y="89"/>
                </a:lnTo>
                <a:cubicBezTo>
                  <a:pt x="333" y="89"/>
                  <a:pt x="332" y="87"/>
                  <a:pt x="331" y="85"/>
                </a:cubicBezTo>
                <a:lnTo>
                  <a:pt x="329" y="77"/>
                </a:lnTo>
                <a:lnTo>
                  <a:pt x="320" y="79"/>
                </a:lnTo>
                <a:cubicBezTo>
                  <a:pt x="317" y="80"/>
                  <a:pt x="315" y="79"/>
                  <a:pt x="313" y="78"/>
                </a:cubicBezTo>
                <a:lnTo>
                  <a:pt x="313" y="77"/>
                </a:lnTo>
                <a:cubicBezTo>
                  <a:pt x="312" y="78"/>
                  <a:pt x="311" y="78"/>
                  <a:pt x="311" y="78"/>
                </a:cubicBezTo>
                <a:lnTo>
                  <a:pt x="307" y="79"/>
                </a:lnTo>
                <a:cubicBezTo>
                  <a:pt x="306" y="80"/>
                  <a:pt x="305" y="80"/>
                  <a:pt x="304" y="80"/>
                </a:cubicBezTo>
                <a:lnTo>
                  <a:pt x="290" y="79"/>
                </a:lnTo>
                <a:cubicBezTo>
                  <a:pt x="289" y="78"/>
                  <a:pt x="288" y="78"/>
                  <a:pt x="287" y="77"/>
                </a:cubicBezTo>
                <a:lnTo>
                  <a:pt x="278" y="72"/>
                </a:lnTo>
                <a:cubicBezTo>
                  <a:pt x="276" y="73"/>
                  <a:pt x="274" y="73"/>
                  <a:pt x="273" y="73"/>
                </a:cubicBezTo>
                <a:lnTo>
                  <a:pt x="263" y="70"/>
                </a:lnTo>
                <a:lnTo>
                  <a:pt x="261" y="71"/>
                </a:lnTo>
                <a:lnTo>
                  <a:pt x="260" y="78"/>
                </a:lnTo>
                <a:cubicBezTo>
                  <a:pt x="260" y="79"/>
                  <a:pt x="260" y="80"/>
                  <a:pt x="259" y="81"/>
                </a:cubicBezTo>
                <a:lnTo>
                  <a:pt x="256" y="87"/>
                </a:lnTo>
                <a:cubicBezTo>
                  <a:pt x="256" y="88"/>
                  <a:pt x="255" y="89"/>
                  <a:pt x="255" y="89"/>
                </a:cubicBezTo>
                <a:lnTo>
                  <a:pt x="250" y="94"/>
                </a:lnTo>
                <a:cubicBezTo>
                  <a:pt x="250" y="94"/>
                  <a:pt x="250" y="94"/>
                  <a:pt x="249" y="95"/>
                </a:cubicBezTo>
                <a:lnTo>
                  <a:pt x="249" y="95"/>
                </a:lnTo>
                <a:lnTo>
                  <a:pt x="248" y="111"/>
                </a:lnTo>
                <a:cubicBezTo>
                  <a:pt x="248" y="115"/>
                  <a:pt x="245" y="119"/>
                  <a:pt x="240" y="119"/>
                </a:cubicBezTo>
                <a:cubicBezTo>
                  <a:pt x="236" y="119"/>
                  <a:pt x="231" y="115"/>
                  <a:pt x="231" y="111"/>
                </a:cubicBezTo>
                <a:lnTo>
                  <a:pt x="230" y="102"/>
                </a:lnTo>
                <a:lnTo>
                  <a:pt x="229" y="101"/>
                </a:lnTo>
                <a:lnTo>
                  <a:pt x="220" y="93"/>
                </a:lnTo>
                <a:cubicBezTo>
                  <a:pt x="219" y="92"/>
                  <a:pt x="218" y="90"/>
                  <a:pt x="218" y="89"/>
                </a:cubicBezTo>
                <a:lnTo>
                  <a:pt x="217" y="86"/>
                </a:lnTo>
                <a:cubicBezTo>
                  <a:pt x="216" y="84"/>
                  <a:pt x="216" y="82"/>
                  <a:pt x="217" y="81"/>
                </a:cubicBezTo>
                <a:cubicBezTo>
                  <a:pt x="216" y="79"/>
                  <a:pt x="216" y="78"/>
                  <a:pt x="216" y="76"/>
                </a:cubicBezTo>
                <a:lnTo>
                  <a:pt x="216" y="75"/>
                </a:lnTo>
                <a:cubicBezTo>
                  <a:pt x="214" y="74"/>
                  <a:pt x="213" y="73"/>
                  <a:pt x="212" y="72"/>
                </a:cubicBezTo>
                <a:cubicBezTo>
                  <a:pt x="211" y="71"/>
                  <a:pt x="210" y="69"/>
                  <a:pt x="209" y="68"/>
                </a:cubicBezTo>
                <a:lnTo>
                  <a:pt x="209" y="65"/>
                </a:lnTo>
                <a:lnTo>
                  <a:pt x="203" y="62"/>
                </a:lnTo>
                <a:lnTo>
                  <a:pt x="197" y="67"/>
                </a:lnTo>
                <a:lnTo>
                  <a:pt x="194" y="68"/>
                </a:lnTo>
                <a:cubicBezTo>
                  <a:pt x="192" y="68"/>
                  <a:pt x="191" y="68"/>
                  <a:pt x="190" y="68"/>
                </a:cubicBezTo>
                <a:lnTo>
                  <a:pt x="175" y="66"/>
                </a:lnTo>
                <a:cubicBezTo>
                  <a:pt x="173" y="66"/>
                  <a:pt x="172" y="65"/>
                  <a:pt x="171" y="64"/>
                </a:cubicBezTo>
                <a:cubicBezTo>
                  <a:pt x="171" y="64"/>
                  <a:pt x="169" y="63"/>
                  <a:pt x="168" y="62"/>
                </a:cubicBezTo>
                <a:lnTo>
                  <a:pt x="168" y="62"/>
                </a:lnTo>
                <a:lnTo>
                  <a:pt x="167" y="63"/>
                </a:lnTo>
                <a:cubicBezTo>
                  <a:pt x="167" y="63"/>
                  <a:pt x="166" y="63"/>
                  <a:pt x="165" y="63"/>
                </a:cubicBezTo>
                <a:lnTo>
                  <a:pt x="163" y="64"/>
                </a:lnTo>
                <a:lnTo>
                  <a:pt x="125" y="61"/>
                </a:lnTo>
                <a:cubicBezTo>
                  <a:pt x="126" y="63"/>
                  <a:pt x="127" y="65"/>
                  <a:pt x="126" y="68"/>
                </a:cubicBezTo>
                <a:cubicBezTo>
                  <a:pt x="125" y="69"/>
                  <a:pt x="125" y="70"/>
                  <a:pt x="124" y="70"/>
                </a:cubicBezTo>
                <a:lnTo>
                  <a:pt x="124" y="71"/>
                </a:lnTo>
                <a:cubicBezTo>
                  <a:pt x="126" y="74"/>
                  <a:pt x="125" y="77"/>
                  <a:pt x="123" y="79"/>
                </a:cubicBezTo>
                <a:cubicBezTo>
                  <a:pt x="121" y="81"/>
                  <a:pt x="118" y="82"/>
                  <a:pt x="116" y="82"/>
                </a:cubicBezTo>
                <a:lnTo>
                  <a:pt x="111" y="81"/>
                </a:lnTo>
                <a:cubicBezTo>
                  <a:pt x="110" y="81"/>
                  <a:pt x="109" y="81"/>
                  <a:pt x="108" y="80"/>
                </a:cubicBezTo>
                <a:lnTo>
                  <a:pt x="103" y="76"/>
                </a:lnTo>
                <a:lnTo>
                  <a:pt x="103" y="78"/>
                </a:lnTo>
                <a:lnTo>
                  <a:pt x="104" y="79"/>
                </a:lnTo>
                <a:cubicBezTo>
                  <a:pt x="105" y="81"/>
                  <a:pt x="105" y="83"/>
                  <a:pt x="105" y="85"/>
                </a:cubicBezTo>
                <a:cubicBezTo>
                  <a:pt x="104" y="87"/>
                  <a:pt x="103" y="89"/>
                  <a:pt x="101" y="90"/>
                </a:cubicBezTo>
                <a:lnTo>
                  <a:pt x="100" y="91"/>
                </a:lnTo>
                <a:lnTo>
                  <a:pt x="98" y="93"/>
                </a:lnTo>
                <a:lnTo>
                  <a:pt x="94" y="97"/>
                </a:lnTo>
                <a:cubicBezTo>
                  <a:pt x="93" y="98"/>
                  <a:pt x="92" y="98"/>
                  <a:pt x="91" y="99"/>
                </a:cubicBezTo>
                <a:lnTo>
                  <a:pt x="91" y="100"/>
                </a:lnTo>
                <a:lnTo>
                  <a:pt x="90" y="103"/>
                </a:lnTo>
                <a:cubicBezTo>
                  <a:pt x="89" y="103"/>
                  <a:pt x="89" y="103"/>
                  <a:pt x="89" y="103"/>
                </a:cubicBezTo>
                <a:lnTo>
                  <a:pt x="91" y="107"/>
                </a:lnTo>
                <a:cubicBezTo>
                  <a:pt x="93" y="108"/>
                  <a:pt x="93" y="111"/>
                  <a:pt x="92" y="113"/>
                </a:cubicBezTo>
                <a:lnTo>
                  <a:pt x="94" y="114"/>
                </a:lnTo>
                <a:lnTo>
                  <a:pt x="94" y="114"/>
                </a:lnTo>
                <a:lnTo>
                  <a:pt x="97" y="113"/>
                </a:lnTo>
                <a:cubicBezTo>
                  <a:pt x="98" y="112"/>
                  <a:pt x="99" y="112"/>
                  <a:pt x="100" y="112"/>
                </a:cubicBezTo>
                <a:lnTo>
                  <a:pt x="102" y="112"/>
                </a:lnTo>
                <a:cubicBezTo>
                  <a:pt x="104" y="112"/>
                  <a:pt x="105" y="113"/>
                  <a:pt x="107" y="114"/>
                </a:cubicBezTo>
                <a:lnTo>
                  <a:pt x="109" y="116"/>
                </a:lnTo>
                <a:cubicBezTo>
                  <a:pt x="110" y="117"/>
                  <a:pt x="111" y="120"/>
                  <a:pt x="111" y="122"/>
                </a:cubicBezTo>
                <a:cubicBezTo>
                  <a:pt x="111" y="124"/>
                  <a:pt x="110" y="127"/>
                  <a:pt x="109" y="128"/>
                </a:cubicBezTo>
                <a:lnTo>
                  <a:pt x="107" y="129"/>
                </a:lnTo>
                <a:cubicBezTo>
                  <a:pt x="107" y="130"/>
                  <a:pt x="107" y="130"/>
                  <a:pt x="107" y="131"/>
                </a:cubicBezTo>
                <a:cubicBezTo>
                  <a:pt x="107" y="132"/>
                  <a:pt x="106" y="133"/>
                  <a:pt x="106" y="134"/>
                </a:cubicBezTo>
                <a:cubicBezTo>
                  <a:pt x="106" y="136"/>
                  <a:pt x="106" y="139"/>
                  <a:pt x="104" y="140"/>
                </a:cubicBezTo>
                <a:lnTo>
                  <a:pt x="102" y="143"/>
                </a:lnTo>
                <a:cubicBezTo>
                  <a:pt x="101" y="145"/>
                  <a:pt x="100" y="146"/>
                  <a:pt x="98" y="146"/>
                </a:cubicBezTo>
                <a:lnTo>
                  <a:pt x="100" y="150"/>
                </a:lnTo>
                <a:cubicBezTo>
                  <a:pt x="102" y="151"/>
                  <a:pt x="105" y="152"/>
                  <a:pt x="106" y="154"/>
                </a:cubicBezTo>
                <a:cubicBezTo>
                  <a:pt x="107" y="156"/>
                  <a:pt x="108" y="159"/>
                  <a:pt x="108" y="160"/>
                </a:cubicBezTo>
                <a:lnTo>
                  <a:pt x="108" y="162"/>
                </a:lnTo>
                <a:lnTo>
                  <a:pt x="109" y="163"/>
                </a:lnTo>
                <a:cubicBezTo>
                  <a:pt x="111" y="163"/>
                  <a:pt x="112" y="164"/>
                  <a:pt x="113" y="165"/>
                </a:cubicBezTo>
                <a:lnTo>
                  <a:pt x="119" y="171"/>
                </a:lnTo>
                <a:cubicBezTo>
                  <a:pt x="121" y="173"/>
                  <a:pt x="121" y="176"/>
                  <a:pt x="121" y="178"/>
                </a:cubicBezTo>
                <a:lnTo>
                  <a:pt x="120" y="181"/>
                </a:lnTo>
                <a:lnTo>
                  <a:pt x="120" y="185"/>
                </a:lnTo>
                <a:lnTo>
                  <a:pt x="146" y="185"/>
                </a:lnTo>
                <a:cubicBezTo>
                  <a:pt x="147" y="185"/>
                  <a:pt x="148" y="185"/>
                  <a:pt x="149" y="185"/>
                </a:cubicBezTo>
                <a:lnTo>
                  <a:pt x="150" y="186"/>
                </a:lnTo>
                <a:cubicBezTo>
                  <a:pt x="151" y="186"/>
                  <a:pt x="151" y="186"/>
                  <a:pt x="151" y="186"/>
                </a:cubicBezTo>
                <a:cubicBezTo>
                  <a:pt x="151" y="186"/>
                  <a:pt x="152" y="185"/>
                  <a:pt x="153" y="185"/>
                </a:cubicBezTo>
                <a:cubicBezTo>
                  <a:pt x="156" y="185"/>
                  <a:pt x="159" y="185"/>
                  <a:pt x="161" y="187"/>
                </a:cubicBezTo>
                <a:cubicBezTo>
                  <a:pt x="162" y="189"/>
                  <a:pt x="164" y="191"/>
                  <a:pt x="164" y="194"/>
                </a:cubicBezTo>
                <a:lnTo>
                  <a:pt x="163" y="199"/>
                </a:lnTo>
                <a:cubicBezTo>
                  <a:pt x="163" y="200"/>
                  <a:pt x="164" y="201"/>
                  <a:pt x="164" y="202"/>
                </a:cubicBezTo>
                <a:cubicBezTo>
                  <a:pt x="165" y="205"/>
                  <a:pt x="165" y="208"/>
                  <a:pt x="162" y="210"/>
                </a:cubicBezTo>
                <a:lnTo>
                  <a:pt x="157" y="214"/>
                </a:lnTo>
                <a:cubicBezTo>
                  <a:pt x="157" y="215"/>
                  <a:pt x="157" y="215"/>
                  <a:pt x="157" y="215"/>
                </a:cubicBezTo>
                <a:lnTo>
                  <a:pt x="157" y="216"/>
                </a:lnTo>
                <a:cubicBezTo>
                  <a:pt x="161" y="217"/>
                  <a:pt x="164" y="220"/>
                  <a:pt x="164" y="224"/>
                </a:cubicBezTo>
                <a:lnTo>
                  <a:pt x="164" y="227"/>
                </a:lnTo>
                <a:cubicBezTo>
                  <a:pt x="164" y="231"/>
                  <a:pt x="161" y="234"/>
                  <a:pt x="157" y="235"/>
                </a:cubicBezTo>
                <a:lnTo>
                  <a:pt x="121" y="241"/>
                </a:lnTo>
                <a:cubicBezTo>
                  <a:pt x="119" y="241"/>
                  <a:pt x="118" y="241"/>
                  <a:pt x="116" y="241"/>
                </a:cubicBezTo>
                <a:lnTo>
                  <a:pt x="113" y="239"/>
                </a:lnTo>
                <a:lnTo>
                  <a:pt x="113" y="239"/>
                </a:lnTo>
                <a:lnTo>
                  <a:pt x="111" y="240"/>
                </a:lnTo>
                <a:lnTo>
                  <a:pt x="104" y="241"/>
                </a:lnTo>
                <a:lnTo>
                  <a:pt x="98" y="243"/>
                </a:lnTo>
                <a:cubicBezTo>
                  <a:pt x="99" y="244"/>
                  <a:pt x="98" y="245"/>
                  <a:pt x="98" y="246"/>
                </a:cubicBezTo>
                <a:lnTo>
                  <a:pt x="94" y="261"/>
                </a:lnTo>
                <a:lnTo>
                  <a:pt x="96" y="271"/>
                </a:lnTo>
                <a:lnTo>
                  <a:pt x="109" y="279"/>
                </a:lnTo>
                <a:lnTo>
                  <a:pt x="114" y="281"/>
                </a:lnTo>
                <a:lnTo>
                  <a:pt x="126" y="280"/>
                </a:lnTo>
                <a:cubicBezTo>
                  <a:pt x="128" y="280"/>
                  <a:pt x="129" y="280"/>
                  <a:pt x="131" y="281"/>
                </a:cubicBezTo>
                <a:lnTo>
                  <a:pt x="134" y="283"/>
                </a:lnTo>
                <a:cubicBezTo>
                  <a:pt x="137" y="284"/>
                  <a:pt x="138" y="287"/>
                  <a:pt x="138" y="290"/>
                </a:cubicBezTo>
                <a:lnTo>
                  <a:pt x="138" y="292"/>
                </a:lnTo>
                <a:cubicBezTo>
                  <a:pt x="138" y="294"/>
                  <a:pt x="137" y="297"/>
                  <a:pt x="136" y="298"/>
                </a:cubicBezTo>
                <a:cubicBezTo>
                  <a:pt x="134" y="300"/>
                  <a:pt x="132" y="300"/>
                  <a:pt x="130" y="300"/>
                </a:cubicBezTo>
                <a:lnTo>
                  <a:pt x="114" y="299"/>
                </a:lnTo>
                <a:lnTo>
                  <a:pt x="104" y="297"/>
                </a:lnTo>
                <a:cubicBezTo>
                  <a:pt x="103" y="297"/>
                  <a:pt x="102" y="296"/>
                  <a:pt x="101" y="296"/>
                </a:cubicBezTo>
                <a:lnTo>
                  <a:pt x="98" y="294"/>
                </a:lnTo>
                <a:lnTo>
                  <a:pt x="94" y="296"/>
                </a:lnTo>
                <a:cubicBezTo>
                  <a:pt x="94" y="297"/>
                  <a:pt x="93" y="297"/>
                  <a:pt x="92" y="297"/>
                </a:cubicBezTo>
                <a:lnTo>
                  <a:pt x="87" y="299"/>
                </a:lnTo>
                <a:cubicBezTo>
                  <a:pt x="86" y="299"/>
                  <a:pt x="85" y="299"/>
                  <a:pt x="84" y="299"/>
                </a:cubicBezTo>
                <a:lnTo>
                  <a:pt x="83" y="299"/>
                </a:lnTo>
                <a:cubicBezTo>
                  <a:pt x="84" y="300"/>
                  <a:pt x="85" y="302"/>
                  <a:pt x="85" y="303"/>
                </a:cubicBezTo>
                <a:cubicBezTo>
                  <a:pt x="85" y="306"/>
                  <a:pt x="83" y="309"/>
                  <a:pt x="81" y="310"/>
                </a:cubicBezTo>
                <a:lnTo>
                  <a:pt x="80" y="311"/>
                </a:lnTo>
                <a:lnTo>
                  <a:pt x="78" y="313"/>
                </a:lnTo>
                <a:cubicBezTo>
                  <a:pt x="78" y="315"/>
                  <a:pt x="77" y="315"/>
                  <a:pt x="75" y="316"/>
                </a:cubicBezTo>
                <a:lnTo>
                  <a:pt x="73" y="317"/>
                </a:lnTo>
                <a:cubicBezTo>
                  <a:pt x="70" y="319"/>
                  <a:pt x="65" y="317"/>
                  <a:pt x="63" y="314"/>
                </a:cubicBezTo>
                <a:lnTo>
                  <a:pt x="61" y="310"/>
                </a:lnTo>
                <a:lnTo>
                  <a:pt x="57" y="309"/>
                </a:lnTo>
                <a:cubicBezTo>
                  <a:pt x="57" y="310"/>
                  <a:pt x="56" y="312"/>
                  <a:pt x="56" y="312"/>
                </a:cubicBezTo>
                <a:cubicBezTo>
                  <a:pt x="55" y="313"/>
                  <a:pt x="54" y="314"/>
                  <a:pt x="53" y="315"/>
                </a:cubicBezTo>
                <a:lnTo>
                  <a:pt x="55" y="319"/>
                </a:lnTo>
                <a:lnTo>
                  <a:pt x="61" y="322"/>
                </a:lnTo>
                <a:lnTo>
                  <a:pt x="65" y="322"/>
                </a:lnTo>
                <a:lnTo>
                  <a:pt x="68" y="322"/>
                </a:lnTo>
                <a:cubicBezTo>
                  <a:pt x="71" y="322"/>
                  <a:pt x="73" y="323"/>
                  <a:pt x="75" y="325"/>
                </a:cubicBezTo>
                <a:cubicBezTo>
                  <a:pt x="77" y="328"/>
                  <a:pt x="77" y="331"/>
                  <a:pt x="76" y="333"/>
                </a:cubicBezTo>
                <a:lnTo>
                  <a:pt x="74" y="337"/>
                </a:lnTo>
                <a:cubicBezTo>
                  <a:pt x="73" y="339"/>
                  <a:pt x="71" y="341"/>
                  <a:pt x="68" y="342"/>
                </a:cubicBezTo>
                <a:cubicBezTo>
                  <a:pt x="68" y="343"/>
                  <a:pt x="67" y="344"/>
                  <a:pt x="66" y="345"/>
                </a:cubicBezTo>
                <a:lnTo>
                  <a:pt x="65" y="346"/>
                </a:lnTo>
                <a:cubicBezTo>
                  <a:pt x="66" y="347"/>
                  <a:pt x="67" y="348"/>
                  <a:pt x="68" y="349"/>
                </a:cubicBezTo>
                <a:lnTo>
                  <a:pt x="72" y="355"/>
                </a:lnTo>
                <a:lnTo>
                  <a:pt x="78" y="355"/>
                </a:lnTo>
                <a:lnTo>
                  <a:pt x="78" y="355"/>
                </a:lnTo>
                <a:cubicBezTo>
                  <a:pt x="77" y="354"/>
                  <a:pt x="77" y="353"/>
                  <a:pt x="78" y="352"/>
                </a:cubicBezTo>
                <a:lnTo>
                  <a:pt x="78" y="349"/>
                </a:lnTo>
                <a:cubicBezTo>
                  <a:pt x="78" y="347"/>
                  <a:pt x="79" y="346"/>
                  <a:pt x="80" y="345"/>
                </a:cubicBezTo>
                <a:lnTo>
                  <a:pt x="83" y="342"/>
                </a:lnTo>
                <a:cubicBezTo>
                  <a:pt x="84" y="341"/>
                  <a:pt x="87" y="340"/>
                  <a:pt x="89" y="340"/>
                </a:cubicBezTo>
                <a:cubicBezTo>
                  <a:pt x="90" y="340"/>
                  <a:pt x="91" y="341"/>
                  <a:pt x="92" y="341"/>
                </a:cubicBezTo>
                <a:lnTo>
                  <a:pt x="92" y="341"/>
                </a:lnTo>
                <a:cubicBezTo>
                  <a:pt x="94" y="339"/>
                  <a:pt x="95" y="338"/>
                  <a:pt x="97" y="338"/>
                </a:cubicBezTo>
                <a:lnTo>
                  <a:pt x="100" y="338"/>
                </a:lnTo>
                <a:cubicBezTo>
                  <a:pt x="102" y="337"/>
                  <a:pt x="105" y="338"/>
                  <a:pt x="107" y="341"/>
                </a:cubicBezTo>
                <a:cubicBezTo>
                  <a:pt x="108" y="341"/>
                  <a:pt x="108" y="342"/>
                  <a:pt x="108" y="342"/>
                </a:cubicBezTo>
                <a:lnTo>
                  <a:pt x="110" y="342"/>
                </a:lnTo>
                <a:cubicBezTo>
                  <a:pt x="115" y="342"/>
                  <a:pt x="118" y="346"/>
                  <a:pt x="118" y="350"/>
                </a:cubicBezTo>
                <a:lnTo>
                  <a:pt x="118" y="351"/>
                </a:lnTo>
                <a:cubicBezTo>
                  <a:pt x="120" y="352"/>
                  <a:pt x="121" y="355"/>
                  <a:pt x="121" y="357"/>
                </a:cubicBezTo>
                <a:lnTo>
                  <a:pt x="121" y="359"/>
                </a:lnTo>
                <a:cubicBezTo>
                  <a:pt x="121" y="361"/>
                  <a:pt x="120" y="363"/>
                  <a:pt x="118" y="365"/>
                </a:cubicBezTo>
                <a:lnTo>
                  <a:pt x="115" y="368"/>
                </a:lnTo>
                <a:lnTo>
                  <a:pt x="106" y="374"/>
                </a:lnTo>
                <a:cubicBezTo>
                  <a:pt x="106" y="374"/>
                  <a:pt x="106" y="374"/>
                  <a:pt x="105" y="374"/>
                </a:cubicBezTo>
                <a:cubicBezTo>
                  <a:pt x="106" y="375"/>
                  <a:pt x="106" y="375"/>
                  <a:pt x="107" y="376"/>
                </a:cubicBezTo>
                <a:lnTo>
                  <a:pt x="112" y="380"/>
                </a:lnTo>
                <a:lnTo>
                  <a:pt x="116" y="378"/>
                </a:lnTo>
                <a:lnTo>
                  <a:pt x="118" y="376"/>
                </a:lnTo>
                <a:lnTo>
                  <a:pt x="126" y="360"/>
                </a:lnTo>
                <a:cubicBezTo>
                  <a:pt x="127" y="359"/>
                  <a:pt x="128" y="358"/>
                  <a:pt x="129" y="357"/>
                </a:cubicBezTo>
                <a:lnTo>
                  <a:pt x="130" y="357"/>
                </a:lnTo>
                <a:lnTo>
                  <a:pt x="131" y="355"/>
                </a:lnTo>
                <a:cubicBezTo>
                  <a:pt x="131" y="355"/>
                  <a:pt x="133" y="354"/>
                  <a:pt x="133" y="353"/>
                </a:cubicBezTo>
                <a:cubicBezTo>
                  <a:pt x="136" y="351"/>
                  <a:pt x="140" y="350"/>
                  <a:pt x="143" y="352"/>
                </a:cubicBezTo>
                <a:cubicBezTo>
                  <a:pt x="144" y="353"/>
                  <a:pt x="145" y="353"/>
                  <a:pt x="145" y="354"/>
                </a:cubicBezTo>
                <a:cubicBezTo>
                  <a:pt x="146" y="354"/>
                  <a:pt x="146" y="354"/>
                  <a:pt x="147" y="354"/>
                </a:cubicBezTo>
                <a:lnTo>
                  <a:pt x="150" y="353"/>
                </a:lnTo>
                <a:lnTo>
                  <a:pt x="159" y="353"/>
                </a:lnTo>
                <a:cubicBezTo>
                  <a:pt x="162" y="354"/>
                  <a:pt x="165" y="357"/>
                  <a:pt x="166" y="360"/>
                </a:cubicBezTo>
                <a:cubicBezTo>
                  <a:pt x="167" y="364"/>
                  <a:pt x="165" y="367"/>
                  <a:pt x="162" y="368"/>
                </a:cubicBezTo>
                <a:lnTo>
                  <a:pt x="161" y="369"/>
                </a:lnTo>
                <a:lnTo>
                  <a:pt x="162" y="370"/>
                </a:lnTo>
                <a:cubicBezTo>
                  <a:pt x="165" y="372"/>
                  <a:pt x="165" y="376"/>
                  <a:pt x="164" y="379"/>
                </a:cubicBezTo>
                <a:cubicBezTo>
                  <a:pt x="164" y="380"/>
                  <a:pt x="163" y="382"/>
                  <a:pt x="162" y="382"/>
                </a:cubicBezTo>
                <a:lnTo>
                  <a:pt x="162" y="384"/>
                </a:lnTo>
                <a:lnTo>
                  <a:pt x="161" y="385"/>
                </a:lnTo>
                <a:cubicBezTo>
                  <a:pt x="163" y="386"/>
                  <a:pt x="165" y="387"/>
                  <a:pt x="165" y="389"/>
                </a:cubicBezTo>
                <a:lnTo>
                  <a:pt x="167" y="393"/>
                </a:lnTo>
                <a:cubicBezTo>
                  <a:pt x="168" y="396"/>
                  <a:pt x="167" y="398"/>
                  <a:pt x="166" y="401"/>
                </a:cubicBezTo>
                <a:lnTo>
                  <a:pt x="166" y="401"/>
                </a:lnTo>
                <a:lnTo>
                  <a:pt x="168" y="405"/>
                </a:lnTo>
                <a:lnTo>
                  <a:pt x="175" y="404"/>
                </a:lnTo>
                <a:lnTo>
                  <a:pt x="177" y="403"/>
                </a:lnTo>
                <a:lnTo>
                  <a:pt x="184" y="399"/>
                </a:lnTo>
                <a:cubicBezTo>
                  <a:pt x="185" y="399"/>
                  <a:pt x="186" y="398"/>
                  <a:pt x="187" y="398"/>
                </a:cubicBezTo>
                <a:lnTo>
                  <a:pt x="249" y="393"/>
                </a:lnTo>
                <a:lnTo>
                  <a:pt x="255" y="391"/>
                </a:lnTo>
                <a:lnTo>
                  <a:pt x="261" y="389"/>
                </a:lnTo>
                <a:cubicBezTo>
                  <a:pt x="262" y="389"/>
                  <a:pt x="262" y="389"/>
                  <a:pt x="263" y="389"/>
                </a:cubicBezTo>
                <a:lnTo>
                  <a:pt x="279" y="392"/>
                </a:lnTo>
                <a:cubicBezTo>
                  <a:pt x="283" y="392"/>
                  <a:pt x="286" y="396"/>
                  <a:pt x="286" y="399"/>
                </a:cubicBezTo>
                <a:lnTo>
                  <a:pt x="286" y="402"/>
                </a:lnTo>
                <a:cubicBezTo>
                  <a:pt x="286" y="404"/>
                  <a:pt x="285" y="406"/>
                  <a:pt x="283" y="407"/>
                </a:cubicBezTo>
                <a:cubicBezTo>
                  <a:pt x="284" y="407"/>
                  <a:pt x="284" y="407"/>
                  <a:pt x="285" y="407"/>
                </a:cubicBezTo>
                <a:lnTo>
                  <a:pt x="287" y="407"/>
                </a:lnTo>
                <a:cubicBezTo>
                  <a:pt x="290" y="407"/>
                  <a:pt x="293" y="409"/>
                  <a:pt x="295" y="412"/>
                </a:cubicBezTo>
                <a:cubicBezTo>
                  <a:pt x="296" y="416"/>
                  <a:pt x="295" y="419"/>
                  <a:pt x="292" y="421"/>
                </a:cubicBezTo>
                <a:lnTo>
                  <a:pt x="284" y="428"/>
                </a:lnTo>
                <a:lnTo>
                  <a:pt x="285" y="430"/>
                </a:lnTo>
                <a:lnTo>
                  <a:pt x="287" y="437"/>
                </a:lnTo>
                <a:cubicBezTo>
                  <a:pt x="287" y="440"/>
                  <a:pt x="287" y="443"/>
                  <a:pt x="285" y="445"/>
                </a:cubicBezTo>
                <a:cubicBezTo>
                  <a:pt x="283" y="447"/>
                  <a:pt x="280" y="448"/>
                  <a:pt x="277" y="447"/>
                </a:cubicBezTo>
                <a:lnTo>
                  <a:pt x="274" y="447"/>
                </a:lnTo>
                <a:cubicBezTo>
                  <a:pt x="273" y="446"/>
                  <a:pt x="273" y="446"/>
                  <a:pt x="272" y="446"/>
                </a:cubicBezTo>
                <a:lnTo>
                  <a:pt x="271" y="445"/>
                </a:lnTo>
                <a:lnTo>
                  <a:pt x="271" y="445"/>
                </a:lnTo>
                <a:cubicBezTo>
                  <a:pt x="269" y="447"/>
                  <a:pt x="267" y="448"/>
                  <a:pt x="265" y="447"/>
                </a:cubicBezTo>
                <a:lnTo>
                  <a:pt x="261" y="447"/>
                </a:lnTo>
                <a:cubicBezTo>
                  <a:pt x="261" y="447"/>
                  <a:pt x="261" y="447"/>
                  <a:pt x="260" y="447"/>
                </a:cubicBezTo>
                <a:lnTo>
                  <a:pt x="260" y="449"/>
                </a:lnTo>
                <a:cubicBezTo>
                  <a:pt x="260" y="452"/>
                  <a:pt x="258" y="454"/>
                  <a:pt x="256" y="455"/>
                </a:cubicBezTo>
                <a:cubicBezTo>
                  <a:pt x="253" y="457"/>
                  <a:pt x="250" y="456"/>
                  <a:pt x="248" y="455"/>
                </a:cubicBezTo>
                <a:lnTo>
                  <a:pt x="246" y="454"/>
                </a:lnTo>
                <a:lnTo>
                  <a:pt x="238" y="458"/>
                </a:lnTo>
                <a:cubicBezTo>
                  <a:pt x="236" y="459"/>
                  <a:pt x="234" y="459"/>
                  <a:pt x="232" y="458"/>
                </a:cubicBezTo>
                <a:lnTo>
                  <a:pt x="228" y="456"/>
                </a:lnTo>
                <a:cubicBezTo>
                  <a:pt x="227" y="456"/>
                  <a:pt x="226" y="455"/>
                  <a:pt x="226" y="455"/>
                </a:cubicBezTo>
                <a:lnTo>
                  <a:pt x="218" y="447"/>
                </a:lnTo>
                <a:lnTo>
                  <a:pt x="217" y="449"/>
                </a:lnTo>
                <a:lnTo>
                  <a:pt x="215" y="455"/>
                </a:lnTo>
                <a:lnTo>
                  <a:pt x="211" y="461"/>
                </a:lnTo>
                <a:lnTo>
                  <a:pt x="206" y="466"/>
                </a:lnTo>
                <a:lnTo>
                  <a:pt x="198" y="482"/>
                </a:lnTo>
                <a:cubicBezTo>
                  <a:pt x="199" y="485"/>
                  <a:pt x="198" y="488"/>
                  <a:pt x="195" y="490"/>
                </a:cubicBezTo>
                <a:lnTo>
                  <a:pt x="193" y="493"/>
                </a:lnTo>
                <a:lnTo>
                  <a:pt x="189" y="500"/>
                </a:lnTo>
                <a:lnTo>
                  <a:pt x="193" y="500"/>
                </a:lnTo>
                <a:cubicBezTo>
                  <a:pt x="194" y="500"/>
                  <a:pt x="195" y="500"/>
                  <a:pt x="196" y="500"/>
                </a:cubicBezTo>
                <a:lnTo>
                  <a:pt x="200" y="501"/>
                </a:lnTo>
                <a:cubicBezTo>
                  <a:pt x="202" y="502"/>
                  <a:pt x="204" y="503"/>
                  <a:pt x="205" y="505"/>
                </a:cubicBezTo>
                <a:cubicBezTo>
                  <a:pt x="206" y="507"/>
                  <a:pt x="206" y="509"/>
                  <a:pt x="205" y="512"/>
                </a:cubicBezTo>
                <a:lnTo>
                  <a:pt x="203" y="518"/>
                </a:lnTo>
                <a:cubicBezTo>
                  <a:pt x="203" y="519"/>
                  <a:pt x="202" y="520"/>
                  <a:pt x="201" y="521"/>
                </a:cubicBezTo>
                <a:lnTo>
                  <a:pt x="191" y="532"/>
                </a:lnTo>
                <a:lnTo>
                  <a:pt x="191" y="533"/>
                </a:lnTo>
                <a:cubicBezTo>
                  <a:pt x="191" y="536"/>
                  <a:pt x="190" y="538"/>
                  <a:pt x="188" y="540"/>
                </a:cubicBezTo>
                <a:lnTo>
                  <a:pt x="188" y="540"/>
                </a:lnTo>
                <a:lnTo>
                  <a:pt x="186" y="545"/>
                </a:lnTo>
                <a:lnTo>
                  <a:pt x="180" y="554"/>
                </a:lnTo>
                <a:lnTo>
                  <a:pt x="180" y="555"/>
                </a:lnTo>
                <a:lnTo>
                  <a:pt x="180" y="556"/>
                </a:lnTo>
                <a:cubicBezTo>
                  <a:pt x="180" y="558"/>
                  <a:pt x="180" y="560"/>
                  <a:pt x="179" y="561"/>
                </a:cubicBezTo>
                <a:lnTo>
                  <a:pt x="177" y="569"/>
                </a:lnTo>
                <a:cubicBezTo>
                  <a:pt x="177" y="571"/>
                  <a:pt x="176" y="573"/>
                  <a:pt x="174" y="574"/>
                </a:cubicBezTo>
                <a:lnTo>
                  <a:pt x="172" y="575"/>
                </a:lnTo>
                <a:cubicBezTo>
                  <a:pt x="171" y="576"/>
                  <a:pt x="170" y="576"/>
                  <a:pt x="169" y="577"/>
                </a:cubicBezTo>
                <a:lnTo>
                  <a:pt x="161" y="579"/>
                </a:lnTo>
                <a:cubicBezTo>
                  <a:pt x="160" y="579"/>
                  <a:pt x="159" y="579"/>
                  <a:pt x="159" y="579"/>
                </a:cubicBezTo>
                <a:lnTo>
                  <a:pt x="154" y="578"/>
                </a:lnTo>
                <a:lnTo>
                  <a:pt x="153" y="579"/>
                </a:lnTo>
                <a:cubicBezTo>
                  <a:pt x="154" y="581"/>
                  <a:pt x="153" y="584"/>
                  <a:pt x="151" y="586"/>
                </a:cubicBezTo>
                <a:lnTo>
                  <a:pt x="129" y="607"/>
                </a:lnTo>
                <a:lnTo>
                  <a:pt x="132" y="605"/>
                </a:lnTo>
                <a:lnTo>
                  <a:pt x="142" y="603"/>
                </a:lnTo>
                <a:lnTo>
                  <a:pt x="147" y="601"/>
                </a:lnTo>
                <a:cubicBezTo>
                  <a:pt x="146" y="600"/>
                  <a:pt x="145" y="599"/>
                  <a:pt x="145" y="597"/>
                </a:cubicBezTo>
                <a:lnTo>
                  <a:pt x="145" y="595"/>
                </a:lnTo>
                <a:cubicBezTo>
                  <a:pt x="145" y="591"/>
                  <a:pt x="149" y="587"/>
                  <a:pt x="153" y="587"/>
                </a:cubicBezTo>
                <a:lnTo>
                  <a:pt x="160" y="587"/>
                </a:lnTo>
                <a:cubicBezTo>
                  <a:pt x="163" y="587"/>
                  <a:pt x="164" y="588"/>
                  <a:pt x="166" y="589"/>
                </a:cubicBezTo>
                <a:lnTo>
                  <a:pt x="168" y="591"/>
                </a:lnTo>
                <a:cubicBezTo>
                  <a:pt x="170" y="593"/>
                  <a:pt x="171" y="595"/>
                  <a:pt x="171" y="597"/>
                </a:cubicBezTo>
                <a:lnTo>
                  <a:pt x="172" y="598"/>
                </a:lnTo>
                <a:cubicBezTo>
                  <a:pt x="174" y="598"/>
                  <a:pt x="176" y="599"/>
                  <a:pt x="177" y="601"/>
                </a:cubicBezTo>
                <a:lnTo>
                  <a:pt x="181" y="604"/>
                </a:lnTo>
                <a:lnTo>
                  <a:pt x="184" y="605"/>
                </a:lnTo>
                <a:lnTo>
                  <a:pt x="190" y="604"/>
                </a:lnTo>
                <a:lnTo>
                  <a:pt x="203" y="600"/>
                </a:lnTo>
                <a:lnTo>
                  <a:pt x="208" y="597"/>
                </a:lnTo>
                <a:cubicBezTo>
                  <a:pt x="211" y="595"/>
                  <a:pt x="214" y="595"/>
                  <a:pt x="216" y="597"/>
                </a:cubicBezTo>
                <a:cubicBezTo>
                  <a:pt x="219" y="598"/>
                  <a:pt x="220" y="601"/>
                  <a:pt x="220" y="604"/>
                </a:cubicBezTo>
                <a:lnTo>
                  <a:pt x="220" y="604"/>
                </a:lnTo>
                <a:lnTo>
                  <a:pt x="233" y="603"/>
                </a:lnTo>
                <a:lnTo>
                  <a:pt x="249" y="581"/>
                </a:lnTo>
                <a:lnTo>
                  <a:pt x="254" y="568"/>
                </a:lnTo>
                <a:cubicBezTo>
                  <a:pt x="255" y="566"/>
                  <a:pt x="255" y="565"/>
                  <a:pt x="257" y="563"/>
                </a:cubicBezTo>
                <a:lnTo>
                  <a:pt x="261" y="559"/>
                </a:lnTo>
                <a:cubicBezTo>
                  <a:pt x="262" y="558"/>
                  <a:pt x="262" y="558"/>
                  <a:pt x="263" y="558"/>
                </a:cubicBezTo>
                <a:lnTo>
                  <a:pt x="269" y="554"/>
                </a:lnTo>
                <a:lnTo>
                  <a:pt x="276" y="552"/>
                </a:lnTo>
                <a:cubicBezTo>
                  <a:pt x="279" y="551"/>
                  <a:pt x="283" y="553"/>
                  <a:pt x="285" y="556"/>
                </a:cubicBezTo>
                <a:cubicBezTo>
                  <a:pt x="287" y="559"/>
                  <a:pt x="287" y="562"/>
                  <a:pt x="284" y="565"/>
                </a:cubicBezTo>
                <a:lnTo>
                  <a:pt x="283" y="567"/>
                </a:lnTo>
                <a:cubicBezTo>
                  <a:pt x="283" y="567"/>
                  <a:pt x="284" y="568"/>
                  <a:pt x="284" y="569"/>
                </a:cubicBezTo>
                <a:lnTo>
                  <a:pt x="284" y="572"/>
                </a:lnTo>
                <a:lnTo>
                  <a:pt x="284" y="576"/>
                </a:lnTo>
                <a:lnTo>
                  <a:pt x="285" y="578"/>
                </a:lnTo>
                <a:cubicBezTo>
                  <a:pt x="285" y="578"/>
                  <a:pt x="285" y="579"/>
                  <a:pt x="285" y="580"/>
                </a:cubicBezTo>
                <a:lnTo>
                  <a:pt x="292" y="578"/>
                </a:lnTo>
                <a:cubicBezTo>
                  <a:pt x="293" y="578"/>
                  <a:pt x="294" y="578"/>
                  <a:pt x="294" y="579"/>
                </a:cubicBezTo>
                <a:lnTo>
                  <a:pt x="301" y="580"/>
                </a:lnTo>
                <a:lnTo>
                  <a:pt x="316" y="585"/>
                </a:lnTo>
                <a:cubicBezTo>
                  <a:pt x="320" y="585"/>
                  <a:pt x="323" y="588"/>
                  <a:pt x="323" y="592"/>
                </a:cubicBezTo>
                <a:cubicBezTo>
                  <a:pt x="324" y="596"/>
                  <a:pt x="322" y="599"/>
                  <a:pt x="318" y="601"/>
                </a:cubicBezTo>
                <a:lnTo>
                  <a:pt x="312" y="603"/>
                </a:lnTo>
                <a:lnTo>
                  <a:pt x="278" y="608"/>
                </a:lnTo>
                <a:lnTo>
                  <a:pt x="275" y="613"/>
                </a:lnTo>
                <a:cubicBezTo>
                  <a:pt x="275" y="614"/>
                  <a:pt x="273" y="615"/>
                  <a:pt x="272" y="616"/>
                </a:cubicBezTo>
                <a:lnTo>
                  <a:pt x="269" y="617"/>
                </a:lnTo>
                <a:lnTo>
                  <a:pt x="263" y="618"/>
                </a:lnTo>
                <a:cubicBezTo>
                  <a:pt x="262" y="619"/>
                  <a:pt x="261" y="619"/>
                  <a:pt x="260" y="618"/>
                </a:cubicBezTo>
                <a:lnTo>
                  <a:pt x="257" y="618"/>
                </a:lnTo>
                <a:cubicBezTo>
                  <a:pt x="256" y="617"/>
                  <a:pt x="255" y="617"/>
                  <a:pt x="254" y="617"/>
                </a:cubicBezTo>
                <a:lnTo>
                  <a:pt x="231" y="625"/>
                </a:lnTo>
                <a:lnTo>
                  <a:pt x="230" y="627"/>
                </a:lnTo>
                <a:cubicBezTo>
                  <a:pt x="229" y="627"/>
                  <a:pt x="228" y="628"/>
                  <a:pt x="227" y="628"/>
                </a:cubicBezTo>
                <a:lnTo>
                  <a:pt x="224" y="630"/>
                </a:lnTo>
                <a:lnTo>
                  <a:pt x="215" y="632"/>
                </a:lnTo>
                <a:lnTo>
                  <a:pt x="203" y="631"/>
                </a:lnTo>
                <a:lnTo>
                  <a:pt x="202" y="632"/>
                </a:lnTo>
                <a:cubicBezTo>
                  <a:pt x="200" y="633"/>
                  <a:pt x="198" y="633"/>
                  <a:pt x="196" y="633"/>
                </a:cubicBezTo>
                <a:lnTo>
                  <a:pt x="183" y="632"/>
                </a:lnTo>
                <a:cubicBezTo>
                  <a:pt x="183" y="633"/>
                  <a:pt x="182" y="633"/>
                  <a:pt x="182" y="633"/>
                </a:cubicBezTo>
                <a:lnTo>
                  <a:pt x="180" y="635"/>
                </a:lnTo>
                <a:cubicBezTo>
                  <a:pt x="178" y="637"/>
                  <a:pt x="175" y="637"/>
                  <a:pt x="172" y="636"/>
                </a:cubicBezTo>
                <a:lnTo>
                  <a:pt x="171" y="636"/>
                </a:lnTo>
                <a:cubicBezTo>
                  <a:pt x="170" y="635"/>
                  <a:pt x="169" y="635"/>
                  <a:pt x="168" y="634"/>
                </a:cubicBezTo>
                <a:lnTo>
                  <a:pt x="168" y="634"/>
                </a:lnTo>
                <a:lnTo>
                  <a:pt x="154" y="634"/>
                </a:lnTo>
                <a:cubicBezTo>
                  <a:pt x="153" y="634"/>
                  <a:pt x="153" y="634"/>
                  <a:pt x="152" y="634"/>
                </a:cubicBezTo>
                <a:lnTo>
                  <a:pt x="147" y="632"/>
                </a:lnTo>
                <a:cubicBezTo>
                  <a:pt x="147" y="633"/>
                  <a:pt x="146" y="633"/>
                  <a:pt x="146" y="634"/>
                </a:cubicBezTo>
                <a:cubicBezTo>
                  <a:pt x="145" y="634"/>
                  <a:pt x="144" y="634"/>
                  <a:pt x="143" y="635"/>
                </a:cubicBezTo>
                <a:lnTo>
                  <a:pt x="143" y="635"/>
                </a:lnTo>
                <a:lnTo>
                  <a:pt x="143" y="637"/>
                </a:lnTo>
                <a:cubicBezTo>
                  <a:pt x="143" y="638"/>
                  <a:pt x="143" y="638"/>
                  <a:pt x="143" y="639"/>
                </a:cubicBezTo>
                <a:cubicBezTo>
                  <a:pt x="143" y="640"/>
                  <a:pt x="143" y="642"/>
                  <a:pt x="142" y="643"/>
                </a:cubicBezTo>
                <a:lnTo>
                  <a:pt x="142" y="643"/>
                </a:lnTo>
                <a:cubicBezTo>
                  <a:pt x="143" y="643"/>
                  <a:pt x="144" y="644"/>
                  <a:pt x="145" y="645"/>
                </a:cubicBezTo>
                <a:lnTo>
                  <a:pt x="147" y="647"/>
                </a:lnTo>
                <a:cubicBezTo>
                  <a:pt x="149" y="648"/>
                  <a:pt x="149" y="650"/>
                  <a:pt x="150" y="651"/>
                </a:cubicBezTo>
                <a:lnTo>
                  <a:pt x="151" y="656"/>
                </a:lnTo>
                <a:cubicBezTo>
                  <a:pt x="151" y="659"/>
                  <a:pt x="150" y="662"/>
                  <a:pt x="147" y="663"/>
                </a:cubicBezTo>
                <a:cubicBezTo>
                  <a:pt x="145" y="665"/>
                  <a:pt x="142" y="666"/>
                  <a:pt x="139" y="664"/>
                </a:cubicBezTo>
                <a:lnTo>
                  <a:pt x="136" y="662"/>
                </a:lnTo>
                <a:lnTo>
                  <a:pt x="132" y="662"/>
                </a:lnTo>
                <a:lnTo>
                  <a:pt x="132" y="662"/>
                </a:lnTo>
                <a:lnTo>
                  <a:pt x="130" y="665"/>
                </a:lnTo>
                <a:cubicBezTo>
                  <a:pt x="129" y="665"/>
                  <a:pt x="129" y="666"/>
                  <a:pt x="128" y="666"/>
                </a:cubicBezTo>
                <a:lnTo>
                  <a:pt x="126" y="669"/>
                </a:lnTo>
                <a:cubicBezTo>
                  <a:pt x="125" y="669"/>
                  <a:pt x="124" y="669"/>
                  <a:pt x="124" y="670"/>
                </a:cubicBezTo>
                <a:lnTo>
                  <a:pt x="105" y="679"/>
                </a:lnTo>
                <a:cubicBezTo>
                  <a:pt x="105" y="679"/>
                  <a:pt x="106" y="679"/>
                  <a:pt x="106" y="680"/>
                </a:cubicBezTo>
                <a:lnTo>
                  <a:pt x="109" y="683"/>
                </a:lnTo>
                <a:cubicBezTo>
                  <a:pt x="111" y="684"/>
                  <a:pt x="112" y="687"/>
                  <a:pt x="112" y="689"/>
                </a:cubicBezTo>
                <a:lnTo>
                  <a:pt x="111" y="703"/>
                </a:lnTo>
                <a:lnTo>
                  <a:pt x="113" y="706"/>
                </a:lnTo>
                <a:cubicBezTo>
                  <a:pt x="113" y="708"/>
                  <a:pt x="113" y="711"/>
                  <a:pt x="113" y="713"/>
                </a:cubicBezTo>
                <a:cubicBezTo>
                  <a:pt x="112" y="713"/>
                  <a:pt x="112" y="714"/>
                  <a:pt x="112" y="714"/>
                </a:cubicBezTo>
                <a:cubicBezTo>
                  <a:pt x="112" y="715"/>
                  <a:pt x="112" y="716"/>
                  <a:pt x="112" y="716"/>
                </a:cubicBezTo>
                <a:lnTo>
                  <a:pt x="113" y="717"/>
                </a:lnTo>
                <a:lnTo>
                  <a:pt x="117" y="717"/>
                </a:lnTo>
                <a:cubicBezTo>
                  <a:pt x="118" y="717"/>
                  <a:pt x="118" y="717"/>
                  <a:pt x="119" y="717"/>
                </a:cubicBezTo>
                <a:lnTo>
                  <a:pt x="122" y="718"/>
                </a:lnTo>
                <a:cubicBezTo>
                  <a:pt x="123" y="719"/>
                  <a:pt x="124" y="719"/>
                  <a:pt x="125" y="720"/>
                </a:cubicBezTo>
                <a:lnTo>
                  <a:pt x="128" y="723"/>
                </a:lnTo>
                <a:cubicBezTo>
                  <a:pt x="130" y="726"/>
                  <a:pt x="131" y="729"/>
                  <a:pt x="130" y="732"/>
                </a:cubicBezTo>
                <a:cubicBezTo>
                  <a:pt x="129" y="735"/>
                  <a:pt x="127" y="737"/>
                  <a:pt x="124" y="737"/>
                </a:cubicBezTo>
                <a:lnTo>
                  <a:pt x="110" y="739"/>
                </a:lnTo>
                <a:cubicBezTo>
                  <a:pt x="108" y="739"/>
                  <a:pt x="106" y="739"/>
                  <a:pt x="105" y="738"/>
                </a:cubicBezTo>
                <a:cubicBezTo>
                  <a:pt x="104" y="739"/>
                  <a:pt x="104" y="739"/>
                  <a:pt x="103" y="739"/>
                </a:cubicBezTo>
                <a:lnTo>
                  <a:pt x="100" y="741"/>
                </a:lnTo>
                <a:cubicBezTo>
                  <a:pt x="99" y="742"/>
                  <a:pt x="98" y="742"/>
                  <a:pt x="96" y="742"/>
                </a:cubicBezTo>
                <a:lnTo>
                  <a:pt x="88" y="742"/>
                </a:lnTo>
                <a:lnTo>
                  <a:pt x="80" y="740"/>
                </a:lnTo>
                <a:lnTo>
                  <a:pt x="71" y="737"/>
                </a:lnTo>
                <a:cubicBezTo>
                  <a:pt x="70" y="737"/>
                  <a:pt x="69" y="736"/>
                  <a:pt x="68" y="736"/>
                </a:cubicBezTo>
                <a:lnTo>
                  <a:pt x="65" y="734"/>
                </a:lnTo>
                <a:lnTo>
                  <a:pt x="64" y="733"/>
                </a:lnTo>
                <a:lnTo>
                  <a:pt x="63" y="733"/>
                </a:lnTo>
                <a:cubicBezTo>
                  <a:pt x="63" y="734"/>
                  <a:pt x="62" y="735"/>
                  <a:pt x="61" y="735"/>
                </a:cubicBezTo>
                <a:lnTo>
                  <a:pt x="56" y="738"/>
                </a:lnTo>
                <a:cubicBezTo>
                  <a:pt x="55" y="739"/>
                  <a:pt x="54" y="739"/>
                  <a:pt x="53" y="739"/>
                </a:cubicBezTo>
                <a:lnTo>
                  <a:pt x="40" y="741"/>
                </a:lnTo>
                <a:cubicBezTo>
                  <a:pt x="36" y="742"/>
                  <a:pt x="32" y="739"/>
                  <a:pt x="31" y="735"/>
                </a:cubicBezTo>
                <a:cubicBezTo>
                  <a:pt x="31" y="734"/>
                  <a:pt x="30" y="731"/>
                  <a:pt x="30" y="730"/>
                </a:cubicBezTo>
                <a:lnTo>
                  <a:pt x="31" y="727"/>
                </a:lnTo>
                <a:lnTo>
                  <a:pt x="21" y="730"/>
                </a:lnTo>
                <a:lnTo>
                  <a:pt x="14" y="739"/>
                </a:lnTo>
                <a:cubicBezTo>
                  <a:pt x="13" y="740"/>
                  <a:pt x="12" y="741"/>
                  <a:pt x="10" y="741"/>
                </a:cubicBezTo>
                <a:lnTo>
                  <a:pt x="9" y="741"/>
                </a:lnTo>
                <a:cubicBezTo>
                  <a:pt x="9" y="744"/>
                  <a:pt x="8" y="746"/>
                  <a:pt x="7" y="747"/>
                </a:cubicBezTo>
                <a:lnTo>
                  <a:pt x="7" y="747"/>
                </a:lnTo>
                <a:cubicBezTo>
                  <a:pt x="7" y="749"/>
                  <a:pt x="7" y="750"/>
                  <a:pt x="7" y="751"/>
                </a:cubicBezTo>
                <a:lnTo>
                  <a:pt x="6" y="754"/>
                </a:lnTo>
                <a:cubicBezTo>
                  <a:pt x="6" y="756"/>
                  <a:pt x="5" y="758"/>
                  <a:pt x="3" y="759"/>
                </a:cubicBezTo>
                <a:lnTo>
                  <a:pt x="1" y="760"/>
                </a:lnTo>
                <a:lnTo>
                  <a:pt x="0" y="760"/>
                </a:lnTo>
                <a:lnTo>
                  <a:pt x="4" y="760"/>
                </a:lnTo>
                <a:cubicBezTo>
                  <a:pt x="5" y="760"/>
                  <a:pt x="5" y="760"/>
                  <a:pt x="6" y="761"/>
                </a:cubicBezTo>
                <a:cubicBezTo>
                  <a:pt x="7" y="760"/>
                  <a:pt x="8" y="759"/>
                  <a:pt x="9" y="759"/>
                </a:cubicBezTo>
                <a:lnTo>
                  <a:pt x="14" y="757"/>
                </a:lnTo>
                <a:cubicBezTo>
                  <a:pt x="15" y="757"/>
                  <a:pt x="16" y="756"/>
                  <a:pt x="17" y="757"/>
                </a:cubicBezTo>
                <a:lnTo>
                  <a:pt x="20" y="757"/>
                </a:lnTo>
                <a:cubicBezTo>
                  <a:pt x="22" y="757"/>
                  <a:pt x="23" y="758"/>
                  <a:pt x="25" y="759"/>
                </a:cubicBezTo>
                <a:lnTo>
                  <a:pt x="25" y="759"/>
                </a:lnTo>
                <a:lnTo>
                  <a:pt x="26" y="759"/>
                </a:lnTo>
                <a:cubicBezTo>
                  <a:pt x="29" y="758"/>
                  <a:pt x="32" y="758"/>
                  <a:pt x="34" y="760"/>
                </a:cubicBezTo>
                <a:lnTo>
                  <a:pt x="36" y="762"/>
                </a:lnTo>
                <a:lnTo>
                  <a:pt x="37" y="763"/>
                </a:lnTo>
                <a:cubicBezTo>
                  <a:pt x="37" y="763"/>
                  <a:pt x="37" y="762"/>
                  <a:pt x="38" y="762"/>
                </a:cubicBezTo>
                <a:lnTo>
                  <a:pt x="64" y="756"/>
                </a:lnTo>
                <a:cubicBezTo>
                  <a:pt x="65" y="756"/>
                  <a:pt x="65" y="755"/>
                  <a:pt x="66" y="756"/>
                </a:cubicBezTo>
                <a:lnTo>
                  <a:pt x="74" y="756"/>
                </a:lnTo>
                <a:cubicBezTo>
                  <a:pt x="75" y="755"/>
                  <a:pt x="77" y="754"/>
                  <a:pt x="79" y="754"/>
                </a:cubicBezTo>
                <a:lnTo>
                  <a:pt x="118" y="752"/>
                </a:lnTo>
                <a:cubicBezTo>
                  <a:pt x="122" y="752"/>
                  <a:pt x="125" y="754"/>
                  <a:pt x="126" y="757"/>
                </a:cubicBezTo>
                <a:cubicBezTo>
                  <a:pt x="127" y="760"/>
                  <a:pt x="126" y="764"/>
                  <a:pt x="123" y="766"/>
                </a:cubicBezTo>
                <a:cubicBezTo>
                  <a:pt x="124" y="767"/>
                  <a:pt x="124" y="769"/>
                  <a:pt x="123" y="770"/>
                </a:cubicBezTo>
                <a:cubicBezTo>
                  <a:pt x="122" y="773"/>
                  <a:pt x="120" y="776"/>
                  <a:pt x="117" y="776"/>
                </a:cubicBezTo>
                <a:lnTo>
                  <a:pt x="102" y="778"/>
                </a:lnTo>
                <a:lnTo>
                  <a:pt x="95" y="778"/>
                </a:lnTo>
                <a:lnTo>
                  <a:pt x="93" y="785"/>
                </a:lnTo>
                <a:lnTo>
                  <a:pt x="93" y="786"/>
                </a:lnTo>
                <a:cubicBezTo>
                  <a:pt x="94" y="788"/>
                  <a:pt x="93" y="791"/>
                  <a:pt x="92" y="793"/>
                </a:cubicBezTo>
                <a:cubicBezTo>
                  <a:pt x="91" y="795"/>
                  <a:pt x="88" y="796"/>
                  <a:pt x="86" y="796"/>
                </a:cubicBezTo>
                <a:lnTo>
                  <a:pt x="83" y="796"/>
                </a:lnTo>
                <a:cubicBezTo>
                  <a:pt x="83" y="796"/>
                  <a:pt x="82" y="796"/>
                  <a:pt x="81" y="796"/>
                </a:cubicBezTo>
                <a:lnTo>
                  <a:pt x="79" y="795"/>
                </a:lnTo>
                <a:cubicBezTo>
                  <a:pt x="78" y="796"/>
                  <a:pt x="77" y="796"/>
                  <a:pt x="77" y="797"/>
                </a:cubicBezTo>
                <a:lnTo>
                  <a:pt x="69" y="802"/>
                </a:lnTo>
                <a:cubicBezTo>
                  <a:pt x="68" y="802"/>
                  <a:pt x="67" y="802"/>
                  <a:pt x="66" y="802"/>
                </a:cubicBezTo>
                <a:lnTo>
                  <a:pt x="48" y="807"/>
                </a:lnTo>
                <a:lnTo>
                  <a:pt x="33" y="815"/>
                </a:lnTo>
                <a:cubicBezTo>
                  <a:pt x="32" y="815"/>
                  <a:pt x="31" y="816"/>
                  <a:pt x="30" y="816"/>
                </a:cubicBezTo>
                <a:lnTo>
                  <a:pt x="29" y="816"/>
                </a:lnTo>
                <a:cubicBezTo>
                  <a:pt x="29" y="819"/>
                  <a:pt x="27" y="822"/>
                  <a:pt x="25" y="823"/>
                </a:cubicBezTo>
                <a:lnTo>
                  <a:pt x="24" y="823"/>
                </a:lnTo>
                <a:lnTo>
                  <a:pt x="25" y="824"/>
                </a:lnTo>
                <a:cubicBezTo>
                  <a:pt x="26" y="825"/>
                  <a:pt x="27" y="826"/>
                  <a:pt x="28" y="827"/>
                </a:cubicBezTo>
                <a:cubicBezTo>
                  <a:pt x="29" y="828"/>
                  <a:pt x="30" y="830"/>
                  <a:pt x="30" y="832"/>
                </a:cubicBezTo>
                <a:lnTo>
                  <a:pt x="30" y="834"/>
                </a:lnTo>
                <a:cubicBezTo>
                  <a:pt x="30" y="835"/>
                  <a:pt x="30" y="836"/>
                  <a:pt x="30" y="837"/>
                </a:cubicBezTo>
                <a:lnTo>
                  <a:pt x="29" y="839"/>
                </a:lnTo>
                <a:cubicBezTo>
                  <a:pt x="29" y="841"/>
                  <a:pt x="27" y="842"/>
                  <a:pt x="26" y="843"/>
                </a:cubicBezTo>
                <a:cubicBezTo>
                  <a:pt x="24" y="844"/>
                  <a:pt x="21" y="846"/>
                  <a:pt x="20" y="846"/>
                </a:cubicBezTo>
                <a:lnTo>
                  <a:pt x="18" y="846"/>
                </a:lnTo>
                <a:lnTo>
                  <a:pt x="7" y="850"/>
                </a:lnTo>
                <a:cubicBezTo>
                  <a:pt x="9" y="850"/>
                  <a:pt x="11" y="852"/>
                  <a:pt x="12" y="855"/>
                </a:cubicBezTo>
                <a:lnTo>
                  <a:pt x="13" y="857"/>
                </a:lnTo>
                <a:lnTo>
                  <a:pt x="16" y="852"/>
                </a:lnTo>
                <a:cubicBezTo>
                  <a:pt x="17" y="851"/>
                  <a:pt x="17" y="851"/>
                  <a:pt x="18" y="850"/>
                </a:cubicBezTo>
                <a:lnTo>
                  <a:pt x="20" y="848"/>
                </a:lnTo>
                <a:cubicBezTo>
                  <a:pt x="23" y="847"/>
                  <a:pt x="26" y="846"/>
                  <a:pt x="29" y="848"/>
                </a:cubicBezTo>
                <a:lnTo>
                  <a:pt x="37" y="851"/>
                </a:lnTo>
                <a:cubicBezTo>
                  <a:pt x="38" y="852"/>
                  <a:pt x="40" y="854"/>
                  <a:pt x="41" y="856"/>
                </a:cubicBezTo>
                <a:lnTo>
                  <a:pt x="44" y="864"/>
                </a:lnTo>
                <a:cubicBezTo>
                  <a:pt x="45" y="865"/>
                  <a:pt x="45" y="867"/>
                  <a:pt x="44" y="868"/>
                </a:cubicBezTo>
                <a:lnTo>
                  <a:pt x="43" y="875"/>
                </a:lnTo>
                <a:lnTo>
                  <a:pt x="49" y="878"/>
                </a:lnTo>
                <a:lnTo>
                  <a:pt x="50" y="878"/>
                </a:lnTo>
                <a:lnTo>
                  <a:pt x="54" y="875"/>
                </a:lnTo>
                <a:lnTo>
                  <a:pt x="58" y="871"/>
                </a:lnTo>
                <a:cubicBezTo>
                  <a:pt x="60" y="868"/>
                  <a:pt x="64" y="868"/>
                  <a:pt x="67" y="869"/>
                </a:cubicBezTo>
                <a:lnTo>
                  <a:pt x="68" y="870"/>
                </a:lnTo>
                <a:lnTo>
                  <a:pt x="76" y="864"/>
                </a:lnTo>
                <a:cubicBezTo>
                  <a:pt x="77" y="863"/>
                  <a:pt x="77" y="863"/>
                  <a:pt x="78" y="862"/>
                </a:cubicBezTo>
                <a:lnTo>
                  <a:pt x="86" y="860"/>
                </a:lnTo>
                <a:cubicBezTo>
                  <a:pt x="86" y="860"/>
                  <a:pt x="87" y="859"/>
                  <a:pt x="88" y="858"/>
                </a:cubicBezTo>
                <a:lnTo>
                  <a:pt x="89" y="857"/>
                </a:lnTo>
                <a:cubicBezTo>
                  <a:pt x="91" y="856"/>
                  <a:pt x="92" y="855"/>
                  <a:pt x="94" y="855"/>
                </a:cubicBezTo>
                <a:lnTo>
                  <a:pt x="97" y="855"/>
                </a:lnTo>
                <a:cubicBezTo>
                  <a:pt x="98" y="855"/>
                  <a:pt x="99" y="856"/>
                  <a:pt x="100" y="856"/>
                </a:cubicBezTo>
                <a:lnTo>
                  <a:pt x="100" y="856"/>
                </a:lnTo>
                <a:lnTo>
                  <a:pt x="103" y="855"/>
                </a:lnTo>
                <a:cubicBezTo>
                  <a:pt x="104" y="855"/>
                  <a:pt x="105" y="854"/>
                  <a:pt x="105" y="854"/>
                </a:cubicBezTo>
                <a:lnTo>
                  <a:pt x="105" y="854"/>
                </a:lnTo>
                <a:lnTo>
                  <a:pt x="108" y="854"/>
                </a:lnTo>
                <a:lnTo>
                  <a:pt x="108" y="853"/>
                </a:lnTo>
                <a:cubicBezTo>
                  <a:pt x="109" y="853"/>
                  <a:pt x="110" y="852"/>
                  <a:pt x="111" y="852"/>
                </a:cubicBezTo>
                <a:lnTo>
                  <a:pt x="114" y="849"/>
                </a:lnTo>
                <a:lnTo>
                  <a:pt x="136" y="841"/>
                </a:lnTo>
                <a:lnTo>
                  <a:pt x="152" y="838"/>
                </a:lnTo>
                <a:cubicBezTo>
                  <a:pt x="154" y="838"/>
                  <a:pt x="157" y="839"/>
                  <a:pt x="158" y="840"/>
                </a:cubicBezTo>
                <a:cubicBezTo>
                  <a:pt x="160" y="842"/>
                  <a:pt x="161" y="844"/>
                  <a:pt x="161" y="846"/>
                </a:cubicBezTo>
                <a:lnTo>
                  <a:pt x="161" y="849"/>
                </a:lnTo>
                <a:cubicBezTo>
                  <a:pt x="161" y="852"/>
                  <a:pt x="159" y="855"/>
                  <a:pt x="156" y="856"/>
                </a:cubicBezTo>
                <a:lnTo>
                  <a:pt x="149" y="858"/>
                </a:lnTo>
                <a:lnTo>
                  <a:pt x="139" y="864"/>
                </a:lnTo>
                <a:lnTo>
                  <a:pt x="132" y="867"/>
                </a:lnTo>
                <a:cubicBezTo>
                  <a:pt x="131" y="867"/>
                  <a:pt x="130" y="867"/>
                  <a:pt x="129" y="867"/>
                </a:cubicBezTo>
                <a:lnTo>
                  <a:pt x="127" y="867"/>
                </a:lnTo>
                <a:lnTo>
                  <a:pt x="126" y="869"/>
                </a:lnTo>
                <a:cubicBezTo>
                  <a:pt x="126" y="870"/>
                  <a:pt x="125" y="871"/>
                  <a:pt x="123" y="872"/>
                </a:cubicBezTo>
                <a:lnTo>
                  <a:pt x="120" y="875"/>
                </a:lnTo>
                <a:cubicBezTo>
                  <a:pt x="121" y="876"/>
                  <a:pt x="121" y="877"/>
                  <a:pt x="121" y="879"/>
                </a:cubicBezTo>
                <a:lnTo>
                  <a:pt x="121" y="881"/>
                </a:lnTo>
                <a:cubicBezTo>
                  <a:pt x="121" y="885"/>
                  <a:pt x="118" y="889"/>
                  <a:pt x="113" y="889"/>
                </a:cubicBezTo>
                <a:lnTo>
                  <a:pt x="106" y="889"/>
                </a:lnTo>
                <a:lnTo>
                  <a:pt x="106" y="889"/>
                </a:lnTo>
                <a:lnTo>
                  <a:pt x="104" y="892"/>
                </a:lnTo>
                <a:cubicBezTo>
                  <a:pt x="103" y="893"/>
                  <a:pt x="102" y="894"/>
                  <a:pt x="101" y="894"/>
                </a:cubicBezTo>
                <a:lnTo>
                  <a:pt x="97" y="896"/>
                </a:lnTo>
                <a:cubicBezTo>
                  <a:pt x="97" y="896"/>
                  <a:pt x="96" y="897"/>
                  <a:pt x="95" y="897"/>
                </a:cubicBezTo>
                <a:lnTo>
                  <a:pt x="92" y="897"/>
                </a:lnTo>
                <a:cubicBezTo>
                  <a:pt x="90" y="898"/>
                  <a:pt x="89" y="898"/>
                  <a:pt x="88" y="897"/>
                </a:cubicBezTo>
                <a:lnTo>
                  <a:pt x="88" y="898"/>
                </a:lnTo>
                <a:lnTo>
                  <a:pt x="88" y="900"/>
                </a:lnTo>
                <a:cubicBezTo>
                  <a:pt x="88" y="903"/>
                  <a:pt x="87" y="905"/>
                  <a:pt x="85" y="906"/>
                </a:cubicBezTo>
                <a:lnTo>
                  <a:pt x="76" y="915"/>
                </a:lnTo>
                <a:cubicBezTo>
                  <a:pt x="75" y="916"/>
                  <a:pt x="75" y="916"/>
                  <a:pt x="74" y="917"/>
                </a:cubicBezTo>
                <a:lnTo>
                  <a:pt x="69" y="918"/>
                </a:lnTo>
                <a:cubicBezTo>
                  <a:pt x="69" y="919"/>
                  <a:pt x="68" y="919"/>
                  <a:pt x="67" y="919"/>
                </a:cubicBezTo>
                <a:cubicBezTo>
                  <a:pt x="67" y="919"/>
                  <a:pt x="67" y="919"/>
                  <a:pt x="67" y="920"/>
                </a:cubicBezTo>
                <a:cubicBezTo>
                  <a:pt x="67" y="921"/>
                  <a:pt x="68" y="922"/>
                  <a:pt x="68" y="923"/>
                </a:cubicBezTo>
                <a:cubicBezTo>
                  <a:pt x="68" y="923"/>
                  <a:pt x="68" y="923"/>
                  <a:pt x="68" y="924"/>
                </a:cubicBezTo>
                <a:lnTo>
                  <a:pt x="68" y="924"/>
                </a:lnTo>
                <a:lnTo>
                  <a:pt x="77" y="921"/>
                </a:lnTo>
                <a:cubicBezTo>
                  <a:pt x="77" y="920"/>
                  <a:pt x="77" y="920"/>
                  <a:pt x="77" y="920"/>
                </a:cubicBezTo>
                <a:cubicBezTo>
                  <a:pt x="78" y="919"/>
                  <a:pt x="79" y="917"/>
                  <a:pt x="80" y="916"/>
                </a:cubicBezTo>
                <a:lnTo>
                  <a:pt x="83" y="914"/>
                </a:lnTo>
                <a:lnTo>
                  <a:pt x="93" y="909"/>
                </a:lnTo>
                <a:cubicBezTo>
                  <a:pt x="93" y="909"/>
                  <a:pt x="94" y="908"/>
                  <a:pt x="95" y="908"/>
                </a:cubicBezTo>
                <a:lnTo>
                  <a:pt x="118" y="905"/>
                </a:lnTo>
                <a:lnTo>
                  <a:pt x="124" y="902"/>
                </a:lnTo>
                <a:cubicBezTo>
                  <a:pt x="125" y="902"/>
                  <a:pt x="126" y="902"/>
                  <a:pt x="127" y="902"/>
                </a:cubicBezTo>
                <a:lnTo>
                  <a:pt x="141" y="900"/>
                </a:lnTo>
                <a:lnTo>
                  <a:pt x="144" y="898"/>
                </a:lnTo>
                <a:lnTo>
                  <a:pt x="150" y="892"/>
                </a:lnTo>
                <a:lnTo>
                  <a:pt x="150" y="890"/>
                </a:lnTo>
                <a:lnTo>
                  <a:pt x="150" y="888"/>
                </a:lnTo>
                <a:lnTo>
                  <a:pt x="150" y="885"/>
                </a:lnTo>
                <a:cubicBezTo>
                  <a:pt x="149" y="882"/>
                  <a:pt x="150" y="879"/>
                  <a:pt x="152" y="877"/>
                </a:cubicBezTo>
                <a:cubicBezTo>
                  <a:pt x="154" y="875"/>
                  <a:pt x="157" y="874"/>
                  <a:pt x="160" y="875"/>
                </a:cubicBezTo>
                <a:lnTo>
                  <a:pt x="165" y="878"/>
                </a:lnTo>
                <a:lnTo>
                  <a:pt x="168" y="880"/>
                </a:lnTo>
                <a:lnTo>
                  <a:pt x="170" y="882"/>
                </a:lnTo>
                <a:cubicBezTo>
                  <a:pt x="171" y="883"/>
                  <a:pt x="172" y="885"/>
                  <a:pt x="172" y="886"/>
                </a:cubicBezTo>
                <a:cubicBezTo>
                  <a:pt x="172" y="887"/>
                  <a:pt x="172" y="888"/>
                  <a:pt x="172" y="888"/>
                </a:cubicBezTo>
                <a:lnTo>
                  <a:pt x="173" y="888"/>
                </a:lnTo>
                <a:cubicBezTo>
                  <a:pt x="176" y="886"/>
                  <a:pt x="179" y="886"/>
                  <a:pt x="181" y="888"/>
                </a:cubicBezTo>
                <a:lnTo>
                  <a:pt x="184" y="889"/>
                </a:lnTo>
                <a:cubicBezTo>
                  <a:pt x="187" y="890"/>
                  <a:pt x="188" y="893"/>
                  <a:pt x="188" y="896"/>
                </a:cubicBezTo>
                <a:cubicBezTo>
                  <a:pt x="188" y="898"/>
                  <a:pt x="188" y="902"/>
                  <a:pt x="186" y="903"/>
                </a:cubicBezTo>
                <a:lnTo>
                  <a:pt x="186" y="904"/>
                </a:lnTo>
                <a:cubicBezTo>
                  <a:pt x="186" y="904"/>
                  <a:pt x="186" y="904"/>
                  <a:pt x="185" y="905"/>
                </a:cubicBezTo>
                <a:lnTo>
                  <a:pt x="185" y="908"/>
                </a:lnTo>
                <a:cubicBezTo>
                  <a:pt x="185" y="911"/>
                  <a:pt x="183" y="913"/>
                  <a:pt x="180" y="915"/>
                </a:cubicBezTo>
                <a:lnTo>
                  <a:pt x="175" y="917"/>
                </a:lnTo>
                <a:lnTo>
                  <a:pt x="167" y="919"/>
                </a:lnTo>
                <a:lnTo>
                  <a:pt x="161" y="922"/>
                </a:lnTo>
                <a:cubicBezTo>
                  <a:pt x="164" y="923"/>
                  <a:pt x="167" y="925"/>
                  <a:pt x="168" y="928"/>
                </a:cubicBezTo>
                <a:cubicBezTo>
                  <a:pt x="169" y="932"/>
                  <a:pt x="167" y="935"/>
                  <a:pt x="164" y="937"/>
                </a:cubicBezTo>
                <a:lnTo>
                  <a:pt x="160" y="940"/>
                </a:lnTo>
                <a:lnTo>
                  <a:pt x="150" y="945"/>
                </a:lnTo>
                <a:lnTo>
                  <a:pt x="144" y="953"/>
                </a:lnTo>
                <a:lnTo>
                  <a:pt x="145" y="953"/>
                </a:lnTo>
                <a:cubicBezTo>
                  <a:pt x="146" y="954"/>
                  <a:pt x="147" y="955"/>
                  <a:pt x="148" y="956"/>
                </a:cubicBezTo>
                <a:lnTo>
                  <a:pt x="148" y="956"/>
                </a:lnTo>
                <a:cubicBezTo>
                  <a:pt x="149" y="955"/>
                  <a:pt x="151" y="955"/>
                  <a:pt x="152" y="955"/>
                </a:cubicBezTo>
                <a:lnTo>
                  <a:pt x="152" y="954"/>
                </a:lnTo>
                <a:cubicBezTo>
                  <a:pt x="153" y="952"/>
                  <a:pt x="156" y="950"/>
                  <a:pt x="158" y="949"/>
                </a:cubicBezTo>
                <a:lnTo>
                  <a:pt x="170" y="947"/>
                </a:lnTo>
                <a:cubicBezTo>
                  <a:pt x="170" y="944"/>
                  <a:pt x="172" y="942"/>
                  <a:pt x="174" y="940"/>
                </a:cubicBezTo>
                <a:lnTo>
                  <a:pt x="177" y="939"/>
                </a:lnTo>
                <a:cubicBezTo>
                  <a:pt x="178" y="938"/>
                  <a:pt x="180" y="938"/>
                  <a:pt x="181" y="939"/>
                </a:cubicBezTo>
                <a:lnTo>
                  <a:pt x="185" y="93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0" name="Google Shape;4630;p90"/>
          <p:cNvSpPr/>
          <p:nvPr/>
        </p:nvSpPr>
        <p:spPr>
          <a:xfrm>
            <a:off x="5262518" y="2363588"/>
            <a:ext cx="7725" cy="11588"/>
          </a:xfrm>
          <a:custGeom>
            <a:rect b="b" l="l" r="r" t="t"/>
            <a:pathLst>
              <a:path extrusionOk="0" h="25" w="19">
                <a:moveTo>
                  <a:pt x="7" y="5"/>
                </a:moveTo>
                <a:lnTo>
                  <a:pt x="9" y="8"/>
                </a:lnTo>
                <a:cubicBezTo>
                  <a:pt x="10" y="10"/>
                  <a:pt x="10" y="11"/>
                  <a:pt x="10" y="12"/>
                </a:cubicBezTo>
                <a:lnTo>
                  <a:pt x="11" y="15"/>
                </a:lnTo>
                <a:lnTo>
                  <a:pt x="10" y="20"/>
                </a:lnTo>
                <a:lnTo>
                  <a:pt x="10" y="20"/>
                </a:lnTo>
                <a:cubicBezTo>
                  <a:pt x="12" y="20"/>
                  <a:pt x="14" y="21"/>
                  <a:pt x="15" y="22"/>
                </a:cubicBezTo>
                <a:lnTo>
                  <a:pt x="17" y="24"/>
                </a:lnTo>
                <a:lnTo>
                  <a:pt x="18" y="22"/>
                </a:lnTo>
                <a:cubicBezTo>
                  <a:pt x="17" y="22"/>
                  <a:pt x="17" y="22"/>
                  <a:pt x="16" y="22"/>
                </a:cubicBezTo>
                <a:cubicBezTo>
                  <a:pt x="14" y="20"/>
                  <a:pt x="12" y="17"/>
                  <a:pt x="12" y="15"/>
                </a:cubicBezTo>
                <a:lnTo>
                  <a:pt x="12" y="12"/>
                </a:lnTo>
                <a:cubicBezTo>
                  <a:pt x="12" y="11"/>
                  <a:pt x="13" y="9"/>
                  <a:pt x="14" y="8"/>
                </a:cubicBezTo>
                <a:lnTo>
                  <a:pt x="14" y="6"/>
                </a:lnTo>
                <a:lnTo>
                  <a:pt x="14" y="4"/>
                </a:lnTo>
                <a:cubicBezTo>
                  <a:pt x="13" y="3"/>
                  <a:pt x="14" y="2"/>
                  <a:pt x="14" y="0"/>
                </a:cubicBezTo>
                <a:lnTo>
                  <a:pt x="3" y="0"/>
                </a:lnTo>
                <a:lnTo>
                  <a:pt x="0" y="2"/>
                </a:lnTo>
                <a:lnTo>
                  <a:pt x="3" y="2"/>
                </a:lnTo>
                <a:cubicBezTo>
                  <a:pt x="4" y="3"/>
                  <a:pt x="6" y="4"/>
                  <a:pt x="7" y="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1" name="Google Shape;4631;p90"/>
          <p:cNvSpPr/>
          <p:nvPr/>
        </p:nvSpPr>
        <p:spPr>
          <a:xfrm>
            <a:off x="7510531" y="3110995"/>
            <a:ext cx="569728" cy="347634"/>
          </a:xfrm>
          <a:custGeom>
            <a:rect b="b" l="l" r="r" t="t"/>
            <a:pathLst>
              <a:path extrusionOk="0" h="795" w="1299">
                <a:moveTo>
                  <a:pt x="1180" y="47"/>
                </a:moveTo>
                <a:lnTo>
                  <a:pt x="1181" y="45"/>
                </a:lnTo>
                <a:lnTo>
                  <a:pt x="1178" y="44"/>
                </a:lnTo>
                <a:lnTo>
                  <a:pt x="1174" y="46"/>
                </a:lnTo>
                <a:cubicBezTo>
                  <a:pt x="1173" y="47"/>
                  <a:pt x="1171" y="48"/>
                  <a:pt x="1169" y="48"/>
                </a:cubicBezTo>
                <a:cubicBezTo>
                  <a:pt x="1169" y="49"/>
                  <a:pt x="1167" y="49"/>
                  <a:pt x="1166" y="49"/>
                </a:cubicBezTo>
                <a:lnTo>
                  <a:pt x="1166" y="49"/>
                </a:lnTo>
                <a:lnTo>
                  <a:pt x="1161" y="54"/>
                </a:lnTo>
                <a:cubicBezTo>
                  <a:pt x="1160" y="54"/>
                  <a:pt x="1159" y="55"/>
                  <a:pt x="1158" y="55"/>
                </a:cubicBezTo>
                <a:lnTo>
                  <a:pt x="1155" y="56"/>
                </a:lnTo>
                <a:cubicBezTo>
                  <a:pt x="1154" y="56"/>
                  <a:pt x="1153" y="56"/>
                  <a:pt x="1152" y="56"/>
                </a:cubicBezTo>
                <a:lnTo>
                  <a:pt x="1140" y="55"/>
                </a:lnTo>
                <a:lnTo>
                  <a:pt x="1136" y="56"/>
                </a:lnTo>
                <a:cubicBezTo>
                  <a:pt x="1135" y="57"/>
                  <a:pt x="1135" y="57"/>
                  <a:pt x="1134" y="57"/>
                </a:cubicBezTo>
                <a:lnTo>
                  <a:pt x="1123" y="58"/>
                </a:lnTo>
                <a:lnTo>
                  <a:pt x="1119" y="61"/>
                </a:lnTo>
                <a:cubicBezTo>
                  <a:pt x="1118" y="61"/>
                  <a:pt x="1117" y="62"/>
                  <a:pt x="1116" y="62"/>
                </a:cubicBezTo>
                <a:lnTo>
                  <a:pt x="1109" y="63"/>
                </a:lnTo>
                <a:lnTo>
                  <a:pt x="1100" y="67"/>
                </a:lnTo>
                <a:cubicBezTo>
                  <a:pt x="1099" y="68"/>
                  <a:pt x="1098" y="68"/>
                  <a:pt x="1097" y="68"/>
                </a:cubicBezTo>
                <a:lnTo>
                  <a:pt x="1091" y="69"/>
                </a:lnTo>
                <a:cubicBezTo>
                  <a:pt x="1090" y="69"/>
                  <a:pt x="1089" y="69"/>
                  <a:pt x="1087" y="68"/>
                </a:cubicBezTo>
                <a:lnTo>
                  <a:pt x="1081" y="66"/>
                </a:lnTo>
                <a:cubicBezTo>
                  <a:pt x="1081" y="66"/>
                  <a:pt x="1080" y="66"/>
                  <a:pt x="1079" y="65"/>
                </a:cubicBezTo>
                <a:lnTo>
                  <a:pt x="1074" y="61"/>
                </a:lnTo>
                <a:lnTo>
                  <a:pt x="1068" y="55"/>
                </a:lnTo>
                <a:lnTo>
                  <a:pt x="1054" y="33"/>
                </a:lnTo>
                <a:cubicBezTo>
                  <a:pt x="1054" y="32"/>
                  <a:pt x="1054" y="32"/>
                  <a:pt x="1054" y="31"/>
                </a:cubicBezTo>
                <a:lnTo>
                  <a:pt x="1052" y="21"/>
                </a:lnTo>
                <a:lnTo>
                  <a:pt x="1047" y="21"/>
                </a:lnTo>
                <a:cubicBezTo>
                  <a:pt x="1046" y="22"/>
                  <a:pt x="1045" y="21"/>
                  <a:pt x="1043" y="21"/>
                </a:cubicBezTo>
                <a:lnTo>
                  <a:pt x="1040" y="19"/>
                </a:lnTo>
                <a:cubicBezTo>
                  <a:pt x="1039" y="19"/>
                  <a:pt x="1038" y="17"/>
                  <a:pt x="1037" y="16"/>
                </a:cubicBezTo>
                <a:lnTo>
                  <a:pt x="1036" y="14"/>
                </a:lnTo>
                <a:cubicBezTo>
                  <a:pt x="1035" y="14"/>
                  <a:pt x="1035" y="13"/>
                  <a:pt x="1035" y="12"/>
                </a:cubicBezTo>
                <a:lnTo>
                  <a:pt x="1033" y="7"/>
                </a:lnTo>
                <a:lnTo>
                  <a:pt x="1031" y="6"/>
                </a:lnTo>
                <a:lnTo>
                  <a:pt x="1025" y="2"/>
                </a:lnTo>
                <a:lnTo>
                  <a:pt x="1017" y="5"/>
                </a:lnTo>
                <a:cubicBezTo>
                  <a:pt x="1016" y="5"/>
                  <a:pt x="1016" y="5"/>
                  <a:pt x="1015" y="5"/>
                </a:cubicBezTo>
                <a:lnTo>
                  <a:pt x="1007" y="6"/>
                </a:lnTo>
                <a:lnTo>
                  <a:pt x="1006" y="9"/>
                </a:lnTo>
                <a:cubicBezTo>
                  <a:pt x="1005" y="10"/>
                  <a:pt x="1005" y="10"/>
                  <a:pt x="1005" y="11"/>
                </a:cubicBezTo>
                <a:lnTo>
                  <a:pt x="1002" y="14"/>
                </a:lnTo>
                <a:cubicBezTo>
                  <a:pt x="1002" y="15"/>
                  <a:pt x="1001" y="16"/>
                  <a:pt x="1000" y="16"/>
                </a:cubicBezTo>
                <a:lnTo>
                  <a:pt x="997" y="18"/>
                </a:lnTo>
                <a:cubicBezTo>
                  <a:pt x="995" y="19"/>
                  <a:pt x="992" y="19"/>
                  <a:pt x="990" y="18"/>
                </a:cubicBezTo>
                <a:lnTo>
                  <a:pt x="988" y="18"/>
                </a:lnTo>
                <a:cubicBezTo>
                  <a:pt x="987" y="17"/>
                  <a:pt x="986" y="17"/>
                  <a:pt x="986" y="16"/>
                </a:cubicBezTo>
                <a:lnTo>
                  <a:pt x="984" y="15"/>
                </a:lnTo>
                <a:lnTo>
                  <a:pt x="980" y="16"/>
                </a:lnTo>
                <a:lnTo>
                  <a:pt x="966" y="22"/>
                </a:lnTo>
                <a:cubicBezTo>
                  <a:pt x="965" y="23"/>
                  <a:pt x="963" y="23"/>
                  <a:pt x="961" y="23"/>
                </a:cubicBezTo>
                <a:lnTo>
                  <a:pt x="956" y="22"/>
                </a:lnTo>
                <a:cubicBezTo>
                  <a:pt x="955" y="22"/>
                  <a:pt x="953" y="21"/>
                  <a:pt x="952" y="20"/>
                </a:cubicBezTo>
                <a:lnTo>
                  <a:pt x="950" y="17"/>
                </a:lnTo>
                <a:lnTo>
                  <a:pt x="946" y="15"/>
                </a:lnTo>
                <a:lnTo>
                  <a:pt x="942" y="15"/>
                </a:lnTo>
                <a:lnTo>
                  <a:pt x="939" y="15"/>
                </a:lnTo>
                <a:lnTo>
                  <a:pt x="930" y="14"/>
                </a:lnTo>
                <a:cubicBezTo>
                  <a:pt x="929" y="14"/>
                  <a:pt x="928" y="14"/>
                  <a:pt x="927" y="13"/>
                </a:cubicBezTo>
                <a:lnTo>
                  <a:pt x="918" y="8"/>
                </a:lnTo>
                <a:lnTo>
                  <a:pt x="909" y="6"/>
                </a:lnTo>
                <a:cubicBezTo>
                  <a:pt x="908" y="6"/>
                  <a:pt x="907" y="5"/>
                  <a:pt x="906" y="5"/>
                </a:cubicBezTo>
                <a:lnTo>
                  <a:pt x="900" y="0"/>
                </a:lnTo>
                <a:lnTo>
                  <a:pt x="860" y="9"/>
                </a:lnTo>
                <a:lnTo>
                  <a:pt x="848" y="10"/>
                </a:lnTo>
                <a:lnTo>
                  <a:pt x="848" y="14"/>
                </a:lnTo>
                <a:cubicBezTo>
                  <a:pt x="848" y="14"/>
                  <a:pt x="849" y="16"/>
                  <a:pt x="848" y="17"/>
                </a:cubicBezTo>
                <a:cubicBezTo>
                  <a:pt x="848" y="18"/>
                  <a:pt x="848" y="22"/>
                  <a:pt x="847" y="23"/>
                </a:cubicBezTo>
                <a:lnTo>
                  <a:pt x="844" y="27"/>
                </a:lnTo>
                <a:lnTo>
                  <a:pt x="835" y="38"/>
                </a:lnTo>
                <a:lnTo>
                  <a:pt x="833" y="41"/>
                </a:lnTo>
                <a:lnTo>
                  <a:pt x="826" y="63"/>
                </a:lnTo>
                <a:lnTo>
                  <a:pt x="822" y="73"/>
                </a:lnTo>
                <a:lnTo>
                  <a:pt x="816" y="81"/>
                </a:lnTo>
                <a:lnTo>
                  <a:pt x="809" y="88"/>
                </a:lnTo>
                <a:cubicBezTo>
                  <a:pt x="809" y="89"/>
                  <a:pt x="808" y="89"/>
                  <a:pt x="808" y="90"/>
                </a:cubicBezTo>
                <a:lnTo>
                  <a:pt x="803" y="92"/>
                </a:lnTo>
                <a:cubicBezTo>
                  <a:pt x="801" y="93"/>
                  <a:pt x="798" y="93"/>
                  <a:pt x="796" y="92"/>
                </a:cubicBezTo>
                <a:lnTo>
                  <a:pt x="794" y="91"/>
                </a:lnTo>
                <a:cubicBezTo>
                  <a:pt x="793" y="91"/>
                  <a:pt x="792" y="90"/>
                  <a:pt x="791" y="89"/>
                </a:cubicBezTo>
                <a:lnTo>
                  <a:pt x="791" y="89"/>
                </a:lnTo>
                <a:lnTo>
                  <a:pt x="788" y="92"/>
                </a:lnTo>
                <a:cubicBezTo>
                  <a:pt x="788" y="92"/>
                  <a:pt x="787" y="93"/>
                  <a:pt x="786" y="93"/>
                </a:cubicBezTo>
                <a:lnTo>
                  <a:pt x="783" y="95"/>
                </a:lnTo>
                <a:cubicBezTo>
                  <a:pt x="781" y="95"/>
                  <a:pt x="780" y="96"/>
                  <a:pt x="779" y="95"/>
                </a:cubicBezTo>
                <a:lnTo>
                  <a:pt x="777" y="95"/>
                </a:lnTo>
                <a:lnTo>
                  <a:pt x="776" y="98"/>
                </a:lnTo>
                <a:cubicBezTo>
                  <a:pt x="776" y="99"/>
                  <a:pt x="776" y="100"/>
                  <a:pt x="775" y="101"/>
                </a:cubicBezTo>
                <a:lnTo>
                  <a:pt x="774" y="103"/>
                </a:lnTo>
                <a:cubicBezTo>
                  <a:pt x="773" y="104"/>
                  <a:pt x="773" y="105"/>
                  <a:pt x="772" y="106"/>
                </a:cubicBezTo>
                <a:lnTo>
                  <a:pt x="770" y="107"/>
                </a:lnTo>
                <a:cubicBezTo>
                  <a:pt x="769" y="107"/>
                  <a:pt x="769" y="108"/>
                  <a:pt x="768" y="108"/>
                </a:cubicBezTo>
                <a:lnTo>
                  <a:pt x="764" y="110"/>
                </a:lnTo>
                <a:lnTo>
                  <a:pt x="758" y="114"/>
                </a:lnTo>
                <a:cubicBezTo>
                  <a:pt x="757" y="114"/>
                  <a:pt x="756" y="115"/>
                  <a:pt x="755" y="115"/>
                </a:cubicBezTo>
                <a:lnTo>
                  <a:pt x="748" y="117"/>
                </a:lnTo>
                <a:lnTo>
                  <a:pt x="745" y="119"/>
                </a:lnTo>
                <a:lnTo>
                  <a:pt x="738" y="127"/>
                </a:lnTo>
                <a:cubicBezTo>
                  <a:pt x="737" y="127"/>
                  <a:pt x="736" y="128"/>
                  <a:pt x="735" y="128"/>
                </a:cubicBezTo>
                <a:lnTo>
                  <a:pt x="730" y="130"/>
                </a:lnTo>
                <a:cubicBezTo>
                  <a:pt x="728" y="131"/>
                  <a:pt x="726" y="131"/>
                  <a:pt x="725" y="130"/>
                </a:cubicBezTo>
                <a:lnTo>
                  <a:pt x="721" y="128"/>
                </a:lnTo>
                <a:cubicBezTo>
                  <a:pt x="720" y="128"/>
                  <a:pt x="719" y="127"/>
                  <a:pt x="718" y="127"/>
                </a:cubicBezTo>
                <a:lnTo>
                  <a:pt x="711" y="121"/>
                </a:lnTo>
                <a:lnTo>
                  <a:pt x="707" y="123"/>
                </a:lnTo>
                <a:cubicBezTo>
                  <a:pt x="706" y="123"/>
                  <a:pt x="704" y="123"/>
                  <a:pt x="703" y="123"/>
                </a:cubicBezTo>
                <a:cubicBezTo>
                  <a:pt x="701" y="123"/>
                  <a:pt x="697" y="121"/>
                  <a:pt x="696" y="119"/>
                </a:cubicBezTo>
                <a:lnTo>
                  <a:pt x="694" y="117"/>
                </a:lnTo>
                <a:cubicBezTo>
                  <a:pt x="693" y="115"/>
                  <a:pt x="692" y="113"/>
                  <a:pt x="693" y="111"/>
                </a:cubicBezTo>
                <a:lnTo>
                  <a:pt x="693" y="108"/>
                </a:lnTo>
                <a:lnTo>
                  <a:pt x="686" y="109"/>
                </a:lnTo>
                <a:cubicBezTo>
                  <a:pt x="685" y="109"/>
                  <a:pt x="683" y="109"/>
                  <a:pt x="681" y="108"/>
                </a:cubicBezTo>
                <a:lnTo>
                  <a:pt x="679" y="107"/>
                </a:lnTo>
                <a:cubicBezTo>
                  <a:pt x="678" y="107"/>
                  <a:pt x="677" y="106"/>
                  <a:pt x="677" y="105"/>
                </a:cubicBezTo>
                <a:lnTo>
                  <a:pt x="673" y="101"/>
                </a:lnTo>
                <a:lnTo>
                  <a:pt x="657" y="106"/>
                </a:lnTo>
                <a:lnTo>
                  <a:pt x="655" y="116"/>
                </a:lnTo>
                <a:cubicBezTo>
                  <a:pt x="655" y="117"/>
                  <a:pt x="654" y="118"/>
                  <a:pt x="654" y="118"/>
                </a:cubicBezTo>
                <a:lnTo>
                  <a:pt x="653" y="121"/>
                </a:lnTo>
                <a:lnTo>
                  <a:pt x="653" y="121"/>
                </a:lnTo>
                <a:cubicBezTo>
                  <a:pt x="653" y="121"/>
                  <a:pt x="653" y="123"/>
                  <a:pt x="653" y="124"/>
                </a:cubicBezTo>
                <a:lnTo>
                  <a:pt x="653" y="126"/>
                </a:lnTo>
                <a:cubicBezTo>
                  <a:pt x="652" y="128"/>
                  <a:pt x="651" y="132"/>
                  <a:pt x="649" y="133"/>
                </a:cubicBezTo>
                <a:lnTo>
                  <a:pt x="639" y="140"/>
                </a:lnTo>
                <a:cubicBezTo>
                  <a:pt x="637" y="141"/>
                  <a:pt x="636" y="142"/>
                  <a:pt x="634" y="142"/>
                </a:cubicBezTo>
                <a:lnTo>
                  <a:pt x="610" y="141"/>
                </a:lnTo>
                <a:lnTo>
                  <a:pt x="600" y="147"/>
                </a:lnTo>
                <a:cubicBezTo>
                  <a:pt x="600" y="148"/>
                  <a:pt x="599" y="148"/>
                  <a:pt x="598" y="148"/>
                </a:cubicBezTo>
                <a:lnTo>
                  <a:pt x="596" y="149"/>
                </a:lnTo>
                <a:cubicBezTo>
                  <a:pt x="595" y="149"/>
                  <a:pt x="594" y="149"/>
                  <a:pt x="593" y="149"/>
                </a:cubicBezTo>
                <a:lnTo>
                  <a:pt x="570" y="146"/>
                </a:lnTo>
                <a:lnTo>
                  <a:pt x="559" y="148"/>
                </a:lnTo>
                <a:lnTo>
                  <a:pt x="551" y="148"/>
                </a:lnTo>
                <a:lnTo>
                  <a:pt x="550" y="148"/>
                </a:lnTo>
                <a:lnTo>
                  <a:pt x="522" y="155"/>
                </a:lnTo>
                <a:lnTo>
                  <a:pt x="517" y="164"/>
                </a:lnTo>
                <a:cubicBezTo>
                  <a:pt x="517" y="165"/>
                  <a:pt x="516" y="166"/>
                  <a:pt x="516" y="167"/>
                </a:cubicBezTo>
                <a:lnTo>
                  <a:pt x="514" y="168"/>
                </a:lnTo>
                <a:cubicBezTo>
                  <a:pt x="513" y="169"/>
                  <a:pt x="511" y="170"/>
                  <a:pt x="510" y="170"/>
                </a:cubicBezTo>
                <a:lnTo>
                  <a:pt x="510" y="171"/>
                </a:lnTo>
                <a:cubicBezTo>
                  <a:pt x="511" y="172"/>
                  <a:pt x="511" y="173"/>
                  <a:pt x="510" y="174"/>
                </a:cubicBezTo>
                <a:lnTo>
                  <a:pt x="508" y="190"/>
                </a:lnTo>
                <a:lnTo>
                  <a:pt x="509" y="192"/>
                </a:lnTo>
                <a:lnTo>
                  <a:pt x="513" y="196"/>
                </a:lnTo>
                <a:lnTo>
                  <a:pt x="519" y="201"/>
                </a:lnTo>
                <a:cubicBezTo>
                  <a:pt x="522" y="203"/>
                  <a:pt x="524" y="207"/>
                  <a:pt x="523" y="209"/>
                </a:cubicBezTo>
                <a:cubicBezTo>
                  <a:pt x="523" y="212"/>
                  <a:pt x="520" y="214"/>
                  <a:pt x="518" y="215"/>
                </a:cubicBezTo>
                <a:lnTo>
                  <a:pt x="506" y="219"/>
                </a:lnTo>
                <a:lnTo>
                  <a:pt x="501" y="226"/>
                </a:lnTo>
                <a:cubicBezTo>
                  <a:pt x="501" y="226"/>
                  <a:pt x="500" y="227"/>
                  <a:pt x="499" y="227"/>
                </a:cubicBezTo>
                <a:lnTo>
                  <a:pt x="495" y="230"/>
                </a:lnTo>
                <a:cubicBezTo>
                  <a:pt x="494" y="231"/>
                  <a:pt x="492" y="231"/>
                  <a:pt x="491" y="231"/>
                </a:cubicBezTo>
                <a:lnTo>
                  <a:pt x="486" y="232"/>
                </a:lnTo>
                <a:cubicBezTo>
                  <a:pt x="485" y="232"/>
                  <a:pt x="484" y="232"/>
                  <a:pt x="483" y="232"/>
                </a:cubicBezTo>
                <a:lnTo>
                  <a:pt x="477" y="231"/>
                </a:lnTo>
                <a:lnTo>
                  <a:pt x="470" y="228"/>
                </a:lnTo>
                <a:lnTo>
                  <a:pt x="462" y="227"/>
                </a:lnTo>
                <a:lnTo>
                  <a:pt x="425" y="232"/>
                </a:lnTo>
                <a:lnTo>
                  <a:pt x="411" y="237"/>
                </a:lnTo>
                <a:cubicBezTo>
                  <a:pt x="411" y="237"/>
                  <a:pt x="410" y="238"/>
                  <a:pt x="409" y="238"/>
                </a:cubicBezTo>
                <a:lnTo>
                  <a:pt x="402" y="238"/>
                </a:lnTo>
                <a:lnTo>
                  <a:pt x="376" y="236"/>
                </a:lnTo>
                <a:lnTo>
                  <a:pt x="321" y="240"/>
                </a:lnTo>
                <a:cubicBezTo>
                  <a:pt x="321" y="240"/>
                  <a:pt x="320" y="239"/>
                  <a:pt x="319" y="239"/>
                </a:cubicBezTo>
                <a:lnTo>
                  <a:pt x="302" y="235"/>
                </a:lnTo>
                <a:lnTo>
                  <a:pt x="288" y="227"/>
                </a:lnTo>
                <a:cubicBezTo>
                  <a:pt x="287" y="227"/>
                  <a:pt x="286" y="226"/>
                  <a:pt x="286" y="225"/>
                </a:cubicBezTo>
                <a:lnTo>
                  <a:pt x="284" y="223"/>
                </a:lnTo>
                <a:cubicBezTo>
                  <a:pt x="283" y="223"/>
                  <a:pt x="283" y="222"/>
                  <a:pt x="283" y="221"/>
                </a:cubicBezTo>
                <a:lnTo>
                  <a:pt x="282" y="220"/>
                </a:lnTo>
                <a:lnTo>
                  <a:pt x="277" y="216"/>
                </a:lnTo>
                <a:cubicBezTo>
                  <a:pt x="276" y="216"/>
                  <a:pt x="275" y="216"/>
                  <a:pt x="274" y="216"/>
                </a:cubicBezTo>
                <a:lnTo>
                  <a:pt x="272" y="216"/>
                </a:lnTo>
                <a:cubicBezTo>
                  <a:pt x="269" y="216"/>
                  <a:pt x="267" y="216"/>
                  <a:pt x="266" y="214"/>
                </a:cubicBezTo>
                <a:lnTo>
                  <a:pt x="263" y="211"/>
                </a:lnTo>
                <a:lnTo>
                  <a:pt x="257" y="202"/>
                </a:lnTo>
                <a:lnTo>
                  <a:pt x="251" y="200"/>
                </a:lnTo>
                <a:cubicBezTo>
                  <a:pt x="250" y="200"/>
                  <a:pt x="249" y="199"/>
                  <a:pt x="248" y="199"/>
                </a:cubicBezTo>
                <a:lnTo>
                  <a:pt x="246" y="197"/>
                </a:lnTo>
                <a:lnTo>
                  <a:pt x="222" y="167"/>
                </a:lnTo>
                <a:lnTo>
                  <a:pt x="209" y="164"/>
                </a:lnTo>
                <a:lnTo>
                  <a:pt x="197" y="161"/>
                </a:lnTo>
                <a:lnTo>
                  <a:pt x="193" y="164"/>
                </a:lnTo>
                <a:lnTo>
                  <a:pt x="186" y="170"/>
                </a:lnTo>
                <a:lnTo>
                  <a:pt x="186" y="170"/>
                </a:lnTo>
                <a:cubicBezTo>
                  <a:pt x="186" y="171"/>
                  <a:pt x="186" y="174"/>
                  <a:pt x="185" y="175"/>
                </a:cubicBezTo>
                <a:lnTo>
                  <a:pt x="184" y="178"/>
                </a:lnTo>
                <a:lnTo>
                  <a:pt x="184" y="179"/>
                </a:lnTo>
                <a:cubicBezTo>
                  <a:pt x="184" y="180"/>
                  <a:pt x="185" y="182"/>
                  <a:pt x="184" y="183"/>
                </a:cubicBezTo>
                <a:lnTo>
                  <a:pt x="182" y="193"/>
                </a:lnTo>
                <a:cubicBezTo>
                  <a:pt x="182" y="193"/>
                  <a:pt x="182" y="194"/>
                  <a:pt x="181" y="195"/>
                </a:cubicBezTo>
                <a:lnTo>
                  <a:pt x="179" y="198"/>
                </a:lnTo>
                <a:lnTo>
                  <a:pt x="178" y="199"/>
                </a:lnTo>
                <a:lnTo>
                  <a:pt x="174" y="202"/>
                </a:lnTo>
                <a:lnTo>
                  <a:pt x="174" y="202"/>
                </a:lnTo>
                <a:cubicBezTo>
                  <a:pt x="174" y="203"/>
                  <a:pt x="175" y="203"/>
                  <a:pt x="175" y="203"/>
                </a:cubicBezTo>
                <a:lnTo>
                  <a:pt x="177" y="209"/>
                </a:lnTo>
                <a:cubicBezTo>
                  <a:pt x="179" y="212"/>
                  <a:pt x="179" y="216"/>
                  <a:pt x="176" y="219"/>
                </a:cubicBezTo>
                <a:lnTo>
                  <a:pt x="176" y="219"/>
                </a:lnTo>
                <a:lnTo>
                  <a:pt x="178" y="237"/>
                </a:lnTo>
                <a:cubicBezTo>
                  <a:pt x="181" y="238"/>
                  <a:pt x="182" y="241"/>
                  <a:pt x="182" y="244"/>
                </a:cubicBezTo>
                <a:cubicBezTo>
                  <a:pt x="182" y="247"/>
                  <a:pt x="180" y="249"/>
                  <a:pt x="178" y="251"/>
                </a:cubicBezTo>
                <a:lnTo>
                  <a:pt x="174" y="253"/>
                </a:lnTo>
                <a:cubicBezTo>
                  <a:pt x="173" y="253"/>
                  <a:pt x="172" y="253"/>
                  <a:pt x="171" y="253"/>
                </a:cubicBezTo>
                <a:lnTo>
                  <a:pt x="157" y="255"/>
                </a:lnTo>
                <a:lnTo>
                  <a:pt x="142" y="259"/>
                </a:lnTo>
                <a:cubicBezTo>
                  <a:pt x="141" y="259"/>
                  <a:pt x="140" y="259"/>
                  <a:pt x="139" y="259"/>
                </a:cubicBezTo>
                <a:lnTo>
                  <a:pt x="132" y="258"/>
                </a:lnTo>
                <a:cubicBezTo>
                  <a:pt x="131" y="257"/>
                  <a:pt x="130" y="257"/>
                  <a:pt x="129" y="256"/>
                </a:cubicBezTo>
                <a:lnTo>
                  <a:pt x="127" y="258"/>
                </a:lnTo>
                <a:cubicBezTo>
                  <a:pt x="126" y="259"/>
                  <a:pt x="125" y="260"/>
                  <a:pt x="123" y="260"/>
                </a:cubicBezTo>
                <a:cubicBezTo>
                  <a:pt x="122" y="261"/>
                  <a:pt x="120" y="261"/>
                  <a:pt x="119" y="261"/>
                </a:cubicBezTo>
                <a:lnTo>
                  <a:pt x="108" y="259"/>
                </a:lnTo>
                <a:cubicBezTo>
                  <a:pt x="107" y="259"/>
                  <a:pt x="106" y="259"/>
                  <a:pt x="105" y="258"/>
                </a:cubicBezTo>
                <a:lnTo>
                  <a:pt x="103" y="257"/>
                </a:lnTo>
                <a:cubicBezTo>
                  <a:pt x="102" y="256"/>
                  <a:pt x="101" y="256"/>
                  <a:pt x="101" y="255"/>
                </a:cubicBezTo>
                <a:lnTo>
                  <a:pt x="99" y="253"/>
                </a:lnTo>
                <a:cubicBezTo>
                  <a:pt x="98" y="253"/>
                  <a:pt x="98" y="252"/>
                  <a:pt x="97" y="251"/>
                </a:cubicBezTo>
                <a:lnTo>
                  <a:pt x="94" y="244"/>
                </a:lnTo>
                <a:lnTo>
                  <a:pt x="80" y="239"/>
                </a:lnTo>
                <a:lnTo>
                  <a:pt x="76" y="238"/>
                </a:lnTo>
                <a:lnTo>
                  <a:pt x="75" y="239"/>
                </a:lnTo>
                <a:lnTo>
                  <a:pt x="75" y="239"/>
                </a:lnTo>
                <a:cubicBezTo>
                  <a:pt x="75" y="241"/>
                  <a:pt x="75" y="242"/>
                  <a:pt x="74" y="243"/>
                </a:cubicBezTo>
                <a:lnTo>
                  <a:pt x="73" y="246"/>
                </a:lnTo>
                <a:cubicBezTo>
                  <a:pt x="73" y="247"/>
                  <a:pt x="72" y="247"/>
                  <a:pt x="71" y="248"/>
                </a:cubicBezTo>
                <a:lnTo>
                  <a:pt x="70" y="250"/>
                </a:lnTo>
                <a:cubicBezTo>
                  <a:pt x="69" y="250"/>
                  <a:pt x="69" y="251"/>
                  <a:pt x="68" y="251"/>
                </a:cubicBezTo>
                <a:lnTo>
                  <a:pt x="61" y="255"/>
                </a:lnTo>
                <a:lnTo>
                  <a:pt x="62" y="255"/>
                </a:lnTo>
                <a:cubicBezTo>
                  <a:pt x="63" y="254"/>
                  <a:pt x="65" y="254"/>
                  <a:pt x="67" y="255"/>
                </a:cubicBezTo>
                <a:lnTo>
                  <a:pt x="77" y="259"/>
                </a:lnTo>
                <a:lnTo>
                  <a:pt x="81" y="259"/>
                </a:lnTo>
                <a:cubicBezTo>
                  <a:pt x="83" y="258"/>
                  <a:pt x="85" y="259"/>
                  <a:pt x="86" y="259"/>
                </a:cubicBezTo>
                <a:lnTo>
                  <a:pt x="90" y="261"/>
                </a:lnTo>
                <a:cubicBezTo>
                  <a:pt x="92" y="262"/>
                  <a:pt x="93" y="263"/>
                  <a:pt x="93" y="264"/>
                </a:cubicBezTo>
                <a:lnTo>
                  <a:pt x="97" y="268"/>
                </a:lnTo>
                <a:cubicBezTo>
                  <a:pt x="97" y="269"/>
                  <a:pt x="98" y="270"/>
                  <a:pt x="98" y="271"/>
                </a:cubicBezTo>
                <a:lnTo>
                  <a:pt x="100" y="277"/>
                </a:lnTo>
                <a:cubicBezTo>
                  <a:pt x="100" y="278"/>
                  <a:pt x="100" y="279"/>
                  <a:pt x="100" y="280"/>
                </a:cubicBezTo>
                <a:lnTo>
                  <a:pt x="100" y="281"/>
                </a:lnTo>
                <a:lnTo>
                  <a:pt x="100" y="281"/>
                </a:lnTo>
                <a:lnTo>
                  <a:pt x="103" y="284"/>
                </a:lnTo>
                <a:cubicBezTo>
                  <a:pt x="104" y="284"/>
                  <a:pt x="104" y="285"/>
                  <a:pt x="105" y="286"/>
                </a:cubicBezTo>
                <a:lnTo>
                  <a:pt x="106" y="290"/>
                </a:lnTo>
                <a:cubicBezTo>
                  <a:pt x="107" y="291"/>
                  <a:pt x="107" y="292"/>
                  <a:pt x="107" y="293"/>
                </a:cubicBezTo>
                <a:lnTo>
                  <a:pt x="106" y="298"/>
                </a:lnTo>
                <a:cubicBezTo>
                  <a:pt x="106" y="299"/>
                  <a:pt x="106" y="300"/>
                  <a:pt x="105" y="301"/>
                </a:cubicBezTo>
                <a:lnTo>
                  <a:pt x="103" y="305"/>
                </a:lnTo>
                <a:cubicBezTo>
                  <a:pt x="102" y="306"/>
                  <a:pt x="101" y="308"/>
                  <a:pt x="99" y="308"/>
                </a:cubicBezTo>
                <a:lnTo>
                  <a:pt x="97" y="309"/>
                </a:lnTo>
                <a:lnTo>
                  <a:pt x="97" y="317"/>
                </a:lnTo>
                <a:cubicBezTo>
                  <a:pt x="97" y="319"/>
                  <a:pt x="96" y="322"/>
                  <a:pt x="94" y="324"/>
                </a:cubicBezTo>
                <a:lnTo>
                  <a:pt x="84" y="331"/>
                </a:lnTo>
                <a:lnTo>
                  <a:pt x="61" y="342"/>
                </a:lnTo>
                <a:cubicBezTo>
                  <a:pt x="60" y="343"/>
                  <a:pt x="59" y="343"/>
                  <a:pt x="57" y="343"/>
                </a:cubicBezTo>
                <a:lnTo>
                  <a:pt x="57" y="344"/>
                </a:lnTo>
                <a:cubicBezTo>
                  <a:pt x="57" y="345"/>
                  <a:pt x="57" y="346"/>
                  <a:pt x="57" y="347"/>
                </a:cubicBezTo>
                <a:lnTo>
                  <a:pt x="57" y="347"/>
                </a:lnTo>
                <a:lnTo>
                  <a:pt x="63" y="360"/>
                </a:lnTo>
                <a:cubicBezTo>
                  <a:pt x="63" y="360"/>
                  <a:pt x="63" y="361"/>
                  <a:pt x="64" y="362"/>
                </a:cubicBezTo>
                <a:lnTo>
                  <a:pt x="64" y="367"/>
                </a:lnTo>
                <a:cubicBezTo>
                  <a:pt x="65" y="368"/>
                  <a:pt x="64" y="369"/>
                  <a:pt x="64" y="371"/>
                </a:cubicBezTo>
                <a:lnTo>
                  <a:pt x="63" y="374"/>
                </a:lnTo>
                <a:cubicBezTo>
                  <a:pt x="62" y="376"/>
                  <a:pt x="62" y="377"/>
                  <a:pt x="61" y="378"/>
                </a:cubicBezTo>
                <a:lnTo>
                  <a:pt x="55" y="382"/>
                </a:lnTo>
                <a:cubicBezTo>
                  <a:pt x="55" y="383"/>
                  <a:pt x="55" y="385"/>
                  <a:pt x="54" y="386"/>
                </a:cubicBezTo>
                <a:lnTo>
                  <a:pt x="53" y="388"/>
                </a:lnTo>
                <a:cubicBezTo>
                  <a:pt x="54" y="389"/>
                  <a:pt x="55" y="389"/>
                  <a:pt x="56" y="390"/>
                </a:cubicBezTo>
                <a:lnTo>
                  <a:pt x="57" y="392"/>
                </a:lnTo>
                <a:cubicBezTo>
                  <a:pt x="58" y="393"/>
                  <a:pt x="58" y="395"/>
                  <a:pt x="58" y="396"/>
                </a:cubicBezTo>
                <a:lnTo>
                  <a:pt x="59" y="396"/>
                </a:lnTo>
                <a:lnTo>
                  <a:pt x="62" y="396"/>
                </a:lnTo>
                <a:cubicBezTo>
                  <a:pt x="64" y="397"/>
                  <a:pt x="66" y="398"/>
                  <a:pt x="68" y="400"/>
                </a:cubicBezTo>
                <a:lnTo>
                  <a:pt x="70" y="403"/>
                </a:lnTo>
                <a:cubicBezTo>
                  <a:pt x="72" y="405"/>
                  <a:pt x="72" y="408"/>
                  <a:pt x="71" y="410"/>
                </a:cubicBezTo>
                <a:lnTo>
                  <a:pt x="70" y="413"/>
                </a:lnTo>
                <a:cubicBezTo>
                  <a:pt x="70" y="414"/>
                  <a:pt x="70" y="415"/>
                  <a:pt x="69" y="416"/>
                </a:cubicBezTo>
                <a:lnTo>
                  <a:pt x="65" y="422"/>
                </a:lnTo>
                <a:cubicBezTo>
                  <a:pt x="64" y="422"/>
                  <a:pt x="64" y="422"/>
                  <a:pt x="64" y="423"/>
                </a:cubicBezTo>
                <a:lnTo>
                  <a:pt x="64" y="423"/>
                </a:lnTo>
                <a:cubicBezTo>
                  <a:pt x="66" y="424"/>
                  <a:pt x="67" y="425"/>
                  <a:pt x="68" y="427"/>
                </a:cubicBezTo>
                <a:cubicBezTo>
                  <a:pt x="69" y="429"/>
                  <a:pt x="70" y="433"/>
                  <a:pt x="68" y="435"/>
                </a:cubicBezTo>
                <a:cubicBezTo>
                  <a:pt x="68" y="436"/>
                  <a:pt x="66" y="439"/>
                  <a:pt x="65" y="440"/>
                </a:cubicBezTo>
                <a:cubicBezTo>
                  <a:pt x="65" y="441"/>
                  <a:pt x="66" y="441"/>
                  <a:pt x="66" y="442"/>
                </a:cubicBezTo>
                <a:lnTo>
                  <a:pt x="67" y="445"/>
                </a:lnTo>
                <a:cubicBezTo>
                  <a:pt x="67" y="447"/>
                  <a:pt x="67" y="450"/>
                  <a:pt x="66" y="452"/>
                </a:cubicBezTo>
                <a:cubicBezTo>
                  <a:pt x="65" y="453"/>
                  <a:pt x="63" y="455"/>
                  <a:pt x="61" y="455"/>
                </a:cubicBezTo>
                <a:lnTo>
                  <a:pt x="57" y="456"/>
                </a:lnTo>
                <a:lnTo>
                  <a:pt x="51" y="457"/>
                </a:lnTo>
                <a:cubicBezTo>
                  <a:pt x="50" y="457"/>
                  <a:pt x="49" y="458"/>
                  <a:pt x="48" y="458"/>
                </a:cubicBezTo>
                <a:cubicBezTo>
                  <a:pt x="47" y="458"/>
                  <a:pt x="44" y="458"/>
                  <a:pt x="43" y="458"/>
                </a:cubicBezTo>
                <a:cubicBezTo>
                  <a:pt x="42" y="458"/>
                  <a:pt x="40" y="457"/>
                  <a:pt x="39" y="456"/>
                </a:cubicBezTo>
                <a:lnTo>
                  <a:pt x="37" y="454"/>
                </a:lnTo>
                <a:lnTo>
                  <a:pt x="35" y="454"/>
                </a:lnTo>
                <a:lnTo>
                  <a:pt x="29" y="455"/>
                </a:lnTo>
                <a:cubicBezTo>
                  <a:pt x="28" y="455"/>
                  <a:pt x="27" y="455"/>
                  <a:pt x="26" y="455"/>
                </a:cubicBezTo>
                <a:lnTo>
                  <a:pt x="23" y="454"/>
                </a:lnTo>
                <a:lnTo>
                  <a:pt x="23" y="455"/>
                </a:lnTo>
                <a:cubicBezTo>
                  <a:pt x="22" y="457"/>
                  <a:pt x="22" y="458"/>
                  <a:pt x="20" y="460"/>
                </a:cubicBezTo>
                <a:lnTo>
                  <a:pt x="18" y="461"/>
                </a:lnTo>
                <a:cubicBezTo>
                  <a:pt x="18" y="461"/>
                  <a:pt x="18" y="462"/>
                  <a:pt x="17" y="462"/>
                </a:cubicBezTo>
                <a:lnTo>
                  <a:pt x="17" y="462"/>
                </a:lnTo>
                <a:cubicBezTo>
                  <a:pt x="17" y="464"/>
                  <a:pt x="17" y="465"/>
                  <a:pt x="16" y="466"/>
                </a:cubicBezTo>
                <a:lnTo>
                  <a:pt x="14" y="468"/>
                </a:lnTo>
                <a:cubicBezTo>
                  <a:pt x="14" y="469"/>
                  <a:pt x="13" y="470"/>
                  <a:pt x="13" y="470"/>
                </a:cubicBezTo>
                <a:cubicBezTo>
                  <a:pt x="12" y="471"/>
                  <a:pt x="10" y="472"/>
                  <a:pt x="10" y="472"/>
                </a:cubicBezTo>
                <a:lnTo>
                  <a:pt x="5" y="474"/>
                </a:lnTo>
                <a:lnTo>
                  <a:pt x="0" y="479"/>
                </a:lnTo>
                <a:lnTo>
                  <a:pt x="16" y="478"/>
                </a:lnTo>
                <a:cubicBezTo>
                  <a:pt x="18" y="478"/>
                  <a:pt x="20" y="478"/>
                  <a:pt x="21" y="479"/>
                </a:cubicBezTo>
                <a:lnTo>
                  <a:pt x="23" y="480"/>
                </a:lnTo>
                <a:cubicBezTo>
                  <a:pt x="24" y="481"/>
                  <a:pt x="25" y="481"/>
                  <a:pt x="25" y="482"/>
                </a:cubicBezTo>
                <a:lnTo>
                  <a:pt x="28" y="485"/>
                </a:lnTo>
                <a:cubicBezTo>
                  <a:pt x="31" y="485"/>
                  <a:pt x="33" y="487"/>
                  <a:pt x="34" y="489"/>
                </a:cubicBezTo>
                <a:cubicBezTo>
                  <a:pt x="35" y="490"/>
                  <a:pt x="37" y="494"/>
                  <a:pt x="36" y="496"/>
                </a:cubicBezTo>
                <a:lnTo>
                  <a:pt x="33" y="507"/>
                </a:lnTo>
                <a:lnTo>
                  <a:pt x="32" y="509"/>
                </a:lnTo>
                <a:lnTo>
                  <a:pt x="31" y="511"/>
                </a:lnTo>
                <a:lnTo>
                  <a:pt x="35" y="520"/>
                </a:lnTo>
                <a:cubicBezTo>
                  <a:pt x="36" y="520"/>
                  <a:pt x="38" y="521"/>
                  <a:pt x="39" y="522"/>
                </a:cubicBezTo>
                <a:cubicBezTo>
                  <a:pt x="40" y="523"/>
                  <a:pt x="41" y="525"/>
                  <a:pt x="42" y="526"/>
                </a:cubicBezTo>
                <a:cubicBezTo>
                  <a:pt x="43" y="527"/>
                  <a:pt x="44" y="527"/>
                  <a:pt x="45" y="528"/>
                </a:cubicBezTo>
                <a:lnTo>
                  <a:pt x="48" y="530"/>
                </a:lnTo>
                <a:cubicBezTo>
                  <a:pt x="49" y="531"/>
                  <a:pt x="51" y="533"/>
                  <a:pt x="51" y="535"/>
                </a:cubicBezTo>
                <a:lnTo>
                  <a:pt x="52" y="540"/>
                </a:lnTo>
                <a:cubicBezTo>
                  <a:pt x="53" y="543"/>
                  <a:pt x="52" y="545"/>
                  <a:pt x="50" y="547"/>
                </a:cubicBezTo>
                <a:lnTo>
                  <a:pt x="48" y="549"/>
                </a:lnTo>
                <a:cubicBezTo>
                  <a:pt x="48" y="549"/>
                  <a:pt x="48" y="549"/>
                  <a:pt x="47" y="550"/>
                </a:cubicBezTo>
                <a:lnTo>
                  <a:pt x="52" y="553"/>
                </a:lnTo>
                <a:cubicBezTo>
                  <a:pt x="53" y="553"/>
                  <a:pt x="54" y="554"/>
                  <a:pt x="55" y="555"/>
                </a:cubicBezTo>
                <a:lnTo>
                  <a:pt x="61" y="566"/>
                </a:lnTo>
                <a:lnTo>
                  <a:pt x="67" y="571"/>
                </a:lnTo>
                <a:cubicBezTo>
                  <a:pt x="68" y="572"/>
                  <a:pt x="69" y="573"/>
                  <a:pt x="70" y="575"/>
                </a:cubicBezTo>
                <a:lnTo>
                  <a:pt x="72" y="584"/>
                </a:lnTo>
                <a:lnTo>
                  <a:pt x="77" y="587"/>
                </a:lnTo>
                <a:cubicBezTo>
                  <a:pt x="78" y="587"/>
                  <a:pt x="80" y="586"/>
                  <a:pt x="82" y="586"/>
                </a:cubicBezTo>
                <a:cubicBezTo>
                  <a:pt x="83" y="586"/>
                  <a:pt x="85" y="587"/>
                  <a:pt x="86" y="588"/>
                </a:cubicBezTo>
                <a:lnTo>
                  <a:pt x="86" y="588"/>
                </a:lnTo>
                <a:lnTo>
                  <a:pt x="90" y="589"/>
                </a:lnTo>
                <a:cubicBezTo>
                  <a:pt x="91" y="589"/>
                  <a:pt x="92" y="589"/>
                  <a:pt x="93" y="590"/>
                </a:cubicBezTo>
                <a:lnTo>
                  <a:pt x="97" y="593"/>
                </a:lnTo>
                <a:cubicBezTo>
                  <a:pt x="98" y="593"/>
                  <a:pt x="99" y="594"/>
                  <a:pt x="99" y="594"/>
                </a:cubicBezTo>
                <a:lnTo>
                  <a:pt x="103" y="599"/>
                </a:lnTo>
                <a:lnTo>
                  <a:pt x="109" y="608"/>
                </a:lnTo>
                <a:lnTo>
                  <a:pt x="113" y="611"/>
                </a:lnTo>
                <a:cubicBezTo>
                  <a:pt x="115" y="611"/>
                  <a:pt x="117" y="611"/>
                  <a:pt x="119" y="612"/>
                </a:cubicBezTo>
                <a:lnTo>
                  <a:pt x="123" y="613"/>
                </a:lnTo>
                <a:lnTo>
                  <a:pt x="125" y="614"/>
                </a:lnTo>
                <a:cubicBezTo>
                  <a:pt x="125" y="614"/>
                  <a:pt x="126" y="614"/>
                  <a:pt x="126" y="615"/>
                </a:cubicBezTo>
                <a:lnTo>
                  <a:pt x="127" y="615"/>
                </a:lnTo>
                <a:cubicBezTo>
                  <a:pt x="129" y="615"/>
                  <a:pt x="132" y="616"/>
                  <a:pt x="133" y="617"/>
                </a:cubicBezTo>
                <a:lnTo>
                  <a:pt x="138" y="623"/>
                </a:lnTo>
                <a:cubicBezTo>
                  <a:pt x="139" y="623"/>
                  <a:pt x="140" y="626"/>
                  <a:pt x="141" y="626"/>
                </a:cubicBezTo>
                <a:lnTo>
                  <a:pt x="143" y="631"/>
                </a:lnTo>
                <a:cubicBezTo>
                  <a:pt x="143" y="632"/>
                  <a:pt x="143" y="634"/>
                  <a:pt x="143" y="635"/>
                </a:cubicBezTo>
                <a:lnTo>
                  <a:pt x="143" y="637"/>
                </a:lnTo>
                <a:lnTo>
                  <a:pt x="145" y="645"/>
                </a:lnTo>
                <a:lnTo>
                  <a:pt x="154" y="654"/>
                </a:lnTo>
                <a:lnTo>
                  <a:pt x="160" y="665"/>
                </a:lnTo>
                <a:lnTo>
                  <a:pt x="173" y="677"/>
                </a:lnTo>
                <a:cubicBezTo>
                  <a:pt x="174" y="678"/>
                  <a:pt x="174" y="678"/>
                  <a:pt x="174" y="679"/>
                </a:cubicBezTo>
                <a:lnTo>
                  <a:pt x="176" y="682"/>
                </a:lnTo>
                <a:lnTo>
                  <a:pt x="184" y="688"/>
                </a:lnTo>
                <a:lnTo>
                  <a:pt x="198" y="688"/>
                </a:lnTo>
                <a:cubicBezTo>
                  <a:pt x="200" y="688"/>
                  <a:pt x="201" y="689"/>
                  <a:pt x="202" y="689"/>
                </a:cubicBezTo>
                <a:lnTo>
                  <a:pt x="204" y="691"/>
                </a:lnTo>
                <a:cubicBezTo>
                  <a:pt x="205" y="691"/>
                  <a:pt x="206" y="692"/>
                  <a:pt x="207" y="693"/>
                </a:cubicBezTo>
                <a:lnTo>
                  <a:pt x="215" y="703"/>
                </a:lnTo>
                <a:cubicBezTo>
                  <a:pt x="215" y="703"/>
                  <a:pt x="215" y="704"/>
                  <a:pt x="216" y="705"/>
                </a:cubicBezTo>
                <a:lnTo>
                  <a:pt x="217" y="707"/>
                </a:lnTo>
                <a:lnTo>
                  <a:pt x="221" y="721"/>
                </a:lnTo>
                <a:cubicBezTo>
                  <a:pt x="223" y="721"/>
                  <a:pt x="225" y="722"/>
                  <a:pt x="226" y="724"/>
                </a:cubicBezTo>
                <a:lnTo>
                  <a:pt x="228" y="726"/>
                </a:lnTo>
                <a:cubicBezTo>
                  <a:pt x="228" y="727"/>
                  <a:pt x="228" y="727"/>
                  <a:pt x="229" y="727"/>
                </a:cubicBezTo>
                <a:cubicBezTo>
                  <a:pt x="231" y="728"/>
                  <a:pt x="233" y="730"/>
                  <a:pt x="233" y="733"/>
                </a:cubicBezTo>
                <a:lnTo>
                  <a:pt x="233" y="733"/>
                </a:lnTo>
                <a:cubicBezTo>
                  <a:pt x="235" y="732"/>
                  <a:pt x="237" y="733"/>
                  <a:pt x="239" y="733"/>
                </a:cubicBezTo>
                <a:lnTo>
                  <a:pt x="241" y="734"/>
                </a:lnTo>
                <a:cubicBezTo>
                  <a:pt x="241" y="734"/>
                  <a:pt x="242" y="734"/>
                  <a:pt x="242" y="735"/>
                </a:cubicBezTo>
                <a:lnTo>
                  <a:pt x="243" y="734"/>
                </a:lnTo>
                <a:lnTo>
                  <a:pt x="260" y="735"/>
                </a:lnTo>
                <a:lnTo>
                  <a:pt x="270" y="737"/>
                </a:lnTo>
                <a:lnTo>
                  <a:pt x="278" y="741"/>
                </a:lnTo>
                <a:cubicBezTo>
                  <a:pt x="279" y="741"/>
                  <a:pt x="280" y="742"/>
                  <a:pt x="281" y="743"/>
                </a:cubicBezTo>
                <a:lnTo>
                  <a:pt x="290" y="752"/>
                </a:lnTo>
                <a:cubicBezTo>
                  <a:pt x="291" y="753"/>
                  <a:pt x="291" y="754"/>
                  <a:pt x="291" y="754"/>
                </a:cubicBezTo>
                <a:lnTo>
                  <a:pt x="293" y="757"/>
                </a:lnTo>
                <a:cubicBezTo>
                  <a:pt x="293" y="758"/>
                  <a:pt x="294" y="759"/>
                  <a:pt x="294" y="760"/>
                </a:cubicBezTo>
                <a:lnTo>
                  <a:pt x="295" y="767"/>
                </a:lnTo>
                <a:lnTo>
                  <a:pt x="320" y="775"/>
                </a:lnTo>
                <a:cubicBezTo>
                  <a:pt x="321" y="775"/>
                  <a:pt x="322" y="775"/>
                  <a:pt x="323" y="776"/>
                </a:cubicBezTo>
                <a:lnTo>
                  <a:pt x="328" y="780"/>
                </a:lnTo>
                <a:cubicBezTo>
                  <a:pt x="329" y="780"/>
                  <a:pt x="329" y="781"/>
                  <a:pt x="330" y="781"/>
                </a:cubicBezTo>
                <a:cubicBezTo>
                  <a:pt x="331" y="781"/>
                  <a:pt x="332" y="781"/>
                  <a:pt x="334" y="781"/>
                </a:cubicBezTo>
                <a:lnTo>
                  <a:pt x="350" y="781"/>
                </a:lnTo>
                <a:cubicBezTo>
                  <a:pt x="351" y="781"/>
                  <a:pt x="352" y="781"/>
                  <a:pt x="352" y="781"/>
                </a:cubicBezTo>
                <a:lnTo>
                  <a:pt x="372" y="786"/>
                </a:lnTo>
                <a:lnTo>
                  <a:pt x="374" y="784"/>
                </a:lnTo>
                <a:cubicBezTo>
                  <a:pt x="375" y="784"/>
                  <a:pt x="375" y="784"/>
                  <a:pt x="376" y="783"/>
                </a:cubicBezTo>
                <a:cubicBezTo>
                  <a:pt x="377" y="783"/>
                  <a:pt x="380" y="782"/>
                  <a:pt x="380" y="782"/>
                </a:cubicBezTo>
                <a:lnTo>
                  <a:pt x="396" y="782"/>
                </a:lnTo>
                <a:cubicBezTo>
                  <a:pt x="397" y="782"/>
                  <a:pt x="398" y="783"/>
                  <a:pt x="399" y="783"/>
                </a:cubicBezTo>
                <a:lnTo>
                  <a:pt x="403" y="784"/>
                </a:lnTo>
                <a:cubicBezTo>
                  <a:pt x="403" y="784"/>
                  <a:pt x="404" y="785"/>
                  <a:pt x="405" y="785"/>
                </a:cubicBezTo>
                <a:lnTo>
                  <a:pt x="409" y="788"/>
                </a:lnTo>
                <a:lnTo>
                  <a:pt x="411" y="788"/>
                </a:lnTo>
                <a:cubicBezTo>
                  <a:pt x="413" y="788"/>
                  <a:pt x="415" y="789"/>
                  <a:pt x="416" y="791"/>
                </a:cubicBezTo>
                <a:lnTo>
                  <a:pt x="418" y="792"/>
                </a:lnTo>
                <a:lnTo>
                  <a:pt x="420" y="791"/>
                </a:lnTo>
                <a:cubicBezTo>
                  <a:pt x="421" y="790"/>
                  <a:pt x="422" y="790"/>
                  <a:pt x="424" y="790"/>
                </a:cubicBezTo>
                <a:lnTo>
                  <a:pt x="424" y="790"/>
                </a:lnTo>
                <a:lnTo>
                  <a:pt x="427" y="790"/>
                </a:lnTo>
                <a:cubicBezTo>
                  <a:pt x="429" y="790"/>
                  <a:pt x="432" y="791"/>
                  <a:pt x="433" y="793"/>
                </a:cubicBezTo>
                <a:lnTo>
                  <a:pt x="434" y="794"/>
                </a:lnTo>
                <a:lnTo>
                  <a:pt x="434" y="793"/>
                </a:lnTo>
                <a:lnTo>
                  <a:pt x="440" y="786"/>
                </a:lnTo>
                <a:cubicBezTo>
                  <a:pt x="440" y="785"/>
                  <a:pt x="441" y="785"/>
                  <a:pt x="442" y="784"/>
                </a:cubicBezTo>
                <a:lnTo>
                  <a:pt x="445" y="782"/>
                </a:lnTo>
                <a:cubicBezTo>
                  <a:pt x="447" y="781"/>
                  <a:pt x="450" y="780"/>
                  <a:pt x="453" y="782"/>
                </a:cubicBezTo>
                <a:lnTo>
                  <a:pt x="454" y="782"/>
                </a:lnTo>
                <a:lnTo>
                  <a:pt x="455" y="782"/>
                </a:lnTo>
                <a:lnTo>
                  <a:pt x="463" y="774"/>
                </a:lnTo>
                <a:lnTo>
                  <a:pt x="467" y="767"/>
                </a:lnTo>
                <a:lnTo>
                  <a:pt x="470" y="763"/>
                </a:lnTo>
                <a:lnTo>
                  <a:pt x="470" y="761"/>
                </a:lnTo>
                <a:cubicBezTo>
                  <a:pt x="470" y="760"/>
                  <a:pt x="471" y="759"/>
                  <a:pt x="471" y="758"/>
                </a:cubicBezTo>
                <a:cubicBezTo>
                  <a:pt x="471" y="758"/>
                  <a:pt x="473" y="756"/>
                  <a:pt x="473" y="755"/>
                </a:cubicBezTo>
                <a:lnTo>
                  <a:pt x="478" y="751"/>
                </a:lnTo>
                <a:cubicBezTo>
                  <a:pt x="479" y="750"/>
                  <a:pt x="480" y="749"/>
                  <a:pt x="482" y="748"/>
                </a:cubicBezTo>
                <a:lnTo>
                  <a:pt x="485" y="748"/>
                </a:lnTo>
                <a:cubicBezTo>
                  <a:pt x="487" y="747"/>
                  <a:pt x="488" y="747"/>
                  <a:pt x="490" y="748"/>
                </a:cubicBezTo>
                <a:lnTo>
                  <a:pt x="504" y="754"/>
                </a:lnTo>
                <a:lnTo>
                  <a:pt x="506" y="750"/>
                </a:lnTo>
                <a:cubicBezTo>
                  <a:pt x="507" y="748"/>
                  <a:pt x="509" y="747"/>
                  <a:pt x="511" y="747"/>
                </a:cubicBezTo>
                <a:cubicBezTo>
                  <a:pt x="513" y="747"/>
                  <a:pt x="515" y="747"/>
                  <a:pt x="516" y="748"/>
                </a:cubicBezTo>
                <a:cubicBezTo>
                  <a:pt x="517" y="747"/>
                  <a:pt x="518" y="747"/>
                  <a:pt x="518" y="747"/>
                </a:cubicBezTo>
                <a:lnTo>
                  <a:pt x="522" y="745"/>
                </a:lnTo>
                <a:cubicBezTo>
                  <a:pt x="524" y="743"/>
                  <a:pt x="526" y="742"/>
                  <a:pt x="528" y="742"/>
                </a:cubicBezTo>
                <a:lnTo>
                  <a:pt x="531" y="742"/>
                </a:lnTo>
                <a:lnTo>
                  <a:pt x="539" y="742"/>
                </a:lnTo>
                <a:cubicBezTo>
                  <a:pt x="539" y="742"/>
                  <a:pt x="539" y="741"/>
                  <a:pt x="540" y="741"/>
                </a:cubicBezTo>
                <a:cubicBezTo>
                  <a:pt x="540" y="740"/>
                  <a:pt x="542" y="738"/>
                  <a:pt x="542" y="738"/>
                </a:cubicBezTo>
                <a:lnTo>
                  <a:pt x="547" y="734"/>
                </a:lnTo>
                <a:cubicBezTo>
                  <a:pt x="549" y="733"/>
                  <a:pt x="550" y="733"/>
                  <a:pt x="552" y="733"/>
                </a:cubicBezTo>
                <a:lnTo>
                  <a:pt x="552" y="732"/>
                </a:lnTo>
                <a:cubicBezTo>
                  <a:pt x="552" y="731"/>
                  <a:pt x="553" y="730"/>
                  <a:pt x="553" y="728"/>
                </a:cubicBezTo>
                <a:lnTo>
                  <a:pt x="557" y="723"/>
                </a:lnTo>
                <a:cubicBezTo>
                  <a:pt x="557" y="722"/>
                  <a:pt x="559" y="720"/>
                  <a:pt x="560" y="720"/>
                </a:cubicBezTo>
                <a:lnTo>
                  <a:pt x="565" y="718"/>
                </a:lnTo>
                <a:cubicBezTo>
                  <a:pt x="567" y="717"/>
                  <a:pt x="569" y="717"/>
                  <a:pt x="571" y="718"/>
                </a:cubicBezTo>
                <a:lnTo>
                  <a:pt x="575" y="719"/>
                </a:lnTo>
                <a:cubicBezTo>
                  <a:pt x="577" y="720"/>
                  <a:pt x="579" y="721"/>
                  <a:pt x="579" y="723"/>
                </a:cubicBezTo>
                <a:lnTo>
                  <a:pt x="582" y="727"/>
                </a:lnTo>
                <a:lnTo>
                  <a:pt x="596" y="729"/>
                </a:lnTo>
                <a:lnTo>
                  <a:pt x="597" y="729"/>
                </a:lnTo>
                <a:lnTo>
                  <a:pt x="599" y="723"/>
                </a:lnTo>
                <a:cubicBezTo>
                  <a:pt x="600" y="722"/>
                  <a:pt x="601" y="720"/>
                  <a:pt x="602" y="720"/>
                </a:cubicBezTo>
                <a:lnTo>
                  <a:pt x="606" y="717"/>
                </a:lnTo>
                <a:cubicBezTo>
                  <a:pt x="607" y="716"/>
                  <a:pt x="608" y="716"/>
                  <a:pt x="609" y="715"/>
                </a:cubicBezTo>
                <a:lnTo>
                  <a:pt x="612" y="714"/>
                </a:lnTo>
                <a:lnTo>
                  <a:pt x="620" y="714"/>
                </a:lnTo>
                <a:lnTo>
                  <a:pt x="623" y="709"/>
                </a:lnTo>
                <a:cubicBezTo>
                  <a:pt x="624" y="708"/>
                  <a:pt x="625" y="707"/>
                  <a:pt x="626" y="706"/>
                </a:cubicBezTo>
                <a:lnTo>
                  <a:pt x="629" y="705"/>
                </a:lnTo>
                <a:cubicBezTo>
                  <a:pt x="629" y="705"/>
                  <a:pt x="630" y="705"/>
                  <a:pt x="631" y="705"/>
                </a:cubicBezTo>
                <a:lnTo>
                  <a:pt x="634" y="701"/>
                </a:lnTo>
                <a:lnTo>
                  <a:pt x="637" y="698"/>
                </a:lnTo>
                <a:cubicBezTo>
                  <a:pt x="637" y="698"/>
                  <a:pt x="638" y="697"/>
                  <a:pt x="638" y="696"/>
                </a:cubicBezTo>
                <a:lnTo>
                  <a:pt x="638" y="694"/>
                </a:lnTo>
                <a:cubicBezTo>
                  <a:pt x="638" y="692"/>
                  <a:pt x="638" y="689"/>
                  <a:pt x="640" y="688"/>
                </a:cubicBezTo>
                <a:lnTo>
                  <a:pt x="643" y="684"/>
                </a:lnTo>
                <a:lnTo>
                  <a:pt x="644" y="683"/>
                </a:lnTo>
                <a:lnTo>
                  <a:pt x="655" y="677"/>
                </a:lnTo>
                <a:lnTo>
                  <a:pt x="660" y="676"/>
                </a:lnTo>
                <a:lnTo>
                  <a:pt x="666" y="676"/>
                </a:lnTo>
                <a:lnTo>
                  <a:pt x="676" y="674"/>
                </a:lnTo>
                <a:lnTo>
                  <a:pt x="682" y="674"/>
                </a:lnTo>
                <a:cubicBezTo>
                  <a:pt x="682" y="674"/>
                  <a:pt x="683" y="674"/>
                  <a:pt x="684" y="674"/>
                </a:cubicBezTo>
                <a:lnTo>
                  <a:pt x="688" y="676"/>
                </a:lnTo>
                <a:lnTo>
                  <a:pt x="705" y="686"/>
                </a:lnTo>
                <a:lnTo>
                  <a:pt x="721" y="679"/>
                </a:lnTo>
                <a:lnTo>
                  <a:pt x="731" y="677"/>
                </a:lnTo>
                <a:cubicBezTo>
                  <a:pt x="731" y="677"/>
                  <a:pt x="732" y="677"/>
                  <a:pt x="733" y="677"/>
                </a:cubicBezTo>
                <a:lnTo>
                  <a:pt x="746" y="678"/>
                </a:lnTo>
                <a:cubicBezTo>
                  <a:pt x="747" y="678"/>
                  <a:pt x="748" y="678"/>
                  <a:pt x="749" y="679"/>
                </a:cubicBezTo>
                <a:lnTo>
                  <a:pt x="755" y="682"/>
                </a:lnTo>
                <a:lnTo>
                  <a:pt x="756" y="682"/>
                </a:lnTo>
                <a:lnTo>
                  <a:pt x="760" y="680"/>
                </a:lnTo>
                <a:cubicBezTo>
                  <a:pt x="761" y="680"/>
                  <a:pt x="762" y="680"/>
                  <a:pt x="763" y="679"/>
                </a:cubicBezTo>
                <a:cubicBezTo>
                  <a:pt x="763" y="679"/>
                  <a:pt x="766" y="679"/>
                  <a:pt x="767" y="679"/>
                </a:cubicBezTo>
                <a:lnTo>
                  <a:pt x="770" y="680"/>
                </a:lnTo>
                <a:cubicBezTo>
                  <a:pt x="772" y="680"/>
                  <a:pt x="773" y="681"/>
                  <a:pt x="774" y="682"/>
                </a:cubicBezTo>
                <a:cubicBezTo>
                  <a:pt x="774" y="682"/>
                  <a:pt x="774" y="682"/>
                  <a:pt x="775" y="683"/>
                </a:cubicBezTo>
                <a:lnTo>
                  <a:pt x="776" y="683"/>
                </a:lnTo>
                <a:cubicBezTo>
                  <a:pt x="778" y="682"/>
                  <a:pt x="780" y="682"/>
                  <a:pt x="782" y="682"/>
                </a:cubicBezTo>
                <a:lnTo>
                  <a:pt x="786" y="684"/>
                </a:lnTo>
                <a:cubicBezTo>
                  <a:pt x="787" y="684"/>
                  <a:pt x="788" y="685"/>
                  <a:pt x="788" y="685"/>
                </a:cubicBezTo>
                <a:lnTo>
                  <a:pt x="792" y="689"/>
                </a:lnTo>
                <a:lnTo>
                  <a:pt x="795" y="685"/>
                </a:lnTo>
                <a:cubicBezTo>
                  <a:pt x="797" y="684"/>
                  <a:pt x="799" y="682"/>
                  <a:pt x="801" y="682"/>
                </a:cubicBezTo>
                <a:lnTo>
                  <a:pt x="828" y="682"/>
                </a:lnTo>
                <a:lnTo>
                  <a:pt x="831" y="678"/>
                </a:lnTo>
                <a:cubicBezTo>
                  <a:pt x="833" y="675"/>
                  <a:pt x="836" y="673"/>
                  <a:pt x="840" y="674"/>
                </a:cubicBezTo>
                <a:lnTo>
                  <a:pt x="847" y="676"/>
                </a:lnTo>
                <a:lnTo>
                  <a:pt x="857" y="679"/>
                </a:lnTo>
                <a:cubicBezTo>
                  <a:pt x="857" y="680"/>
                  <a:pt x="858" y="680"/>
                  <a:pt x="859" y="681"/>
                </a:cubicBezTo>
                <a:lnTo>
                  <a:pt x="864" y="686"/>
                </a:lnTo>
                <a:lnTo>
                  <a:pt x="876" y="682"/>
                </a:lnTo>
                <a:lnTo>
                  <a:pt x="876" y="679"/>
                </a:lnTo>
                <a:cubicBezTo>
                  <a:pt x="876" y="678"/>
                  <a:pt x="876" y="678"/>
                  <a:pt x="877" y="677"/>
                </a:cubicBezTo>
                <a:lnTo>
                  <a:pt x="878" y="674"/>
                </a:lnTo>
                <a:cubicBezTo>
                  <a:pt x="879" y="673"/>
                  <a:pt x="880" y="671"/>
                  <a:pt x="882" y="670"/>
                </a:cubicBezTo>
                <a:lnTo>
                  <a:pt x="882" y="666"/>
                </a:lnTo>
                <a:cubicBezTo>
                  <a:pt x="882" y="664"/>
                  <a:pt x="882" y="663"/>
                  <a:pt x="883" y="662"/>
                </a:cubicBezTo>
                <a:cubicBezTo>
                  <a:pt x="883" y="661"/>
                  <a:pt x="885" y="658"/>
                  <a:pt x="885" y="658"/>
                </a:cubicBezTo>
                <a:lnTo>
                  <a:pt x="893" y="651"/>
                </a:lnTo>
                <a:cubicBezTo>
                  <a:pt x="894" y="651"/>
                  <a:pt x="896" y="650"/>
                  <a:pt x="896" y="650"/>
                </a:cubicBezTo>
                <a:lnTo>
                  <a:pt x="898" y="648"/>
                </a:lnTo>
                <a:lnTo>
                  <a:pt x="904" y="647"/>
                </a:lnTo>
                <a:cubicBezTo>
                  <a:pt x="905" y="646"/>
                  <a:pt x="906" y="646"/>
                  <a:pt x="907" y="646"/>
                </a:cubicBezTo>
                <a:lnTo>
                  <a:pt x="911" y="646"/>
                </a:lnTo>
                <a:cubicBezTo>
                  <a:pt x="912" y="647"/>
                  <a:pt x="913" y="647"/>
                  <a:pt x="914" y="647"/>
                </a:cubicBezTo>
                <a:lnTo>
                  <a:pt x="918" y="650"/>
                </a:lnTo>
                <a:cubicBezTo>
                  <a:pt x="919" y="650"/>
                  <a:pt x="920" y="649"/>
                  <a:pt x="921" y="649"/>
                </a:cubicBezTo>
                <a:cubicBezTo>
                  <a:pt x="922" y="649"/>
                  <a:pt x="924" y="649"/>
                  <a:pt x="925" y="649"/>
                </a:cubicBezTo>
                <a:lnTo>
                  <a:pt x="928" y="650"/>
                </a:lnTo>
                <a:lnTo>
                  <a:pt x="936" y="653"/>
                </a:lnTo>
                <a:lnTo>
                  <a:pt x="936" y="653"/>
                </a:lnTo>
                <a:cubicBezTo>
                  <a:pt x="938" y="652"/>
                  <a:pt x="939" y="652"/>
                  <a:pt x="940" y="652"/>
                </a:cubicBezTo>
                <a:cubicBezTo>
                  <a:pt x="941" y="652"/>
                  <a:pt x="944" y="652"/>
                  <a:pt x="945" y="653"/>
                </a:cubicBezTo>
                <a:cubicBezTo>
                  <a:pt x="946" y="653"/>
                  <a:pt x="948" y="654"/>
                  <a:pt x="949" y="655"/>
                </a:cubicBezTo>
                <a:lnTo>
                  <a:pt x="955" y="648"/>
                </a:lnTo>
                <a:cubicBezTo>
                  <a:pt x="955" y="647"/>
                  <a:pt x="956" y="646"/>
                  <a:pt x="957" y="646"/>
                </a:cubicBezTo>
                <a:cubicBezTo>
                  <a:pt x="958" y="645"/>
                  <a:pt x="961" y="644"/>
                  <a:pt x="962" y="644"/>
                </a:cubicBezTo>
                <a:lnTo>
                  <a:pt x="962" y="644"/>
                </a:lnTo>
                <a:lnTo>
                  <a:pt x="964" y="644"/>
                </a:lnTo>
                <a:lnTo>
                  <a:pt x="966" y="639"/>
                </a:lnTo>
                <a:lnTo>
                  <a:pt x="967" y="628"/>
                </a:lnTo>
                <a:lnTo>
                  <a:pt x="969" y="620"/>
                </a:lnTo>
                <a:cubicBezTo>
                  <a:pt x="969" y="619"/>
                  <a:pt x="970" y="618"/>
                  <a:pt x="971" y="617"/>
                </a:cubicBezTo>
                <a:lnTo>
                  <a:pt x="974" y="613"/>
                </a:lnTo>
                <a:cubicBezTo>
                  <a:pt x="975" y="612"/>
                  <a:pt x="976" y="612"/>
                  <a:pt x="977" y="611"/>
                </a:cubicBezTo>
                <a:lnTo>
                  <a:pt x="981" y="610"/>
                </a:lnTo>
                <a:cubicBezTo>
                  <a:pt x="982" y="609"/>
                  <a:pt x="983" y="609"/>
                  <a:pt x="983" y="609"/>
                </a:cubicBezTo>
                <a:lnTo>
                  <a:pt x="987" y="609"/>
                </a:lnTo>
                <a:lnTo>
                  <a:pt x="982" y="600"/>
                </a:lnTo>
                <a:cubicBezTo>
                  <a:pt x="982" y="599"/>
                  <a:pt x="981" y="597"/>
                  <a:pt x="982" y="596"/>
                </a:cubicBezTo>
                <a:lnTo>
                  <a:pt x="982" y="590"/>
                </a:lnTo>
                <a:cubicBezTo>
                  <a:pt x="982" y="588"/>
                  <a:pt x="983" y="587"/>
                  <a:pt x="983" y="586"/>
                </a:cubicBezTo>
                <a:lnTo>
                  <a:pt x="991" y="575"/>
                </a:lnTo>
                <a:lnTo>
                  <a:pt x="993" y="559"/>
                </a:lnTo>
                <a:cubicBezTo>
                  <a:pt x="993" y="557"/>
                  <a:pt x="994" y="556"/>
                  <a:pt x="994" y="555"/>
                </a:cubicBezTo>
                <a:lnTo>
                  <a:pt x="997" y="552"/>
                </a:lnTo>
                <a:cubicBezTo>
                  <a:pt x="998" y="550"/>
                  <a:pt x="1000" y="549"/>
                  <a:pt x="1002" y="549"/>
                </a:cubicBezTo>
                <a:lnTo>
                  <a:pt x="1006" y="548"/>
                </a:lnTo>
                <a:cubicBezTo>
                  <a:pt x="1006" y="548"/>
                  <a:pt x="1007" y="547"/>
                  <a:pt x="1008" y="548"/>
                </a:cubicBezTo>
                <a:lnTo>
                  <a:pt x="1013" y="548"/>
                </a:lnTo>
                <a:lnTo>
                  <a:pt x="1014" y="548"/>
                </a:lnTo>
                <a:lnTo>
                  <a:pt x="1017" y="542"/>
                </a:lnTo>
                <a:lnTo>
                  <a:pt x="1018" y="540"/>
                </a:lnTo>
                <a:lnTo>
                  <a:pt x="1020" y="536"/>
                </a:lnTo>
                <a:cubicBezTo>
                  <a:pt x="1021" y="534"/>
                  <a:pt x="1023" y="533"/>
                  <a:pt x="1026" y="533"/>
                </a:cubicBezTo>
                <a:lnTo>
                  <a:pt x="1031" y="531"/>
                </a:lnTo>
                <a:lnTo>
                  <a:pt x="1031" y="530"/>
                </a:lnTo>
                <a:lnTo>
                  <a:pt x="1031" y="529"/>
                </a:lnTo>
                <a:cubicBezTo>
                  <a:pt x="1030" y="529"/>
                  <a:pt x="1029" y="528"/>
                  <a:pt x="1029" y="528"/>
                </a:cubicBezTo>
                <a:cubicBezTo>
                  <a:pt x="1029" y="528"/>
                  <a:pt x="1027" y="526"/>
                  <a:pt x="1027" y="525"/>
                </a:cubicBezTo>
                <a:cubicBezTo>
                  <a:pt x="1026" y="524"/>
                  <a:pt x="1025" y="521"/>
                  <a:pt x="1026" y="520"/>
                </a:cubicBezTo>
                <a:cubicBezTo>
                  <a:pt x="1026" y="519"/>
                  <a:pt x="1026" y="517"/>
                  <a:pt x="1026" y="517"/>
                </a:cubicBezTo>
                <a:cubicBezTo>
                  <a:pt x="1026" y="517"/>
                  <a:pt x="1027" y="515"/>
                  <a:pt x="1027" y="514"/>
                </a:cubicBezTo>
                <a:lnTo>
                  <a:pt x="1028" y="512"/>
                </a:lnTo>
                <a:lnTo>
                  <a:pt x="1035" y="494"/>
                </a:lnTo>
                <a:cubicBezTo>
                  <a:pt x="1036" y="494"/>
                  <a:pt x="1036" y="493"/>
                  <a:pt x="1037" y="492"/>
                </a:cubicBezTo>
                <a:lnTo>
                  <a:pt x="1041" y="489"/>
                </a:lnTo>
                <a:cubicBezTo>
                  <a:pt x="1042" y="488"/>
                  <a:pt x="1043" y="487"/>
                  <a:pt x="1044" y="487"/>
                </a:cubicBezTo>
                <a:lnTo>
                  <a:pt x="1049" y="485"/>
                </a:lnTo>
                <a:lnTo>
                  <a:pt x="1048" y="478"/>
                </a:lnTo>
                <a:lnTo>
                  <a:pt x="1049" y="473"/>
                </a:lnTo>
                <a:cubicBezTo>
                  <a:pt x="1049" y="473"/>
                  <a:pt x="1049" y="472"/>
                  <a:pt x="1049" y="471"/>
                </a:cubicBezTo>
                <a:cubicBezTo>
                  <a:pt x="1050" y="469"/>
                  <a:pt x="1052" y="467"/>
                  <a:pt x="1054" y="466"/>
                </a:cubicBezTo>
                <a:lnTo>
                  <a:pt x="1061" y="460"/>
                </a:lnTo>
                <a:lnTo>
                  <a:pt x="1064" y="451"/>
                </a:lnTo>
                <a:cubicBezTo>
                  <a:pt x="1062" y="450"/>
                  <a:pt x="1059" y="448"/>
                  <a:pt x="1059" y="446"/>
                </a:cubicBezTo>
                <a:lnTo>
                  <a:pt x="1058" y="443"/>
                </a:lnTo>
                <a:cubicBezTo>
                  <a:pt x="1057" y="441"/>
                  <a:pt x="1058" y="438"/>
                  <a:pt x="1059" y="436"/>
                </a:cubicBezTo>
                <a:lnTo>
                  <a:pt x="1072" y="422"/>
                </a:lnTo>
                <a:lnTo>
                  <a:pt x="1085" y="412"/>
                </a:lnTo>
                <a:lnTo>
                  <a:pt x="1087" y="404"/>
                </a:lnTo>
                <a:cubicBezTo>
                  <a:pt x="1087" y="404"/>
                  <a:pt x="1087" y="403"/>
                  <a:pt x="1088" y="403"/>
                </a:cubicBezTo>
                <a:lnTo>
                  <a:pt x="1089" y="400"/>
                </a:lnTo>
                <a:lnTo>
                  <a:pt x="1095" y="393"/>
                </a:lnTo>
                <a:lnTo>
                  <a:pt x="1095" y="386"/>
                </a:lnTo>
                <a:lnTo>
                  <a:pt x="1096" y="381"/>
                </a:lnTo>
                <a:lnTo>
                  <a:pt x="1099" y="373"/>
                </a:lnTo>
                <a:lnTo>
                  <a:pt x="1103" y="359"/>
                </a:lnTo>
                <a:cubicBezTo>
                  <a:pt x="1103" y="359"/>
                  <a:pt x="1103" y="358"/>
                  <a:pt x="1104" y="358"/>
                </a:cubicBezTo>
                <a:lnTo>
                  <a:pt x="1115" y="342"/>
                </a:lnTo>
                <a:cubicBezTo>
                  <a:pt x="1116" y="341"/>
                  <a:pt x="1116" y="341"/>
                  <a:pt x="1117" y="340"/>
                </a:cubicBezTo>
                <a:lnTo>
                  <a:pt x="1121" y="338"/>
                </a:lnTo>
                <a:cubicBezTo>
                  <a:pt x="1121" y="338"/>
                  <a:pt x="1122" y="337"/>
                  <a:pt x="1123" y="337"/>
                </a:cubicBezTo>
                <a:lnTo>
                  <a:pt x="1128" y="336"/>
                </a:lnTo>
                <a:lnTo>
                  <a:pt x="1129" y="333"/>
                </a:lnTo>
                <a:lnTo>
                  <a:pt x="1129" y="325"/>
                </a:lnTo>
                <a:lnTo>
                  <a:pt x="1127" y="316"/>
                </a:lnTo>
                <a:lnTo>
                  <a:pt x="1127" y="306"/>
                </a:lnTo>
                <a:cubicBezTo>
                  <a:pt x="1127" y="305"/>
                  <a:pt x="1127" y="303"/>
                  <a:pt x="1128" y="302"/>
                </a:cubicBezTo>
                <a:lnTo>
                  <a:pt x="1132" y="295"/>
                </a:lnTo>
                <a:cubicBezTo>
                  <a:pt x="1132" y="294"/>
                  <a:pt x="1132" y="294"/>
                  <a:pt x="1133" y="293"/>
                </a:cubicBezTo>
                <a:lnTo>
                  <a:pt x="1138" y="287"/>
                </a:lnTo>
                <a:lnTo>
                  <a:pt x="1152" y="277"/>
                </a:lnTo>
                <a:cubicBezTo>
                  <a:pt x="1153" y="276"/>
                  <a:pt x="1153" y="276"/>
                  <a:pt x="1155" y="275"/>
                </a:cubicBezTo>
                <a:lnTo>
                  <a:pt x="1162" y="274"/>
                </a:lnTo>
                <a:lnTo>
                  <a:pt x="1163" y="268"/>
                </a:lnTo>
                <a:cubicBezTo>
                  <a:pt x="1163" y="267"/>
                  <a:pt x="1164" y="266"/>
                  <a:pt x="1164" y="266"/>
                </a:cubicBezTo>
                <a:lnTo>
                  <a:pt x="1169" y="259"/>
                </a:lnTo>
                <a:lnTo>
                  <a:pt x="1170" y="251"/>
                </a:lnTo>
                <a:cubicBezTo>
                  <a:pt x="1170" y="250"/>
                  <a:pt x="1171" y="249"/>
                  <a:pt x="1171" y="249"/>
                </a:cubicBezTo>
                <a:lnTo>
                  <a:pt x="1173" y="247"/>
                </a:lnTo>
                <a:cubicBezTo>
                  <a:pt x="1173" y="246"/>
                  <a:pt x="1174" y="246"/>
                  <a:pt x="1175" y="245"/>
                </a:cubicBezTo>
                <a:lnTo>
                  <a:pt x="1178" y="242"/>
                </a:lnTo>
                <a:lnTo>
                  <a:pt x="1185" y="233"/>
                </a:lnTo>
                <a:cubicBezTo>
                  <a:pt x="1185" y="233"/>
                  <a:pt x="1186" y="232"/>
                  <a:pt x="1187" y="232"/>
                </a:cubicBezTo>
                <a:lnTo>
                  <a:pt x="1195" y="228"/>
                </a:lnTo>
                <a:lnTo>
                  <a:pt x="1199" y="228"/>
                </a:lnTo>
                <a:cubicBezTo>
                  <a:pt x="1200" y="227"/>
                  <a:pt x="1201" y="227"/>
                  <a:pt x="1201" y="228"/>
                </a:cubicBezTo>
                <a:lnTo>
                  <a:pt x="1210" y="229"/>
                </a:lnTo>
                <a:lnTo>
                  <a:pt x="1212" y="220"/>
                </a:lnTo>
                <a:cubicBezTo>
                  <a:pt x="1213" y="217"/>
                  <a:pt x="1215" y="215"/>
                  <a:pt x="1218" y="214"/>
                </a:cubicBezTo>
                <a:lnTo>
                  <a:pt x="1224" y="213"/>
                </a:lnTo>
                <a:cubicBezTo>
                  <a:pt x="1226" y="212"/>
                  <a:pt x="1228" y="213"/>
                  <a:pt x="1230" y="213"/>
                </a:cubicBezTo>
                <a:lnTo>
                  <a:pt x="1243" y="221"/>
                </a:lnTo>
                <a:lnTo>
                  <a:pt x="1247" y="221"/>
                </a:lnTo>
                <a:lnTo>
                  <a:pt x="1252" y="220"/>
                </a:lnTo>
                <a:lnTo>
                  <a:pt x="1257" y="218"/>
                </a:lnTo>
                <a:lnTo>
                  <a:pt x="1262" y="214"/>
                </a:lnTo>
                <a:lnTo>
                  <a:pt x="1266" y="209"/>
                </a:lnTo>
                <a:lnTo>
                  <a:pt x="1270" y="206"/>
                </a:lnTo>
                <a:lnTo>
                  <a:pt x="1275" y="203"/>
                </a:lnTo>
                <a:cubicBezTo>
                  <a:pt x="1276" y="203"/>
                  <a:pt x="1276" y="203"/>
                  <a:pt x="1276" y="202"/>
                </a:cubicBezTo>
                <a:lnTo>
                  <a:pt x="1276" y="202"/>
                </a:lnTo>
                <a:lnTo>
                  <a:pt x="1276" y="199"/>
                </a:lnTo>
                <a:cubicBezTo>
                  <a:pt x="1276" y="198"/>
                  <a:pt x="1277" y="197"/>
                  <a:pt x="1277" y="195"/>
                </a:cubicBezTo>
                <a:lnTo>
                  <a:pt x="1279" y="191"/>
                </a:lnTo>
                <a:cubicBezTo>
                  <a:pt x="1280" y="190"/>
                  <a:pt x="1281" y="189"/>
                  <a:pt x="1282" y="189"/>
                </a:cubicBezTo>
                <a:lnTo>
                  <a:pt x="1285" y="186"/>
                </a:lnTo>
                <a:cubicBezTo>
                  <a:pt x="1286" y="186"/>
                  <a:pt x="1286" y="186"/>
                  <a:pt x="1287" y="185"/>
                </a:cubicBezTo>
                <a:lnTo>
                  <a:pt x="1294" y="182"/>
                </a:lnTo>
                <a:lnTo>
                  <a:pt x="1298" y="176"/>
                </a:lnTo>
                <a:lnTo>
                  <a:pt x="1296" y="175"/>
                </a:lnTo>
                <a:cubicBezTo>
                  <a:pt x="1296" y="174"/>
                  <a:pt x="1295" y="173"/>
                  <a:pt x="1294" y="172"/>
                </a:cubicBezTo>
                <a:lnTo>
                  <a:pt x="1293" y="168"/>
                </a:lnTo>
                <a:cubicBezTo>
                  <a:pt x="1291" y="165"/>
                  <a:pt x="1292" y="162"/>
                  <a:pt x="1294" y="160"/>
                </a:cubicBezTo>
                <a:lnTo>
                  <a:pt x="1295" y="158"/>
                </a:lnTo>
                <a:lnTo>
                  <a:pt x="1296" y="155"/>
                </a:lnTo>
                <a:cubicBezTo>
                  <a:pt x="1296" y="155"/>
                  <a:pt x="1296" y="154"/>
                  <a:pt x="1296" y="153"/>
                </a:cubicBezTo>
                <a:lnTo>
                  <a:pt x="1297" y="151"/>
                </a:lnTo>
                <a:lnTo>
                  <a:pt x="1295" y="144"/>
                </a:lnTo>
                <a:lnTo>
                  <a:pt x="1288" y="138"/>
                </a:lnTo>
                <a:lnTo>
                  <a:pt x="1283" y="135"/>
                </a:lnTo>
                <a:cubicBezTo>
                  <a:pt x="1282" y="135"/>
                  <a:pt x="1282" y="135"/>
                  <a:pt x="1281" y="134"/>
                </a:cubicBezTo>
                <a:lnTo>
                  <a:pt x="1281" y="135"/>
                </a:lnTo>
                <a:cubicBezTo>
                  <a:pt x="1280" y="135"/>
                  <a:pt x="1279" y="135"/>
                  <a:pt x="1279" y="135"/>
                </a:cubicBezTo>
                <a:lnTo>
                  <a:pt x="1275" y="137"/>
                </a:lnTo>
                <a:cubicBezTo>
                  <a:pt x="1274" y="137"/>
                  <a:pt x="1273" y="137"/>
                  <a:pt x="1273" y="137"/>
                </a:cubicBezTo>
                <a:lnTo>
                  <a:pt x="1260" y="137"/>
                </a:lnTo>
                <a:cubicBezTo>
                  <a:pt x="1258" y="138"/>
                  <a:pt x="1257" y="139"/>
                  <a:pt x="1255" y="138"/>
                </a:cubicBezTo>
                <a:cubicBezTo>
                  <a:pt x="1253" y="138"/>
                  <a:pt x="1251" y="137"/>
                  <a:pt x="1249" y="136"/>
                </a:cubicBezTo>
                <a:cubicBezTo>
                  <a:pt x="1249" y="135"/>
                  <a:pt x="1248" y="133"/>
                  <a:pt x="1247" y="133"/>
                </a:cubicBezTo>
                <a:lnTo>
                  <a:pt x="1244" y="126"/>
                </a:lnTo>
                <a:lnTo>
                  <a:pt x="1238" y="110"/>
                </a:lnTo>
                <a:lnTo>
                  <a:pt x="1228" y="97"/>
                </a:lnTo>
                <a:cubicBezTo>
                  <a:pt x="1227" y="97"/>
                  <a:pt x="1227" y="97"/>
                  <a:pt x="1226" y="97"/>
                </a:cubicBezTo>
                <a:lnTo>
                  <a:pt x="1223" y="98"/>
                </a:lnTo>
                <a:cubicBezTo>
                  <a:pt x="1222" y="98"/>
                  <a:pt x="1221" y="98"/>
                  <a:pt x="1220" y="97"/>
                </a:cubicBezTo>
                <a:lnTo>
                  <a:pt x="1215" y="96"/>
                </a:lnTo>
                <a:cubicBezTo>
                  <a:pt x="1214" y="96"/>
                  <a:pt x="1215" y="97"/>
                  <a:pt x="1213" y="97"/>
                </a:cubicBezTo>
                <a:cubicBezTo>
                  <a:pt x="1213" y="98"/>
                  <a:pt x="1209" y="97"/>
                  <a:pt x="1208" y="97"/>
                </a:cubicBezTo>
                <a:cubicBezTo>
                  <a:pt x="1206" y="97"/>
                  <a:pt x="1204" y="96"/>
                  <a:pt x="1203" y="95"/>
                </a:cubicBezTo>
                <a:cubicBezTo>
                  <a:pt x="1202" y="94"/>
                  <a:pt x="1201" y="93"/>
                  <a:pt x="1200" y="92"/>
                </a:cubicBezTo>
                <a:lnTo>
                  <a:pt x="1191" y="77"/>
                </a:lnTo>
                <a:lnTo>
                  <a:pt x="1188" y="70"/>
                </a:lnTo>
                <a:cubicBezTo>
                  <a:pt x="1187" y="69"/>
                  <a:pt x="1187" y="68"/>
                  <a:pt x="1187" y="67"/>
                </a:cubicBezTo>
                <a:lnTo>
                  <a:pt x="1187" y="63"/>
                </a:lnTo>
                <a:lnTo>
                  <a:pt x="1187" y="62"/>
                </a:lnTo>
                <a:cubicBezTo>
                  <a:pt x="1185" y="62"/>
                  <a:pt x="1183" y="61"/>
                  <a:pt x="1182" y="60"/>
                </a:cubicBezTo>
                <a:cubicBezTo>
                  <a:pt x="1180" y="59"/>
                  <a:pt x="1179" y="56"/>
                  <a:pt x="1179" y="54"/>
                </a:cubicBezTo>
                <a:lnTo>
                  <a:pt x="1179" y="50"/>
                </a:lnTo>
                <a:cubicBezTo>
                  <a:pt x="1179" y="48"/>
                  <a:pt x="1180" y="47"/>
                  <a:pt x="1180" y="4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2" name="Google Shape;4632;p90"/>
          <p:cNvSpPr/>
          <p:nvPr/>
        </p:nvSpPr>
        <p:spPr>
          <a:xfrm>
            <a:off x="8180685" y="4090158"/>
            <a:ext cx="13520" cy="5793"/>
          </a:xfrm>
          <a:custGeom>
            <a:rect b="b" l="l" r="r" t="t"/>
            <a:pathLst>
              <a:path extrusionOk="0" h="14" w="31">
                <a:moveTo>
                  <a:pt x="25" y="11"/>
                </a:moveTo>
                <a:cubicBezTo>
                  <a:pt x="26" y="11"/>
                  <a:pt x="26" y="11"/>
                  <a:pt x="27" y="12"/>
                </a:cubicBezTo>
                <a:lnTo>
                  <a:pt x="30" y="13"/>
                </a:lnTo>
                <a:lnTo>
                  <a:pt x="29" y="10"/>
                </a:lnTo>
                <a:lnTo>
                  <a:pt x="24" y="8"/>
                </a:lnTo>
                <a:lnTo>
                  <a:pt x="23" y="9"/>
                </a:lnTo>
                <a:cubicBezTo>
                  <a:pt x="21" y="10"/>
                  <a:pt x="18" y="10"/>
                  <a:pt x="16" y="9"/>
                </a:cubicBezTo>
                <a:lnTo>
                  <a:pt x="12" y="7"/>
                </a:lnTo>
                <a:cubicBezTo>
                  <a:pt x="11" y="6"/>
                  <a:pt x="10" y="6"/>
                  <a:pt x="10" y="5"/>
                </a:cubicBezTo>
                <a:lnTo>
                  <a:pt x="4" y="0"/>
                </a:lnTo>
                <a:lnTo>
                  <a:pt x="4" y="0"/>
                </a:lnTo>
                <a:cubicBezTo>
                  <a:pt x="3" y="1"/>
                  <a:pt x="2" y="2"/>
                  <a:pt x="0" y="2"/>
                </a:cubicBezTo>
                <a:lnTo>
                  <a:pt x="3" y="4"/>
                </a:lnTo>
                <a:lnTo>
                  <a:pt x="11" y="8"/>
                </a:lnTo>
                <a:lnTo>
                  <a:pt x="2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3" name="Google Shape;4633;p90"/>
          <p:cNvSpPr/>
          <p:nvPr/>
        </p:nvSpPr>
        <p:spPr>
          <a:xfrm>
            <a:off x="8161372" y="4111402"/>
            <a:ext cx="17382" cy="19313"/>
          </a:xfrm>
          <a:custGeom>
            <a:rect b="b" l="l" r="r" t="t"/>
            <a:pathLst>
              <a:path extrusionOk="0" h="44" w="38">
                <a:moveTo>
                  <a:pt x="30" y="14"/>
                </a:moveTo>
                <a:cubicBezTo>
                  <a:pt x="29" y="14"/>
                  <a:pt x="29" y="14"/>
                  <a:pt x="28" y="13"/>
                </a:cubicBezTo>
                <a:lnTo>
                  <a:pt x="25" y="11"/>
                </a:lnTo>
                <a:lnTo>
                  <a:pt x="21" y="6"/>
                </a:lnTo>
                <a:cubicBezTo>
                  <a:pt x="19" y="7"/>
                  <a:pt x="17" y="7"/>
                  <a:pt x="15" y="6"/>
                </a:cubicBezTo>
                <a:lnTo>
                  <a:pt x="4" y="1"/>
                </a:lnTo>
                <a:cubicBezTo>
                  <a:pt x="2" y="0"/>
                  <a:pt x="1" y="0"/>
                  <a:pt x="0" y="0"/>
                </a:cubicBezTo>
                <a:lnTo>
                  <a:pt x="7" y="11"/>
                </a:lnTo>
                <a:cubicBezTo>
                  <a:pt x="8" y="11"/>
                  <a:pt x="9" y="12"/>
                  <a:pt x="9" y="13"/>
                </a:cubicBezTo>
                <a:cubicBezTo>
                  <a:pt x="11" y="15"/>
                  <a:pt x="12" y="18"/>
                  <a:pt x="12" y="20"/>
                </a:cubicBezTo>
                <a:lnTo>
                  <a:pt x="11" y="25"/>
                </a:lnTo>
                <a:lnTo>
                  <a:pt x="12" y="28"/>
                </a:lnTo>
                <a:lnTo>
                  <a:pt x="13" y="28"/>
                </a:lnTo>
                <a:lnTo>
                  <a:pt x="16" y="29"/>
                </a:lnTo>
                <a:cubicBezTo>
                  <a:pt x="17" y="29"/>
                  <a:pt x="18" y="30"/>
                  <a:pt x="19" y="30"/>
                </a:cubicBezTo>
                <a:lnTo>
                  <a:pt x="21" y="32"/>
                </a:lnTo>
                <a:cubicBezTo>
                  <a:pt x="22" y="33"/>
                  <a:pt x="23" y="34"/>
                  <a:pt x="24" y="35"/>
                </a:cubicBezTo>
                <a:lnTo>
                  <a:pt x="29" y="39"/>
                </a:lnTo>
                <a:cubicBezTo>
                  <a:pt x="31" y="39"/>
                  <a:pt x="32" y="41"/>
                  <a:pt x="33" y="42"/>
                </a:cubicBezTo>
                <a:cubicBezTo>
                  <a:pt x="33" y="43"/>
                  <a:pt x="34" y="43"/>
                  <a:pt x="34" y="43"/>
                </a:cubicBezTo>
                <a:cubicBezTo>
                  <a:pt x="34" y="43"/>
                  <a:pt x="34" y="43"/>
                  <a:pt x="35" y="42"/>
                </a:cubicBezTo>
                <a:lnTo>
                  <a:pt x="35" y="40"/>
                </a:lnTo>
                <a:cubicBezTo>
                  <a:pt x="36" y="39"/>
                  <a:pt x="36" y="39"/>
                  <a:pt x="37" y="38"/>
                </a:cubicBezTo>
                <a:cubicBezTo>
                  <a:pt x="35" y="37"/>
                  <a:pt x="34" y="35"/>
                  <a:pt x="34" y="33"/>
                </a:cubicBezTo>
                <a:lnTo>
                  <a:pt x="33" y="30"/>
                </a:lnTo>
                <a:cubicBezTo>
                  <a:pt x="33" y="29"/>
                  <a:pt x="33" y="27"/>
                  <a:pt x="34" y="25"/>
                </a:cubicBezTo>
                <a:cubicBezTo>
                  <a:pt x="33" y="24"/>
                  <a:pt x="32" y="21"/>
                  <a:pt x="32" y="20"/>
                </a:cubicBezTo>
                <a:lnTo>
                  <a:pt x="32" y="17"/>
                </a:lnTo>
                <a:cubicBezTo>
                  <a:pt x="32" y="16"/>
                  <a:pt x="32" y="16"/>
                  <a:pt x="32" y="15"/>
                </a:cubicBezTo>
                <a:lnTo>
                  <a:pt x="30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4" name="Google Shape;4634;p90"/>
          <p:cNvSpPr/>
          <p:nvPr/>
        </p:nvSpPr>
        <p:spPr>
          <a:xfrm>
            <a:off x="8443340" y="4472553"/>
            <a:ext cx="17382" cy="9656"/>
          </a:xfrm>
          <a:custGeom>
            <a:rect b="b" l="l" r="r" t="t"/>
            <a:pathLst>
              <a:path extrusionOk="0" h="20" w="38">
                <a:moveTo>
                  <a:pt x="21" y="3"/>
                </a:moveTo>
                <a:lnTo>
                  <a:pt x="0" y="17"/>
                </a:lnTo>
                <a:lnTo>
                  <a:pt x="0" y="17"/>
                </a:lnTo>
                <a:lnTo>
                  <a:pt x="2" y="18"/>
                </a:lnTo>
                <a:lnTo>
                  <a:pt x="7" y="19"/>
                </a:lnTo>
                <a:lnTo>
                  <a:pt x="7" y="19"/>
                </a:lnTo>
                <a:lnTo>
                  <a:pt x="17" y="9"/>
                </a:lnTo>
                <a:cubicBezTo>
                  <a:pt x="18" y="8"/>
                  <a:pt x="18" y="8"/>
                  <a:pt x="19" y="7"/>
                </a:cubicBezTo>
                <a:lnTo>
                  <a:pt x="24" y="4"/>
                </a:lnTo>
                <a:cubicBezTo>
                  <a:pt x="24" y="4"/>
                  <a:pt x="25" y="4"/>
                  <a:pt x="26" y="4"/>
                </a:cubicBezTo>
                <a:lnTo>
                  <a:pt x="37" y="0"/>
                </a:lnTo>
                <a:lnTo>
                  <a:pt x="37" y="0"/>
                </a:lnTo>
                <a:lnTo>
                  <a:pt x="21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5" name="Google Shape;4635;p90"/>
          <p:cNvSpPr/>
          <p:nvPr/>
        </p:nvSpPr>
        <p:spPr>
          <a:xfrm>
            <a:off x="8201930" y="4329637"/>
            <a:ext cx="27038" cy="21244"/>
          </a:xfrm>
          <a:custGeom>
            <a:rect b="b" l="l" r="r" t="t"/>
            <a:pathLst>
              <a:path extrusionOk="0" h="48" w="61">
                <a:moveTo>
                  <a:pt x="21" y="14"/>
                </a:moveTo>
                <a:cubicBezTo>
                  <a:pt x="19" y="15"/>
                  <a:pt x="17" y="14"/>
                  <a:pt x="15" y="13"/>
                </a:cubicBezTo>
                <a:cubicBezTo>
                  <a:pt x="14" y="12"/>
                  <a:pt x="12" y="10"/>
                  <a:pt x="11" y="9"/>
                </a:cubicBezTo>
                <a:lnTo>
                  <a:pt x="10" y="6"/>
                </a:lnTo>
                <a:lnTo>
                  <a:pt x="1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1" y="7"/>
                  <a:pt x="1" y="8"/>
                </a:cubicBezTo>
                <a:lnTo>
                  <a:pt x="0" y="10"/>
                </a:lnTo>
                <a:lnTo>
                  <a:pt x="0" y="10"/>
                </a:lnTo>
                <a:cubicBezTo>
                  <a:pt x="1" y="11"/>
                  <a:pt x="1" y="13"/>
                  <a:pt x="1" y="14"/>
                </a:cubicBezTo>
                <a:cubicBezTo>
                  <a:pt x="2" y="14"/>
                  <a:pt x="2" y="14"/>
                  <a:pt x="2" y="14"/>
                </a:cubicBezTo>
                <a:lnTo>
                  <a:pt x="6" y="14"/>
                </a:lnTo>
                <a:cubicBezTo>
                  <a:pt x="7" y="15"/>
                  <a:pt x="8" y="15"/>
                  <a:pt x="10" y="16"/>
                </a:cubicBezTo>
                <a:lnTo>
                  <a:pt x="13" y="18"/>
                </a:lnTo>
                <a:cubicBezTo>
                  <a:pt x="14" y="19"/>
                  <a:pt x="15" y="20"/>
                  <a:pt x="15" y="21"/>
                </a:cubicBezTo>
                <a:cubicBezTo>
                  <a:pt x="16" y="21"/>
                  <a:pt x="17" y="22"/>
                  <a:pt x="18" y="23"/>
                </a:cubicBezTo>
                <a:lnTo>
                  <a:pt x="20" y="24"/>
                </a:lnTo>
                <a:cubicBezTo>
                  <a:pt x="20" y="25"/>
                  <a:pt x="21" y="26"/>
                  <a:pt x="21" y="27"/>
                </a:cubicBezTo>
                <a:lnTo>
                  <a:pt x="24" y="32"/>
                </a:lnTo>
                <a:cubicBezTo>
                  <a:pt x="25" y="35"/>
                  <a:pt x="25" y="37"/>
                  <a:pt x="24" y="39"/>
                </a:cubicBezTo>
                <a:lnTo>
                  <a:pt x="24" y="39"/>
                </a:lnTo>
                <a:lnTo>
                  <a:pt x="25" y="38"/>
                </a:lnTo>
                <a:cubicBezTo>
                  <a:pt x="26" y="37"/>
                  <a:pt x="27" y="36"/>
                  <a:pt x="28" y="36"/>
                </a:cubicBezTo>
                <a:lnTo>
                  <a:pt x="33" y="33"/>
                </a:lnTo>
                <a:cubicBezTo>
                  <a:pt x="36" y="32"/>
                  <a:pt x="39" y="33"/>
                  <a:pt x="42" y="35"/>
                </a:cubicBezTo>
                <a:lnTo>
                  <a:pt x="44" y="37"/>
                </a:lnTo>
                <a:cubicBezTo>
                  <a:pt x="45" y="37"/>
                  <a:pt x="46" y="38"/>
                  <a:pt x="47" y="39"/>
                </a:cubicBezTo>
                <a:lnTo>
                  <a:pt x="51" y="47"/>
                </a:lnTo>
                <a:cubicBezTo>
                  <a:pt x="51" y="47"/>
                  <a:pt x="51" y="47"/>
                  <a:pt x="52" y="47"/>
                </a:cubicBezTo>
                <a:lnTo>
                  <a:pt x="57" y="44"/>
                </a:lnTo>
                <a:lnTo>
                  <a:pt x="58" y="42"/>
                </a:lnTo>
                <a:lnTo>
                  <a:pt x="60" y="31"/>
                </a:lnTo>
                <a:lnTo>
                  <a:pt x="59" y="29"/>
                </a:lnTo>
                <a:cubicBezTo>
                  <a:pt x="58" y="28"/>
                  <a:pt x="58" y="27"/>
                  <a:pt x="58" y="26"/>
                </a:cubicBezTo>
                <a:lnTo>
                  <a:pt x="58" y="19"/>
                </a:lnTo>
                <a:lnTo>
                  <a:pt x="58" y="16"/>
                </a:lnTo>
                <a:lnTo>
                  <a:pt x="49" y="19"/>
                </a:lnTo>
                <a:cubicBezTo>
                  <a:pt x="47" y="20"/>
                  <a:pt x="45" y="20"/>
                  <a:pt x="43" y="19"/>
                </a:cubicBezTo>
                <a:lnTo>
                  <a:pt x="41" y="18"/>
                </a:lnTo>
                <a:lnTo>
                  <a:pt x="34" y="18"/>
                </a:lnTo>
                <a:cubicBezTo>
                  <a:pt x="32" y="17"/>
                  <a:pt x="31" y="17"/>
                  <a:pt x="30" y="16"/>
                </a:cubicBezTo>
                <a:lnTo>
                  <a:pt x="26" y="13"/>
                </a:lnTo>
                <a:lnTo>
                  <a:pt x="21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6" name="Google Shape;4636;p90"/>
          <p:cNvSpPr/>
          <p:nvPr/>
        </p:nvSpPr>
        <p:spPr>
          <a:xfrm>
            <a:off x="7937344" y="4318050"/>
            <a:ext cx="198923" cy="195059"/>
          </a:xfrm>
          <a:custGeom>
            <a:rect b="b" l="l" r="r" t="t"/>
            <a:pathLst>
              <a:path extrusionOk="0" h="444" w="455">
                <a:moveTo>
                  <a:pt x="447" y="207"/>
                </a:moveTo>
                <a:lnTo>
                  <a:pt x="444" y="205"/>
                </a:lnTo>
                <a:lnTo>
                  <a:pt x="441" y="204"/>
                </a:lnTo>
                <a:cubicBezTo>
                  <a:pt x="440" y="204"/>
                  <a:pt x="439" y="203"/>
                  <a:pt x="438" y="203"/>
                </a:cubicBezTo>
                <a:cubicBezTo>
                  <a:pt x="435" y="202"/>
                  <a:pt x="432" y="200"/>
                  <a:pt x="431" y="197"/>
                </a:cubicBezTo>
                <a:cubicBezTo>
                  <a:pt x="430" y="198"/>
                  <a:pt x="428" y="199"/>
                  <a:pt x="426" y="198"/>
                </a:cubicBezTo>
                <a:lnTo>
                  <a:pt x="424" y="198"/>
                </a:lnTo>
                <a:cubicBezTo>
                  <a:pt x="423" y="198"/>
                  <a:pt x="422" y="197"/>
                  <a:pt x="421" y="197"/>
                </a:cubicBezTo>
                <a:lnTo>
                  <a:pt x="415" y="192"/>
                </a:lnTo>
                <a:cubicBezTo>
                  <a:pt x="414" y="192"/>
                  <a:pt x="414" y="192"/>
                  <a:pt x="414" y="192"/>
                </a:cubicBezTo>
                <a:cubicBezTo>
                  <a:pt x="413" y="192"/>
                  <a:pt x="411" y="191"/>
                  <a:pt x="410" y="190"/>
                </a:cubicBezTo>
                <a:lnTo>
                  <a:pt x="407" y="187"/>
                </a:lnTo>
                <a:cubicBezTo>
                  <a:pt x="405" y="187"/>
                  <a:pt x="403" y="186"/>
                  <a:pt x="402" y="185"/>
                </a:cubicBezTo>
                <a:lnTo>
                  <a:pt x="392" y="179"/>
                </a:lnTo>
                <a:cubicBezTo>
                  <a:pt x="390" y="178"/>
                  <a:pt x="388" y="176"/>
                  <a:pt x="387" y="174"/>
                </a:cubicBezTo>
                <a:lnTo>
                  <a:pt x="386" y="172"/>
                </a:lnTo>
                <a:lnTo>
                  <a:pt x="385" y="164"/>
                </a:lnTo>
                <a:cubicBezTo>
                  <a:pt x="385" y="163"/>
                  <a:pt x="386" y="161"/>
                  <a:pt x="387" y="159"/>
                </a:cubicBezTo>
                <a:lnTo>
                  <a:pt x="386" y="156"/>
                </a:lnTo>
                <a:cubicBezTo>
                  <a:pt x="386" y="155"/>
                  <a:pt x="386" y="154"/>
                  <a:pt x="386" y="154"/>
                </a:cubicBezTo>
                <a:lnTo>
                  <a:pt x="386" y="150"/>
                </a:lnTo>
                <a:lnTo>
                  <a:pt x="381" y="146"/>
                </a:lnTo>
                <a:cubicBezTo>
                  <a:pt x="378" y="144"/>
                  <a:pt x="377" y="141"/>
                  <a:pt x="378" y="138"/>
                </a:cubicBezTo>
                <a:lnTo>
                  <a:pt x="378" y="136"/>
                </a:lnTo>
                <a:cubicBezTo>
                  <a:pt x="378" y="134"/>
                  <a:pt x="379" y="132"/>
                  <a:pt x="380" y="131"/>
                </a:cubicBezTo>
                <a:cubicBezTo>
                  <a:pt x="381" y="129"/>
                  <a:pt x="384" y="128"/>
                  <a:pt x="386" y="127"/>
                </a:cubicBezTo>
                <a:lnTo>
                  <a:pt x="388" y="127"/>
                </a:lnTo>
                <a:lnTo>
                  <a:pt x="383" y="122"/>
                </a:lnTo>
                <a:cubicBezTo>
                  <a:pt x="382" y="122"/>
                  <a:pt x="382" y="123"/>
                  <a:pt x="382" y="123"/>
                </a:cubicBezTo>
                <a:lnTo>
                  <a:pt x="377" y="123"/>
                </a:lnTo>
                <a:cubicBezTo>
                  <a:pt x="377" y="123"/>
                  <a:pt x="376" y="123"/>
                  <a:pt x="375" y="123"/>
                </a:cubicBezTo>
                <a:lnTo>
                  <a:pt x="371" y="123"/>
                </a:lnTo>
                <a:cubicBezTo>
                  <a:pt x="370" y="122"/>
                  <a:pt x="369" y="122"/>
                  <a:pt x="368" y="122"/>
                </a:cubicBezTo>
                <a:lnTo>
                  <a:pt x="367" y="121"/>
                </a:lnTo>
                <a:lnTo>
                  <a:pt x="366" y="121"/>
                </a:lnTo>
                <a:cubicBezTo>
                  <a:pt x="363" y="122"/>
                  <a:pt x="359" y="121"/>
                  <a:pt x="358" y="118"/>
                </a:cubicBezTo>
                <a:lnTo>
                  <a:pt x="355" y="114"/>
                </a:lnTo>
                <a:cubicBezTo>
                  <a:pt x="355" y="114"/>
                  <a:pt x="354" y="112"/>
                  <a:pt x="354" y="111"/>
                </a:cubicBezTo>
                <a:lnTo>
                  <a:pt x="353" y="107"/>
                </a:lnTo>
                <a:cubicBezTo>
                  <a:pt x="353" y="105"/>
                  <a:pt x="353" y="103"/>
                  <a:pt x="354" y="101"/>
                </a:cubicBezTo>
                <a:lnTo>
                  <a:pt x="355" y="99"/>
                </a:lnTo>
                <a:cubicBezTo>
                  <a:pt x="355" y="98"/>
                  <a:pt x="356" y="98"/>
                  <a:pt x="356" y="97"/>
                </a:cubicBezTo>
                <a:lnTo>
                  <a:pt x="356" y="96"/>
                </a:lnTo>
                <a:lnTo>
                  <a:pt x="356" y="96"/>
                </a:lnTo>
                <a:cubicBezTo>
                  <a:pt x="355" y="96"/>
                  <a:pt x="353" y="97"/>
                  <a:pt x="352" y="97"/>
                </a:cubicBezTo>
                <a:cubicBezTo>
                  <a:pt x="351" y="97"/>
                  <a:pt x="349" y="97"/>
                  <a:pt x="349" y="97"/>
                </a:cubicBezTo>
                <a:lnTo>
                  <a:pt x="340" y="99"/>
                </a:lnTo>
                <a:cubicBezTo>
                  <a:pt x="339" y="99"/>
                  <a:pt x="338" y="99"/>
                  <a:pt x="338" y="99"/>
                </a:cubicBezTo>
                <a:lnTo>
                  <a:pt x="335" y="99"/>
                </a:lnTo>
                <a:cubicBezTo>
                  <a:pt x="333" y="99"/>
                  <a:pt x="332" y="98"/>
                  <a:pt x="331" y="97"/>
                </a:cubicBezTo>
                <a:lnTo>
                  <a:pt x="321" y="90"/>
                </a:lnTo>
                <a:cubicBezTo>
                  <a:pt x="320" y="90"/>
                  <a:pt x="319" y="90"/>
                  <a:pt x="319" y="89"/>
                </a:cubicBezTo>
                <a:cubicBezTo>
                  <a:pt x="318" y="88"/>
                  <a:pt x="316" y="87"/>
                  <a:pt x="315" y="86"/>
                </a:cubicBezTo>
                <a:lnTo>
                  <a:pt x="312" y="81"/>
                </a:lnTo>
                <a:lnTo>
                  <a:pt x="299" y="69"/>
                </a:lnTo>
                <a:cubicBezTo>
                  <a:pt x="297" y="68"/>
                  <a:pt x="296" y="67"/>
                  <a:pt x="295" y="67"/>
                </a:cubicBezTo>
                <a:lnTo>
                  <a:pt x="295" y="66"/>
                </a:lnTo>
                <a:lnTo>
                  <a:pt x="285" y="63"/>
                </a:lnTo>
                <a:lnTo>
                  <a:pt x="263" y="52"/>
                </a:lnTo>
                <a:lnTo>
                  <a:pt x="251" y="49"/>
                </a:lnTo>
                <a:lnTo>
                  <a:pt x="251" y="49"/>
                </a:lnTo>
                <a:cubicBezTo>
                  <a:pt x="249" y="50"/>
                  <a:pt x="246" y="50"/>
                  <a:pt x="244" y="49"/>
                </a:cubicBezTo>
                <a:lnTo>
                  <a:pt x="234" y="44"/>
                </a:lnTo>
                <a:cubicBezTo>
                  <a:pt x="233" y="44"/>
                  <a:pt x="233" y="43"/>
                  <a:pt x="232" y="43"/>
                </a:cubicBezTo>
                <a:lnTo>
                  <a:pt x="230" y="41"/>
                </a:lnTo>
                <a:cubicBezTo>
                  <a:pt x="228" y="41"/>
                  <a:pt x="226" y="41"/>
                  <a:pt x="224" y="40"/>
                </a:cubicBezTo>
                <a:lnTo>
                  <a:pt x="222" y="39"/>
                </a:lnTo>
                <a:lnTo>
                  <a:pt x="215" y="38"/>
                </a:lnTo>
                <a:lnTo>
                  <a:pt x="211" y="38"/>
                </a:lnTo>
                <a:cubicBezTo>
                  <a:pt x="210" y="38"/>
                  <a:pt x="209" y="38"/>
                  <a:pt x="208" y="37"/>
                </a:cubicBezTo>
                <a:cubicBezTo>
                  <a:pt x="207" y="37"/>
                  <a:pt x="204" y="36"/>
                  <a:pt x="203" y="35"/>
                </a:cubicBezTo>
                <a:cubicBezTo>
                  <a:pt x="203" y="34"/>
                  <a:pt x="202" y="34"/>
                  <a:pt x="202" y="33"/>
                </a:cubicBezTo>
                <a:lnTo>
                  <a:pt x="197" y="32"/>
                </a:lnTo>
                <a:cubicBezTo>
                  <a:pt x="196" y="31"/>
                  <a:pt x="194" y="30"/>
                  <a:pt x="194" y="30"/>
                </a:cubicBezTo>
                <a:cubicBezTo>
                  <a:pt x="193" y="29"/>
                  <a:pt x="192" y="28"/>
                  <a:pt x="191" y="27"/>
                </a:cubicBezTo>
                <a:lnTo>
                  <a:pt x="188" y="19"/>
                </a:lnTo>
                <a:cubicBezTo>
                  <a:pt x="187" y="19"/>
                  <a:pt x="187" y="19"/>
                  <a:pt x="187" y="19"/>
                </a:cubicBezTo>
                <a:cubicBezTo>
                  <a:pt x="185" y="19"/>
                  <a:pt x="183" y="19"/>
                  <a:pt x="182" y="19"/>
                </a:cubicBezTo>
                <a:lnTo>
                  <a:pt x="180" y="18"/>
                </a:lnTo>
                <a:lnTo>
                  <a:pt x="172" y="15"/>
                </a:lnTo>
                <a:lnTo>
                  <a:pt x="171" y="14"/>
                </a:lnTo>
                <a:lnTo>
                  <a:pt x="169" y="12"/>
                </a:lnTo>
                <a:cubicBezTo>
                  <a:pt x="168" y="11"/>
                  <a:pt x="167" y="11"/>
                  <a:pt x="167" y="10"/>
                </a:cubicBezTo>
                <a:lnTo>
                  <a:pt x="164" y="5"/>
                </a:lnTo>
                <a:lnTo>
                  <a:pt x="156" y="2"/>
                </a:lnTo>
                <a:lnTo>
                  <a:pt x="154" y="2"/>
                </a:lnTo>
                <a:lnTo>
                  <a:pt x="150" y="2"/>
                </a:lnTo>
                <a:lnTo>
                  <a:pt x="139" y="0"/>
                </a:lnTo>
                <a:lnTo>
                  <a:pt x="139" y="0"/>
                </a:lnTo>
                <a:lnTo>
                  <a:pt x="126" y="9"/>
                </a:lnTo>
                <a:lnTo>
                  <a:pt x="122" y="14"/>
                </a:lnTo>
                <a:lnTo>
                  <a:pt x="115" y="29"/>
                </a:lnTo>
                <a:lnTo>
                  <a:pt x="109" y="36"/>
                </a:lnTo>
                <a:cubicBezTo>
                  <a:pt x="108" y="37"/>
                  <a:pt x="108" y="38"/>
                  <a:pt x="107" y="38"/>
                </a:cubicBezTo>
                <a:lnTo>
                  <a:pt x="96" y="45"/>
                </a:lnTo>
                <a:lnTo>
                  <a:pt x="90" y="46"/>
                </a:lnTo>
                <a:cubicBezTo>
                  <a:pt x="89" y="46"/>
                  <a:pt x="88" y="46"/>
                  <a:pt x="87" y="46"/>
                </a:cubicBezTo>
                <a:lnTo>
                  <a:pt x="71" y="43"/>
                </a:lnTo>
                <a:cubicBezTo>
                  <a:pt x="70" y="42"/>
                  <a:pt x="69" y="42"/>
                  <a:pt x="68" y="41"/>
                </a:cubicBezTo>
                <a:lnTo>
                  <a:pt x="59" y="34"/>
                </a:lnTo>
                <a:lnTo>
                  <a:pt x="57" y="34"/>
                </a:lnTo>
                <a:cubicBezTo>
                  <a:pt x="57" y="35"/>
                  <a:pt x="56" y="36"/>
                  <a:pt x="54" y="37"/>
                </a:cubicBezTo>
                <a:cubicBezTo>
                  <a:pt x="54" y="37"/>
                  <a:pt x="53" y="38"/>
                  <a:pt x="52" y="38"/>
                </a:cubicBezTo>
                <a:lnTo>
                  <a:pt x="51" y="44"/>
                </a:lnTo>
                <a:lnTo>
                  <a:pt x="50" y="48"/>
                </a:lnTo>
                <a:lnTo>
                  <a:pt x="43" y="60"/>
                </a:lnTo>
                <a:cubicBezTo>
                  <a:pt x="43" y="61"/>
                  <a:pt x="42" y="63"/>
                  <a:pt x="42" y="63"/>
                </a:cubicBezTo>
                <a:lnTo>
                  <a:pt x="41" y="64"/>
                </a:lnTo>
                <a:cubicBezTo>
                  <a:pt x="42" y="66"/>
                  <a:pt x="43" y="67"/>
                  <a:pt x="43" y="69"/>
                </a:cubicBezTo>
                <a:cubicBezTo>
                  <a:pt x="43" y="71"/>
                  <a:pt x="42" y="75"/>
                  <a:pt x="40" y="77"/>
                </a:cubicBezTo>
                <a:lnTo>
                  <a:pt x="36" y="80"/>
                </a:lnTo>
                <a:cubicBezTo>
                  <a:pt x="36" y="81"/>
                  <a:pt x="35" y="81"/>
                  <a:pt x="35" y="82"/>
                </a:cubicBezTo>
                <a:lnTo>
                  <a:pt x="32" y="83"/>
                </a:lnTo>
                <a:cubicBezTo>
                  <a:pt x="31" y="84"/>
                  <a:pt x="29" y="85"/>
                  <a:pt x="28" y="85"/>
                </a:cubicBezTo>
                <a:lnTo>
                  <a:pt x="26" y="87"/>
                </a:lnTo>
                <a:lnTo>
                  <a:pt x="17" y="95"/>
                </a:lnTo>
                <a:cubicBezTo>
                  <a:pt x="16" y="96"/>
                  <a:pt x="16" y="96"/>
                  <a:pt x="15" y="96"/>
                </a:cubicBezTo>
                <a:lnTo>
                  <a:pt x="6" y="101"/>
                </a:lnTo>
                <a:cubicBezTo>
                  <a:pt x="5" y="101"/>
                  <a:pt x="3" y="102"/>
                  <a:pt x="2" y="101"/>
                </a:cubicBezTo>
                <a:lnTo>
                  <a:pt x="0" y="105"/>
                </a:lnTo>
                <a:cubicBezTo>
                  <a:pt x="1" y="107"/>
                  <a:pt x="1" y="108"/>
                  <a:pt x="1" y="109"/>
                </a:cubicBezTo>
                <a:lnTo>
                  <a:pt x="18" y="115"/>
                </a:lnTo>
                <a:lnTo>
                  <a:pt x="31" y="123"/>
                </a:lnTo>
                <a:cubicBezTo>
                  <a:pt x="32" y="123"/>
                  <a:pt x="33" y="124"/>
                  <a:pt x="33" y="125"/>
                </a:cubicBezTo>
                <a:lnTo>
                  <a:pt x="35" y="128"/>
                </a:lnTo>
                <a:cubicBezTo>
                  <a:pt x="36" y="129"/>
                  <a:pt x="36" y="129"/>
                  <a:pt x="36" y="130"/>
                </a:cubicBezTo>
                <a:lnTo>
                  <a:pt x="40" y="146"/>
                </a:lnTo>
                <a:cubicBezTo>
                  <a:pt x="40" y="147"/>
                  <a:pt x="40" y="148"/>
                  <a:pt x="40" y="149"/>
                </a:cubicBezTo>
                <a:lnTo>
                  <a:pt x="40" y="150"/>
                </a:lnTo>
                <a:lnTo>
                  <a:pt x="40" y="150"/>
                </a:lnTo>
                <a:lnTo>
                  <a:pt x="52" y="153"/>
                </a:lnTo>
                <a:cubicBezTo>
                  <a:pt x="53" y="153"/>
                  <a:pt x="54" y="154"/>
                  <a:pt x="55" y="155"/>
                </a:cubicBezTo>
                <a:lnTo>
                  <a:pt x="57" y="157"/>
                </a:lnTo>
                <a:lnTo>
                  <a:pt x="62" y="163"/>
                </a:lnTo>
                <a:lnTo>
                  <a:pt x="65" y="165"/>
                </a:lnTo>
                <a:lnTo>
                  <a:pt x="83" y="177"/>
                </a:lnTo>
                <a:lnTo>
                  <a:pt x="88" y="182"/>
                </a:lnTo>
                <a:lnTo>
                  <a:pt x="96" y="195"/>
                </a:lnTo>
                <a:lnTo>
                  <a:pt x="114" y="232"/>
                </a:lnTo>
                <a:lnTo>
                  <a:pt x="115" y="243"/>
                </a:lnTo>
                <a:cubicBezTo>
                  <a:pt x="115" y="244"/>
                  <a:pt x="115" y="246"/>
                  <a:pt x="114" y="247"/>
                </a:cubicBezTo>
                <a:lnTo>
                  <a:pt x="112" y="254"/>
                </a:lnTo>
                <a:cubicBezTo>
                  <a:pt x="111" y="256"/>
                  <a:pt x="111" y="257"/>
                  <a:pt x="110" y="257"/>
                </a:cubicBezTo>
                <a:lnTo>
                  <a:pt x="105" y="263"/>
                </a:lnTo>
                <a:lnTo>
                  <a:pt x="93" y="273"/>
                </a:lnTo>
                <a:lnTo>
                  <a:pt x="91" y="277"/>
                </a:lnTo>
                <a:lnTo>
                  <a:pt x="90" y="284"/>
                </a:lnTo>
                <a:lnTo>
                  <a:pt x="92" y="300"/>
                </a:lnTo>
                <a:lnTo>
                  <a:pt x="94" y="305"/>
                </a:lnTo>
                <a:lnTo>
                  <a:pt x="105" y="318"/>
                </a:lnTo>
                <a:cubicBezTo>
                  <a:pt x="106" y="319"/>
                  <a:pt x="106" y="320"/>
                  <a:pt x="107" y="321"/>
                </a:cubicBezTo>
                <a:cubicBezTo>
                  <a:pt x="108" y="321"/>
                  <a:pt x="109" y="322"/>
                  <a:pt x="109" y="323"/>
                </a:cubicBezTo>
                <a:cubicBezTo>
                  <a:pt x="110" y="323"/>
                  <a:pt x="110" y="323"/>
                  <a:pt x="110" y="323"/>
                </a:cubicBezTo>
                <a:lnTo>
                  <a:pt x="112" y="325"/>
                </a:lnTo>
                <a:cubicBezTo>
                  <a:pt x="114" y="326"/>
                  <a:pt x="115" y="327"/>
                  <a:pt x="116" y="329"/>
                </a:cubicBezTo>
                <a:lnTo>
                  <a:pt x="117" y="332"/>
                </a:lnTo>
                <a:cubicBezTo>
                  <a:pt x="118" y="333"/>
                  <a:pt x="118" y="334"/>
                  <a:pt x="118" y="335"/>
                </a:cubicBezTo>
                <a:lnTo>
                  <a:pt x="118" y="340"/>
                </a:lnTo>
                <a:cubicBezTo>
                  <a:pt x="118" y="341"/>
                  <a:pt x="117" y="342"/>
                  <a:pt x="117" y="343"/>
                </a:cubicBezTo>
                <a:lnTo>
                  <a:pt x="114" y="349"/>
                </a:lnTo>
                <a:lnTo>
                  <a:pt x="114" y="352"/>
                </a:lnTo>
                <a:lnTo>
                  <a:pt x="114" y="355"/>
                </a:lnTo>
                <a:cubicBezTo>
                  <a:pt x="114" y="356"/>
                  <a:pt x="114" y="356"/>
                  <a:pt x="114" y="357"/>
                </a:cubicBezTo>
                <a:lnTo>
                  <a:pt x="114" y="357"/>
                </a:lnTo>
                <a:cubicBezTo>
                  <a:pt x="116" y="358"/>
                  <a:pt x="118" y="359"/>
                  <a:pt x="119" y="361"/>
                </a:cubicBezTo>
                <a:lnTo>
                  <a:pt x="121" y="361"/>
                </a:lnTo>
                <a:lnTo>
                  <a:pt x="122" y="362"/>
                </a:lnTo>
                <a:lnTo>
                  <a:pt x="126" y="360"/>
                </a:lnTo>
                <a:lnTo>
                  <a:pt x="131" y="360"/>
                </a:lnTo>
                <a:cubicBezTo>
                  <a:pt x="134" y="360"/>
                  <a:pt x="138" y="362"/>
                  <a:pt x="139" y="364"/>
                </a:cubicBezTo>
                <a:lnTo>
                  <a:pt x="144" y="376"/>
                </a:lnTo>
                <a:cubicBezTo>
                  <a:pt x="144" y="376"/>
                  <a:pt x="144" y="376"/>
                  <a:pt x="145" y="376"/>
                </a:cubicBezTo>
                <a:lnTo>
                  <a:pt x="146" y="374"/>
                </a:lnTo>
                <a:cubicBezTo>
                  <a:pt x="146" y="373"/>
                  <a:pt x="147" y="372"/>
                  <a:pt x="147" y="371"/>
                </a:cubicBezTo>
                <a:lnTo>
                  <a:pt x="147" y="370"/>
                </a:lnTo>
                <a:cubicBezTo>
                  <a:pt x="144" y="368"/>
                  <a:pt x="144" y="364"/>
                  <a:pt x="145" y="361"/>
                </a:cubicBezTo>
                <a:lnTo>
                  <a:pt x="145" y="361"/>
                </a:lnTo>
                <a:lnTo>
                  <a:pt x="143" y="357"/>
                </a:lnTo>
                <a:cubicBezTo>
                  <a:pt x="143" y="356"/>
                  <a:pt x="143" y="355"/>
                  <a:pt x="143" y="354"/>
                </a:cubicBezTo>
                <a:lnTo>
                  <a:pt x="143" y="352"/>
                </a:lnTo>
                <a:cubicBezTo>
                  <a:pt x="143" y="351"/>
                  <a:pt x="143" y="351"/>
                  <a:pt x="144" y="350"/>
                </a:cubicBezTo>
                <a:lnTo>
                  <a:pt x="144" y="347"/>
                </a:lnTo>
                <a:lnTo>
                  <a:pt x="146" y="325"/>
                </a:lnTo>
                <a:lnTo>
                  <a:pt x="148" y="320"/>
                </a:lnTo>
                <a:cubicBezTo>
                  <a:pt x="148" y="319"/>
                  <a:pt x="149" y="318"/>
                  <a:pt x="149" y="318"/>
                </a:cubicBezTo>
                <a:lnTo>
                  <a:pt x="152" y="315"/>
                </a:lnTo>
                <a:cubicBezTo>
                  <a:pt x="153" y="314"/>
                  <a:pt x="154" y="313"/>
                  <a:pt x="155" y="313"/>
                </a:cubicBezTo>
                <a:lnTo>
                  <a:pt x="162" y="311"/>
                </a:lnTo>
                <a:lnTo>
                  <a:pt x="168" y="307"/>
                </a:lnTo>
                <a:cubicBezTo>
                  <a:pt x="169" y="306"/>
                  <a:pt x="169" y="306"/>
                  <a:pt x="170" y="306"/>
                </a:cubicBezTo>
                <a:lnTo>
                  <a:pt x="174" y="305"/>
                </a:lnTo>
                <a:cubicBezTo>
                  <a:pt x="174" y="305"/>
                  <a:pt x="175" y="305"/>
                  <a:pt x="176" y="305"/>
                </a:cubicBezTo>
                <a:lnTo>
                  <a:pt x="184" y="305"/>
                </a:lnTo>
                <a:lnTo>
                  <a:pt x="198" y="308"/>
                </a:lnTo>
                <a:cubicBezTo>
                  <a:pt x="201" y="309"/>
                  <a:pt x="204" y="311"/>
                  <a:pt x="204" y="314"/>
                </a:cubicBezTo>
                <a:cubicBezTo>
                  <a:pt x="204" y="315"/>
                  <a:pt x="205" y="317"/>
                  <a:pt x="205" y="318"/>
                </a:cubicBezTo>
                <a:lnTo>
                  <a:pt x="202" y="337"/>
                </a:lnTo>
                <a:cubicBezTo>
                  <a:pt x="205" y="336"/>
                  <a:pt x="207" y="336"/>
                  <a:pt x="209" y="337"/>
                </a:cubicBezTo>
                <a:lnTo>
                  <a:pt x="213" y="339"/>
                </a:lnTo>
                <a:cubicBezTo>
                  <a:pt x="214" y="340"/>
                  <a:pt x="215" y="340"/>
                  <a:pt x="216" y="341"/>
                </a:cubicBezTo>
                <a:lnTo>
                  <a:pt x="230" y="360"/>
                </a:lnTo>
                <a:lnTo>
                  <a:pt x="234" y="368"/>
                </a:lnTo>
                <a:cubicBezTo>
                  <a:pt x="234" y="369"/>
                  <a:pt x="235" y="370"/>
                  <a:pt x="234" y="372"/>
                </a:cubicBezTo>
                <a:lnTo>
                  <a:pt x="234" y="373"/>
                </a:lnTo>
                <a:lnTo>
                  <a:pt x="236" y="375"/>
                </a:lnTo>
                <a:cubicBezTo>
                  <a:pt x="236" y="376"/>
                  <a:pt x="237" y="376"/>
                  <a:pt x="237" y="377"/>
                </a:cubicBezTo>
                <a:lnTo>
                  <a:pt x="240" y="385"/>
                </a:lnTo>
                <a:lnTo>
                  <a:pt x="241" y="385"/>
                </a:lnTo>
                <a:cubicBezTo>
                  <a:pt x="244" y="384"/>
                  <a:pt x="248" y="386"/>
                  <a:pt x="249" y="388"/>
                </a:cubicBezTo>
                <a:cubicBezTo>
                  <a:pt x="251" y="390"/>
                  <a:pt x="251" y="393"/>
                  <a:pt x="250" y="396"/>
                </a:cubicBezTo>
                <a:lnTo>
                  <a:pt x="248" y="400"/>
                </a:lnTo>
                <a:cubicBezTo>
                  <a:pt x="249" y="402"/>
                  <a:pt x="250" y="404"/>
                  <a:pt x="250" y="406"/>
                </a:cubicBezTo>
                <a:cubicBezTo>
                  <a:pt x="250" y="408"/>
                  <a:pt x="249" y="411"/>
                  <a:pt x="248" y="412"/>
                </a:cubicBezTo>
                <a:cubicBezTo>
                  <a:pt x="249" y="413"/>
                  <a:pt x="249" y="413"/>
                  <a:pt x="249" y="414"/>
                </a:cubicBezTo>
                <a:cubicBezTo>
                  <a:pt x="251" y="416"/>
                  <a:pt x="251" y="419"/>
                  <a:pt x="249" y="422"/>
                </a:cubicBezTo>
                <a:lnTo>
                  <a:pt x="249" y="422"/>
                </a:lnTo>
                <a:cubicBezTo>
                  <a:pt x="249" y="423"/>
                  <a:pt x="249" y="423"/>
                  <a:pt x="249" y="424"/>
                </a:cubicBezTo>
                <a:lnTo>
                  <a:pt x="250" y="428"/>
                </a:lnTo>
                <a:cubicBezTo>
                  <a:pt x="250" y="429"/>
                  <a:pt x="250" y="430"/>
                  <a:pt x="250" y="432"/>
                </a:cubicBezTo>
                <a:lnTo>
                  <a:pt x="249" y="435"/>
                </a:lnTo>
                <a:cubicBezTo>
                  <a:pt x="249" y="436"/>
                  <a:pt x="248" y="437"/>
                  <a:pt x="247" y="438"/>
                </a:cubicBezTo>
                <a:cubicBezTo>
                  <a:pt x="249" y="439"/>
                  <a:pt x="252" y="440"/>
                  <a:pt x="253" y="441"/>
                </a:cubicBezTo>
                <a:lnTo>
                  <a:pt x="254" y="443"/>
                </a:lnTo>
                <a:lnTo>
                  <a:pt x="255" y="443"/>
                </a:lnTo>
                <a:lnTo>
                  <a:pt x="253" y="432"/>
                </a:lnTo>
                <a:lnTo>
                  <a:pt x="253" y="417"/>
                </a:lnTo>
                <a:cubicBezTo>
                  <a:pt x="253" y="416"/>
                  <a:pt x="253" y="415"/>
                  <a:pt x="254" y="414"/>
                </a:cubicBezTo>
                <a:lnTo>
                  <a:pt x="255" y="411"/>
                </a:lnTo>
                <a:cubicBezTo>
                  <a:pt x="256" y="410"/>
                  <a:pt x="257" y="408"/>
                  <a:pt x="258" y="408"/>
                </a:cubicBezTo>
                <a:lnTo>
                  <a:pt x="258" y="408"/>
                </a:lnTo>
                <a:cubicBezTo>
                  <a:pt x="258" y="407"/>
                  <a:pt x="258" y="406"/>
                  <a:pt x="258" y="406"/>
                </a:cubicBezTo>
                <a:lnTo>
                  <a:pt x="258" y="404"/>
                </a:lnTo>
                <a:cubicBezTo>
                  <a:pt x="259" y="403"/>
                  <a:pt x="259" y="402"/>
                  <a:pt x="259" y="401"/>
                </a:cubicBezTo>
                <a:lnTo>
                  <a:pt x="260" y="399"/>
                </a:lnTo>
                <a:lnTo>
                  <a:pt x="261" y="398"/>
                </a:lnTo>
                <a:cubicBezTo>
                  <a:pt x="261" y="397"/>
                  <a:pt x="261" y="396"/>
                  <a:pt x="261" y="396"/>
                </a:cubicBezTo>
                <a:lnTo>
                  <a:pt x="263" y="390"/>
                </a:lnTo>
                <a:cubicBezTo>
                  <a:pt x="263" y="389"/>
                  <a:pt x="264" y="389"/>
                  <a:pt x="264" y="388"/>
                </a:cubicBezTo>
                <a:lnTo>
                  <a:pt x="267" y="384"/>
                </a:lnTo>
                <a:cubicBezTo>
                  <a:pt x="267" y="384"/>
                  <a:pt x="268" y="383"/>
                  <a:pt x="269" y="383"/>
                </a:cubicBezTo>
                <a:lnTo>
                  <a:pt x="271" y="381"/>
                </a:lnTo>
                <a:lnTo>
                  <a:pt x="271" y="374"/>
                </a:lnTo>
                <a:cubicBezTo>
                  <a:pt x="271" y="371"/>
                  <a:pt x="273" y="369"/>
                  <a:pt x="275" y="367"/>
                </a:cubicBezTo>
                <a:lnTo>
                  <a:pt x="284" y="362"/>
                </a:lnTo>
                <a:cubicBezTo>
                  <a:pt x="285" y="362"/>
                  <a:pt x="286" y="361"/>
                  <a:pt x="287" y="361"/>
                </a:cubicBezTo>
                <a:lnTo>
                  <a:pt x="299" y="360"/>
                </a:lnTo>
                <a:lnTo>
                  <a:pt x="311" y="360"/>
                </a:lnTo>
                <a:lnTo>
                  <a:pt x="318" y="361"/>
                </a:lnTo>
                <a:cubicBezTo>
                  <a:pt x="318" y="361"/>
                  <a:pt x="319" y="362"/>
                  <a:pt x="320" y="362"/>
                </a:cubicBezTo>
                <a:lnTo>
                  <a:pt x="324" y="365"/>
                </a:lnTo>
                <a:cubicBezTo>
                  <a:pt x="325" y="365"/>
                  <a:pt x="326" y="366"/>
                  <a:pt x="327" y="367"/>
                </a:cubicBezTo>
                <a:lnTo>
                  <a:pt x="330" y="372"/>
                </a:lnTo>
                <a:cubicBezTo>
                  <a:pt x="330" y="373"/>
                  <a:pt x="331" y="374"/>
                  <a:pt x="331" y="375"/>
                </a:cubicBezTo>
                <a:lnTo>
                  <a:pt x="334" y="391"/>
                </a:lnTo>
                <a:cubicBezTo>
                  <a:pt x="335" y="391"/>
                  <a:pt x="336" y="392"/>
                  <a:pt x="337" y="392"/>
                </a:cubicBezTo>
                <a:lnTo>
                  <a:pt x="345" y="400"/>
                </a:lnTo>
                <a:cubicBezTo>
                  <a:pt x="346" y="400"/>
                  <a:pt x="347" y="402"/>
                  <a:pt x="347" y="403"/>
                </a:cubicBezTo>
                <a:lnTo>
                  <a:pt x="348" y="406"/>
                </a:lnTo>
                <a:cubicBezTo>
                  <a:pt x="348" y="407"/>
                  <a:pt x="348" y="408"/>
                  <a:pt x="348" y="409"/>
                </a:cubicBezTo>
                <a:lnTo>
                  <a:pt x="354" y="414"/>
                </a:lnTo>
                <a:lnTo>
                  <a:pt x="355" y="415"/>
                </a:lnTo>
                <a:lnTo>
                  <a:pt x="356" y="418"/>
                </a:lnTo>
                <a:lnTo>
                  <a:pt x="362" y="430"/>
                </a:lnTo>
                <a:lnTo>
                  <a:pt x="367" y="428"/>
                </a:lnTo>
                <a:cubicBezTo>
                  <a:pt x="369" y="428"/>
                  <a:pt x="370" y="428"/>
                  <a:pt x="371" y="428"/>
                </a:cubicBezTo>
                <a:cubicBezTo>
                  <a:pt x="371" y="428"/>
                  <a:pt x="371" y="427"/>
                  <a:pt x="370" y="427"/>
                </a:cubicBezTo>
                <a:lnTo>
                  <a:pt x="362" y="410"/>
                </a:lnTo>
                <a:cubicBezTo>
                  <a:pt x="361" y="409"/>
                  <a:pt x="361" y="408"/>
                  <a:pt x="361" y="407"/>
                </a:cubicBezTo>
                <a:lnTo>
                  <a:pt x="361" y="401"/>
                </a:lnTo>
                <a:cubicBezTo>
                  <a:pt x="361" y="400"/>
                  <a:pt x="361" y="400"/>
                  <a:pt x="361" y="399"/>
                </a:cubicBezTo>
                <a:cubicBezTo>
                  <a:pt x="360" y="398"/>
                  <a:pt x="360" y="396"/>
                  <a:pt x="360" y="395"/>
                </a:cubicBezTo>
                <a:cubicBezTo>
                  <a:pt x="359" y="393"/>
                  <a:pt x="359" y="390"/>
                  <a:pt x="360" y="387"/>
                </a:cubicBezTo>
                <a:lnTo>
                  <a:pt x="361" y="385"/>
                </a:lnTo>
                <a:cubicBezTo>
                  <a:pt x="361" y="384"/>
                  <a:pt x="362" y="383"/>
                  <a:pt x="362" y="383"/>
                </a:cubicBezTo>
                <a:lnTo>
                  <a:pt x="365" y="379"/>
                </a:lnTo>
                <a:cubicBezTo>
                  <a:pt x="366" y="377"/>
                  <a:pt x="368" y="376"/>
                  <a:pt x="370" y="375"/>
                </a:cubicBezTo>
                <a:cubicBezTo>
                  <a:pt x="370" y="374"/>
                  <a:pt x="370" y="374"/>
                  <a:pt x="370" y="373"/>
                </a:cubicBezTo>
                <a:cubicBezTo>
                  <a:pt x="370" y="371"/>
                  <a:pt x="370" y="369"/>
                  <a:pt x="371" y="367"/>
                </a:cubicBezTo>
                <a:lnTo>
                  <a:pt x="368" y="363"/>
                </a:lnTo>
                <a:lnTo>
                  <a:pt x="364" y="357"/>
                </a:lnTo>
                <a:cubicBezTo>
                  <a:pt x="363" y="356"/>
                  <a:pt x="363" y="354"/>
                  <a:pt x="363" y="352"/>
                </a:cubicBezTo>
                <a:lnTo>
                  <a:pt x="357" y="340"/>
                </a:lnTo>
                <a:cubicBezTo>
                  <a:pt x="356" y="338"/>
                  <a:pt x="356" y="336"/>
                  <a:pt x="357" y="334"/>
                </a:cubicBezTo>
                <a:cubicBezTo>
                  <a:pt x="356" y="334"/>
                  <a:pt x="356" y="334"/>
                  <a:pt x="356" y="334"/>
                </a:cubicBezTo>
                <a:lnTo>
                  <a:pt x="355" y="332"/>
                </a:lnTo>
                <a:lnTo>
                  <a:pt x="354" y="330"/>
                </a:lnTo>
                <a:cubicBezTo>
                  <a:pt x="353" y="329"/>
                  <a:pt x="353" y="328"/>
                  <a:pt x="353" y="327"/>
                </a:cubicBezTo>
                <a:cubicBezTo>
                  <a:pt x="352" y="325"/>
                  <a:pt x="352" y="322"/>
                  <a:pt x="354" y="320"/>
                </a:cubicBezTo>
                <a:lnTo>
                  <a:pt x="354" y="319"/>
                </a:lnTo>
                <a:lnTo>
                  <a:pt x="354" y="319"/>
                </a:lnTo>
                <a:cubicBezTo>
                  <a:pt x="354" y="318"/>
                  <a:pt x="353" y="316"/>
                  <a:pt x="354" y="315"/>
                </a:cubicBezTo>
                <a:lnTo>
                  <a:pt x="350" y="310"/>
                </a:lnTo>
                <a:lnTo>
                  <a:pt x="347" y="304"/>
                </a:lnTo>
                <a:cubicBezTo>
                  <a:pt x="347" y="303"/>
                  <a:pt x="347" y="303"/>
                  <a:pt x="347" y="303"/>
                </a:cubicBezTo>
                <a:cubicBezTo>
                  <a:pt x="346" y="302"/>
                  <a:pt x="346" y="301"/>
                  <a:pt x="346" y="300"/>
                </a:cubicBezTo>
                <a:cubicBezTo>
                  <a:pt x="345" y="300"/>
                  <a:pt x="345" y="300"/>
                  <a:pt x="345" y="300"/>
                </a:cubicBezTo>
                <a:lnTo>
                  <a:pt x="341" y="299"/>
                </a:lnTo>
                <a:cubicBezTo>
                  <a:pt x="339" y="299"/>
                  <a:pt x="337" y="297"/>
                  <a:pt x="336" y="295"/>
                </a:cubicBezTo>
                <a:lnTo>
                  <a:pt x="334" y="292"/>
                </a:lnTo>
                <a:cubicBezTo>
                  <a:pt x="334" y="291"/>
                  <a:pt x="333" y="289"/>
                  <a:pt x="333" y="288"/>
                </a:cubicBezTo>
                <a:lnTo>
                  <a:pt x="335" y="278"/>
                </a:lnTo>
                <a:cubicBezTo>
                  <a:pt x="335" y="277"/>
                  <a:pt x="335" y="276"/>
                  <a:pt x="335" y="276"/>
                </a:cubicBezTo>
                <a:lnTo>
                  <a:pt x="328" y="263"/>
                </a:lnTo>
                <a:lnTo>
                  <a:pt x="326" y="257"/>
                </a:lnTo>
                <a:lnTo>
                  <a:pt x="321" y="250"/>
                </a:lnTo>
                <a:cubicBezTo>
                  <a:pt x="320" y="249"/>
                  <a:pt x="319" y="247"/>
                  <a:pt x="319" y="245"/>
                </a:cubicBezTo>
                <a:lnTo>
                  <a:pt x="319" y="245"/>
                </a:lnTo>
                <a:cubicBezTo>
                  <a:pt x="317" y="244"/>
                  <a:pt x="317" y="242"/>
                  <a:pt x="317" y="240"/>
                </a:cubicBezTo>
                <a:lnTo>
                  <a:pt x="308" y="229"/>
                </a:lnTo>
                <a:cubicBezTo>
                  <a:pt x="307" y="228"/>
                  <a:pt x="307" y="226"/>
                  <a:pt x="307" y="224"/>
                </a:cubicBezTo>
                <a:lnTo>
                  <a:pt x="306" y="222"/>
                </a:lnTo>
                <a:cubicBezTo>
                  <a:pt x="306" y="221"/>
                  <a:pt x="307" y="220"/>
                  <a:pt x="307" y="219"/>
                </a:cubicBezTo>
                <a:lnTo>
                  <a:pt x="307" y="218"/>
                </a:lnTo>
                <a:lnTo>
                  <a:pt x="307" y="218"/>
                </a:lnTo>
                <a:cubicBezTo>
                  <a:pt x="306" y="217"/>
                  <a:pt x="305" y="214"/>
                  <a:pt x="305" y="213"/>
                </a:cubicBezTo>
                <a:lnTo>
                  <a:pt x="305" y="210"/>
                </a:lnTo>
                <a:lnTo>
                  <a:pt x="305" y="209"/>
                </a:lnTo>
                <a:cubicBezTo>
                  <a:pt x="304" y="208"/>
                  <a:pt x="303" y="206"/>
                  <a:pt x="302" y="205"/>
                </a:cubicBezTo>
                <a:lnTo>
                  <a:pt x="302" y="203"/>
                </a:lnTo>
                <a:cubicBezTo>
                  <a:pt x="301" y="202"/>
                  <a:pt x="301" y="201"/>
                  <a:pt x="301" y="200"/>
                </a:cubicBezTo>
                <a:cubicBezTo>
                  <a:pt x="301" y="199"/>
                  <a:pt x="302" y="197"/>
                  <a:pt x="302" y="196"/>
                </a:cubicBezTo>
                <a:lnTo>
                  <a:pt x="302" y="195"/>
                </a:lnTo>
                <a:lnTo>
                  <a:pt x="302" y="194"/>
                </a:lnTo>
                <a:cubicBezTo>
                  <a:pt x="301" y="194"/>
                  <a:pt x="301" y="192"/>
                  <a:pt x="300" y="191"/>
                </a:cubicBezTo>
                <a:cubicBezTo>
                  <a:pt x="300" y="190"/>
                  <a:pt x="300" y="189"/>
                  <a:pt x="300" y="188"/>
                </a:cubicBezTo>
                <a:lnTo>
                  <a:pt x="301" y="182"/>
                </a:lnTo>
                <a:cubicBezTo>
                  <a:pt x="301" y="180"/>
                  <a:pt x="301" y="179"/>
                  <a:pt x="302" y="178"/>
                </a:cubicBezTo>
                <a:lnTo>
                  <a:pt x="304" y="175"/>
                </a:lnTo>
                <a:cubicBezTo>
                  <a:pt x="305" y="174"/>
                  <a:pt x="306" y="173"/>
                  <a:pt x="307" y="172"/>
                </a:cubicBezTo>
                <a:lnTo>
                  <a:pt x="316" y="168"/>
                </a:lnTo>
                <a:cubicBezTo>
                  <a:pt x="319" y="166"/>
                  <a:pt x="322" y="167"/>
                  <a:pt x="324" y="170"/>
                </a:cubicBezTo>
                <a:lnTo>
                  <a:pt x="329" y="176"/>
                </a:lnTo>
                <a:cubicBezTo>
                  <a:pt x="330" y="177"/>
                  <a:pt x="331" y="178"/>
                  <a:pt x="331" y="179"/>
                </a:cubicBezTo>
                <a:lnTo>
                  <a:pt x="331" y="180"/>
                </a:lnTo>
                <a:cubicBezTo>
                  <a:pt x="333" y="180"/>
                  <a:pt x="335" y="182"/>
                  <a:pt x="335" y="184"/>
                </a:cubicBezTo>
                <a:cubicBezTo>
                  <a:pt x="336" y="184"/>
                  <a:pt x="336" y="183"/>
                  <a:pt x="337" y="183"/>
                </a:cubicBezTo>
                <a:cubicBezTo>
                  <a:pt x="338" y="182"/>
                  <a:pt x="341" y="181"/>
                  <a:pt x="343" y="181"/>
                </a:cubicBezTo>
                <a:lnTo>
                  <a:pt x="345" y="181"/>
                </a:lnTo>
                <a:lnTo>
                  <a:pt x="345" y="181"/>
                </a:lnTo>
                <a:lnTo>
                  <a:pt x="348" y="181"/>
                </a:lnTo>
                <a:lnTo>
                  <a:pt x="353" y="183"/>
                </a:lnTo>
                <a:cubicBezTo>
                  <a:pt x="354" y="183"/>
                  <a:pt x="355" y="184"/>
                  <a:pt x="356" y="186"/>
                </a:cubicBezTo>
                <a:lnTo>
                  <a:pt x="356" y="186"/>
                </a:lnTo>
                <a:cubicBezTo>
                  <a:pt x="357" y="186"/>
                  <a:pt x="360" y="187"/>
                  <a:pt x="360" y="188"/>
                </a:cubicBezTo>
                <a:lnTo>
                  <a:pt x="364" y="191"/>
                </a:lnTo>
                <a:lnTo>
                  <a:pt x="367" y="195"/>
                </a:lnTo>
                <a:lnTo>
                  <a:pt x="367" y="195"/>
                </a:lnTo>
                <a:cubicBezTo>
                  <a:pt x="369" y="194"/>
                  <a:pt x="371" y="194"/>
                  <a:pt x="373" y="194"/>
                </a:cubicBezTo>
                <a:cubicBezTo>
                  <a:pt x="375" y="195"/>
                  <a:pt x="377" y="196"/>
                  <a:pt x="378" y="198"/>
                </a:cubicBezTo>
                <a:lnTo>
                  <a:pt x="379" y="200"/>
                </a:lnTo>
                <a:cubicBezTo>
                  <a:pt x="381" y="200"/>
                  <a:pt x="383" y="200"/>
                  <a:pt x="385" y="201"/>
                </a:cubicBezTo>
                <a:lnTo>
                  <a:pt x="387" y="202"/>
                </a:lnTo>
                <a:cubicBezTo>
                  <a:pt x="388" y="203"/>
                  <a:pt x="388" y="203"/>
                  <a:pt x="389" y="203"/>
                </a:cubicBezTo>
                <a:lnTo>
                  <a:pt x="390" y="204"/>
                </a:lnTo>
                <a:cubicBezTo>
                  <a:pt x="392" y="205"/>
                  <a:pt x="395" y="207"/>
                  <a:pt x="395" y="209"/>
                </a:cubicBezTo>
                <a:cubicBezTo>
                  <a:pt x="396" y="210"/>
                  <a:pt x="396" y="212"/>
                  <a:pt x="396" y="213"/>
                </a:cubicBezTo>
                <a:lnTo>
                  <a:pt x="397" y="216"/>
                </a:lnTo>
                <a:cubicBezTo>
                  <a:pt x="397" y="217"/>
                  <a:pt x="398" y="218"/>
                  <a:pt x="398" y="219"/>
                </a:cubicBezTo>
                <a:cubicBezTo>
                  <a:pt x="398" y="222"/>
                  <a:pt x="396" y="226"/>
                  <a:pt x="393" y="227"/>
                </a:cubicBezTo>
                <a:cubicBezTo>
                  <a:pt x="392" y="228"/>
                  <a:pt x="391" y="228"/>
                  <a:pt x="390" y="228"/>
                </a:cubicBezTo>
                <a:cubicBezTo>
                  <a:pt x="389" y="228"/>
                  <a:pt x="389" y="229"/>
                  <a:pt x="389" y="229"/>
                </a:cubicBezTo>
                <a:lnTo>
                  <a:pt x="390" y="230"/>
                </a:lnTo>
                <a:cubicBezTo>
                  <a:pt x="391" y="231"/>
                  <a:pt x="392" y="231"/>
                  <a:pt x="392" y="232"/>
                </a:cubicBezTo>
                <a:lnTo>
                  <a:pt x="393" y="232"/>
                </a:lnTo>
                <a:cubicBezTo>
                  <a:pt x="394" y="231"/>
                  <a:pt x="395" y="231"/>
                  <a:pt x="397" y="230"/>
                </a:cubicBezTo>
                <a:lnTo>
                  <a:pt x="399" y="230"/>
                </a:lnTo>
                <a:lnTo>
                  <a:pt x="399" y="230"/>
                </a:lnTo>
                <a:lnTo>
                  <a:pt x="399" y="227"/>
                </a:lnTo>
                <a:cubicBezTo>
                  <a:pt x="399" y="223"/>
                  <a:pt x="402" y="220"/>
                  <a:pt x="405" y="219"/>
                </a:cubicBezTo>
                <a:lnTo>
                  <a:pt x="406" y="219"/>
                </a:lnTo>
                <a:cubicBezTo>
                  <a:pt x="407" y="219"/>
                  <a:pt x="407" y="219"/>
                  <a:pt x="407" y="218"/>
                </a:cubicBezTo>
                <a:cubicBezTo>
                  <a:pt x="408" y="217"/>
                  <a:pt x="410" y="216"/>
                  <a:pt x="412" y="215"/>
                </a:cubicBezTo>
                <a:lnTo>
                  <a:pt x="415" y="215"/>
                </a:lnTo>
                <a:lnTo>
                  <a:pt x="416" y="215"/>
                </a:lnTo>
                <a:cubicBezTo>
                  <a:pt x="418" y="213"/>
                  <a:pt x="420" y="212"/>
                  <a:pt x="423" y="213"/>
                </a:cubicBezTo>
                <a:lnTo>
                  <a:pt x="426" y="213"/>
                </a:lnTo>
                <a:lnTo>
                  <a:pt x="448" y="212"/>
                </a:lnTo>
                <a:lnTo>
                  <a:pt x="454" y="210"/>
                </a:lnTo>
                <a:lnTo>
                  <a:pt x="449" y="208"/>
                </a:lnTo>
                <a:cubicBezTo>
                  <a:pt x="448" y="207"/>
                  <a:pt x="448" y="207"/>
                  <a:pt x="447" y="2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7" name="Google Shape;4637;p90"/>
          <p:cNvSpPr/>
          <p:nvPr/>
        </p:nvSpPr>
        <p:spPr>
          <a:xfrm>
            <a:off x="7889062" y="4262042"/>
            <a:ext cx="7725" cy="19313"/>
          </a:xfrm>
          <a:custGeom>
            <a:rect b="b" l="l" r="r" t="t"/>
            <a:pathLst>
              <a:path extrusionOk="0" h="43" w="19">
                <a:moveTo>
                  <a:pt x="16" y="4"/>
                </a:moveTo>
                <a:lnTo>
                  <a:pt x="16" y="0"/>
                </a:lnTo>
                <a:lnTo>
                  <a:pt x="13" y="3"/>
                </a:lnTo>
                <a:lnTo>
                  <a:pt x="9" y="10"/>
                </a:lnTo>
                <a:cubicBezTo>
                  <a:pt x="9" y="11"/>
                  <a:pt x="8" y="12"/>
                  <a:pt x="7" y="12"/>
                </a:cubicBezTo>
                <a:lnTo>
                  <a:pt x="5" y="22"/>
                </a:lnTo>
                <a:cubicBezTo>
                  <a:pt x="4" y="23"/>
                  <a:pt x="4" y="24"/>
                  <a:pt x="4" y="24"/>
                </a:cubicBezTo>
                <a:lnTo>
                  <a:pt x="1" y="31"/>
                </a:lnTo>
                <a:lnTo>
                  <a:pt x="0" y="37"/>
                </a:lnTo>
                <a:lnTo>
                  <a:pt x="1" y="37"/>
                </a:lnTo>
                <a:cubicBezTo>
                  <a:pt x="2" y="37"/>
                  <a:pt x="2" y="37"/>
                  <a:pt x="3" y="38"/>
                </a:cubicBezTo>
                <a:cubicBezTo>
                  <a:pt x="5" y="38"/>
                  <a:pt x="7" y="40"/>
                  <a:pt x="8" y="42"/>
                </a:cubicBezTo>
                <a:cubicBezTo>
                  <a:pt x="8" y="42"/>
                  <a:pt x="8" y="42"/>
                  <a:pt x="9" y="42"/>
                </a:cubicBezTo>
                <a:lnTo>
                  <a:pt x="11" y="41"/>
                </a:lnTo>
                <a:lnTo>
                  <a:pt x="11" y="41"/>
                </a:lnTo>
                <a:cubicBezTo>
                  <a:pt x="12" y="40"/>
                  <a:pt x="12" y="39"/>
                  <a:pt x="13" y="38"/>
                </a:cubicBezTo>
                <a:cubicBezTo>
                  <a:pt x="13" y="37"/>
                  <a:pt x="13" y="37"/>
                  <a:pt x="14" y="36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1"/>
                  <a:pt x="11" y="28"/>
                  <a:pt x="12" y="26"/>
                </a:cubicBezTo>
                <a:lnTo>
                  <a:pt x="13" y="24"/>
                </a:lnTo>
                <a:lnTo>
                  <a:pt x="18" y="16"/>
                </a:lnTo>
                <a:lnTo>
                  <a:pt x="17" y="10"/>
                </a:lnTo>
                <a:cubicBezTo>
                  <a:pt x="17" y="9"/>
                  <a:pt x="17" y="8"/>
                  <a:pt x="17" y="7"/>
                </a:cubicBezTo>
                <a:cubicBezTo>
                  <a:pt x="17" y="6"/>
                  <a:pt x="17" y="5"/>
                  <a:pt x="16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8" name="Google Shape;4638;p90"/>
          <p:cNvSpPr/>
          <p:nvPr/>
        </p:nvSpPr>
        <p:spPr>
          <a:xfrm>
            <a:off x="7856230" y="3937586"/>
            <a:ext cx="546556" cy="446131"/>
          </a:xfrm>
          <a:custGeom>
            <a:rect b="b" l="l" r="r" t="t"/>
            <a:pathLst>
              <a:path extrusionOk="0" h="1019" w="1250">
                <a:moveTo>
                  <a:pt x="186" y="836"/>
                </a:moveTo>
                <a:lnTo>
                  <a:pt x="186" y="837"/>
                </a:lnTo>
                <a:lnTo>
                  <a:pt x="187" y="838"/>
                </a:lnTo>
                <a:cubicBezTo>
                  <a:pt x="190" y="840"/>
                  <a:pt x="191" y="844"/>
                  <a:pt x="189" y="848"/>
                </a:cubicBezTo>
                <a:lnTo>
                  <a:pt x="186" y="852"/>
                </a:lnTo>
                <a:cubicBezTo>
                  <a:pt x="188" y="851"/>
                  <a:pt x="191" y="850"/>
                  <a:pt x="193" y="851"/>
                </a:cubicBezTo>
                <a:cubicBezTo>
                  <a:pt x="195" y="851"/>
                  <a:pt x="198" y="852"/>
                  <a:pt x="199" y="853"/>
                </a:cubicBezTo>
                <a:cubicBezTo>
                  <a:pt x="199" y="852"/>
                  <a:pt x="199" y="851"/>
                  <a:pt x="199" y="851"/>
                </a:cubicBezTo>
                <a:cubicBezTo>
                  <a:pt x="200" y="849"/>
                  <a:pt x="202" y="846"/>
                  <a:pt x="204" y="845"/>
                </a:cubicBezTo>
                <a:cubicBezTo>
                  <a:pt x="204" y="844"/>
                  <a:pt x="205" y="844"/>
                  <a:pt x="206" y="844"/>
                </a:cubicBezTo>
                <a:cubicBezTo>
                  <a:pt x="206" y="844"/>
                  <a:pt x="206" y="843"/>
                  <a:pt x="207" y="843"/>
                </a:cubicBezTo>
                <a:cubicBezTo>
                  <a:pt x="207" y="843"/>
                  <a:pt x="209" y="842"/>
                  <a:pt x="209" y="841"/>
                </a:cubicBezTo>
                <a:lnTo>
                  <a:pt x="213" y="839"/>
                </a:lnTo>
                <a:cubicBezTo>
                  <a:pt x="213" y="839"/>
                  <a:pt x="213" y="839"/>
                  <a:pt x="214" y="839"/>
                </a:cubicBezTo>
                <a:cubicBezTo>
                  <a:pt x="213" y="837"/>
                  <a:pt x="213" y="836"/>
                  <a:pt x="213" y="834"/>
                </a:cubicBezTo>
                <a:lnTo>
                  <a:pt x="207" y="823"/>
                </a:lnTo>
                <a:cubicBezTo>
                  <a:pt x="207" y="821"/>
                  <a:pt x="207" y="818"/>
                  <a:pt x="208" y="816"/>
                </a:cubicBezTo>
                <a:cubicBezTo>
                  <a:pt x="209" y="814"/>
                  <a:pt x="212" y="813"/>
                  <a:pt x="214" y="812"/>
                </a:cubicBezTo>
                <a:cubicBezTo>
                  <a:pt x="216" y="812"/>
                  <a:pt x="219" y="812"/>
                  <a:pt x="221" y="813"/>
                </a:cubicBezTo>
                <a:cubicBezTo>
                  <a:pt x="221" y="813"/>
                  <a:pt x="223" y="814"/>
                  <a:pt x="224" y="814"/>
                </a:cubicBezTo>
                <a:lnTo>
                  <a:pt x="226" y="816"/>
                </a:lnTo>
                <a:lnTo>
                  <a:pt x="231" y="822"/>
                </a:lnTo>
                <a:cubicBezTo>
                  <a:pt x="232" y="823"/>
                  <a:pt x="233" y="825"/>
                  <a:pt x="233" y="826"/>
                </a:cubicBezTo>
                <a:lnTo>
                  <a:pt x="234" y="837"/>
                </a:lnTo>
                <a:lnTo>
                  <a:pt x="238" y="838"/>
                </a:lnTo>
                <a:cubicBezTo>
                  <a:pt x="239" y="838"/>
                  <a:pt x="241" y="839"/>
                  <a:pt x="242" y="840"/>
                </a:cubicBezTo>
                <a:lnTo>
                  <a:pt x="244" y="843"/>
                </a:lnTo>
                <a:lnTo>
                  <a:pt x="245" y="843"/>
                </a:lnTo>
                <a:cubicBezTo>
                  <a:pt x="248" y="843"/>
                  <a:pt x="251" y="843"/>
                  <a:pt x="253" y="845"/>
                </a:cubicBezTo>
                <a:cubicBezTo>
                  <a:pt x="254" y="846"/>
                  <a:pt x="255" y="847"/>
                  <a:pt x="255" y="848"/>
                </a:cubicBezTo>
                <a:cubicBezTo>
                  <a:pt x="256" y="849"/>
                  <a:pt x="257" y="850"/>
                  <a:pt x="258" y="852"/>
                </a:cubicBezTo>
                <a:cubicBezTo>
                  <a:pt x="258" y="853"/>
                  <a:pt x="258" y="855"/>
                  <a:pt x="258" y="856"/>
                </a:cubicBezTo>
                <a:lnTo>
                  <a:pt x="267" y="850"/>
                </a:lnTo>
                <a:cubicBezTo>
                  <a:pt x="269" y="848"/>
                  <a:pt x="273" y="848"/>
                  <a:pt x="275" y="849"/>
                </a:cubicBezTo>
                <a:lnTo>
                  <a:pt x="276" y="848"/>
                </a:lnTo>
                <a:lnTo>
                  <a:pt x="281" y="847"/>
                </a:lnTo>
                <a:cubicBezTo>
                  <a:pt x="282" y="847"/>
                  <a:pt x="282" y="846"/>
                  <a:pt x="283" y="846"/>
                </a:cubicBezTo>
                <a:lnTo>
                  <a:pt x="295" y="846"/>
                </a:lnTo>
                <a:cubicBezTo>
                  <a:pt x="297" y="846"/>
                  <a:pt x="299" y="847"/>
                  <a:pt x="300" y="849"/>
                </a:cubicBezTo>
                <a:lnTo>
                  <a:pt x="300" y="849"/>
                </a:lnTo>
                <a:cubicBezTo>
                  <a:pt x="301" y="848"/>
                  <a:pt x="302" y="847"/>
                  <a:pt x="302" y="847"/>
                </a:cubicBezTo>
                <a:lnTo>
                  <a:pt x="312" y="839"/>
                </a:lnTo>
                <a:cubicBezTo>
                  <a:pt x="313" y="838"/>
                  <a:pt x="314" y="837"/>
                  <a:pt x="315" y="837"/>
                </a:cubicBezTo>
                <a:cubicBezTo>
                  <a:pt x="317" y="836"/>
                  <a:pt x="322" y="836"/>
                  <a:pt x="324" y="838"/>
                </a:cubicBezTo>
                <a:lnTo>
                  <a:pt x="326" y="840"/>
                </a:lnTo>
                <a:lnTo>
                  <a:pt x="331" y="837"/>
                </a:lnTo>
                <a:cubicBezTo>
                  <a:pt x="332" y="836"/>
                  <a:pt x="333" y="836"/>
                  <a:pt x="333" y="836"/>
                </a:cubicBezTo>
                <a:lnTo>
                  <a:pt x="339" y="834"/>
                </a:lnTo>
                <a:cubicBezTo>
                  <a:pt x="340" y="833"/>
                  <a:pt x="341" y="833"/>
                  <a:pt x="342" y="833"/>
                </a:cubicBezTo>
                <a:lnTo>
                  <a:pt x="348" y="833"/>
                </a:lnTo>
                <a:cubicBezTo>
                  <a:pt x="350" y="833"/>
                  <a:pt x="352" y="834"/>
                  <a:pt x="353" y="836"/>
                </a:cubicBezTo>
                <a:lnTo>
                  <a:pt x="354" y="836"/>
                </a:lnTo>
                <a:cubicBezTo>
                  <a:pt x="355" y="836"/>
                  <a:pt x="355" y="836"/>
                  <a:pt x="356" y="836"/>
                </a:cubicBezTo>
                <a:lnTo>
                  <a:pt x="360" y="836"/>
                </a:lnTo>
                <a:cubicBezTo>
                  <a:pt x="361" y="836"/>
                  <a:pt x="362" y="837"/>
                  <a:pt x="363" y="837"/>
                </a:cubicBezTo>
                <a:lnTo>
                  <a:pt x="378" y="843"/>
                </a:lnTo>
                <a:cubicBezTo>
                  <a:pt x="379" y="843"/>
                  <a:pt x="380" y="844"/>
                  <a:pt x="381" y="844"/>
                </a:cubicBezTo>
                <a:lnTo>
                  <a:pt x="384" y="846"/>
                </a:lnTo>
                <a:cubicBezTo>
                  <a:pt x="384" y="847"/>
                  <a:pt x="385" y="848"/>
                  <a:pt x="386" y="849"/>
                </a:cubicBezTo>
                <a:lnTo>
                  <a:pt x="386" y="849"/>
                </a:lnTo>
                <a:cubicBezTo>
                  <a:pt x="387" y="849"/>
                  <a:pt x="387" y="849"/>
                  <a:pt x="387" y="849"/>
                </a:cubicBezTo>
                <a:lnTo>
                  <a:pt x="390" y="847"/>
                </a:lnTo>
                <a:cubicBezTo>
                  <a:pt x="392" y="846"/>
                  <a:pt x="394" y="846"/>
                  <a:pt x="396" y="846"/>
                </a:cubicBezTo>
                <a:lnTo>
                  <a:pt x="397" y="846"/>
                </a:lnTo>
                <a:cubicBezTo>
                  <a:pt x="398" y="846"/>
                  <a:pt x="400" y="846"/>
                  <a:pt x="401" y="846"/>
                </a:cubicBezTo>
                <a:lnTo>
                  <a:pt x="404" y="846"/>
                </a:lnTo>
                <a:cubicBezTo>
                  <a:pt x="405" y="847"/>
                  <a:pt x="405" y="847"/>
                  <a:pt x="406" y="847"/>
                </a:cubicBezTo>
                <a:lnTo>
                  <a:pt x="408" y="848"/>
                </a:lnTo>
                <a:lnTo>
                  <a:pt x="408" y="849"/>
                </a:lnTo>
                <a:lnTo>
                  <a:pt x="412" y="848"/>
                </a:lnTo>
                <a:cubicBezTo>
                  <a:pt x="413" y="848"/>
                  <a:pt x="414" y="848"/>
                  <a:pt x="414" y="848"/>
                </a:cubicBezTo>
                <a:lnTo>
                  <a:pt x="415" y="848"/>
                </a:lnTo>
                <a:cubicBezTo>
                  <a:pt x="415" y="846"/>
                  <a:pt x="415" y="843"/>
                  <a:pt x="417" y="841"/>
                </a:cubicBezTo>
                <a:lnTo>
                  <a:pt x="421" y="837"/>
                </a:lnTo>
                <a:lnTo>
                  <a:pt x="421" y="831"/>
                </a:lnTo>
                <a:cubicBezTo>
                  <a:pt x="420" y="828"/>
                  <a:pt x="422" y="825"/>
                  <a:pt x="424" y="824"/>
                </a:cubicBezTo>
                <a:cubicBezTo>
                  <a:pt x="427" y="822"/>
                  <a:pt x="430" y="822"/>
                  <a:pt x="433" y="824"/>
                </a:cubicBezTo>
                <a:lnTo>
                  <a:pt x="442" y="829"/>
                </a:lnTo>
                <a:cubicBezTo>
                  <a:pt x="443" y="829"/>
                  <a:pt x="444" y="830"/>
                  <a:pt x="444" y="830"/>
                </a:cubicBezTo>
                <a:cubicBezTo>
                  <a:pt x="445" y="831"/>
                  <a:pt x="446" y="831"/>
                  <a:pt x="447" y="832"/>
                </a:cubicBezTo>
                <a:cubicBezTo>
                  <a:pt x="447" y="833"/>
                  <a:pt x="449" y="835"/>
                  <a:pt x="449" y="835"/>
                </a:cubicBezTo>
                <a:lnTo>
                  <a:pt x="450" y="838"/>
                </a:lnTo>
                <a:lnTo>
                  <a:pt x="460" y="851"/>
                </a:lnTo>
                <a:lnTo>
                  <a:pt x="461" y="851"/>
                </a:lnTo>
                <a:cubicBezTo>
                  <a:pt x="461" y="850"/>
                  <a:pt x="462" y="849"/>
                  <a:pt x="462" y="849"/>
                </a:cubicBezTo>
                <a:lnTo>
                  <a:pt x="464" y="847"/>
                </a:lnTo>
                <a:cubicBezTo>
                  <a:pt x="465" y="846"/>
                  <a:pt x="466" y="846"/>
                  <a:pt x="467" y="845"/>
                </a:cubicBezTo>
                <a:lnTo>
                  <a:pt x="470" y="841"/>
                </a:lnTo>
                <a:cubicBezTo>
                  <a:pt x="473" y="838"/>
                  <a:pt x="476" y="837"/>
                  <a:pt x="480" y="839"/>
                </a:cubicBezTo>
                <a:lnTo>
                  <a:pt x="484" y="841"/>
                </a:lnTo>
                <a:cubicBezTo>
                  <a:pt x="486" y="842"/>
                  <a:pt x="487" y="843"/>
                  <a:pt x="488" y="845"/>
                </a:cubicBezTo>
                <a:lnTo>
                  <a:pt x="491" y="850"/>
                </a:lnTo>
                <a:cubicBezTo>
                  <a:pt x="492" y="852"/>
                  <a:pt x="492" y="854"/>
                  <a:pt x="491" y="857"/>
                </a:cubicBezTo>
                <a:lnTo>
                  <a:pt x="491" y="857"/>
                </a:lnTo>
                <a:lnTo>
                  <a:pt x="492" y="858"/>
                </a:lnTo>
                <a:lnTo>
                  <a:pt x="493" y="858"/>
                </a:lnTo>
                <a:cubicBezTo>
                  <a:pt x="494" y="859"/>
                  <a:pt x="495" y="859"/>
                  <a:pt x="496" y="860"/>
                </a:cubicBezTo>
                <a:lnTo>
                  <a:pt x="499" y="862"/>
                </a:lnTo>
                <a:lnTo>
                  <a:pt x="510" y="866"/>
                </a:lnTo>
                <a:cubicBezTo>
                  <a:pt x="512" y="867"/>
                  <a:pt x="513" y="868"/>
                  <a:pt x="514" y="870"/>
                </a:cubicBezTo>
                <a:cubicBezTo>
                  <a:pt x="515" y="872"/>
                  <a:pt x="514" y="875"/>
                  <a:pt x="513" y="877"/>
                </a:cubicBezTo>
                <a:lnTo>
                  <a:pt x="513" y="877"/>
                </a:lnTo>
                <a:lnTo>
                  <a:pt x="519" y="876"/>
                </a:lnTo>
                <a:cubicBezTo>
                  <a:pt x="520" y="875"/>
                  <a:pt x="521" y="875"/>
                  <a:pt x="522" y="875"/>
                </a:cubicBezTo>
                <a:cubicBezTo>
                  <a:pt x="526" y="875"/>
                  <a:pt x="530" y="877"/>
                  <a:pt x="532" y="880"/>
                </a:cubicBezTo>
                <a:lnTo>
                  <a:pt x="534" y="879"/>
                </a:lnTo>
                <a:cubicBezTo>
                  <a:pt x="535" y="879"/>
                  <a:pt x="536" y="879"/>
                  <a:pt x="537" y="879"/>
                </a:cubicBezTo>
                <a:lnTo>
                  <a:pt x="553" y="882"/>
                </a:lnTo>
                <a:cubicBezTo>
                  <a:pt x="554" y="882"/>
                  <a:pt x="555" y="882"/>
                  <a:pt x="556" y="883"/>
                </a:cubicBezTo>
                <a:lnTo>
                  <a:pt x="558" y="885"/>
                </a:lnTo>
                <a:cubicBezTo>
                  <a:pt x="559" y="886"/>
                  <a:pt x="559" y="886"/>
                  <a:pt x="560" y="887"/>
                </a:cubicBezTo>
                <a:lnTo>
                  <a:pt x="562" y="885"/>
                </a:lnTo>
                <a:cubicBezTo>
                  <a:pt x="564" y="883"/>
                  <a:pt x="566" y="882"/>
                  <a:pt x="569" y="883"/>
                </a:cubicBezTo>
                <a:lnTo>
                  <a:pt x="571" y="884"/>
                </a:lnTo>
                <a:cubicBezTo>
                  <a:pt x="573" y="884"/>
                  <a:pt x="574" y="885"/>
                  <a:pt x="576" y="886"/>
                </a:cubicBezTo>
                <a:lnTo>
                  <a:pt x="581" y="891"/>
                </a:lnTo>
                <a:cubicBezTo>
                  <a:pt x="582" y="892"/>
                  <a:pt x="582" y="893"/>
                  <a:pt x="583" y="895"/>
                </a:cubicBezTo>
                <a:lnTo>
                  <a:pt x="589" y="895"/>
                </a:lnTo>
                <a:cubicBezTo>
                  <a:pt x="593" y="896"/>
                  <a:pt x="597" y="899"/>
                  <a:pt x="597" y="903"/>
                </a:cubicBezTo>
                <a:cubicBezTo>
                  <a:pt x="597" y="906"/>
                  <a:pt x="596" y="909"/>
                  <a:pt x="594" y="911"/>
                </a:cubicBezTo>
                <a:lnTo>
                  <a:pt x="594" y="911"/>
                </a:lnTo>
                <a:lnTo>
                  <a:pt x="596" y="914"/>
                </a:lnTo>
                <a:cubicBezTo>
                  <a:pt x="597" y="918"/>
                  <a:pt x="596" y="922"/>
                  <a:pt x="593" y="924"/>
                </a:cubicBezTo>
                <a:lnTo>
                  <a:pt x="591" y="925"/>
                </a:lnTo>
                <a:cubicBezTo>
                  <a:pt x="590" y="926"/>
                  <a:pt x="589" y="926"/>
                  <a:pt x="588" y="926"/>
                </a:cubicBezTo>
                <a:lnTo>
                  <a:pt x="587" y="927"/>
                </a:lnTo>
                <a:lnTo>
                  <a:pt x="585" y="928"/>
                </a:lnTo>
                <a:cubicBezTo>
                  <a:pt x="585" y="930"/>
                  <a:pt x="583" y="930"/>
                  <a:pt x="582" y="931"/>
                </a:cubicBezTo>
                <a:lnTo>
                  <a:pt x="568" y="935"/>
                </a:lnTo>
                <a:lnTo>
                  <a:pt x="560" y="936"/>
                </a:lnTo>
                <a:cubicBezTo>
                  <a:pt x="559" y="936"/>
                  <a:pt x="557" y="936"/>
                  <a:pt x="556" y="935"/>
                </a:cubicBezTo>
                <a:lnTo>
                  <a:pt x="553" y="934"/>
                </a:lnTo>
                <a:lnTo>
                  <a:pt x="552" y="934"/>
                </a:lnTo>
                <a:cubicBezTo>
                  <a:pt x="550" y="935"/>
                  <a:pt x="548" y="935"/>
                  <a:pt x="546" y="934"/>
                </a:cubicBezTo>
                <a:lnTo>
                  <a:pt x="537" y="930"/>
                </a:lnTo>
                <a:lnTo>
                  <a:pt x="535" y="933"/>
                </a:lnTo>
                <a:lnTo>
                  <a:pt x="540" y="935"/>
                </a:lnTo>
                <a:cubicBezTo>
                  <a:pt x="541" y="936"/>
                  <a:pt x="541" y="936"/>
                  <a:pt x="542" y="937"/>
                </a:cubicBezTo>
                <a:lnTo>
                  <a:pt x="548" y="944"/>
                </a:lnTo>
                <a:cubicBezTo>
                  <a:pt x="549" y="946"/>
                  <a:pt x="549" y="948"/>
                  <a:pt x="549" y="951"/>
                </a:cubicBezTo>
                <a:cubicBezTo>
                  <a:pt x="548" y="951"/>
                  <a:pt x="548" y="953"/>
                  <a:pt x="547" y="954"/>
                </a:cubicBezTo>
                <a:cubicBezTo>
                  <a:pt x="548" y="953"/>
                  <a:pt x="549" y="953"/>
                  <a:pt x="550" y="953"/>
                </a:cubicBezTo>
                <a:lnTo>
                  <a:pt x="552" y="954"/>
                </a:lnTo>
                <a:lnTo>
                  <a:pt x="553" y="954"/>
                </a:lnTo>
                <a:cubicBezTo>
                  <a:pt x="555" y="953"/>
                  <a:pt x="558" y="953"/>
                  <a:pt x="559" y="954"/>
                </a:cubicBezTo>
                <a:lnTo>
                  <a:pt x="564" y="956"/>
                </a:lnTo>
                <a:lnTo>
                  <a:pt x="572" y="951"/>
                </a:lnTo>
                <a:lnTo>
                  <a:pt x="578" y="947"/>
                </a:lnTo>
                <a:lnTo>
                  <a:pt x="587" y="942"/>
                </a:lnTo>
                <a:cubicBezTo>
                  <a:pt x="587" y="942"/>
                  <a:pt x="588" y="941"/>
                  <a:pt x="589" y="941"/>
                </a:cubicBezTo>
                <a:lnTo>
                  <a:pt x="610" y="940"/>
                </a:lnTo>
                <a:lnTo>
                  <a:pt x="617" y="940"/>
                </a:lnTo>
                <a:cubicBezTo>
                  <a:pt x="618" y="940"/>
                  <a:pt x="619" y="939"/>
                  <a:pt x="620" y="939"/>
                </a:cubicBezTo>
                <a:lnTo>
                  <a:pt x="622" y="937"/>
                </a:lnTo>
                <a:lnTo>
                  <a:pt x="628" y="931"/>
                </a:lnTo>
                <a:cubicBezTo>
                  <a:pt x="629" y="931"/>
                  <a:pt x="630" y="931"/>
                  <a:pt x="630" y="930"/>
                </a:cubicBezTo>
                <a:lnTo>
                  <a:pt x="636" y="928"/>
                </a:lnTo>
                <a:lnTo>
                  <a:pt x="639" y="928"/>
                </a:lnTo>
                <a:cubicBezTo>
                  <a:pt x="640" y="927"/>
                  <a:pt x="643" y="925"/>
                  <a:pt x="644" y="925"/>
                </a:cubicBezTo>
                <a:lnTo>
                  <a:pt x="646" y="924"/>
                </a:lnTo>
                <a:cubicBezTo>
                  <a:pt x="646" y="924"/>
                  <a:pt x="647" y="924"/>
                  <a:pt x="648" y="924"/>
                </a:cubicBezTo>
                <a:lnTo>
                  <a:pt x="654" y="924"/>
                </a:lnTo>
                <a:cubicBezTo>
                  <a:pt x="656" y="924"/>
                  <a:pt x="658" y="923"/>
                  <a:pt x="659" y="923"/>
                </a:cubicBezTo>
                <a:cubicBezTo>
                  <a:pt x="661" y="923"/>
                  <a:pt x="664" y="924"/>
                  <a:pt x="665" y="926"/>
                </a:cubicBezTo>
                <a:lnTo>
                  <a:pt x="667" y="927"/>
                </a:lnTo>
                <a:cubicBezTo>
                  <a:pt x="668" y="928"/>
                  <a:pt x="669" y="929"/>
                  <a:pt x="669" y="931"/>
                </a:cubicBezTo>
                <a:lnTo>
                  <a:pt x="670" y="935"/>
                </a:lnTo>
                <a:cubicBezTo>
                  <a:pt x="671" y="937"/>
                  <a:pt x="671" y="939"/>
                  <a:pt x="670" y="941"/>
                </a:cubicBezTo>
                <a:lnTo>
                  <a:pt x="668" y="945"/>
                </a:lnTo>
                <a:lnTo>
                  <a:pt x="668" y="945"/>
                </a:lnTo>
                <a:lnTo>
                  <a:pt x="669" y="945"/>
                </a:lnTo>
                <a:cubicBezTo>
                  <a:pt x="669" y="945"/>
                  <a:pt x="670" y="946"/>
                  <a:pt x="671" y="946"/>
                </a:cubicBezTo>
                <a:cubicBezTo>
                  <a:pt x="673" y="946"/>
                  <a:pt x="675" y="947"/>
                  <a:pt x="676" y="948"/>
                </a:cubicBezTo>
                <a:cubicBezTo>
                  <a:pt x="676" y="948"/>
                  <a:pt x="676" y="948"/>
                  <a:pt x="677" y="948"/>
                </a:cubicBezTo>
                <a:lnTo>
                  <a:pt x="677" y="948"/>
                </a:lnTo>
                <a:cubicBezTo>
                  <a:pt x="679" y="948"/>
                  <a:pt x="681" y="948"/>
                  <a:pt x="682" y="949"/>
                </a:cubicBezTo>
                <a:lnTo>
                  <a:pt x="686" y="950"/>
                </a:lnTo>
                <a:cubicBezTo>
                  <a:pt x="688" y="951"/>
                  <a:pt x="690" y="954"/>
                  <a:pt x="690" y="956"/>
                </a:cubicBezTo>
                <a:lnTo>
                  <a:pt x="690" y="958"/>
                </a:lnTo>
                <a:lnTo>
                  <a:pt x="698" y="969"/>
                </a:lnTo>
                <a:cubicBezTo>
                  <a:pt x="698" y="970"/>
                  <a:pt x="699" y="971"/>
                  <a:pt x="699" y="972"/>
                </a:cubicBezTo>
                <a:lnTo>
                  <a:pt x="699" y="974"/>
                </a:lnTo>
                <a:lnTo>
                  <a:pt x="702" y="977"/>
                </a:lnTo>
                <a:lnTo>
                  <a:pt x="702" y="977"/>
                </a:lnTo>
                <a:cubicBezTo>
                  <a:pt x="705" y="976"/>
                  <a:pt x="709" y="977"/>
                  <a:pt x="712" y="980"/>
                </a:cubicBezTo>
                <a:cubicBezTo>
                  <a:pt x="714" y="980"/>
                  <a:pt x="715" y="980"/>
                  <a:pt x="716" y="981"/>
                </a:cubicBezTo>
                <a:lnTo>
                  <a:pt x="720" y="984"/>
                </a:lnTo>
                <a:cubicBezTo>
                  <a:pt x="720" y="984"/>
                  <a:pt x="721" y="985"/>
                  <a:pt x="722" y="985"/>
                </a:cubicBezTo>
                <a:lnTo>
                  <a:pt x="724" y="989"/>
                </a:lnTo>
                <a:lnTo>
                  <a:pt x="725" y="989"/>
                </a:lnTo>
                <a:cubicBezTo>
                  <a:pt x="728" y="990"/>
                  <a:pt x="730" y="992"/>
                  <a:pt x="730" y="995"/>
                </a:cubicBezTo>
                <a:lnTo>
                  <a:pt x="732" y="1002"/>
                </a:lnTo>
                <a:cubicBezTo>
                  <a:pt x="733" y="1003"/>
                  <a:pt x="735" y="1003"/>
                  <a:pt x="735" y="1004"/>
                </a:cubicBezTo>
                <a:cubicBezTo>
                  <a:pt x="737" y="1006"/>
                  <a:pt x="738" y="1008"/>
                  <a:pt x="738" y="1010"/>
                </a:cubicBezTo>
                <a:lnTo>
                  <a:pt x="738" y="1016"/>
                </a:lnTo>
                <a:lnTo>
                  <a:pt x="740" y="1016"/>
                </a:lnTo>
                <a:lnTo>
                  <a:pt x="745" y="1018"/>
                </a:lnTo>
                <a:cubicBezTo>
                  <a:pt x="745" y="1017"/>
                  <a:pt x="745" y="1016"/>
                  <a:pt x="745" y="1015"/>
                </a:cubicBezTo>
                <a:cubicBezTo>
                  <a:pt x="745" y="1014"/>
                  <a:pt x="745" y="1014"/>
                  <a:pt x="745" y="1013"/>
                </a:cubicBezTo>
                <a:cubicBezTo>
                  <a:pt x="745" y="1013"/>
                  <a:pt x="745" y="1012"/>
                  <a:pt x="745" y="1011"/>
                </a:cubicBezTo>
                <a:cubicBezTo>
                  <a:pt x="745" y="1010"/>
                  <a:pt x="745" y="1010"/>
                  <a:pt x="745" y="1010"/>
                </a:cubicBezTo>
                <a:cubicBezTo>
                  <a:pt x="745" y="1007"/>
                  <a:pt x="746" y="1005"/>
                  <a:pt x="747" y="1003"/>
                </a:cubicBezTo>
                <a:lnTo>
                  <a:pt x="751" y="999"/>
                </a:lnTo>
                <a:lnTo>
                  <a:pt x="750" y="995"/>
                </a:lnTo>
                <a:lnTo>
                  <a:pt x="748" y="993"/>
                </a:lnTo>
                <a:cubicBezTo>
                  <a:pt x="745" y="992"/>
                  <a:pt x="743" y="988"/>
                  <a:pt x="744" y="985"/>
                </a:cubicBezTo>
                <a:cubicBezTo>
                  <a:pt x="744" y="984"/>
                  <a:pt x="745" y="982"/>
                  <a:pt x="745" y="981"/>
                </a:cubicBezTo>
                <a:lnTo>
                  <a:pt x="745" y="981"/>
                </a:lnTo>
                <a:lnTo>
                  <a:pt x="744" y="980"/>
                </a:lnTo>
                <a:cubicBezTo>
                  <a:pt x="744" y="980"/>
                  <a:pt x="743" y="979"/>
                  <a:pt x="742" y="979"/>
                </a:cubicBezTo>
                <a:lnTo>
                  <a:pt x="741" y="978"/>
                </a:lnTo>
                <a:cubicBezTo>
                  <a:pt x="740" y="977"/>
                  <a:pt x="740" y="977"/>
                  <a:pt x="739" y="976"/>
                </a:cubicBezTo>
                <a:lnTo>
                  <a:pt x="738" y="975"/>
                </a:lnTo>
                <a:cubicBezTo>
                  <a:pt x="736" y="973"/>
                  <a:pt x="735" y="970"/>
                  <a:pt x="736" y="967"/>
                </a:cubicBezTo>
                <a:cubicBezTo>
                  <a:pt x="736" y="967"/>
                  <a:pt x="736" y="966"/>
                  <a:pt x="737" y="965"/>
                </a:cubicBezTo>
                <a:cubicBezTo>
                  <a:pt x="736" y="964"/>
                  <a:pt x="735" y="961"/>
                  <a:pt x="736" y="959"/>
                </a:cubicBezTo>
                <a:lnTo>
                  <a:pt x="736" y="957"/>
                </a:lnTo>
                <a:lnTo>
                  <a:pt x="736" y="951"/>
                </a:lnTo>
                <a:cubicBezTo>
                  <a:pt x="736" y="950"/>
                  <a:pt x="736" y="949"/>
                  <a:pt x="736" y="948"/>
                </a:cubicBezTo>
                <a:lnTo>
                  <a:pt x="739" y="942"/>
                </a:lnTo>
                <a:lnTo>
                  <a:pt x="739" y="941"/>
                </a:lnTo>
                <a:lnTo>
                  <a:pt x="736" y="937"/>
                </a:lnTo>
                <a:cubicBezTo>
                  <a:pt x="736" y="936"/>
                  <a:pt x="736" y="935"/>
                  <a:pt x="735" y="934"/>
                </a:cubicBezTo>
                <a:lnTo>
                  <a:pt x="731" y="913"/>
                </a:lnTo>
                <a:cubicBezTo>
                  <a:pt x="731" y="910"/>
                  <a:pt x="733" y="907"/>
                  <a:pt x="735" y="905"/>
                </a:cubicBezTo>
                <a:lnTo>
                  <a:pt x="745" y="900"/>
                </a:lnTo>
                <a:cubicBezTo>
                  <a:pt x="746" y="900"/>
                  <a:pt x="746" y="900"/>
                  <a:pt x="747" y="899"/>
                </a:cubicBezTo>
                <a:cubicBezTo>
                  <a:pt x="747" y="899"/>
                  <a:pt x="747" y="898"/>
                  <a:pt x="747" y="897"/>
                </a:cubicBezTo>
                <a:cubicBezTo>
                  <a:pt x="746" y="897"/>
                  <a:pt x="745" y="896"/>
                  <a:pt x="744" y="894"/>
                </a:cubicBezTo>
                <a:lnTo>
                  <a:pt x="743" y="893"/>
                </a:lnTo>
                <a:lnTo>
                  <a:pt x="735" y="886"/>
                </a:lnTo>
                <a:lnTo>
                  <a:pt x="728" y="878"/>
                </a:lnTo>
                <a:lnTo>
                  <a:pt x="723" y="877"/>
                </a:lnTo>
                <a:cubicBezTo>
                  <a:pt x="722" y="877"/>
                  <a:pt x="722" y="877"/>
                  <a:pt x="721" y="876"/>
                </a:cubicBezTo>
                <a:lnTo>
                  <a:pt x="702" y="868"/>
                </a:lnTo>
                <a:cubicBezTo>
                  <a:pt x="701" y="868"/>
                  <a:pt x="700" y="868"/>
                  <a:pt x="699" y="867"/>
                </a:cubicBezTo>
                <a:lnTo>
                  <a:pt x="697" y="866"/>
                </a:lnTo>
                <a:lnTo>
                  <a:pt x="689" y="867"/>
                </a:lnTo>
                <a:lnTo>
                  <a:pt x="684" y="867"/>
                </a:lnTo>
                <a:cubicBezTo>
                  <a:pt x="683" y="867"/>
                  <a:pt x="681" y="867"/>
                  <a:pt x="680" y="866"/>
                </a:cubicBezTo>
                <a:lnTo>
                  <a:pt x="673" y="861"/>
                </a:lnTo>
                <a:cubicBezTo>
                  <a:pt x="672" y="861"/>
                  <a:pt x="671" y="860"/>
                  <a:pt x="671" y="859"/>
                </a:cubicBezTo>
                <a:lnTo>
                  <a:pt x="663" y="846"/>
                </a:lnTo>
                <a:lnTo>
                  <a:pt x="658" y="844"/>
                </a:lnTo>
                <a:cubicBezTo>
                  <a:pt x="656" y="843"/>
                  <a:pt x="654" y="840"/>
                  <a:pt x="654" y="837"/>
                </a:cubicBezTo>
                <a:cubicBezTo>
                  <a:pt x="652" y="836"/>
                  <a:pt x="650" y="833"/>
                  <a:pt x="650" y="830"/>
                </a:cubicBezTo>
                <a:lnTo>
                  <a:pt x="650" y="829"/>
                </a:lnTo>
                <a:cubicBezTo>
                  <a:pt x="649" y="829"/>
                  <a:pt x="647" y="829"/>
                  <a:pt x="646" y="829"/>
                </a:cubicBezTo>
                <a:lnTo>
                  <a:pt x="626" y="826"/>
                </a:lnTo>
                <a:lnTo>
                  <a:pt x="615" y="826"/>
                </a:lnTo>
                <a:lnTo>
                  <a:pt x="610" y="826"/>
                </a:lnTo>
                <a:cubicBezTo>
                  <a:pt x="609" y="825"/>
                  <a:pt x="607" y="825"/>
                  <a:pt x="606" y="823"/>
                </a:cubicBezTo>
                <a:cubicBezTo>
                  <a:pt x="604" y="821"/>
                  <a:pt x="602" y="817"/>
                  <a:pt x="603" y="814"/>
                </a:cubicBezTo>
                <a:lnTo>
                  <a:pt x="603" y="813"/>
                </a:lnTo>
                <a:cubicBezTo>
                  <a:pt x="602" y="813"/>
                  <a:pt x="600" y="813"/>
                  <a:pt x="598" y="812"/>
                </a:cubicBezTo>
                <a:cubicBezTo>
                  <a:pt x="595" y="810"/>
                  <a:pt x="593" y="806"/>
                  <a:pt x="594" y="803"/>
                </a:cubicBezTo>
                <a:lnTo>
                  <a:pt x="596" y="797"/>
                </a:lnTo>
                <a:cubicBezTo>
                  <a:pt x="596" y="796"/>
                  <a:pt x="597" y="794"/>
                  <a:pt x="598" y="793"/>
                </a:cubicBezTo>
                <a:lnTo>
                  <a:pt x="600" y="791"/>
                </a:lnTo>
                <a:cubicBezTo>
                  <a:pt x="601" y="790"/>
                  <a:pt x="602" y="790"/>
                  <a:pt x="602" y="789"/>
                </a:cubicBezTo>
                <a:lnTo>
                  <a:pt x="603" y="789"/>
                </a:lnTo>
                <a:lnTo>
                  <a:pt x="602" y="788"/>
                </a:lnTo>
                <a:lnTo>
                  <a:pt x="599" y="787"/>
                </a:lnTo>
                <a:lnTo>
                  <a:pt x="594" y="786"/>
                </a:lnTo>
                <a:lnTo>
                  <a:pt x="589" y="784"/>
                </a:lnTo>
                <a:lnTo>
                  <a:pt x="588" y="786"/>
                </a:lnTo>
                <a:cubicBezTo>
                  <a:pt x="586" y="787"/>
                  <a:pt x="585" y="788"/>
                  <a:pt x="583" y="788"/>
                </a:cubicBezTo>
                <a:lnTo>
                  <a:pt x="580" y="789"/>
                </a:lnTo>
                <a:cubicBezTo>
                  <a:pt x="579" y="789"/>
                  <a:pt x="579" y="789"/>
                  <a:pt x="578" y="789"/>
                </a:cubicBezTo>
                <a:lnTo>
                  <a:pt x="578" y="790"/>
                </a:lnTo>
                <a:cubicBezTo>
                  <a:pt x="577" y="790"/>
                  <a:pt x="576" y="791"/>
                  <a:pt x="575" y="791"/>
                </a:cubicBezTo>
                <a:lnTo>
                  <a:pt x="573" y="792"/>
                </a:lnTo>
                <a:cubicBezTo>
                  <a:pt x="572" y="793"/>
                  <a:pt x="570" y="793"/>
                  <a:pt x="569" y="793"/>
                </a:cubicBezTo>
                <a:lnTo>
                  <a:pt x="566" y="792"/>
                </a:lnTo>
                <a:cubicBezTo>
                  <a:pt x="564" y="792"/>
                  <a:pt x="562" y="791"/>
                  <a:pt x="561" y="790"/>
                </a:cubicBezTo>
                <a:lnTo>
                  <a:pt x="558" y="787"/>
                </a:lnTo>
                <a:cubicBezTo>
                  <a:pt x="557" y="786"/>
                  <a:pt x="556" y="785"/>
                  <a:pt x="556" y="784"/>
                </a:cubicBezTo>
                <a:lnTo>
                  <a:pt x="549" y="764"/>
                </a:lnTo>
                <a:lnTo>
                  <a:pt x="548" y="763"/>
                </a:lnTo>
                <a:lnTo>
                  <a:pt x="533" y="762"/>
                </a:lnTo>
                <a:cubicBezTo>
                  <a:pt x="532" y="762"/>
                  <a:pt x="531" y="761"/>
                  <a:pt x="530" y="760"/>
                </a:cubicBezTo>
                <a:lnTo>
                  <a:pt x="528" y="758"/>
                </a:lnTo>
                <a:lnTo>
                  <a:pt x="526" y="761"/>
                </a:lnTo>
                <a:cubicBezTo>
                  <a:pt x="524" y="763"/>
                  <a:pt x="521" y="764"/>
                  <a:pt x="519" y="763"/>
                </a:cubicBezTo>
                <a:cubicBezTo>
                  <a:pt x="516" y="763"/>
                  <a:pt x="514" y="761"/>
                  <a:pt x="513" y="759"/>
                </a:cubicBezTo>
                <a:lnTo>
                  <a:pt x="510" y="755"/>
                </a:lnTo>
                <a:lnTo>
                  <a:pt x="507" y="756"/>
                </a:lnTo>
                <a:cubicBezTo>
                  <a:pt x="506" y="756"/>
                  <a:pt x="504" y="756"/>
                  <a:pt x="504" y="756"/>
                </a:cubicBezTo>
                <a:cubicBezTo>
                  <a:pt x="502" y="757"/>
                  <a:pt x="501" y="756"/>
                  <a:pt x="499" y="756"/>
                </a:cubicBezTo>
                <a:cubicBezTo>
                  <a:pt x="498" y="755"/>
                  <a:pt x="496" y="754"/>
                  <a:pt x="495" y="753"/>
                </a:cubicBezTo>
                <a:lnTo>
                  <a:pt x="493" y="751"/>
                </a:lnTo>
                <a:cubicBezTo>
                  <a:pt x="492" y="750"/>
                  <a:pt x="491" y="750"/>
                  <a:pt x="490" y="749"/>
                </a:cubicBezTo>
                <a:lnTo>
                  <a:pt x="484" y="741"/>
                </a:lnTo>
                <a:lnTo>
                  <a:pt x="479" y="743"/>
                </a:lnTo>
                <a:cubicBezTo>
                  <a:pt x="477" y="745"/>
                  <a:pt x="475" y="745"/>
                  <a:pt x="472" y="744"/>
                </a:cubicBezTo>
                <a:lnTo>
                  <a:pt x="472" y="744"/>
                </a:lnTo>
                <a:cubicBezTo>
                  <a:pt x="471" y="744"/>
                  <a:pt x="470" y="744"/>
                  <a:pt x="470" y="744"/>
                </a:cubicBezTo>
                <a:lnTo>
                  <a:pt x="467" y="744"/>
                </a:lnTo>
                <a:cubicBezTo>
                  <a:pt x="466" y="744"/>
                  <a:pt x="465" y="744"/>
                  <a:pt x="464" y="744"/>
                </a:cubicBezTo>
                <a:cubicBezTo>
                  <a:pt x="463" y="744"/>
                  <a:pt x="463" y="744"/>
                  <a:pt x="462" y="744"/>
                </a:cubicBezTo>
                <a:lnTo>
                  <a:pt x="458" y="743"/>
                </a:lnTo>
                <a:cubicBezTo>
                  <a:pt x="456" y="742"/>
                  <a:pt x="455" y="741"/>
                  <a:pt x="454" y="739"/>
                </a:cubicBezTo>
                <a:lnTo>
                  <a:pt x="453" y="737"/>
                </a:lnTo>
                <a:cubicBezTo>
                  <a:pt x="451" y="737"/>
                  <a:pt x="449" y="737"/>
                  <a:pt x="448" y="735"/>
                </a:cubicBezTo>
                <a:cubicBezTo>
                  <a:pt x="446" y="734"/>
                  <a:pt x="445" y="732"/>
                  <a:pt x="445" y="729"/>
                </a:cubicBezTo>
                <a:lnTo>
                  <a:pt x="445" y="723"/>
                </a:lnTo>
                <a:cubicBezTo>
                  <a:pt x="445" y="720"/>
                  <a:pt x="447" y="717"/>
                  <a:pt x="449" y="716"/>
                </a:cubicBezTo>
                <a:cubicBezTo>
                  <a:pt x="451" y="715"/>
                  <a:pt x="453" y="714"/>
                  <a:pt x="454" y="715"/>
                </a:cubicBezTo>
                <a:cubicBezTo>
                  <a:pt x="455" y="714"/>
                  <a:pt x="456" y="714"/>
                  <a:pt x="456" y="714"/>
                </a:cubicBezTo>
                <a:cubicBezTo>
                  <a:pt x="457" y="714"/>
                  <a:pt x="459" y="713"/>
                  <a:pt x="459" y="713"/>
                </a:cubicBezTo>
                <a:lnTo>
                  <a:pt x="461" y="713"/>
                </a:lnTo>
                <a:cubicBezTo>
                  <a:pt x="461" y="712"/>
                  <a:pt x="462" y="712"/>
                  <a:pt x="462" y="712"/>
                </a:cubicBezTo>
                <a:lnTo>
                  <a:pt x="466" y="709"/>
                </a:lnTo>
                <a:cubicBezTo>
                  <a:pt x="467" y="709"/>
                  <a:pt x="468" y="708"/>
                  <a:pt x="469" y="708"/>
                </a:cubicBezTo>
                <a:cubicBezTo>
                  <a:pt x="471" y="707"/>
                  <a:pt x="475" y="707"/>
                  <a:pt x="477" y="709"/>
                </a:cubicBezTo>
                <a:lnTo>
                  <a:pt x="484" y="714"/>
                </a:lnTo>
                <a:cubicBezTo>
                  <a:pt x="484" y="714"/>
                  <a:pt x="484" y="715"/>
                  <a:pt x="485" y="715"/>
                </a:cubicBezTo>
                <a:lnTo>
                  <a:pt x="485" y="715"/>
                </a:lnTo>
                <a:lnTo>
                  <a:pt x="485" y="715"/>
                </a:lnTo>
                <a:cubicBezTo>
                  <a:pt x="486" y="715"/>
                  <a:pt x="486" y="715"/>
                  <a:pt x="487" y="714"/>
                </a:cubicBezTo>
                <a:lnTo>
                  <a:pt x="489" y="714"/>
                </a:lnTo>
                <a:cubicBezTo>
                  <a:pt x="492" y="713"/>
                  <a:pt x="496" y="714"/>
                  <a:pt x="498" y="717"/>
                </a:cubicBezTo>
                <a:lnTo>
                  <a:pt x="500" y="717"/>
                </a:lnTo>
                <a:cubicBezTo>
                  <a:pt x="501" y="716"/>
                  <a:pt x="501" y="716"/>
                  <a:pt x="502" y="715"/>
                </a:cubicBezTo>
                <a:cubicBezTo>
                  <a:pt x="503" y="715"/>
                  <a:pt x="506" y="714"/>
                  <a:pt x="507" y="713"/>
                </a:cubicBezTo>
                <a:lnTo>
                  <a:pt x="507" y="713"/>
                </a:lnTo>
                <a:cubicBezTo>
                  <a:pt x="507" y="712"/>
                  <a:pt x="508" y="711"/>
                  <a:pt x="508" y="711"/>
                </a:cubicBezTo>
                <a:lnTo>
                  <a:pt x="509" y="709"/>
                </a:lnTo>
                <a:cubicBezTo>
                  <a:pt x="510" y="707"/>
                  <a:pt x="512" y="705"/>
                  <a:pt x="514" y="705"/>
                </a:cubicBezTo>
                <a:lnTo>
                  <a:pt x="517" y="704"/>
                </a:lnTo>
                <a:cubicBezTo>
                  <a:pt x="518" y="704"/>
                  <a:pt x="519" y="704"/>
                  <a:pt x="520" y="704"/>
                </a:cubicBezTo>
                <a:lnTo>
                  <a:pt x="526" y="706"/>
                </a:lnTo>
                <a:lnTo>
                  <a:pt x="526" y="706"/>
                </a:lnTo>
                <a:cubicBezTo>
                  <a:pt x="526" y="705"/>
                  <a:pt x="526" y="704"/>
                  <a:pt x="527" y="703"/>
                </a:cubicBezTo>
                <a:cubicBezTo>
                  <a:pt x="528" y="701"/>
                  <a:pt x="530" y="700"/>
                  <a:pt x="533" y="699"/>
                </a:cubicBezTo>
                <a:cubicBezTo>
                  <a:pt x="533" y="699"/>
                  <a:pt x="534" y="699"/>
                  <a:pt x="534" y="698"/>
                </a:cubicBezTo>
                <a:cubicBezTo>
                  <a:pt x="533" y="697"/>
                  <a:pt x="532" y="696"/>
                  <a:pt x="531" y="694"/>
                </a:cubicBezTo>
                <a:lnTo>
                  <a:pt x="530" y="690"/>
                </a:lnTo>
                <a:cubicBezTo>
                  <a:pt x="530" y="687"/>
                  <a:pt x="530" y="685"/>
                  <a:pt x="531" y="683"/>
                </a:cubicBezTo>
                <a:lnTo>
                  <a:pt x="533" y="681"/>
                </a:lnTo>
                <a:cubicBezTo>
                  <a:pt x="533" y="680"/>
                  <a:pt x="534" y="679"/>
                  <a:pt x="535" y="678"/>
                </a:cubicBezTo>
                <a:lnTo>
                  <a:pt x="536" y="678"/>
                </a:lnTo>
                <a:cubicBezTo>
                  <a:pt x="536" y="677"/>
                  <a:pt x="535" y="677"/>
                  <a:pt x="535" y="676"/>
                </a:cubicBezTo>
                <a:lnTo>
                  <a:pt x="534" y="673"/>
                </a:lnTo>
                <a:cubicBezTo>
                  <a:pt x="532" y="674"/>
                  <a:pt x="529" y="673"/>
                  <a:pt x="528" y="671"/>
                </a:cubicBezTo>
                <a:lnTo>
                  <a:pt x="525" y="668"/>
                </a:lnTo>
                <a:cubicBezTo>
                  <a:pt x="524" y="667"/>
                  <a:pt x="523" y="666"/>
                  <a:pt x="523" y="665"/>
                </a:cubicBezTo>
                <a:lnTo>
                  <a:pt x="522" y="661"/>
                </a:lnTo>
                <a:cubicBezTo>
                  <a:pt x="518" y="663"/>
                  <a:pt x="512" y="661"/>
                  <a:pt x="510" y="657"/>
                </a:cubicBezTo>
                <a:lnTo>
                  <a:pt x="504" y="636"/>
                </a:lnTo>
                <a:lnTo>
                  <a:pt x="504" y="625"/>
                </a:lnTo>
                <a:cubicBezTo>
                  <a:pt x="504" y="624"/>
                  <a:pt x="505" y="622"/>
                  <a:pt x="506" y="621"/>
                </a:cubicBezTo>
                <a:lnTo>
                  <a:pt x="509" y="617"/>
                </a:lnTo>
                <a:cubicBezTo>
                  <a:pt x="510" y="615"/>
                  <a:pt x="512" y="614"/>
                  <a:pt x="513" y="614"/>
                </a:cubicBezTo>
                <a:lnTo>
                  <a:pt x="524" y="612"/>
                </a:lnTo>
                <a:cubicBezTo>
                  <a:pt x="524" y="611"/>
                  <a:pt x="524" y="611"/>
                  <a:pt x="524" y="611"/>
                </a:cubicBezTo>
                <a:lnTo>
                  <a:pt x="525" y="608"/>
                </a:lnTo>
                <a:cubicBezTo>
                  <a:pt x="525" y="607"/>
                  <a:pt x="526" y="606"/>
                  <a:pt x="526" y="606"/>
                </a:cubicBezTo>
                <a:cubicBezTo>
                  <a:pt x="525" y="604"/>
                  <a:pt x="525" y="602"/>
                  <a:pt x="526" y="600"/>
                </a:cubicBezTo>
                <a:cubicBezTo>
                  <a:pt x="527" y="598"/>
                  <a:pt x="529" y="596"/>
                  <a:pt x="531" y="596"/>
                </a:cubicBezTo>
                <a:cubicBezTo>
                  <a:pt x="533" y="595"/>
                  <a:pt x="535" y="595"/>
                  <a:pt x="537" y="595"/>
                </a:cubicBezTo>
                <a:lnTo>
                  <a:pt x="540" y="596"/>
                </a:lnTo>
                <a:lnTo>
                  <a:pt x="544" y="596"/>
                </a:lnTo>
                <a:cubicBezTo>
                  <a:pt x="544" y="596"/>
                  <a:pt x="546" y="596"/>
                  <a:pt x="547" y="596"/>
                </a:cubicBezTo>
                <a:cubicBezTo>
                  <a:pt x="549" y="597"/>
                  <a:pt x="550" y="598"/>
                  <a:pt x="552" y="599"/>
                </a:cubicBezTo>
                <a:cubicBezTo>
                  <a:pt x="552" y="599"/>
                  <a:pt x="554" y="601"/>
                  <a:pt x="554" y="602"/>
                </a:cubicBezTo>
                <a:lnTo>
                  <a:pt x="556" y="606"/>
                </a:lnTo>
                <a:cubicBezTo>
                  <a:pt x="556" y="606"/>
                  <a:pt x="556" y="606"/>
                  <a:pt x="556" y="607"/>
                </a:cubicBezTo>
                <a:lnTo>
                  <a:pt x="566" y="608"/>
                </a:lnTo>
                <a:cubicBezTo>
                  <a:pt x="567" y="608"/>
                  <a:pt x="567" y="608"/>
                  <a:pt x="568" y="608"/>
                </a:cubicBezTo>
                <a:lnTo>
                  <a:pt x="571" y="609"/>
                </a:lnTo>
                <a:cubicBezTo>
                  <a:pt x="572" y="610"/>
                  <a:pt x="573" y="610"/>
                  <a:pt x="573" y="610"/>
                </a:cubicBezTo>
                <a:lnTo>
                  <a:pt x="581" y="617"/>
                </a:lnTo>
                <a:lnTo>
                  <a:pt x="585" y="621"/>
                </a:lnTo>
                <a:cubicBezTo>
                  <a:pt x="586" y="622"/>
                  <a:pt x="586" y="623"/>
                  <a:pt x="586" y="623"/>
                </a:cubicBezTo>
                <a:lnTo>
                  <a:pt x="588" y="628"/>
                </a:lnTo>
                <a:cubicBezTo>
                  <a:pt x="589" y="629"/>
                  <a:pt x="589" y="631"/>
                  <a:pt x="589" y="633"/>
                </a:cubicBezTo>
                <a:lnTo>
                  <a:pt x="589" y="633"/>
                </a:lnTo>
                <a:lnTo>
                  <a:pt x="596" y="646"/>
                </a:lnTo>
                <a:cubicBezTo>
                  <a:pt x="596" y="648"/>
                  <a:pt x="597" y="649"/>
                  <a:pt x="596" y="650"/>
                </a:cubicBezTo>
                <a:lnTo>
                  <a:pt x="601" y="649"/>
                </a:lnTo>
                <a:lnTo>
                  <a:pt x="604" y="646"/>
                </a:lnTo>
                <a:lnTo>
                  <a:pt x="596" y="630"/>
                </a:lnTo>
                <a:lnTo>
                  <a:pt x="592" y="617"/>
                </a:lnTo>
                <a:lnTo>
                  <a:pt x="584" y="610"/>
                </a:lnTo>
                <a:cubicBezTo>
                  <a:pt x="584" y="609"/>
                  <a:pt x="583" y="608"/>
                  <a:pt x="582" y="607"/>
                </a:cubicBezTo>
                <a:lnTo>
                  <a:pt x="580" y="603"/>
                </a:lnTo>
                <a:lnTo>
                  <a:pt x="562" y="581"/>
                </a:lnTo>
                <a:cubicBezTo>
                  <a:pt x="561" y="581"/>
                  <a:pt x="561" y="580"/>
                  <a:pt x="561" y="579"/>
                </a:cubicBezTo>
                <a:lnTo>
                  <a:pt x="559" y="573"/>
                </a:lnTo>
                <a:lnTo>
                  <a:pt x="553" y="568"/>
                </a:lnTo>
                <a:lnTo>
                  <a:pt x="544" y="565"/>
                </a:lnTo>
                <a:lnTo>
                  <a:pt x="532" y="557"/>
                </a:lnTo>
                <a:lnTo>
                  <a:pt x="528" y="553"/>
                </a:lnTo>
                <a:lnTo>
                  <a:pt x="524" y="547"/>
                </a:lnTo>
                <a:lnTo>
                  <a:pt x="519" y="530"/>
                </a:lnTo>
                <a:lnTo>
                  <a:pt x="512" y="511"/>
                </a:lnTo>
                <a:lnTo>
                  <a:pt x="509" y="498"/>
                </a:lnTo>
                <a:lnTo>
                  <a:pt x="502" y="489"/>
                </a:lnTo>
                <a:lnTo>
                  <a:pt x="499" y="487"/>
                </a:lnTo>
                <a:lnTo>
                  <a:pt x="490" y="480"/>
                </a:lnTo>
                <a:lnTo>
                  <a:pt x="487" y="476"/>
                </a:lnTo>
                <a:lnTo>
                  <a:pt x="485" y="471"/>
                </a:lnTo>
                <a:lnTo>
                  <a:pt x="482" y="461"/>
                </a:lnTo>
                <a:cubicBezTo>
                  <a:pt x="482" y="460"/>
                  <a:pt x="481" y="459"/>
                  <a:pt x="481" y="458"/>
                </a:cubicBezTo>
                <a:lnTo>
                  <a:pt x="481" y="457"/>
                </a:lnTo>
                <a:lnTo>
                  <a:pt x="481" y="457"/>
                </a:lnTo>
                <a:lnTo>
                  <a:pt x="478" y="456"/>
                </a:lnTo>
                <a:cubicBezTo>
                  <a:pt x="477" y="455"/>
                  <a:pt x="476" y="455"/>
                  <a:pt x="475" y="454"/>
                </a:cubicBezTo>
                <a:lnTo>
                  <a:pt x="474" y="453"/>
                </a:lnTo>
                <a:lnTo>
                  <a:pt x="463" y="444"/>
                </a:lnTo>
                <a:cubicBezTo>
                  <a:pt x="462" y="443"/>
                  <a:pt x="461" y="441"/>
                  <a:pt x="460" y="440"/>
                </a:cubicBezTo>
                <a:lnTo>
                  <a:pt x="458" y="435"/>
                </a:lnTo>
                <a:cubicBezTo>
                  <a:pt x="456" y="434"/>
                  <a:pt x="455" y="432"/>
                  <a:pt x="454" y="429"/>
                </a:cubicBezTo>
                <a:lnTo>
                  <a:pt x="454" y="426"/>
                </a:lnTo>
                <a:cubicBezTo>
                  <a:pt x="454" y="426"/>
                  <a:pt x="454" y="425"/>
                  <a:pt x="454" y="424"/>
                </a:cubicBezTo>
                <a:lnTo>
                  <a:pt x="454" y="419"/>
                </a:lnTo>
                <a:lnTo>
                  <a:pt x="450" y="408"/>
                </a:lnTo>
                <a:cubicBezTo>
                  <a:pt x="450" y="406"/>
                  <a:pt x="450" y="405"/>
                  <a:pt x="450" y="404"/>
                </a:cubicBezTo>
                <a:lnTo>
                  <a:pt x="450" y="398"/>
                </a:lnTo>
                <a:cubicBezTo>
                  <a:pt x="451" y="398"/>
                  <a:pt x="451" y="397"/>
                  <a:pt x="451" y="396"/>
                </a:cubicBezTo>
                <a:lnTo>
                  <a:pt x="458" y="381"/>
                </a:lnTo>
                <a:lnTo>
                  <a:pt x="458" y="380"/>
                </a:lnTo>
                <a:cubicBezTo>
                  <a:pt x="458" y="379"/>
                  <a:pt x="458" y="378"/>
                  <a:pt x="458" y="377"/>
                </a:cubicBezTo>
                <a:lnTo>
                  <a:pt x="464" y="360"/>
                </a:lnTo>
                <a:lnTo>
                  <a:pt x="470" y="349"/>
                </a:lnTo>
                <a:lnTo>
                  <a:pt x="470" y="349"/>
                </a:lnTo>
                <a:lnTo>
                  <a:pt x="463" y="342"/>
                </a:lnTo>
                <a:cubicBezTo>
                  <a:pt x="462" y="340"/>
                  <a:pt x="461" y="338"/>
                  <a:pt x="461" y="335"/>
                </a:cubicBezTo>
                <a:lnTo>
                  <a:pt x="461" y="333"/>
                </a:lnTo>
                <a:lnTo>
                  <a:pt x="460" y="330"/>
                </a:lnTo>
                <a:lnTo>
                  <a:pt x="458" y="328"/>
                </a:lnTo>
                <a:cubicBezTo>
                  <a:pt x="457" y="327"/>
                  <a:pt x="456" y="324"/>
                  <a:pt x="456" y="322"/>
                </a:cubicBezTo>
                <a:cubicBezTo>
                  <a:pt x="455" y="320"/>
                  <a:pt x="456" y="318"/>
                  <a:pt x="458" y="317"/>
                </a:cubicBezTo>
                <a:lnTo>
                  <a:pt x="460" y="314"/>
                </a:lnTo>
                <a:cubicBezTo>
                  <a:pt x="461" y="313"/>
                  <a:pt x="462" y="313"/>
                  <a:pt x="463" y="312"/>
                </a:cubicBezTo>
                <a:lnTo>
                  <a:pt x="465" y="311"/>
                </a:lnTo>
                <a:cubicBezTo>
                  <a:pt x="466" y="311"/>
                  <a:pt x="467" y="311"/>
                  <a:pt x="468" y="311"/>
                </a:cubicBezTo>
                <a:lnTo>
                  <a:pt x="471" y="311"/>
                </a:lnTo>
                <a:lnTo>
                  <a:pt x="471" y="309"/>
                </a:lnTo>
                <a:cubicBezTo>
                  <a:pt x="471" y="307"/>
                  <a:pt x="472" y="305"/>
                  <a:pt x="474" y="304"/>
                </a:cubicBezTo>
                <a:lnTo>
                  <a:pt x="477" y="301"/>
                </a:lnTo>
                <a:cubicBezTo>
                  <a:pt x="478" y="300"/>
                  <a:pt x="480" y="299"/>
                  <a:pt x="482" y="299"/>
                </a:cubicBezTo>
                <a:lnTo>
                  <a:pt x="485" y="299"/>
                </a:lnTo>
                <a:cubicBezTo>
                  <a:pt x="486" y="299"/>
                  <a:pt x="487" y="299"/>
                  <a:pt x="488" y="299"/>
                </a:cubicBezTo>
                <a:lnTo>
                  <a:pt x="488" y="298"/>
                </a:lnTo>
                <a:cubicBezTo>
                  <a:pt x="489" y="297"/>
                  <a:pt x="489" y="296"/>
                  <a:pt x="490" y="295"/>
                </a:cubicBezTo>
                <a:lnTo>
                  <a:pt x="492" y="292"/>
                </a:lnTo>
                <a:cubicBezTo>
                  <a:pt x="493" y="291"/>
                  <a:pt x="494" y="290"/>
                  <a:pt x="494" y="290"/>
                </a:cubicBezTo>
                <a:lnTo>
                  <a:pt x="498" y="287"/>
                </a:lnTo>
                <a:cubicBezTo>
                  <a:pt x="501" y="285"/>
                  <a:pt x="505" y="285"/>
                  <a:pt x="507" y="287"/>
                </a:cubicBezTo>
                <a:lnTo>
                  <a:pt x="511" y="285"/>
                </a:lnTo>
                <a:lnTo>
                  <a:pt x="511" y="284"/>
                </a:lnTo>
                <a:lnTo>
                  <a:pt x="510" y="280"/>
                </a:lnTo>
                <a:cubicBezTo>
                  <a:pt x="509" y="276"/>
                  <a:pt x="511" y="272"/>
                  <a:pt x="515" y="271"/>
                </a:cubicBezTo>
                <a:lnTo>
                  <a:pt x="520" y="269"/>
                </a:lnTo>
                <a:cubicBezTo>
                  <a:pt x="522" y="268"/>
                  <a:pt x="523" y="268"/>
                  <a:pt x="524" y="268"/>
                </a:cubicBezTo>
                <a:lnTo>
                  <a:pt x="529" y="269"/>
                </a:lnTo>
                <a:cubicBezTo>
                  <a:pt x="531" y="269"/>
                  <a:pt x="532" y="270"/>
                  <a:pt x="533" y="270"/>
                </a:cubicBezTo>
                <a:lnTo>
                  <a:pt x="538" y="274"/>
                </a:lnTo>
                <a:cubicBezTo>
                  <a:pt x="539" y="275"/>
                  <a:pt x="540" y="276"/>
                  <a:pt x="540" y="277"/>
                </a:cubicBezTo>
                <a:lnTo>
                  <a:pt x="543" y="283"/>
                </a:lnTo>
                <a:cubicBezTo>
                  <a:pt x="544" y="285"/>
                  <a:pt x="544" y="286"/>
                  <a:pt x="544" y="288"/>
                </a:cubicBezTo>
                <a:lnTo>
                  <a:pt x="546" y="289"/>
                </a:lnTo>
                <a:cubicBezTo>
                  <a:pt x="547" y="290"/>
                  <a:pt x="549" y="292"/>
                  <a:pt x="549" y="294"/>
                </a:cubicBezTo>
                <a:lnTo>
                  <a:pt x="550" y="298"/>
                </a:lnTo>
                <a:cubicBezTo>
                  <a:pt x="551" y="300"/>
                  <a:pt x="551" y="303"/>
                  <a:pt x="550" y="304"/>
                </a:cubicBezTo>
                <a:lnTo>
                  <a:pt x="548" y="307"/>
                </a:lnTo>
                <a:cubicBezTo>
                  <a:pt x="547" y="308"/>
                  <a:pt x="547" y="309"/>
                  <a:pt x="546" y="309"/>
                </a:cubicBezTo>
                <a:lnTo>
                  <a:pt x="544" y="311"/>
                </a:lnTo>
                <a:cubicBezTo>
                  <a:pt x="544" y="312"/>
                  <a:pt x="543" y="313"/>
                  <a:pt x="542" y="313"/>
                </a:cubicBezTo>
                <a:lnTo>
                  <a:pt x="540" y="316"/>
                </a:lnTo>
                <a:cubicBezTo>
                  <a:pt x="539" y="316"/>
                  <a:pt x="537" y="317"/>
                  <a:pt x="536" y="317"/>
                </a:cubicBezTo>
                <a:lnTo>
                  <a:pt x="525" y="319"/>
                </a:lnTo>
                <a:lnTo>
                  <a:pt x="526" y="321"/>
                </a:lnTo>
                <a:cubicBezTo>
                  <a:pt x="527" y="322"/>
                  <a:pt x="528" y="324"/>
                  <a:pt x="528" y="325"/>
                </a:cubicBezTo>
                <a:lnTo>
                  <a:pt x="528" y="326"/>
                </a:lnTo>
                <a:lnTo>
                  <a:pt x="531" y="330"/>
                </a:lnTo>
                <a:cubicBezTo>
                  <a:pt x="531" y="331"/>
                  <a:pt x="532" y="331"/>
                  <a:pt x="532" y="332"/>
                </a:cubicBezTo>
                <a:lnTo>
                  <a:pt x="533" y="335"/>
                </a:lnTo>
                <a:lnTo>
                  <a:pt x="536" y="335"/>
                </a:lnTo>
                <a:cubicBezTo>
                  <a:pt x="537" y="335"/>
                  <a:pt x="538" y="336"/>
                  <a:pt x="538" y="336"/>
                </a:cubicBezTo>
                <a:lnTo>
                  <a:pt x="542" y="338"/>
                </a:lnTo>
                <a:lnTo>
                  <a:pt x="553" y="346"/>
                </a:lnTo>
                <a:cubicBezTo>
                  <a:pt x="554" y="346"/>
                  <a:pt x="555" y="347"/>
                  <a:pt x="555" y="348"/>
                </a:cubicBezTo>
                <a:lnTo>
                  <a:pt x="557" y="352"/>
                </a:lnTo>
                <a:lnTo>
                  <a:pt x="563" y="354"/>
                </a:lnTo>
                <a:cubicBezTo>
                  <a:pt x="564" y="354"/>
                  <a:pt x="565" y="355"/>
                  <a:pt x="566" y="356"/>
                </a:cubicBezTo>
                <a:lnTo>
                  <a:pt x="567" y="356"/>
                </a:lnTo>
                <a:cubicBezTo>
                  <a:pt x="568" y="356"/>
                  <a:pt x="569" y="357"/>
                  <a:pt x="570" y="357"/>
                </a:cubicBezTo>
                <a:lnTo>
                  <a:pt x="577" y="363"/>
                </a:lnTo>
                <a:cubicBezTo>
                  <a:pt x="578" y="362"/>
                  <a:pt x="580" y="362"/>
                  <a:pt x="582" y="363"/>
                </a:cubicBezTo>
                <a:lnTo>
                  <a:pt x="588" y="366"/>
                </a:lnTo>
                <a:lnTo>
                  <a:pt x="599" y="370"/>
                </a:lnTo>
                <a:lnTo>
                  <a:pt x="608" y="375"/>
                </a:lnTo>
                <a:lnTo>
                  <a:pt x="610" y="371"/>
                </a:lnTo>
                <a:cubicBezTo>
                  <a:pt x="611" y="370"/>
                  <a:pt x="612" y="369"/>
                  <a:pt x="613" y="368"/>
                </a:cubicBezTo>
                <a:lnTo>
                  <a:pt x="619" y="364"/>
                </a:lnTo>
                <a:cubicBezTo>
                  <a:pt x="621" y="363"/>
                  <a:pt x="622" y="363"/>
                  <a:pt x="623" y="363"/>
                </a:cubicBezTo>
                <a:lnTo>
                  <a:pt x="631" y="362"/>
                </a:lnTo>
                <a:cubicBezTo>
                  <a:pt x="632" y="362"/>
                  <a:pt x="633" y="363"/>
                  <a:pt x="634" y="363"/>
                </a:cubicBezTo>
                <a:lnTo>
                  <a:pt x="643" y="365"/>
                </a:lnTo>
                <a:lnTo>
                  <a:pt x="644" y="366"/>
                </a:lnTo>
                <a:lnTo>
                  <a:pt x="654" y="371"/>
                </a:lnTo>
                <a:lnTo>
                  <a:pt x="674" y="374"/>
                </a:lnTo>
                <a:cubicBezTo>
                  <a:pt x="674" y="374"/>
                  <a:pt x="675" y="375"/>
                  <a:pt x="676" y="375"/>
                </a:cubicBezTo>
                <a:lnTo>
                  <a:pt x="677" y="376"/>
                </a:lnTo>
                <a:lnTo>
                  <a:pt x="674" y="370"/>
                </a:lnTo>
                <a:cubicBezTo>
                  <a:pt x="674" y="369"/>
                  <a:pt x="674" y="368"/>
                  <a:pt x="674" y="368"/>
                </a:cubicBezTo>
                <a:lnTo>
                  <a:pt x="673" y="364"/>
                </a:lnTo>
                <a:cubicBezTo>
                  <a:pt x="673" y="363"/>
                  <a:pt x="673" y="362"/>
                  <a:pt x="674" y="361"/>
                </a:cubicBezTo>
                <a:lnTo>
                  <a:pt x="675" y="356"/>
                </a:lnTo>
                <a:cubicBezTo>
                  <a:pt x="675" y="355"/>
                  <a:pt x="675" y="355"/>
                  <a:pt x="676" y="354"/>
                </a:cubicBezTo>
                <a:lnTo>
                  <a:pt x="679" y="349"/>
                </a:lnTo>
                <a:cubicBezTo>
                  <a:pt x="680" y="348"/>
                  <a:pt x="681" y="348"/>
                  <a:pt x="681" y="347"/>
                </a:cubicBezTo>
                <a:cubicBezTo>
                  <a:pt x="682" y="345"/>
                  <a:pt x="684" y="344"/>
                  <a:pt x="686" y="343"/>
                </a:cubicBezTo>
                <a:cubicBezTo>
                  <a:pt x="687" y="342"/>
                  <a:pt x="690" y="342"/>
                  <a:pt x="692" y="343"/>
                </a:cubicBezTo>
                <a:lnTo>
                  <a:pt x="695" y="344"/>
                </a:lnTo>
                <a:lnTo>
                  <a:pt x="696" y="344"/>
                </a:lnTo>
                <a:lnTo>
                  <a:pt x="705" y="340"/>
                </a:lnTo>
                <a:cubicBezTo>
                  <a:pt x="706" y="339"/>
                  <a:pt x="707" y="339"/>
                  <a:pt x="708" y="339"/>
                </a:cubicBezTo>
                <a:lnTo>
                  <a:pt x="701" y="328"/>
                </a:lnTo>
                <a:cubicBezTo>
                  <a:pt x="700" y="328"/>
                  <a:pt x="700" y="327"/>
                  <a:pt x="700" y="326"/>
                </a:cubicBezTo>
                <a:lnTo>
                  <a:pt x="698" y="319"/>
                </a:lnTo>
                <a:cubicBezTo>
                  <a:pt x="698" y="318"/>
                  <a:pt x="698" y="317"/>
                  <a:pt x="698" y="316"/>
                </a:cubicBezTo>
                <a:lnTo>
                  <a:pt x="699" y="311"/>
                </a:lnTo>
                <a:cubicBezTo>
                  <a:pt x="699" y="309"/>
                  <a:pt x="700" y="308"/>
                  <a:pt x="701" y="307"/>
                </a:cubicBezTo>
                <a:lnTo>
                  <a:pt x="704" y="304"/>
                </a:lnTo>
                <a:lnTo>
                  <a:pt x="703" y="304"/>
                </a:lnTo>
                <a:lnTo>
                  <a:pt x="697" y="299"/>
                </a:lnTo>
                <a:cubicBezTo>
                  <a:pt x="695" y="297"/>
                  <a:pt x="693" y="295"/>
                  <a:pt x="693" y="293"/>
                </a:cubicBezTo>
                <a:lnTo>
                  <a:pt x="692" y="289"/>
                </a:lnTo>
                <a:lnTo>
                  <a:pt x="687" y="282"/>
                </a:lnTo>
                <a:lnTo>
                  <a:pt x="684" y="281"/>
                </a:lnTo>
                <a:cubicBezTo>
                  <a:pt x="682" y="281"/>
                  <a:pt x="681" y="280"/>
                  <a:pt x="680" y="279"/>
                </a:cubicBezTo>
                <a:lnTo>
                  <a:pt x="677" y="275"/>
                </a:lnTo>
                <a:cubicBezTo>
                  <a:pt x="676" y="274"/>
                  <a:pt x="675" y="273"/>
                  <a:pt x="675" y="272"/>
                </a:cubicBezTo>
                <a:lnTo>
                  <a:pt x="673" y="266"/>
                </a:lnTo>
                <a:cubicBezTo>
                  <a:pt x="673" y="265"/>
                  <a:pt x="673" y="264"/>
                  <a:pt x="673" y="263"/>
                </a:cubicBezTo>
                <a:lnTo>
                  <a:pt x="674" y="256"/>
                </a:lnTo>
                <a:cubicBezTo>
                  <a:pt x="674" y="255"/>
                  <a:pt x="675" y="254"/>
                  <a:pt x="675" y="253"/>
                </a:cubicBezTo>
                <a:lnTo>
                  <a:pt x="678" y="249"/>
                </a:lnTo>
                <a:cubicBezTo>
                  <a:pt x="678" y="248"/>
                  <a:pt x="679" y="248"/>
                  <a:pt x="679" y="247"/>
                </a:cubicBezTo>
                <a:lnTo>
                  <a:pt x="689" y="240"/>
                </a:lnTo>
                <a:lnTo>
                  <a:pt x="701" y="235"/>
                </a:lnTo>
                <a:cubicBezTo>
                  <a:pt x="701" y="234"/>
                  <a:pt x="702" y="234"/>
                  <a:pt x="703" y="234"/>
                </a:cubicBezTo>
                <a:lnTo>
                  <a:pt x="709" y="233"/>
                </a:lnTo>
                <a:cubicBezTo>
                  <a:pt x="710" y="233"/>
                  <a:pt x="711" y="233"/>
                  <a:pt x="712" y="234"/>
                </a:cubicBezTo>
                <a:lnTo>
                  <a:pt x="718" y="235"/>
                </a:lnTo>
                <a:cubicBezTo>
                  <a:pt x="719" y="235"/>
                  <a:pt x="720" y="235"/>
                  <a:pt x="720" y="236"/>
                </a:cubicBezTo>
                <a:lnTo>
                  <a:pt x="742" y="247"/>
                </a:lnTo>
                <a:lnTo>
                  <a:pt x="749" y="249"/>
                </a:lnTo>
                <a:lnTo>
                  <a:pt x="755" y="249"/>
                </a:lnTo>
                <a:lnTo>
                  <a:pt x="760" y="248"/>
                </a:lnTo>
                <a:lnTo>
                  <a:pt x="793" y="228"/>
                </a:lnTo>
                <a:cubicBezTo>
                  <a:pt x="793" y="227"/>
                  <a:pt x="793" y="227"/>
                  <a:pt x="793" y="226"/>
                </a:cubicBezTo>
                <a:cubicBezTo>
                  <a:pt x="793" y="224"/>
                  <a:pt x="794" y="221"/>
                  <a:pt x="795" y="220"/>
                </a:cubicBezTo>
                <a:lnTo>
                  <a:pt x="795" y="220"/>
                </a:lnTo>
                <a:cubicBezTo>
                  <a:pt x="794" y="219"/>
                  <a:pt x="794" y="217"/>
                  <a:pt x="794" y="216"/>
                </a:cubicBezTo>
                <a:cubicBezTo>
                  <a:pt x="795" y="213"/>
                  <a:pt x="796" y="211"/>
                  <a:pt x="798" y="210"/>
                </a:cubicBezTo>
                <a:lnTo>
                  <a:pt x="801" y="208"/>
                </a:lnTo>
                <a:lnTo>
                  <a:pt x="808" y="202"/>
                </a:lnTo>
                <a:lnTo>
                  <a:pt x="811" y="197"/>
                </a:lnTo>
                <a:cubicBezTo>
                  <a:pt x="812" y="196"/>
                  <a:pt x="813" y="195"/>
                  <a:pt x="814" y="195"/>
                </a:cubicBezTo>
                <a:lnTo>
                  <a:pt x="819" y="192"/>
                </a:lnTo>
                <a:cubicBezTo>
                  <a:pt x="820" y="192"/>
                  <a:pt x="820" y="192"/>
                  <a:pt x="821" y="192"/>
                </a:cubicBezTo>
                <a:lnTo>
                  <a:pt x="827" y="191"/>
                </a:lnTo>
                <a:cubicBezTo>
                  <a:pt x="828" y="191"/>
                  <a:pt x="829" y="191"/>
                  <a:pt x="830" y="191"/>
                </a:cubicBezTo>
                <a:cubicBezTo>
                  <a:pt x="830" y="191"/>
                  <a:pt x="831" y="191"/>
                  <a:pt x="831" y="190"/>
                </a:cubicBezTo>
                <a:lnTo>
                  <a:pt x="835" y="189"/>
                </a:lnTo>
                <a:cubicBezTo>
                  <a:pt x="837" y="187"/>
                  <a:pt x="840" y="187"/>
                  <a:pt x="843" y="188"/>
                </a:cubicBezTo>
                <a:lnTo>
                  <a:pt x="845" y="189"/>
                </a:lnTo>
                <a:lnTo>
                  <a:pt x="853" y="190"/>
                </a:lnTo>
                <a:cubicBezTo>
                  <a:pt x="857" y="191"/>
                  <a:pt x="860" y="194"/>
                  <a:pt x="860" y="197"/>
                </a:cubicBezTo>
                <a:lnTo>
                  <a:pt x="860" y="200"/>
                </a:lnTo>
                <a:lnTo>
                  <a:pt x="862" y="201"/>
                </a:lnTo>
                <a:cubicBezTo>
                  <a:pt x="865" y="202"/>
                  <a:pt x="867" y="206"/>
                  <a:pt x="866" y="209"/>
                </a:cubicBezTo>
                <a:lnTo>
                  <a:pt x="867" y="210"/>
                </a:lnTo>
                <a:cubicBezTo>
                  <a:pt x="869" y="208"/>
                  <a:pt x="872" y="208"/>
                  <a:pt x="875" y="210"/>
                </a:cubicBezTo>
                <a:lnTo>
                  <a:pt x="881" y="213"/>
                </a:lnTo>
                <a:cubicBezTo>
                  <a:pt x="882" y="214"/>
                  <a:pt x="883" y="214"/>
                  <a:pt x="883" y="215"/>
                </a:cubicBezTo>
                <a:lnTo>
                  <a:pt x="888" y="213"/>
                </a:lnTo>
                <a:cubicBezTo>
                  <a:pt x="890" y="212"/>
                  <a:pt x="892" y="212"/>
                  <a:pt x="894" y="213"/>
                </a:cubicBezTo>
                <a:lnTo>
                  <a:pt x="896" y="214"/>
                </a:lnTo>
                <a:lnTo>
                  <a:pt x="899" y="212"/>
                </a:lnTo>
                <a:lnTo>
                  <a:pt x="903" y="205"/>
                </a:lnTo>
                <a:cubicBezTo>
                  <a:pt x="904" y="205"/>
                  <a:pt x="905" y="204"/>
                  <a:pt x="905" y="204"/>
                </a:cubicBezTo>
                <a:lnTo>
                  <a:pt x="911" y="200"/>
                </a:lnTo>
                <a:cubicBezTo>
                  <a:pt x="912" y="199"/>
                  <a:pt x="912" y="199"/>
                  <a:pt x="913" y="198"/>
                </a:cubicBezTo>
                <a:lnTo>
                  <a:pt x="916" y="198"/>
                </a:lnTo>
                <a:lnTo>
                  <a:pt x="925" y="193"/>
                </a:lnTo>
                <a:cubicBezTo>
                  <a:pt x="926" y="193"/>
                  <a:pt x="926" y="193"/>
                  <a:pt x="927" y="193"/>
                </a:cubicBezTo>
                <a:cubicBezTo>
                  <a:pt x="927" y="192"/>
                  <a:pt x="928" y="190"/>
                  <a:pt x="928" y="189"/>
                </a:cubicBezTo>
                <a:cubicBezTo>
                  <a:pt x="930" y="187"/>
                  <a:pt x="932" y="186"/>
                  <a:pt x="934" y="186"/>
                </a:cubicBezTo>
                <a:lnTo>
                  <a:pt x="936" y="184"/>
                </a:lnTo>
                <a:cubicBezTo>
                  <a:pt x="936" y="180"/>
                  <a:pt x="939" y="177"/>
                  <a:pt x="942" y="176"/>
                </a:cubicBezTo>
                <a:lnTo>
                  <a:pt x="946" y="175"/>
                </a:lnTo>
                <a:lnTo>
                  <a:pt x="964" y="175"/>
                </a:lnTo>
                <a:cubicBezTo>
                  <a:pt x="964" y="175"/>
                  <a:pt x="966" y="175"/>
                  <a:pt x="967" y="176"/>
                </a:cubicBezTo>
                <a:lnTo>
                  <a:pt x="974" y="180"/>
                </a:lnTo>
                <a:cubicBezTo>
                  <a:pt x="977" y="182"/>
                  <a:pt x="978" y="185"/>
                  <a:pt x="978" y="188"/>
                </a:cubicBezTo>
                <a:cubicBezTo>
                  <a:pt x="977" y="190"/>
                  <a:pt x="976" y="192"/>
                  <a:pt x="975" y="193"/>
                </a:cubicBezTo>
                <a:lnTo>
                  <a:pt x="987" y="195"/>
                </a:lnTo>
                <a:lnTo>
                  <a:pt x="990" y="192"/>
                </a:lnTo>
                <a:cubicBezTo>
                  <a:pt x="992" y="190"/>
                  <a:pt x="995" y="189"/>
                  <a:pt x="998" y="190"/>
                </a:cubicBezTo>
                <a:lnTo>
                  <a:pt x="1006" y="193"/>
                </a:lnTo>
                <a:cubicBezTo>
                  <a:pt x="1006" y="193"/>
                  <a:pt x="1007" y="194"/>
                  <a:pt x="1008" y="194"/>
                </a:cubicBezTo>
                <a:lnTo>
                  <a:pt x="1016" y="200"/>
                </a:lnTo>
                <a:lnTo>
                  <a:pt x="1023" y="202"/>
                </a:lnTo>
                <a:lnTo>
                  <a:pt x="1033" y="204"/>
                </a:lnTo>
                <a:cubicBezTo>
                  <a:pt x="1034" y="205"/>
                  <a:pt x="1035" y="205"/>
                  <a:pt x="1036" y="205"/>
                </a:cubicBezTo>
                <a:lnTo>
                  <a:pt x="1047" y="212"/>
                </a:lnTo>
                <a:lnTo>
                  <a:pt x="1052" y="210"/>
                </a:lnTo>
                <a:cubicBezTo>
                  <a:pt x="1053" y="209"/>
                  <a:pt x="1055" y="209"/>
                  <a:pt x="1056" y="210"/>
                </a:cubicBezTo>
                <a:lnTo>
                  <a:pt x="1065" y="211"/>
                </a:lnTo>
                <a:lnTo>
                  <a:pt x="1080" y="216"/>
                </a:lnTo>
                <a:lnTo>
                  <a:pt x="1093" y="215"/>
                </a:lnTo>
                <a:lnTo>
                  <a:pt x="1097" y="215"/>
                </a:lnTo>
                <a:cubicBezTo>
                  <a:pt x="1098" y="215"/>
                  <a:pt x="1099" y="216"/>
                  <a:pt x="1100" y="216"/>
                </a:cubicBezTo>
                <a:lnTo>
                  <a:pt x="1100" y="216"/>
                </a:lnTo>
                <a:lnTo>
                  <a:pt x="1111" y="217"/>
                </a:lnTo>
                <a:lnTo>
                  <a:pt x="1113" y="216"/>
                </a:lnTo>
                <a:cubicBezTo>
                  <a:pt x="1114" y="215"/>
                  <a:pt x="1117" y="215"/>
                  <a:pt x="1118" y="216"/>
                </a:cubicBezTo>
                <a:lnTo>
                  <a:pt x="1125" y="218"/>
                </a:lnTo>
                <a:cubicBezTo>
                  <a:pt x="1126" y="218"/>
                  <a:pt x="1126" y="218"/>
                  <a:pt x="1127" y="219"/>
                </a:cubicBezTo>
                <a:lnTo>
                  <a:pt x="1129" y="220"/>
                </a:lnTo>
                <a:cubicBezTo>
                  <a:pt x="1131" y="218"/>
                  <a:pt x="1135" y="219"/>
                  <a:pt x="1138" y="221"/>
                </a:cubicBezTo>
                <a:cubicBezTo>
                  <a:pt x="1139" y="221"/>
                  <a:pt x="1140" y="221"/>
                  <a:pt x="1141" y="221"/>
                </a:cubicBezTo>
                <a:lnTo>
                  <a:pt x="1144" y="221"/>
                </a:lnTo>
                <a:cubicBezTo>
                  <a:pt x="1146" y="222"/>
                  <a:pt x="1149" y="223"/>
                  <a:pt x="1150" y="226"/>
                </a:cubicBezTo>
                <a:lnTo>
                  <a:pt x="1151" y="228"/>
                </a:lnTo>
                <a:cubicBezTo>
                  <a:pt x="1153" y="232"/>
                  <a:pt x="1152" y="235"/>
                  <a:pt x="1149" y="238"/>
                </a:cubicBezTo>
                <a:cubicBezTo>
                  <a:pt x="1149" y="238"/>
                  <a:pt x="1147" y="239"/>
                  <a:pt x="1146" y="240"/>
                </a:cubicBezTo>
                <a:lnTo>
                  <a:pt x="1147" y="245"/>
                </a:lnTo>
                <a:lnTo>
                  <a:pt x="1149" y="244"/>
                </a:lnTo>
                <a:lnTo>
                  <a:pt x="1151" y="242"/>
                </a:lnTo>
                <a:lnTo>
                  <a:pt x="1152" y="237"/>
                </a:lnTo>
                <a:cubicBezTo>
                  <a:pt x="1152" y="236"/>
                  <a:pt x="1153" y="235"/>
                  <a:pt x="1153" y="234"/>
                </a:cubicBezTo>
                <a:lnTo>
                  <a:pt x="1156" y="230"/>
                </a:lnTo>
                <a:cubicBezTo>
                  <a:pt x="1157" y="229"/>
                  <a:pt x="1157" y="228"/>
                  <a:pt x="1158" y="228"/>
                </a:cubicBezTo>
                <a:lnTo>
                  <a:pt x="1164" y="222"/>
                </a:lnTo>
                <a:cubicBezTo>
                  <a:pt x="1164" y="222"/>
                  <a:pt x="1164" y="222"/>
                  <a:pt x="1164" y="221"/>
                </a:cubicBezTo>
                <a:cubicBezTo>
                  <a:pt x="1164" y="220"/>
                  <a:pt x="1165" y="217"/>
                  <a:pt x="1166" y="216"/>
                </a:cubicBezTo>
                <a:cubicBezTo>
                  <a:pt x="1166" y="214"/>
                  <a:pt x="1167" y="212"/>
                  <a:pt x="1168" y="211"/>
                </a:cubicBezTo>
                <a:cubicBezTo>
                  <a:pt x="1169" y="207"/>
                  <a:pt x="1171" y="204"/>
                  <a:pt x="1175" y="204"/>
                </a:cubicBezTo>
                <a:lnTo>
                  <a:pt x="1175" y="203"/>
                </a:lnTo>
                <a:cubicBezTo>
                  <a:pt x="1177" y="200"/>
                  <a:pt x="1180" y="198"/>
                  <a:pt x="1185" y="198"/>
                </a:cubicBezTo>
                <a:lnTo>
                  <a:pt x="1186" y="196"/>
                </a:lnTo>
                <a:cubicBezTo>
                  <a:pt x="1187" y="196"/>
                  <a:pt x="1188" y="195"/>
                  <a:pt x="1189" y="195"/>
                </a:cubicBezTo>
                <a:lnTo>
                  <a:pt x="1191" y="194"/>
                </a:lnTo>
                <a:cubicBezTo>
                  <a:pt x="1190" y="193"/>
                  <a:pt x="1190" y="193"/>
                  <a:pt x="1190" y="192"/>
                </a:cubicBezTo>
                <a:lnTo>
                  <a:pt x="1189" y="190"/>
                </a:lnTo>
                <a:cubicBezTo>
                  <a:pt x="1189" y="188"/>
                  <a:pt x="1189" y="187"/>
                  <a:pt x="1190" y="185"/>
                </a:cubicBezTo>
                <a:cubicBezTo>
                  <a:pt x="1190" y="184"/>
                  <a:pt x="1192" y="181"/>
                  <a:pt x="1194" y="180"/>
                </a:cubicBezTo>
                <a:cubicBezTo>
                  <a:pt x="1193" y="179"/>
                  <a:pt x="1193" y="179"/>
                  <a:pt x="1193" y="179"/>
                </a:cubicBezTo>
                <a:lnTo>
                  <a:pt x="1188" y="170"/>
                </a:lnTo>
                <a:cubicBezTo>
                  <a:pt x="1188" y="169"/>
                  <a:pt x="1188" y="168"/>
                  <a:pt x="1188" y="167"/>
                </a:cubicBezTo>
                <a:lnTo>
                  <a:pt x="1187" y="164"/>
                </a:lnTo>
                <a:cubicBezTo>
                  <a:pt x="1187" y="162"/>
                  <a:pt x="1187" y="161"/>
                  <a:pt x="1188" y="159"/>
                </a:cubicBezTo>
                <a:lnTo>
                  <a:pt x="1188" y="159"/>
                </a:lnTo>
                <a:cubicBezTo>
                  <a:pt x="1187" y="158"/>
                  <a:pt x="1186" y="156"/>
                  <a:pt x="1186" y="154"/>
                </a:cubicBezTo>
                <a:lnTo>
                  <a:pt x="1186" y="152"/>
                </a:lnTo>
                <a:cubicBezTo>
                  <a:pt x="1186" y="150"/>
                  <a:pt x="1187" y="149"/>
                  <a:pt x="1187" y="147"/>
                </a:cubicBezTo>
                <a:lnTo>
                  <a:pt x="1189" y="146"/>
                </a:lnTo>
                <a:lnTo>
                  <a:pt x="1188" y="145"/>
                </a:lnTo>
                <a:cubicBezTo>
                  <a:pt x="1188" y="144"/>
                  <a:pt x="1188" y="144"/>
                  <a:pt x="1188" y="143"/>
                </a:cubicBezTo>
                <a:lnTo>
                  <a:pt x="1187" y="138"/>
                </a:lnTo>
                <a:cubicBezTo>
                  <a:pt x="1187" y="137"/>
                  <a:pt x="1187" y="136"/>
                  <a:pt x="1187" y="136"/>
                </a:cubicBezTo>
                <a:lnTo>
                  <a:pt x="1189" y="127"/>
                </a:lnTo>
                <a:lnTo>
                  <a:pt x="1188" y="126"/>
                </a:lnTo>
                <a:cubicBezTo>
                  <a:pt x="1186" y="123"/>
                  <a:pt x="1186" y="119"/>
                  <a:pt x="1189" y="116"/>
                </a:cubicBezTo>
                <a:lnTo>
                  <a:pt x="1191" y="114"/>
                </a:lnTo>
                <a:cubicBezTo>
                  <a:pt x="1193" y="113"/>
                  <a:pt x="1194" y="112"/>
                  <a:pt x="1196" y="112"/>
                </a:cubicBezTo>
                <a:lnTo>
                  <a:pt x="1208" y="110"/>
                </a:lnTo>
                <a:lnTo>
                  <a:pt x="1218" y="103"/>
                </a:lnTo>
                <a:cubicBezTo>
                  <a:pt x="1218" y="102"/>
                  <a:pt x="1219" y="101"/>
                  <a:pt x="1219" y="101"/>
                </a:cubicBezTo>
                <a:cubicBezTo>
                  <a:pt x="1220" y="100"/>
                  <a:pt x="1222" y="98"/>
                  <a:pt x="1224" y="98"/>
                </a:cubicBezTo>
                <a:lnTo>
                  <a:pt x="1232" y="89"/>
                </a:lnTo>
                <a:cubicBezTo>
                  <a:pt x="1234" y="87"/>
                  <a:pt x="1236" y="86"/>
                  <a:pt x="1238" y="86"/>
                </a:cubicBezTo>
                <a:cubicBezTo>
                  <a:pt x="1240" y="87"/>
                  <a:pt x="1243" y="88"/>
                  <a:pt x="1244" y="89"/>
                </a:cubicBezTo>
                <a:lnTo>
                  <a:pt x="1245" y="91"/>
                </a:lnTo>
                <a:lnTo>
                  <a:pt x="1247" y="92"/>
                </a:lnTo>
                <a:lnTo>
                  <a:pt x="1249" y="86"/>
                </a:lnTo>
                <a:lnTo>
                  <a:pt x="1248" y="78"/>
                </a:lnTo>
                <a:lnTo>
                  <a:pt x="1245" y="66"/>
                </a:lnTo>
                <a:lnTo>
                  <a:pt x="1243" y="53"/>
                </a:lnTo>
                <a:lnTo>
                  <a:pt x="1242" y="50"/>
                </a:lnTo>
                <a:cubicBezTo>
                  <a:pt x="1240" y="48"/>
                  <a:pt x="1240" y="45"/>
                  <a:pt x="1241" y="43"/>
                </a:cubicBezTo>
                <a:lnTo>
                  <a:pt x="1242" y="42"/>
                </a:lnTo>
                <a:lnTo>
                  <a:pt x="1241" y="39"/>
                </a:lnTo>
                <a:cubicBezTo>
                  <a:pt x="1240" y="39"/>
                  <a:pt x="1240" y="38"/>
                  <a:pt x="1239" y="38"/>
                </a:cubicBezTo>
                <a:lnTo>
                  <a:pt x="1238" y="37"/>
                </a:lnTo>
                <a:lnTo>
                  <a:pt x="1230" y="33"/>
                </a:lnTo>
                <a:lnTo>
                  <a:pt x="1218" y="23"/>
                </a:lnTo>
                <a:cubicBezTo>
                  <a:pt x="1215" y="21"/>
                  <a:pt x="1214" y="18"/>
                  <a:pt x="1215" y="15"/>
                </a:cubicBezTo>
                <a:lnTo>
                  <a:pt x="1209" y="14"/>
                </a:lnTo>
                <a:cubicBezTo>
                  <a:pt x="1208" y="13"/>
                  <a:pt x="1207" y="13"/>
                  <a:pt x="1206" y="12"/>
                </a:cubicBezTo>
                <a:lnTo>
                  <a:pt x="1202" y="8"/>
                </a:lnTo>
                <a:lnTo>
                  <a:pt x="1198" y="8"/>
                </a:lnTo>
                <a:lnTo>
                  <a:pt x="1190" y="9"/>
                </a:lnTo>
                <a:cubicBezTo>
                  <a:pt x="1190" y="9"/>
                  <a:pt x="1189" y="9"/>
                  <a:pt x="1188" y="9"/>
                </a:cubicBezTo>
                <a:lnTo>
                  <a:pt x="1183" y="7"/>
                </a:lnTo>
                <a:cubicBezTo>
                  <a:pt x="1182" y="7"/>
                  <a:pt x="1181" y="7"/>
                  <a:pt x="1180" y="6"/>
                </a:cubicBezTo>
                <a:lnTo>
                  <a:pt x="1175" y="0"/>
                </a:lnTo>
                <a:lnTo>
                  <a:pt x="1175" y="0"/>
                </a:lnTo>
                <a:cubicBezTo>
                  <a:pt x="1173" y="2"/>
                  <a:pt x="1171" y="3"/>
                  <a:pt x="1169" y="3"/>
                </a:cubicBezTo>
                <a:lnTo>
                  <a:pt x="1157" y="3"/>
                </a:lnTo>
                <a:lnTo>
                  <a:pt x="1153" y="7"/>
                </a:lnTo>
                <a:cubicBezTo>
                  <a:pt x="1152" y="7"/>
                  <a:pt x="1152" y="8"/>
                  <a:pt x="1151" y="8"/>
                </a:cubicBezTo>
                <a:cubicBezTo>
                  <a:pt x="1151" y="8"/>
                  <a:pt x="1150" y="8"/>
                  <a:pt x="1149" y="9"/>
                </a:cubicBezTo>
                <a:lnTo>
                  <a:pt x="1149" y="10"/>
                </a:lnTo>
                <a:lnTo>
                  <a:pt x="1151" y="14"/>
                </a:lnTo>
                <a:lnTo>
                  <a:pt x="1152" y="14"/>
                </a:lnTo>
                <a:lnTo>
                  <a:pt x="1152" y="14"/>
                </a:lnTo>
                <a:lnTo>
                  <a:pt x="1156" y="16"/>
                </a:lnTo>
                <a:cubicBezTo>
                  <a:pt x="1157" y="17"/>
                  <a:pt x="1158" y="17"/>
                  <a:pt x="1159" y="18"/>
                </a:cubicBezTo>
                <a:lnTo>
                  <a:pt x="1163" y="24"/>
                </a:lnTo>
                <a:lnTo>
                  <a:pt x="1165" y="32"/>
                </a:lnTo>
                <a:cubicBezTo>
                  <a:pt x="1165" y="33"/>
                  <a:pt x="1166" y="35"/>
                  <a:pt x="1166" y="36"/>
                </a:cubicBezTo>
                <a:lnTo>
                  <a:pt x="1166" y="36"/>
                </a:lnTo>
                <a:cubicBezTo>
                  <a:pt x="1167" y="37"/>
                  <a:pt x="1167" y="37"/>
                  <a:pt x="1168" y="38"/>
                </a:cubicBezTo>
                <a:cubicBezTo>
                  <a:pt x="1169" y="39"/>
                  <a:pt x="1170" y="41"/>
                  <a:pt x="1171" y="42"/>
                </a:cubicBezTo>
                <a:lnTo>
                  <a:pt x="1172" y="50"/>
                </a:lnTo>
                <a:lnTo>
                  <a:pt x="1171" y="59"/>
                </a:lnTo>
                <a:cubicBezTo>
                  <a:pt x="1171" y="60"/>
                  <a:pt x="1170" y="61"/>
                  <a:pt x="1170" y="62"/>
                </a:cubicBezTo>
                <a:lnTo>
                  <a:pt x="1170" y="63"/>
                </a:lnTo>
                <a:lnTo>
                  <a:pt x="1172" y="64"/>
                </a:lnTo>
                <a:cubicBezTo>
                  <a:pt x="1173" y="65"/>
                  <a:pt x="1173" y="66"/>
                  <a:pt x="1174" y="67"/>
                </a:cubicBezTo>
                <a:cubicBezTo>
                  <a:pt x="1174" y="68"/>
                  <a:pt x="1175" y="71"/>
                  <a:pt x="1175" y="72"/>
                </a:cubicBezTo>
                <a:lnTo>
                  <a:pt x="1174" y="75"/>
                </a:lnTo>
                <a:cubicBezTo>
                  <a:pt x="1174" y="77"/>
                  <a:pt x="1173" y="79"/>
                  <a:pt x="1171" y="80"/>
                </a:cubicBezTo>
                <a:cubicBezTo>
                  <a:pt x="1171" y="80"/>
                  <a:pt x="1171" y="80"/>
                  <a:pt x="1170" y="80"/>
                </a:cubicBezTo>
                <a:lnTo>
                  <a:pt x="1163" y="97"/>
                </a:lnTo>
                <a:cubicBezTo>
                  <a:pt x="1162" y="98"/>
                  <a:pt x="1161" y="99"/>
                  <a:pt x="1160" y="100"/>
                </a:cubicBezTo>
                <a:cubicBezTo>
                  <a:pt x="1158" y="100"/>
                  <a:pt x="1155" y="101"/>
                  <a:pt x="1153" y="101"/>
                </a:cubicBezTo>
                <a:lnTo>
                  <a:pt x="1137" y="105"/>
                </a:lnTo>
                <a:lnTo>
                  <a:pt x="1128" y="111"/>
                </a:lnTo>
                <a:cubicBezTo>
                  <a:pt x="1127" y="111"/>
                  <a:pt x="1126" y="111"/>
                  <a:pt x="1125" y="112"/>
                </a:cubicBezTo>
                <a:lnTo>
                  <a:pt x="1123" y="112"/>
                </a:lnTo>
                <a:cubicBezTo>
                  <a:pt x="1122" y="112"/>
                  <a:pt x="1121" y="112"/>
                  <a:pt x="1121" y="112"/>
                </a:cubicBezTo>
                <a:lnTo>
                  <a:pt x="1119" y="111"/>
                </a:lnTo>
                <a:lnTo>
                  <a:pt x="1116" y="113"/>
                </a:lnTo>
                <a:cubicBezTo>
                  <a:pt x="1115" y="113"/>
                  <a:pt x="1114" y="114"/>
                  <a:pt x="1114" y="114"/>
                </a:cubicBezTo>
                <a:lnTo>
                  <a:pt x="1111" y="114"/>
                </a:lnTo>
                <a:cubicBezTo>
                  <a:pt x="1109" y="115"/>
                  <a:pt x="1108" y="115"/>
                  <a:pt x="1106" y="114"/>
                </a:cubicBezTo>
                <a:lnTo>
                  <a:pt x="1102" y="112"/>
                </a:lnTo>
                <a:cubicBezTo>
                  <a:pt x="1101" y="112"/>
                  <a:pt x="1100" y="111"/>
                  <a:pt x="1099" y="110"/>
                </a:cubicBezTo>
                <a:lnTo>
                  <a:pt x="1095" y="106"/>
                </a:lnTo>
                <a:lnTo>
                  <a:pt x="1090" y="109"/>
                </a:lnTo>
                <a:cubicBezTo>
                  <a:pt x="1089" y="110"/>
                  <a:pt x="1088" y="110"/>
                  <a:pt x="1086" y="111"/>
                </a:cubicBezTo>
                <a:lnTo>
                  <a:pt x="1079" y="112"/>
                </a:lnTo>
                <a:cubicBezTo>
                  <a:pt x="1079" y="112"/>
                  <a:pt x="1078" y="113"/>
                  <a:pt x="1078" y="114"/>
                </a:cubicBezTo>
                <a:cubicBezTo>
                  <a:pt x="1077" y="114"/>
                  <a:pt x="1074" y="116"/>
                  <a:pt x="1073" y="116"/>
                </a:cubicBezTo>
                <a:lnTo>
                  <a:pt x="1071" y="116"/>
                </a:lnTo>
                <a:cubicBezTo>
                  <a:pt x="1069" y="116"/>
                  <a:pt x="1068" y="116"/>
                  <a:pt x="1067" y="116"/>
                </a:cubicBezTo>
                <a:lnTo>
                  <a:pt x="1064" y="115"/>
                </a:lnTo>
                <a:lnTo>
                  <a:pt x="1060" y="113"/>
                </a:lnTo>
                <a:lnTo>
                  <a:pt x="1047" y="112"/>
                </a:lnTo>
                <a:lnTo>
                  <a:pt x="1046" y="113"/>
                </a:lnTo>
                <a:cubicBezTo>
                  <a:pt x="1046" y="114"/>
                  <a:pt x="1046" y="114"/>
                  <a:pt x="1045" y="115"/>
                </a:cubicBezTo>
                <a:lnTo>
                  <a:pt x="1043" y="117"/>
                </a:lnTo>
                <a:cubicBezTo>
                  <a:pt x="1042" y="118"/>
                  <a:pt x="1041" y="119"/>
                  <a:pt x="1040" y="119"/>
                </a:cubicBezTo>
                <a:lnTo>
                  <a:pt x="1038" y="120"/>
                </a:lnTo>
                <a:cubicBezTo>
                  <a:pt x="1037" y="120"/>
                  <a:pt x="1036" y="121"/>
                  <a:pt x="1034" y="121"/>
                </a:cubicBezTo>
                <a:cubicBezTo>
                  <a:pt x="1034" y="120"/>
                  <a:pt x="1032" y="120"/>
                  <a:pt x="1031" y="120"/>
                </a:cubicBezTo>
                <a:lnTo>
                  <a:pt x="1030" y="120"/>
                </a:lnTo>
                <a:lnTo>
                  <a:pt x="1027" y="120"/>
                </a:lnTo>
                <a:lnTo>
                  <a:pt x="995" y="131"/>
                </a:lnTo>
                <a:lnTo>
                  <a:pt x="988" y="131"/>
                </a:lnTo>
                <a:lnTo>
                  <a:pt x="988" y="131"/>
                </a:lnTo>
                <a:cubicBezTo>
                  <a:pt x="987" y="131"/>
                  <a:pt x="987" y="131"/>
                  <a:pt x="987" y="131"/>
                </a:cubicBezTo>
                <a:lnTo>
                  <a:pt x="982" y="131"/>
                </a:lnTo>
                <a:cubicBezTo>
                  <a:pt x="981" y="131"/>
                  <a:pt x="980" y="130"/>
                  <a:pt x="979" y="130"/>
                </a:cubicBezTo>
                <a:lnTo>
                  <a:pt x="975" y="127"/>
                </a:lnTo>
                <a:cubicBezTo>
                  <a:pt x="974" y="127"/>
                  <a:pt x="974" y="126"/>
                  <a:pt x="973" y="125"/>
                </a:cubicBezTo>
                <a:lnTo>
                  <a:pt x="963" y="113"/>
                </a:lnTo>
                <a:lnTo>
                  <a:pt x="956" y="109"/>
                </a:lnTo>
                <a:cubicBezTo>
                  <a:pt x="955" y="109"/>
                  <a:pt x="954" y="108"/>
                  <a:pt x="953" y="107"/>
                </a:cubicBezTo>
                <a:lnTo>
                  <a:pt x="953" y="107"/>
                </a:lnTo>
                <a:cubicBezTo>
                  <a:pt x="951" y="107"/>
                  <a:pt x="950" y="107"/>
                  <a:pt x="949" y="106"/>
                </a:cubicBezTo>
                <a:lnTo>
                  <a:pt x="912" y="89"/>
                </a:lnTo>
                <a:lnTo>
                  <a:pt x="908" y="90"/>
                </a:lnTo>
                <a:cubicBezTo>
                  <a:pt x="908" y="91"/>
                  <a:pt x="907" y="91"/>
                  <a:pt x="906" y="91"/>
                </a:cubicBezTo>
                <a:lnTo>
                  <a:pt x="906" y="91"/>
                </a:lnTo>
                <a:cubicBezTo>
                  <a:pt x="906" y="92"/>
                  <a:pt x="906" y="94"/>
                  <a:pt x="905" y="95"/>
                </a:cubicBezTo>
                <a:lnTo>
                  <a:pt x="903" y="99"/>
                </a:lnTo>
                <a:cubicBezTo>
                  <a:pt x="902" y="102"/>
                  <a:pt x="899" y="103"/>
                  <a:pt x="896" y="103"/>
                </a:cubicBezTo>
                <a:lnTo>
                  <a:pt x="892" y="103"/>
                </a:lnTo>
                <a:cubicBezTo>
                  <a:pt x="890" y="103"/>
                  <a:pt x="888" y="102"/>
                  <a:pt x="887" y="101"/>
                </a:cubicBezTo>
                <a:lnTo>
                  <a:pt x="883" y="97"/>
                </a:lnTo>
                <a:lnTo>
                  <a:pt x="872" y="85"/>
                </a:lnTo>
                <a:lnTo>
                  <a:pt x="869" y="85"/>
                </a:lnTo>
                <a:lnTo>
                  <a:pt x="866" y="85"/>
                </a:lnTo>
                <a:cubicBezTo>
                  <a:pt x="863" y="85"/>
                  <a:pt x="861" y="84"/>
                  <a:pt x="860" y="83"/>
                </a:cubicBezTo>
                <a:cubicBezTo>
                  <a:pt x="859" y="83"/>
                  <a:pt x="859" y="82"/>
                  <a:pt x="858" y="82"/>
                </a:cubicBezTo>
                <a:lnTo>
                  <a:pt x="855" y="82"/>
                </a:lnTo>
                <a:cubicBezTo>
                  <a:pt x="854" y="81"/>
                  <a:pt x="853" y="81"/>
                  <a:pt x="852" y="80"/>
                </a:cubicBezTo>
                <a:lnTo>
                  <a:pt x="849" y="77"/>
                </a:lnTo>
                <a:cubicBezTo>
                  <a:pt x="847" y="76"/>
                  <a:pt x="847" y="74"/>
                  <a:pt x="846" y="72"/>
                </a:cubicBezTo>
                <a:lnTo>
                  <a:pt x="846" y="70"/>
                </a:lnTo>
                <a:lnTo>
                  <a:pt x="846" y="69"/>
                </a:lnTo>
                <a:lnTo>
                  <a:pt x="847" y="66"/>
                </a:lnTo>
                <a:lnTo>
                  <a:pt x="848" y="66"/>
                </a:lnTo>
                <a:lnTo>
                  <a:pt x="850" y="62"/>
                </a:lnTo>
                <a:lnTo>
                  <a:pt x="844" y="67"/>
                </a:lnTo>
                <a:cubicBezTo>
                  <a:pt x="844" y="67"/>
                  <a:pt x="843" y="65"/>
                  <a:pt x="842" y="65"/>
                </a:cubicBezTo>
                <a:cubicBezTo>
                  <a:pt x="842" y="64"/>
                  <a:pt x="841" y="62"/>
                  <a:pt x="840" y="61"/>
                </a:cubicBezTo>
                <a:lnTo>
                  <a:pt x="840" y="59"/>
                </a:lnTo>
                <a:lnTo>
                  <a:pt x="838" y="49"/>
                </a:lnTo>
                <a:lnTo>
                  <a:pt x="835" y="50"/>
                </a:lnTo>
                <a:lnTo>
                  <a:pt x="833" y="53"/>
                </a:lnTo>
                <a:cubicBezTo>
                  <a:pt x="832" y="55"/>
                  <a:pt x="830" y="56"/>
                  <a:pt x="828" y="56"/>
                </a:cubicBezTo>
                <a:lnTo>
                  <a:pt x="825" y="57"/>
                </a:lnTo>
                <a:cubicBezTo>
                  <a:pt x="824" y="57"/>
                  <a:pt x="823" y="57"/>
                  <a:pt x="822" y="57"/>
                </a:cubicBezTo>
                <a:lnTo>
                  <a:pt x="819" y="56"/>
                </a:lnTo>
                <a:lnTo>
                  <a:pt x="817" y="57"/>
                </a:lnTo>
                <a:lnTo>
                  <a:pt x="812" y="58"/>
                </a:lnTo>
                <a:cubicBezTo>
                  <a:pt x="812" y="58"/>
                  <a:pt x="810" y="59"/>
                  <a:pt x="809" y="59"/>
                </a:cubicBezTo>
                <a:lnTo>
                  <a:pt x="804" y="58"/>
                </a:lnTo>
                <a:cubicBezTo>
                  <a:pt x="803" y="59"/>
                  <a:pt x="802" y="59"/>
                  <a:pt x="801" y="59"/>
                </a:cubicBezTo>
                <a:cubicBezTo>
                  <a:pt x="800" y="60"/>
                  <a:pt x="798" y="60"/>
                  <a:pt x="796" y="59"/>
                </a:cubicBezTo>
                <a:cubicBezTo>
                  <a:pt x="793" y="58"/>
                  <a:pt x="790" y="56"/>
                  <a:pt x="789" y="53"/>
                </a:cubicBezTo>
                <a:cubicBezTo>
                  <a:pt x="789" y="52"/>
                  <a:pt x="789" y="51"/>
                  <a:pt x="789" y="49"/>
                </a:cubicBezTo>
                <a:cubicBezTo>
                  <a:pt x="788" y="49"/>
                  <a:pt x="787" y="48"/>
                  <a:pt x="787" y="48"/>
                </a:cubicBezTo>
                <a:lnTo>
                  <a:pt x="783" y="50"/>
                </a:lnTo>
                <a:lnTo>
                  <a:pt x="782" y="53"/>
                </a:lnTo>
                <a:cubicBezTo>
                  <a:pt x="782" y="54"/>
                  <a:pt x="782" y="55"/>
                  <a:pt x="782" y="55"/>
                </a:cubicBezTo>
                <a:cubicBezTo>
                  <a:pt x="780" y="58"/>
                  <a:pt x="776" y="61"/>
                  <a:pt x="773" y="61"/>
                </a:cubicBezTo>
                <a:cubicBezTo>
                  <a:pt x="771" y="60"/>
                  <a:pt x="768" y="59"/>
                  <a:pt x="766" y="57"/>
                </a:cubicBezTo>
                <a:lnTo>
                  <a:pt x="765" y="56"/>
                </a:lnTo>
                <a:lnTo>
                  <a:pt x="758" y="54"/>
                </a:lnTo>
                <a:lnTo>
                  <a:pt x="759" y="62"/>
                </a:lnTo>
                <a:lnTo>
                  <a:pt x="759" y="65"/>
                </a:lnTo>
                <a:cubicBezTo>
                  <a:pt x="759" y="67"/>
                  <a:pt x="758" y="68"/>
                  <a:pt x="758" y="69"/>
                </a:cubicBezTo>
                <a:lnTo>
                  <a:pt x="756" y="71"/>
                </a:lnTo>
                <a:cubicBezTo>
                  <a:pt x="756" y="73"/>
                  <a:pt x="755" y="74"/>
                  <a:pt x="753" y="74"/>
                </a:cubicBezTo>
                <a:lnTo>
                  <a:pt x="751" y="75"/>
                </a:lnTo>
                <a:cubicBezTo>
                  <a:pt x="749" y="76"/>
                  <a:pt x="748" y="76"/>
                  <a:pt x="746" y="76"/>
                </a:cubicBezTo>
                <a:lnTo>
                  <a:pt x="744" y="76"/>
                </a:lnTo>
                <a:cubicBezTo>
                  <a:pt x="743" y="75"/>
                  <a:pt x="742" y="75"/>
                  <a:pt x="742" y="75"/>
                </a:cubicBezTo>
                <a:lnTo>
                  <a:pt x="739" y="77"/>
                </a:lnTo>
                <a:cubicBezTo>
                  <a:pt x="738" y="79"/>
                  <a:pt x="736" y="79"/>
                  <a:pt x="734" y="80"/>
                </a:cubicBezTo>
                <a:lnTo>
                  <a:pt x="731" y="80"/>
                </a:lnTo>
                <a:cubicBezTo>
                  <a:pt x="730" y="80"/>
                  <a:pt x="728" y="79"/>
                  <a:pt x="726" y="78"/>
                </a:cubicBezTo>
                <a:lnTo>
                  <a:pt x="721" y="75"/>
                </a:lnTo>
                <a:lnTo>
                  <a:pt x="720" y="76"/>
                </a:lnTo>
                <a:cubicBezTo>
                  <a:pt x="720" y="76"/>
                  <a:pt x="719" y="76"/>
                  <a:pt x="718" y="77"/>
                </a:cubicBezTo>
                <a:lnTo>
                  <a:pt x="715" y="78"/>
                </a:lnTo>
                <a:lnTo>
                  <a:pt x="704" y="81"/>
                </a:lnTo>
                <a:lnTo>
                  <a:pt x="702" y="81"/>
                </a:lnTo>
                <a:lnTo>
                  <a:pt x="700" y="85"/>
                </a:lnTo>
                <a:cubicBezTo>
                  <a:pt x="698" y="87"/>
                  <a:pt x="697" y="89"/>
                  <a:pt x="695" y="89"/>
                </a:cubicBezTo>
                <a:lnTo>
                  <a:pt x="692" y="90"/>
                </a:lnTo>
                <a:cubicBezTo>
                  <a:pt x="690" y="90"/>
                  <a:pt x="689" y="90"/>
                  <a:pt x="688" y="90"/>
                </a:cubicBezTo>
                <a:lnTo>
                  <a:pt x="681" y="88"/>
                </a:lnTo>
                <a:lnTo>
                  <a:pt x="677" y="89"/>
                </a:lnTo>
                <a:lnTo>
                  <a:pt x="674" y="93"/>
                </a:lnTo>
                <a:cubicBezTo>
                  <a:pt x="673" y="93"/>
                  <a:pt x="672" y="94"/>
                  <a:pt x="672" y="94"/>
                </a:cubicBezTo>
                <a:lnTo>
                  <a:pt x="669" y="96"/>
                </a:lnTo>
                <a:cubicBezTo>
                  <a:pt x="668" y="97"/>
                  <a:pt x="666" y="97"/>
                  <a:pt x="665" y="97"/>
                </a:cubicBezTo>
                <a:lnTo>
                  <a:pt x="658" y="97"/>
                </a:lnTo>
                <a:cubicBezTo>
                  <a:pt x="657" y="97"/>
                  <a:pt x="656" y="96"/>
                  <a:pt x="655" y="96"/>
                </a:cubicBezTo>
                <a:lnTo>
                  <a:pt x="643" y="90"/>
                </a:lnTo>
                <a:lnTo>
                  <a:pt x="627" y="90"/>
                </a:lnTo>
                <a:lnTo>
                  <a:pt x="626" y="90"/>
                </a:lnTo>
                <a:lnTo>
                  <a:pt x="617" y="96"/>
                </a:lnTo>
                <a:cubicBezTo>
                  <a:pt x="616" y="97"/>
                  <a:pt x="615" y="97"/>
                  <a:pt x="614" y="97"/>
                </a:cubicBezTo>
                <a:lnTo>
                  <a:pt x="610" y="97"/>
                </a:lnTo>
                <a:cubicBezTo>
                  <a:pt x="608" y="98"/>
                  <a:pt x="605" y="97"/>
                  <a:pt x="603" y="95"/>
                </a:cubicBezTo>
                <a:lnTo>
                  <a:pt x="601" y="93"/>
                </a:lnTo>
                <a:cubicBezTo>
                  <a:pt x="601" y="93"/>
                  <a:pt x="601" y="92"/>
                  <a:pt x="600" y="92"/>
                </a:cubicBezTo>
                <a:lnTo>
                  <a:pt x="599" y="90"/>
                </a:lnTo>
                <a:lnTo>
                  <a:pt x="594" y="94"/>
                </a:lnTo>
                <a:lnTo>
                  <a:pt x="593" y="97"/>
                </a:lnTo>
                <a:cubicBezTo>
                  <a:pt x="593" y="98"/>
                  <a:pt x="593" y="99"/>
                  <a:pt x="593" y="99"/>
                </a:cubicBezTo>
                <a:lnTo>
                  <a:pt x="592" y="102"/>
                </a:lnTo>
                <a:cubicBezTo>
                  <a:pt x="592" y="103"/>
                  <a:pt x="591" y="104"/>
                  <a:pt x="590" y="105"/>
                </a:cubicBezTo>
                <a:lnTo>
                  <a:pt x="589" y="107"/>
                </a:lnTo>
                <a:cubicBezTo>
                  <a:pt x="588" y="107"/>
                  <a:pt x="587" y="108"/>
                  <a:pt x="587" y="108"/>
                </a:cubicBezTo>
                <a:lnTo>
                  <a:pt x="585" y="109"/>
                </a:lnTo>
                <a:lnTo>
                  <a:pt x="578" y="111"/>
                </a:lnTo>
                <a:lnTo>
                  <a:pt x="569" y="112"/>
                </a:lnTo>
                <a:cubicBezTo>
                  <a:pt x="568" y="112"/>
                  <a:pt x="567" y="112"/>
                  <a:pt x="567" y="112"/>
                </a:cubicBezTo>
                <a:lnTo>
                  <a:pt x="528" y="106"/>
                </a:lnTo>
                <a:lnTo>
                  <a:pt x="512" y="105"/>
                </a:lnTo>
                <a:lnTo>
                  <a:pt x="506" y="106"/>
                </a:lnTo>
                <a:lnTo>
                  <a:pt x="504" y="108"/>
                </a:lnTo>
                <a:lnTo>
                  <a:pt x="503" y="113"/>
                </a:lnTo>
                <a:lnTo>
                  <a:pt x="502" y="133"/>
                </a:lnTo>
                <a:lnTo>
                  <a:pt x="500" y="144"/>
                </a:lnTo>
                <a:lnTo>
                  <a:pt x="497" y="151"/>
                </a:lnTo>
                <a:cubicBezTo>
                  <a:pt x="497" y="152"/>
                  <a:pt x="496" y="153"/>
                  <a:pt x="495" y="154"/>
                </a:cubicBezTo>
                <a:lnTo>
                  <a:pt x="492" y="156"/>
                </a:lnTo>
                <a:cubicBezTo>
                  <a:pt x="490" y="157"/>
                  <a:pt x="487" y="158"/>
                  <a:pt x="484" y="156"/>
                </a:cubicBezTo>
                <a:lnTo>
                  <a:pt x="482" y="155"/>
                </a:lnTo>
                <a:cubicBezTo>
                  <a:pt x="481" y="155"/>
                  <a:pt x="480" y="154"/>
                  <a:pt x="480" y="154"/>
                </a:cubicBezTo>
                <a:lnTo>
                  <a:pt x="478" y="152"/>
                </a:lnTo>
                <a:lnTo>
                  <a:pt x="475" y="155"/>
                </a:lnTo>
                <a:lnTo>
                  <a:pt x="471" y="159"/>
                </a:lnTo>
                <a:cubicBezTo>
                  <a:pt x="470" y="160"/>
                  <a:pt x="469" y="160"/>
                  <a:pt x="468" y="160"/>
                </a:cubicBezTo>
                <a:lnTo>
                  <a:pt x="465" y="162"/>
                </a:lnTo>
                <a:cubicBezTo>
                  <a:pt x="464" y="162"/>
                  <a:pt x="463" y="162"/>
                  <a:pt x="462" y="162"/>
                </a:cubicBezTo>
                <a:lnTo>
                  <a:pt x="458" y="163"/>
                </a:lnTo>
                <a:lnTo>
                  <a:pt x="450" y="162"/>
                </a:lnTo>
                <a:lnTo>
                  <a:pt x="439" y="164"/>
                </a:lnTo>
                <a:lnTo>
                  <a:pt x="432" y="164"/>
                </a:lnTo>
                <a:cubicBezTo>
                  <a:pt x="431" y="164"/>
                  <a:pt x="430" y="164"/>
                  <a:pt x="430" y="163"/>
                </a:cubicBezTo>
                <a:lnTo>
                  <a:pt x="427" y="162"/>
                </a:lnTo>
                <a:lnTo>
                  <a:pt x="421" y="159"/>
                </a:lnTo>
                <a:lnTo>
                  <a:pt x="415" y="160"/>
                </a:lnTo>
                <a:cubicBezTo>
                  <a:pt x="414" y="161"/>
                  <a:pt x="412" y="161"/>
                  <a:pt x="410" y="161"/>
                </a:cubicBezTo>
                <a:cubicBezTo>
                  <a:pt x="408" y="161"/>
                  <a:pt x="404" y="159"/>
                  <a:pt x="403" y="156"/>
                </a:cubicBezTo>
                <a:cubicBezTo>
                  <a:pt x="403" y="156"/>
                  <a:pt x="403" y="155"/>
                  <a:pt x="402" y="155"/>
                </a:cubicBezTo>
                <a:lnTo>
                  <a:pt x="400" y="154"/>
                </a:lnTo>
                <a:lnTo>
                  <a:pt x="392" y="152"/>
                </a:lnTo>
                <a:lnTo>
                  <a:pt x="386" y="153"/>
                </a:lnTo>
                <a:lnTo>
                  <a:pt x="380" y="158"/>
                </a:lnTo>
                <a:cubicBezTo>
                  <a:pt x="379" y="159"/>
                  <a:pt x="378" y="160"/>
                  <a:pt x="377" y="160"/>
                </a:cubicBezTo>
                <a:lnTo>
                  <a:pt x="373" y="161"/>
                </a:lnTo>
                <a:cubicBezTo>
                  <a:pt x="371" y="162"/>
                  <a:pt x="369" y="162"/>
                  <a:pt x="367" y="161"/>
                </a:cubicBezTo>
                <a:cubicBezTo>
                  <a:pt x="367" y="161"/>
                  <a:pt x="365" y="161"/>
                  <a:pt x="365" y="160"/>
                </a:cubicBezTo>
                <a:lnTo>
                  <a:pt x="359" y="157"/>
                </a:lnTo>
                <a:cubicBezTo>
                  <a:pt x="358" y="157"/>
                  <a:pt x="358" y="157"/>
                  <a:pt x="358" y="157"/>
                </a:cubicBezTo>
                <a:lnTo>
                  <a:pt x="345" y="161"/>
                </a:lnTo>
                <a:lnTo>
                  <a:pt x="338" y="166"/>
                </a:lnTo>
                <a:lnTo>
                  <a:pt x="337" y="173"/>
                </a:lnTo>
                <a:cubicBezTo>
                  <a:pt x="337" y="174"/>
                  <a:pt x="337" y="175"/>
                  <a:pt x="336" y="176"/>
                </a:cubicBezTo>
                <a:lnTo>
                  <a:pt x="333" y="180"/>
                </a:lnTo>
                <a:lnTo>
                  <a:pt x="326" y="187"/>
                </a:lnTo>
                <a:lnTo>
                  <a:pt x="324" y="191"/>
                </a:lnTo>
                <a:cubicBezTo>
                  <a:pt x="324" y="191"/>
                  <a:pt x="323" y="192"/>
                  <a:pt x="323" y="193"/>
                </a:cubicBezTo>
                <a:lnTo>
                  <a:pt x="315" y="198"/>
                </a:lnTo>
                <a:lnTo>
                  <a:pt x="315" y="200"/>
                </a:lnTo>
                <a:lnTo>
                  <a:pt x="314" y="204"/>
                </a:lnTo>
                <a:cubicBezTo>
                  <a:pt x="314" y="206"/>
                  <a:pt x="313" y="207"/>
                  <a:pt x="312" y="208"/>
                </a:cubicBezTo>
                <a:lnTo>
                  <a:pt x="310" y="211"/>
                </a:lnTo>
                <a:cubicBezTo>
                  <a:pt x="309" y="212"/>
                  <a:pt x="307" y="212"/>
                  <a:pt x="306" y="213"/>
                </a:cubicBezTo>
                <a:lnTo>
                  <a:pt x="300" y="214"/>
                </a:lnTo>
                <a:cubicBezTo>
                  <a:pt x="299" y="214"/>
                  <a:pt x="298" y="214"/>
                  <a:pt x="297" y="214"/>
                </a:cubicBezTo>
                <a:lnTo>
                  <a:pt x="290" y="212"/>
                </a:lnTo>
                <a:cubicBezTo>
                  <a:pt x="290" y="213"/>
                  <a:pt x="289" y="214"/>
                  <a:pt x="289" y="214"/>
                </a:cubicBezTo>
                <a:cubicBezTo>
                  <a:pt x="288" y="216"/>
                  <a:pt x="286" y="219"/>
                  <a:pt x="284" y="220"/>
                </a:cubicBezTo>
                <a:cubicBezTo>
                  <a:pt x="283" y="220"/>
                  <a:pt x="281" y="221"/>
                  <a:pt x="280" y="221"/>
                </a:cubicBezTo>
                <a:lnTo>
                  <a:pt x="279" y="221"/>
                </a:lnTo>
                <a:lnTo>
                  <a:pt x="273" y="227"/>
                </a:lnTo>
                <a:cubicBezTo>
                  <a:pt x="271" y="228"/>
                  <a:pt x="269" y="228"/>
                  <a:pt x="267" y="228"/>
                </a:cubicBezTo>
                <a:lnTo>
                  <a:pt x="261" y="227"/>
                </a:lnTo>
                <a:cubicBezTo>
                  <a:pt x="260" y="226"/>
                  <a:pt x="258" y="226"/>
                  <a:pt x="257" y="225"/>
                </a:cubicBezTo>
                <a:lnTo>
                  <a:pt x="251" y="219"/>
                </a:lnTo>
                <a:lnTo>
                  <a:pt x="237" y="217"/>
                </a:lnTo>
                <a:lnTo>
                  <a:pt x="234" y="218"/>
                </a:lnTo>
                <a:lnTo>
                  <a:pt x="228" y="224"/>
                </a:lnTo>
                <a:cubicBezTo>
                  <a:pt x="227" y="224"/>
                  <a:pt x="226" y="225"/>
                  <a:pt x="226" y="225"/>
                </a:cubicBezTo>
                <a:lnTo>
                  <a:pt x="223" y="227"/>
                </a:lnTo>
                <a:cubicBezTo>
                  <a:pt x="222" y="227"/>
                  <a:pt x="221" y="228"/>
                  <a:pt x="221" y="228"/>
                </a:cubicBezTo>
                <a:lnTo>
                  <a:pt x="214" y="229"/>
                </a:lnTo>
                <a:lnTo>
                  <a:pt x="205" y="229"/>
                </a:lnTo>
                <a:lnTo>
                  <a:pt x="191" y="227"/>
                </a:lnTo>
                <a:lnTo>
                  <a:pt x="179" y="231"/>
                </a:lnTo>
                <a:lnTo>
                  <a:pt x="156" y="232"/>
                </a:lnTo>
                <a:lnTo>
                  <a:pt x="156" y="236"/>
                </a:lnTo>
                <a:lnTo>
                  <a:pt x="155" y="244"/>
                </a:lnTo>
                <a:cubicBezTo>
                  <a:pt x="154" y="245"/>
                  <a:pt x="154" y="246"/>
                  <a:pt x="153" y="246"/>
                </a:cubicBezTo>
                <a:lnTo>
                  <a:pt x="154" y="249"/>
                </a:lnTo>
                <a:lnTo>
                  <a:pt x="158" y="253"/>
                </a:lnTo>
                <a:lnTo>
                  <a:pt x="167" y="265"/>
                </a:lnTo>
                <a:lnTo>
                  <a:pt x="169" y="271"/>
                </a:lnTo>
                <a:lnTo>
                  <a:pt x="170" y="278"/>
                </a:lnTo>
                <a:lnTo>
                  <a:pt x="169" y="284"/>
                </a:lnTo>
                <a:lnTo>
                  <a:pt x="165" y="304"/>
                </a:lnTo>
                <a:cubicBezTo>
                  <a:pt x="164" y="305"/>
                  <a:pt x="164" y="306"/>
                  <a:pt x="163" y="307"/>
                </a:cubicBezTo>
                <a:cubicBezTo>
                  <a:pt x="162" y="308"/>
                  <a:pt x="160" y="310"/>
                  <a:pt x="160" y="310"/>
                </a:cubicBezTo>
                <a:lnTo>
                  <a:pt x="158" y="312"/>
                </a:lnTo>
                <a:cubicBezTo>
                  <a:pt x="157" y="314"/>
                  <a:pt x="155" y="315"/>
                  <a:pt x="153" y="316"/>
                </a:cubicBezTo>
                <a:cubicBezTo>
                  <a:pt x="153" y="317"/>
                  <a:pt x="153" y="318"/>
                  <a:pt x="153" y="319"/>
                </a:cubicBezTo>
                <a:lnTo>
                  <a:pt x="152" y="321"/>
                </a:lnTo>
                <a:lnTo>
                  <a:pt x="151" y="323"/>
                </a:lnTo>
                <a:lnTo>
                  <a:pt x="149" y="326"/>
                </a:lnTo>
                <a:cubicBezTo>
                  <a:pt x="148" y="327"/>
                  <a:pt x="147" y="327"/>
                  <a:pt x="147" y="328"/>
                </a:cubicBezTo>
                <a:lnTo>
                  <a:pt x="142" y="331"/>
                </a:lnTo>
                <a:cubicBezTo>
                  <a:pt x="140" y="332"/>
                  <a:pt x="138" y="333"/>
                  <a:pt x="135" y="332"/>
                </a:cubicBezTo>
                <a:lnTo>
                  <a:pt x="127" y="329"/>
                </a:lnTo>
                <a:lnTo>
                  <a:pt x="126" y="330"/>
                </a:lnTo>
                <a:lnTo>
                  <a:pt x="124" y="334"/>
                </a:lnTo>
                <a:cubicBezTo>
                  <a:pt x="123" y="336"/>
                  <a:pt x="122" y="337"/>
                  <a:pt x="121" y="337"/>
                </a:cubicBezTo>
                <a:cubicBezTo>
                  <a:pt x="121" y="338"/>
                  <a:pt x="119" y="339"/>
                  <a:pt x="118" y="339"/>
                </a:cubicBezTo>
                <a:lnTo>
                  <a:pt x="118" y="346"/>
                </a:lnTo>
                <a:lnTo>
                  <a:pt x="116" y="354"/>
                </a:lnTo>
                <a:lnTo>
                  <a:pt x="111" y="366"/>
                </a:lnTo>
                <a:cubicBezTo>
                  <a:pt x="111" y="367"/>
                  <a:pt x="109" y="369"/>
                  <a:pt x="108" y="370"/>
                </a:cubicBezTo>
                <a:lnTo>
                  <a:pt x="103" y="374"/>
                </a:lnTo>
                <a:lnTo>
                  <a:pt x="103" y="378"/>
                </a:lnTo>
                <a:lnTo>
                  <a:pt x="103" y="387"/>
                </a:lnTo>
                <a:cubicBezTo>
                  <a:pt x="103" y="388"/>
                  <a:pt x="103" y="389"/>
                  <a:pt x="103" y="390"/>
                </a:cubicBezTo>
                <a:lnTo>
                  <a:pt x="101" y="396"/>
                </a:lnTo>
                <a:cubicBezTo>
                  <a:pt x="100" y="397"/>
                  <a:pt x="99" y="398"/>
                  <a:pt x="98" y="399"/>
                </a:cubicBezTo>
                <a:lnTo>
                  <a:pt x="97" y="400"/>
                </a:lnTo>
                <a:cubicBezTo>
                  <a:pt x="97" y="401"/>
                  <a:pt x="97" y="401"/>
                  <a:pt x="97" y="401"/>
                </a:cubicBezTo>
                <a:lnTo>
                  <a:pt x="97" y="405"/>
                </a:lnTo>
                <a:cubicBezTo>
                  <a:pt x="98" y="406"/>
                  <a:pt x="98" y="407"/>
                  <a:pt x="97" y="408"/>
                </a:cubicBezTo>
                <a:cubicBezTo>
                  <a:pt x="97" y="409"/>
                  <a:pt x="97" y="410"/>
                  <a:pt x="97" y="410"/>
                </a:cubicBezTo>
                <a:lnTo>
                  <a:pt x="94" y="419"/>
                </a:lnTo>
                <a:lnTo>
                  <a:pt x="93" y="421"/>
                </a:lnTo>
                <a:cubicBezTo>
                  <a:pt x="92" y="422"/>
                  <a:pt x="91" y="423"/>
                  <a:pt x="90" y="424"/>
                </a:cubicBezTo>
                <a:cubicBezTo>
                  <a:pt x="90" y="425"/>
                  <a:pt x="88" y="426"/>
                  <a:pt x="88" y="426"/>
                </a:cubicBezTo>
                <a:lnTo>
                  <a:pt x="75" y="432"/>
                </a:lnTo>
                <a:cubicBezTo>
                  <a:pt x="74" y="432"/>
                  <a:pt x="74" y="432"/>
                  <a:pt x="73" y="432"/>
                </a:cubicBezTo>
                <a:lnTo>
                  <a:pt x="68" y="433"/>
                </a:lnTo>
                <a:lnTo>
                  <a:pt x="57" y="432"/>
                </a:lnTo>
                <a:lnTo>
                  <a:pt x="54" y="433"/>
                </a:lnTo>
                <a:cubicBezTo>
                  <a:pt x="53" y="434"/>
                  <a:pt x="51" y="435"/>
                  <a:pt x="49" y="434"/>
                </a:cubicBezTo>
                <a:lnTo>
                  <a:pt x="45" y="434"/>
                </a:lnTo>
                <a:lnTo>
                  <a:pt x="45" y="434"/>
                </a:lnTo>
                <a:lnTo>
                  <a:pt x="42" y="438"/>
                </a:lnTo>
                <a:lnTo>
                  <a:pt x="40" y="445"/>
                </a:lnTo>
                <a:cubicBezTo>
                  <a:pt x="40" y="448"/>
                  <a:pt x="37" y="450"/>
                  <a:pt x="34" y="451"/>
                </a:cubicBezTo>
                <a:lnTo>
                  <a:pt x="27" y="452"/>
                </a:lnTo>
                <a:lnTo>
                  <a:pt x="28" y="459"/>
                </a:lnTo>
                <a:lnTo>
                  <a:pt x="32" y="463"/>
                </a:lnTo>
                <a:lnTo>
                  <a:pt x="42" y="479"/>
                </a:lnTo>
                <a:cubicBezTo>
                  <a:pt x="43" y="480"/>
                  <a:pt x="43" y="481"/>
                  <a:pt x="44" y="482"/>
                </a:cubicBezTo>
                <a:lnTo>
                  <a:pt x="44" y="486"/>
                </a:lnTo>
                <a:cubicBezTo>
                  <a:pt x="45" y="488"/>
                  <a:pt x="44" y="489"/>
                  <a:pt x="44" y="490"/>
                </a:cubicBezTo>
                <a:lnTo>
                  <a:pt x="42" y="495"/>
                </a:lnTo>
                <a:cubicBezTo>
                  <a:pt x="42" y="496"/>
                  <a:pt x="41" y="498"/>
                  <a:pt x="41" y="498"/>
                </a:cubicBezTo>
                <a:lnTo>
                  <a:pt x="37" y="502"/>
                </a:lnTo>
                <a:cubicBezTo>
                  <a:pt x="35" y="504"/>
                  <a:pt x="33" y="505"/>
                  <a:pt x="31" y="504"/>
                </a:cubicBezTo>
                <a:lnTo>
                  <a:pt x="27" y="504"/>
                </a:lnTo>
                <a:cubicBezTo>
                  <a:pt x="26" y="504"/>
                  <a:pt x="25" y="503"/>
                  <a:pt x="24" y="503"/>
                </a:cubicBezTo>
                <a:lnTo>
                  <a:pt x="22" y="502"/>
                </a:lnTo>
                <a:lnTo>
                  <a:pt x="22" y="502"/>
                </a:lnTo>
                <a:lnTo>
                  <a:pt x="23" y="504"/>
                </a:lnTo>
                <a:cubicBezTo>
                  <a:pt x="23" y="505"/>
                  <a:pt x="24" y="506"/>
                  <a:pt x="24" y="506"/>
                </a:cubicBezTo>
                <a:cubicBezTo>
                  <a:pt x="25" y="508"/>
                  <a:pt x="26" y="511"/>
                  <a:pt x="25" y="512"/>
                </a:cubicBezTo>
                <a:lnTo>
                  <a:pt x="25" y="515"/>
                </a:lnTo>
                <a:cubicBezTo>
                  <a:pt x="24" y="516"/>
                  <a:pt x="24" y="517"/>
                  <a:pt x="23" y="518"/>
                </a:cubicBezTo>
                <a:lnTo>
                  <a:pt x="20" y="522"/>
                </a:lnTo>
                <a:cubicBezTo>
                  <a:pt x="20" y="522"/>
                  <a:pt x="19" y="523"/>
                  <a:pt x="18" y="524"/>
                </a:cubicBezTo>
                <a:lnTo>
                  <a:pt x="15" y="525"/>
                </a:lnTo>
                <a:lnTo>
                  <a:pt x="15" y="528"/>
                </a:lnTo>
                <a:cubicBezTo>
                  <a:pt x="15" y="531"/>
                  <a:pt x="13" y="533"/>
                  <a:pt x="10" y="534"/>
                </a:cubicBezTo>
                <a:cubicBezTo>
                  <a:pt x="9" y="535"/>
                  <a:pt x="7" y="535"/>
                  <a:pt x="6" y="535"/>
                </a:cubicBezTo>
                <a:lnTo>
                  <a:pt x="6" y="535"/>
                </a:lnTo>
                <a:cubicBezTo>
                  <a:pt x="5" y="536"/>
                  <a:pt x="4" y="538"/>
                  <a:pt x="3" y="539"/>
                </a:cubicBezTo>
                <a:lnTo>
                  <a:pt x="3" y="539"/>
                </a:lnTo>
                <a:lnTo>
                  <a:pt x="3" y="540"/>
                </a:lnTo>
                <a:cubicBezTo>
                  <a:pt x="4" y="543"/>
                  <a:pt x="3" y="546"/>
                  <a:pt x="1" y="548"/>
                </a:cubicBezTo>
                <a:cubicBezTo>
                  <a:pt x="1" y="549"/>
                  <a:pt x="0" y="552"/>
                  <a:pt x="0" y="553"/>
                </a:cubicBezTo>
                <a:lnTo>
                  <a:pt x="0" y="553"/>
                </a:lnTo>
                <a:cubicBezTo>
                  <a:pt x="2" y="553"/>
                  <a:pt x="3" y="554"/>
                  <a:pt x="4" y="555"/>
                </a:cubicBezTo>
                <a:lnTo>
                  <a:pt x="5" y="555"/>
                </a:lnTo>
                <a:cubicBezTo>
                  <a:pt x="6" y="555"/>
                  <a:pt x="7" y="555"/>
                  <a:pt x="8" y="556"/>
                </a:cubicBezTo>
                <a:lnTo>
                  <a:pt x="15" y="560"/>
                </a:lnTo>
                <a:cubicBezTo>
                  <a:pt x="17" y="561"/>
                  <a:pt x="18" y="564"/>
                  <a:pt x="18" y="566"/>
                </a:cubicBezTo>
                <a:cubicBezTo>
                  <a:pt x="18" y="568"/>
                  <a:pt x="18" y="571"/>
                  <a:pt x="17" y="573"/>
                </a:cubicBezTo>
                <a:lnTo>
                  <a:pt x="17" y="573"/>
                </a:lnTo>
                <a:cubicBezTo>
                  <a:pt x="17" y="574"/>
                  <a:pt x="18" y="575"/>
                  <a:pt x="18" y="577"/>
                </a:cubicBezTo>
                <a:lnTo>
                  <a:pt x="19" y="580"/>
                </a:lnTo>
                <a:cubicBezTo>
                  <a:pt x="20" y="584"/>
                  <a:pt x="18" y="587"/>
                  <a:pt x="15" y="589"/>
                </a:cubicBezTo>
                <a:cubicBezTo>
                  <a:pt x="15" y="589"/>
                  <a:pt x="15" y="589"/>
                  <a:pt x="16" y="589"/>
                </a:cubicBezTo>
                <a:lnTo>
                  <a:pt x="18" y="592"/>
                </a:lnTo>
                <a:cubicBezTo>
                  <a:pt x="18" y="592"/>
                  <a:pt x="18" y="593"/>
                  <a:pt x="19" y="593"/>
                </a:cubicBezTo>
                <a:lnTo>
                  <a:pt x="21" y="597"/>
                </a:lnTo>
                <a:cubicBezTo>
                  <a:pt x="23" y="598"/>
                  <a:pt x="23" y="600"/>
                  <a:pt x="24" y="602"/>
                </a:cubicBezTo>
                <a:lnTo>
                  <a:pt x="24" y="607"/>
                </a:lnTo>
                <a:lnTo>
                  <a:pt x="27" y="611"/>
                </a:lnTo>
                <a:lnTo>
                  <a:pt x="31" y="613"/>
                </a:lnTo>
                <a:lnTo>
                  <a:pt x="33" y="612"/>
                </a:lnTo>
                <a:cubicBezTo>
                  <a:pt x="35" y="611"/>
                  <a:pt x="39" y="612"/>
                  <a:pt x="41" y="613"/>
                </a:cubicBezTo>
                <a:lnTo>
                  <a:pt x="42" y="615"/>
                </a:lnTo>
                <a:lnTo>
                  <a:pt x="42" y="614"/>
                </a:lnTo>
                <a:cubicBezTo>
                  <a:pt x="44" y="613"/>
                  <a:pt x="47" y="613"/>
                  <a:pt x="49" y="614"/>
                </a:cubicBezTo>
                <a:cubicBezTo>
                  <a:pt x="50" y="614"/>
                  <a:pt x="51" y="615"/>
                  <a:pt x="52" y="615"/>
                </a:cubicBezTo>
                <a:cubicBezTo>
                  <a:pt x="54" y="615"/>
                  <a:pt x="56" y="615"/>
                  <a:pt x="57" y="616"/>
                </a:cubicBezTo>
                <a:cubicBezTo>
                  <a:pt x="60" y="618"/>
                  <a:pt x="61" y="620"/>
                  <a:pt x="61" y="623"/>
                </a:cubicBezTo>
                <a:cubicBezTo>
                  <a:pt x="61" y="624"/>
                  <a:pt x="61" y="628"/>
                  <a:pt x="60" y="629"/>
                </a:cubicBezTo>
                <a:lnTo>
                  <a:pt x="60" y="630"/>
                </a:lnTo>
                <a:lnTo>
                  <a:pt x="60" y="632"/>
                </a:lnTo>
                <a:cubicBezTo>
                  <a:pt x="61" y="633"/>
                  <a:pt x="61" y="634"/>
                  <a:pt x="61" y="635"/>
                </a:cubicBezTo>
                <a:lnTo>
                  <a:pt x="64" y="637"/>
                </a:lnTo>
                <a:cubicBezTo>
                  <a:pt x="65" y="638"/>
                  <a:pt x="66" y="638"/>
                  <a:pt x="66" y="639"/>
                </a:cubicBezTo>
                <a:lnTo>
                  <a:pt x="81" y="658"/>
                </a:lnTo>
                <a:lnTo>
                  <a:pt x="98" y="670"/>
                </a:lnTo>
                <a:cubicBezTo>
                  <a:pt x="99" y="670"/>
                  <a:pt x="99" y="671"/>
                  <a:pt x="100" y="672"/>
                </a:cubicBezTo>
                <a:lnTo>
                  <a:pt x="104" y="678"/>
                </a:lnTo>
                <a:lnTo>
                  <a:pt x="104" y="678"/>
                </a:lnTo>
                <a:lnTo>
                  <a:pt x="104" y="678"/>
                </a:lnTo>
                <a:cubicBezTo>
                  <a:pt x="103" y="677"/>
                  <a:pt x="103" y="675"/>
                  <a:pt x="103" y="673"/>
                </a:cubicBezTo>
                <a:cubicBezTo>
                  <a:pt x="103" y="670"/>
                  <a:pt x="105" y="665"/>
                  <a:pt x="107" y="664"/>
                </a:cubicBezTo>
                <a:lnTo>
                  <a:pt x="109" y="663"/>
                </a:lnTo>
                <a:cubicBezTo>
                  <a:pt x="110" y="661"/>
                  <a:pt x="112" y="660"/>
                  <a:pt x="115" y="659"/>
                </a:cubicBezTo>
                <a:cubicBezTo>
                  <a:pt x="117" y="657"/>
                  <a:pt x="121" y="657"/>
                  <a:pt x="124" y="659"/>
                </a:cubicBezTo>
                <a:lnTo>
                  <a:pt x="126" y="660"/>
                </a:lnTo>
                <a:cubicBezTo>
                  <a:pt x="128" y="661"/>
                  <a:pt x="129" y="663"/>
                  <a:pt x="130" y="665"/>
                </a:cubicBezTo>
                <a:lnTo>
                  <a:pt x="130" y="668"/>
                </a:lnTo>
                <a:cubicBezTo>
                  <a:pt x="133" y="666"/>
                  <a:pt x="138" y="667"/>
                  <a:pt x="140" y="669"/>
                </a:cubicBezTo>
                <a:cubicBezTo>
                  <a:pt x="145" y="667"/>
                  <a:pt x="152" y="671"/>
                  <a:pt x="152" y="677"/>
                </a:cubicBezTo>
                <a:cubicBezTo>
                  <a:pt x="152" y="677"/>
                  <a:pt x="152" y="677"/>
                  <a:pt x="152" y="678"/>
                </a:cubicBezTo>
                <a:cubicBezTo>
                  <a:pt x="153" y="678"/>
                  <a:pt x="154" y="679"/>
                  <a:pt x="154" y="679"/>
                </a:cubicBezTo>
                <a:lnTo>
                  <a:pt x="157" y="681"/>
                </a:lnTo>
                <a:cubicBezTo>
                  <a:pt x="157" y="681"/>
                  <a:pt x="157" y="681"/>
                  <a:pt x="158" y="681"/>
                </a:cubicBezTo>
                <a:lnTo>
                  <a:pt x="159" y="679"/>
                </a:lnTo>
                <a:cubicBezTo>
                  <a:pt x="160" y="678"/>
                  <a:pt x="161" y="678"/>
                  <a:pt x="162" y="677"/>
                </a:cubicBezTo>
                <a:cubicBezTo>
                  <a:pt x="163" y="676"/>
                  <a:pt x="163" y="675"/>
                  <a:pt x="164" y="675"/>
                </a:cubicBezTo>
                <a:lnTo>
                  <a:pt x="165" y="673"/>
                </a:lnTo>
                <a:cubicBezTo>
                  <a:pt x="166" y="671"/>
                  <a:pt x="168" y="670"/>
                  <a:pt x="171" y="670"/>
                </a:cubicBezTo>
                <a:cubicBezTo>
                  <a:pt x="173" y="670"/>
                  <a:pt x="175" y="671"/>
                  <a:pt x="177" y="673"/>
                </a:cubicBezTo>
                <a:lnTo>
                  <a:pt x="187" y="683"/>
                </a:lnTo>
                <a:lnTo>
                  <a:pt x="192" y="690"/>
                </a:lnTo>
                <a:cubicBezTo>
                  <a:pt x="193" y="691"/>
                  <a:pt x="194" y="693"/>
                  <a:pt x="194" y="694"/>
                </a:cubicBezTo>
                <a:lnTo>
                  <a:pt x="194" y="700"/>
                </a:lnTo>
                <a:cubicBezTo>
                  <a:pt x="194" y="703"/>
                  <a:pt x="193" y="705"/>
                  <a:pt x="191" y="707"/>
                </a:cubicBezTo>
                <a:cubicBezTo>
                  <a:pt x="191" y="707"/>
                  <a:pt x="191" y="708"/>
                  <a:pt x="190" y="709"/>
                </a:cubicBezTo>
                <a:lnTo>
                  <a:pt x="190" y="709"/>
                </a:lnTo>
                <a:cubicBezTo>
                  <a:pt x="193" y="710"/>
                  <a:pt x="195" y="713"/>
                  <a:pt x="195" y="715"/>
                </a:cubicBezTo>
                <a:lnTo>
                  <a:pt x="195" y="717"/>
                </a:lnTo>
                <a:cubicBezTo>
                  <a:pt x="197" y="719"/>
                  <a:pt x="198" y="722"/>
                  <a:pt x="197" y="725"/>
                </a:cubicBezTo>
                <a:lnTo>
                  <a:pt x="197" y="728"/>
                </a:lnTo>
                <a:cubicBezTo>
                  <a:pt x="196" y="729"/>
                  <a:pt x="195" y="731"/>
                  <a:pt x="194" y="732"/>
                </a:cubicBezTo>
                <a:cubicBezTo>
                  <a:pt x="191" y="733"/>
                  <a:pt x="188" y="734"/>
                  <a:pt x="185" y="733"/>
                </a:cubicBezTo>
                <a:cubicBezTo>
                  <a:pt x="185" y="733"/>
                  <a:pt x="183" y="733"/>
                  <a:pt x="183" y="732"/>
                </a:cubicBezTo>
                <a:cubicBezTo>
                  <a:pt x="182" y="732"/>
                  <a:pt x="180" y="730"/>
                  <a:pt x="179" y="729"/>
                </a:cubicBezTo>
                <a:lnTo>
                  <a:pt x="179" y="729"/>
                </a:lnTo>
                <a:lnTo>
                  <a:pt x="179" y="729"/>
                </a:lnTo>
                <a:cubicBezTo>
                  <a:pt x="179" y="732"/>
                  <a:pt x="177" y="735"/>
                  <a:pt x="174" y="736"/>
                </a:cubicBezTo>
                <a:cubicBezTo>
                  <a:pt x="171" y="737"/>
                  <a:pt x="168" y="736"/>
                  <a:pt x="166" y="734"/>
                </a:cubicBezTo>
                <a:lnTo>
                  <a:pt x="159" y="729"/>
                </a:lnTo>
                <a:cubicBezTo>
                  <a:pt x="158" y="729"/>
                  <a:pt x="156" y="728"/>
                  <a:pt x="155" y="727"/>
                </a:cubicBezTo>
                <a:lnTo>
                  <a:pt x="154" y="725"/>
                </a:lnTo>
                <a:cubicBezTo>
                  <a:pt x="152" y="724"/>
                  <a:pt x="151" y="721"/>
                  <a:pt x="151" y="719"/>
                </a:cubicBezTo>
                <a:lnTo>
                  <a:pt x="151" y="717"/>
                </a:lnTo>
                <a:lnTo>
                  <a:pt x="148" y="715"/>
                </a:lnTo>
                <a:lnTo>
                  <a:pt x="147" y="716"/>
                </a:lnTo>
                <a:cubicBezTo>
                  <a:pt x="146" y="716"/>
                  <a:pt x="145" y="716"/>
                  <a:pt x="144" y="716"/>
                </a:cubicBezTo>
                <a:cubicBezTo>
                  <a:pt x="143" y="716"/>
                  <a:pt x="143" y="716"/>
                  <a:pt x="143" y="716"/>
                </a:cubicBezTo>
                <a:lnTo>
                  <a:pt x="141" y="718"/>
                </a:lnTo>
                <a:cubicBezTo>
                  <a:pt x="140" y="719"/>
                  <a:pt x="138" y="720"/>
                  <a:pt x="137" y="720"/>
                </a:cubicBezTo>
                <a:lnTo>
                  <a:pt x="128" y="721"/>
                </a:lnTo>
                <a:cubicBezTo>
                  <a:pt x="127" y="721"/>
                  <a:pt x="126" y="720"/>
                  <a:pt x="125" y="720"/>
                </a:cubicBezTo>
                <a:lnTo>
                  <a:pt x="122" y="721"/>
                </a:lnTo>
                <a:lnTo>
                  <a:pt x="122" y="721"/>
                </a:lnTo>
                <a:cubicBezTo>
                  <a:pt x="122" y="722"/>
                  <a:pt x="123" y="722"/>
                  <a:pt x="123" y="723"/>
                </a:cubicBezTo>
                <a:cubicBezTo>
                  <a:pt x="124" y="726"/>
                  <a:pt x="124" y="731"/>
                  <a:pt x="121" y="733"/>
                </a:cubicBezTo>
                <a:cubicBezTo>
                  <a:pt x="120" y="734"/>
                  <a:pt x="118" y="736"/>
                  <a:pt x="116" y="736"/>
                </a:cubicBezTo>
                <a:lnTo>
                  <a:pt x="114" y="736"/>
                </a:lnTo>
                <a:lnTo>
                  <a:pt x="111" y="736"/>
                </a:lnTo>
                <a:lnTo>
                  <a:pt x="111" y="741"/>
                </a:lnTo>
                <a:lnTo>
                  <a:pt x="113" y="743"/>
                </a:lnTo>
                <a:lnTo>
                  <a:pt x="114" y="743"/>
                </a:lnTo>
                <a:lnTo>
                  <a:pt x="114" y="743"/>
                </a:lnTo>
                <a:lnTo>
                  <a:pt x="115" y="743"/>
                </a:lnTo>
                <a:lnTo>
                  <a:pt x="118" y="739"/>
                </a:lnTo>
                <a:cubicBezTo>
                  <a:pt x="119" y="738"/>
                  <a:pt x="120" y="737"/>
                  <a:pt x="121" y="737"/>
                </a:cubicBezTo>
                <a:lnTo>
                  <a:pt x="124" y="736"/>
                </a:lnTo>
                <a:cubicBezTo>
                  <a:pt x="127" y="735"/>
                  <a:pt x="130" y="735"/>
                  <a:pt x="132" y="737"/>
                </a:cubicBezTo>
                <a:lnTo>
                  <a:pt x="134" y="739"/>
                </a:lnTo>
                <a:cubicBezTo>
                  <a:pt x="135" y="740"/>
                  <a:pt x="136" y="741"/>
                  <a:pt x="137" y="742"/>
                </a:cubicBezTo>
                <a:lnTo>
                  <a:pt x="139" y="746"/>
                </a:lnTo>
                <a:lnTo>
                  <a:pt x="144" y="768"/>
                </a:lnTo>
                <a:lnTo>
                  <a:pt x="150" y="768"/>
                </a:lnTo>
                <a:cubicBezTo>
                  <a:pt x="153" y="768"/>
                  <a:pt x="155" y="769"/>
                  <a:pt x="156" y="771"/>
                </a:cubicBezTo>
                <a:lnTo>
                  <a:pt x="158" y="773"/>
                </a:lnTo>
                <a:cubicBezTo>
                  <a:pt x="159" y="774"/>
                  <a:pt x="159" y="775"/>
                  <a:pt x="160" y="776"/>
                </a:cubicBezTo>
                <a:lnTo>
                  <a:pt x="162" y="783"/>
                </a:lnTo>
                <a:lnTo>
                  <a:pt x="165" y="787"/>
                </a:lnTo>
                <a:cubicBezTo>
                  <a:pt x="166" y="788"/>
                  <a:pt x="167" y="790"/>
                  <a:pt x="167" y="792"/>
                </a:cubicBezTo>
                <a:lnTo>
                  <a:pt x="166" y="804"/>
                </a:lnTo>
                <a:cubicBezTo>
                  <a:pt x="167" y="804"/>
                  <a:pt x="167" y="803"/>
                  <a:pt x="167" y="803"/>
                </a:cubicBezTo>
                <a:cubicBezTo>
                  <a:pt x="169" y="802"/>
                  <a:pt x="173" y="802"/>
                  <a:pt x="175" y="803"/>
                </a:cubicBezTo>
                <a:lnTo>
                  <a:pt x="177" y="804"/>
                </a:lnTo>
                <a:cubicBezTo>
                  <a:pt x="179" y="805"/>
                  <a:pt x="181" y="807"/>
                  <a:pt x="181" y="810"/>
                </a:cubicBezTo>
                <a:cubicBezTo>
                  <a:pt x="181" y="811"/>
                  <a:pt x="181" y="813"/>
                  <a:pt x="181" y="815"/>
                </a:cubicBezTo>
                <a:lnTo>
                  <a:pt x="180" y="817"/>
                </a:lnTo>
                <a:cubicBezTo>
                  <a:pt x="181" y="818"/>
                  <a:pt x="181" y="818"/>
                  <a:pt x="181" y="819"/>
                </a:cubicBezTo>
                <a:cubicBezTo>
                  <a:pt x="182" y="820"/>
                  <a:pt x="183" y="822"/>
                  <a:pt x="183" y="824"/>
                </a:cubicBezTo>
                <a:cubicBezTo>
                  <a:pt x="183" y="824"/>
                  <a:pt x="183" y="826"/>
                  <a:pt x="183" y="828"/>
                </a:cubicBezTo>
                <a:cubicBezTo>
                  <a:pt x="185" y="829"/>
                  <a:pt x="187" y="833"/>
                  <a:pt x="186" y="8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39" name="Google Shape;4639;p90"/>
          <p:cNvSpPr/>
          <p:nvPr/>
        </p:nvSpPr>
        <p:spPr>
          <a:xfrm>
            <a:off x="8099571" y="4240798"/>
            <a:ext cx="98496" cy="83044"/>
          </a:xfrm>
          <a:custGeom>
            <a:rect b="b" l="l" r="r" t="t"/>
            <a:pathLst>
              <a:path extrusionOk="0" h="191" w="227">
                <a:moveTo>
                  <a:pt x="223" y="189"/>
                </a:moveTo>
                <a:lnTo>
                  <a:pt x="224" y="190"/>
                </a:lnTo>
                <a:cubicBezTo>
                  <a:pt x="224" y="189"/>
                  <a:pt x="225" y="189"/>
                  <a:pt x="225" y="188"/>
                </a:cubicBezTo>
                <a:cubicBezTo>
                  <a:pt x="225" y="188"/>
                  <a:pt x="225" y="187"/>
                  <a:pt x="226" y="186"/>
                </a:cubicBezTo>
                <a:lnTo>
                  <a:pt x="226" y="186"/>
                </a:lnTo>
                <a:lnTo>
                  <a:pt x="226" y="183"/>
                </a:lnTo>
                <a:lnTo>
                  <a:pt x="226" y="181"/>
                </a:lnTo>
                <a:cubicBezTo>
                  <a:pt x="225" y="180"/>
                  <a:pt x="224" y="178"/>
                  <a:pt x="223" y="177"/>
                </a:cubicBezTo>
                <a:lnTo>
                  <a:pt x="223" y="177"/>
                </a:lnTo>
                <a:lnTo>
                  <a:pt x="220" y="173"/>
                </a:lnTo>
                <a:cubicBezTo>
                  <a:pt x="219" y="171"/>
                  <a:pt x="219" y="170"/>
                  <a:pt x="218" y="168"/>
                </a:cubicBezTo>
                <a:lnTo>
                  <a:pt x="218" y="161"/>
                </a:lnTo>
                <a:lnTo>
                  <a:pt x="215" y="157"/>
                </a:lnTo>
                <a:cubicBezTo>
                  <a:pt x="214" y="156"/>
                  <a:pt x="214" y="155"/>
                  <a:pt x="213" y="154"/>
                </a:cubicBezTo>
                <a:lnTo>
                  <a:pt x="213" y="152"/>
                </a:lnTo>
                <a:cubicBezTo>
                  <a:pt x="212" y="150"/>
                  <a:pt x="212" y="148"/>
                  <a:pt x="213" y="146"/>
                </a:cubicBezTo>
                <a:cubicBezTo>
                  <a:pt x="213" y="145"/>
                  <a:pt x="212" y="143"/>
                  <a:pt x="212" y="141"/>
                </a:cubicBezTo>
                <a:lnTo>
                  <a:pt x="213" y="133"/>
                </a:lnTo>
                <a:cubicBezTo>
                  <a:pt x="213" y="132"/>
                  <a:pt x="213" y="131"/>
                  <a:pt x="214" y="130"/>
                </a:cubicBezTo>
                <a:lnTo>
                  <a:pt x="217" y="122"/>
                </a:lnTo>
                <a:cubicBezTo>
                  <a:pt x="218" y="121"/>
                  <a:pt x="218" y="121"/>
                  <a:pt x="218" y="120"/>
                </a:cubicBezTo>
                <a:lnTo>
                  <a:pt x="204" y="108"/>
                </a:lnTo>
                <a:cubicBezTo>
                  <a:pt x="203" y="108"/>
                  <a:pt x="202" y="107"/>
                  <a:pt x="202" y="105"/>
                </a:cubicBezTo>
                <a:lnTo>
                  <a:pt x="201" y="103"/>
                </a:lnTo>
                <a:cubicBezTo>
                  <a:pt x="200" y="102"/>
                  <a:pt x="200" y="101"/>
                  <a:pt x="200" y="100"/>
                </a:cubicBezTo>
                <a:lnTo>
                  <a:pt x="200" y="96"/>
                </a:lnTo>
                <a:cubicBezTo>
                  <a:pt x="200" y="95"/>
                  <a:pt x="200" y="94"/>
                  <a:pt x="200" y="93"/>
                </a:cubicBezTo>
                <a:lnTo>
                  <a:pt x="201" y="91"/>
                </a:lnTo>
                <a:lnTo>
                  <a:pt x="194" y="90"/>
                </a:lnTo>
                <a:lnTo>
                  <a:pt x="185" y="90"/>
                </a:lnTo>
                <a:cubicBezTo>
                  <a:pt x="185" y="90"/>
                  <a:pt x="184" y="90"/>
                  <a:pt x="183" y="90"/>
                </a:cubicBezTo>
                <a:cubicBezTo>
                  <a:pt x="182" y="92"/>
                  <a:pt x="180" y="92"/>
                  <a:pt x="178" y="92"/>
                </a:cubicBezTo>
                <a:lnTo>
                  <a:pt x="174" y="93"/>
                </a:lnTo>
                <a:cubicBezTo>
                  <a:pt x="173" y="93"/>
                  <a:pt x="172" y="92"/>
                  <a:pt x="171" y="92"/>
                </a:cubicBezTo>
                <a:lnTo>
                  <a:pt x="164" y="90"/>
                </a:lnTo>
                <a:lnTo>
                  <a:pt x="156" y="89"/>
                </a:lnTo>
                <a:lnTo>
                  <a:pt x="145" y="86"/>
                </a:lnTo>
                <a:lnTo>
                  <a:pt x="131" y="79"/>
                </a:lnTo>
                <a:cubicBezTo>
                  <a:pt x="130" y="78"/>
                  <a:pt x="130" y="77"/>
                  <a:pt x="129" y="76"/>
                </a:cubicBezTo>
                <a:lnTo>
                  <a:pt x="127" y="73"/>
                </a:lnTo>
                <a:cubicBezTo>
                  <a:pt x="127" y="73"/>
                  <a:pt x="127" y="72"/>
                  <a:pt x="127" y="71"/>
                </a:cubicBezTo>
                <a:lnTo>
                  <a:pt x="126" y="70"/>
                </a:lnTo>
                <a:cubicBezTo>
                  <a:pt x="124" y="71"/>
                  <a:pt x="122" y="72"/>
                  <a:pt x="120" y="71"/>
                </a:cubicBezTo>
                <a:cubicBezTo>
                  <a:pt x="118" y="72"/>
                  <a:pt x="116" y="71"/>
                  <a:pt x="114" y="70"/>
                </a:cubicBezTo>
                <a:lnTo>
                  <a:pt x="113" y="69"/>
                </a:lnTo>
                <a:lnTo>
                  <a:pt x="108" y="69"/>
                </a:lnTo>
                <a:cubicBezTo>
                  <a:pt x="107" y="68"/>
                  <a:pt x="106" y="68"/>
                  <a:pt x="106" y="67"/>
                </a:cubicBezTo>
                <a:cubicBezTo>
                  <a:pt x="103" y="67"/>
                  <a:pt x="99" y="66"/>
                  <a:pt x="98" y="63"/>
                </a:cubicBezTo>
                <a:cubicBezTo>
                  <a:pt x="97" y="63"/>
                  <a:pt x="97" y="62"/>
                  <a:pt x="97" y="61"/>
                </a:cubicBezTo>
                <a:cubicBezTo>
                  <a:pt x="96" y="61"/>
                  <a:pt x="95" y="60"/>
                  <a:pt x="94" y="60"/>
                </a:cubicBezTo>
                <a:lnTo>
                  <a:pt x="87" y="53"/>
                </a:lnTo>
                <a:lnTo>
                  <a:pt x="79" y="50"/>
                </a:lnTo>
                <a:cubicBezTo>
                  <a:pt x="78" y="49"/>
                  <a:pt x="77" y="49"/>
                  <a:pt x="76" y="48"/>
                </a:cubicBezTo>
                <a:lnTo>
                  <a:pt x="73" y="43"/>
                </a:lnTo>
                <a:lnTo>
                  <a:pt x="70" y="37"/>
                </a:lnTo>
                <a:cubicBezTo>
                  <a:pt x="69" y="36"/>
                  <a:pt x="69" y="35"/>
                  <a:pt x="69" y="34"/>
                </a:cubicBezTo>
                <a:lnTo>
                  <a:pt x="68" y="31"/>
                </a:lnTo>
                <a:lnTo>
                  <a:pt x="65" y="20"/>
                </a:lnTo>
                <a:cubicBezTo>
                  <a:pt x="64" y="20"/>
                  <a:pt x="64" y="20"/>
                  <a:pt x="64" y="20"/>
                </a:cubicBezTo>
                <a:lnTo>
                  <a:pt x="60" y="17"/>
                </a:lnTo>
                <a:cubicBezTo>
                  <a:pt x="58" y="16"/>
                  <a:pt x="57" y="15"/>
                  <a:pt x="57" y="14"/>
                </a:cubicBezTo>
                <a:lnTo>
                  <a:pt x="55" y="10"/>
                </a:lnTo>
                <a:cubicBezTo>
                  <a:pt x="54" y="9"/>
                  <a:pt x="54" y="7"/>
                  <a:pt x="54" y="5"/>
                </a:cubicBezTo>
                <a:lnTo>
                  <a:pt x="53" y="5"/>
                </a:lnTo>
                <a:lnTo>
                  <a:pt x="52" y="5"/>
                </a:lnTo>
                <a:cubicBezTo>
                  <a:pt x="51" y="4"/>
                  <a:pt x="50" y="4"/>
                  <a:pt x="49" y="3"/>
                </a:cubicBezTo>
                <a:cubicBezTo>
                  <a:pt x="48" y="3"/>
                  <a:pt x="47" y="2"/>
                  <a:pt x="46" y="1"/>
                </a:cubicBezTo>
                <a:lnTo>
                  <a:pt x="45" y="0"/>
                </a:lnTo>
                <a:lnTo>
                  <a:pt x="45" y="0"/>
                </a:lnTo>
                <a:lnTo>
                  <a:pt x="36" y="5"/>
                </a:lnTo>
                <a:lnTo>
                  <a:pt x="30" y="7"/>
                </a:lnTo>
                <a:cubicBezTo>
                  <a:pt x="30" y="8"/>
                  <a:pt x="29" y="8"/>
                  <a:pt x="28" y="8"/>
                </a:cubicBezTo>
                <a:lnTo>
                  <a:pt x="18" y="8"/>
                </a:lnTo>
                <a:lnTo>
                  <a:pt x="16" y="10"/>
                </a:lnTo>
                <a:cubicBezTo>
                  <a:pt x="16" y="10"/>
                  <a:pt x="16" y="11"/>
                  <a:pt x="15" y="11"/>
                </a:cubicBezTo>
                <a:lnTo>
                  <a:pt x="15" y="14"/>
                </a:lnTo>
                <a:cubicBezTo>
                  <a:pt x="15" y="15"/>
                  <a:pt x="14" y="15"/>
                  <a:pt x="14" y="16"/>
                </a:cubicBezTo>
                <a:lnTo>
                  <a:pt x="12" y="18"/>
                </a:lnTo>
                <a:cubicBezTo>
                  <a:pt x="12" y="19"/>
                  <a:pt x="11" y="20"/>
                  <a:pt x="10" y="21"/>
                </a:cubicBezTo>
                <a:cubicBezTo>
                  <a:pt x="9" y="21"/>
                  <a:pt x="6" y="23"/>
                  <a:pt x="4" y="23"/>
                </a:cubicBezTo>
                <a:lnTo>
                  <a:pt x="4" y="23"/>
                </a:lnTo>
                <a:cubicBezTo>
                  <a:pt x="4" y="24"/>
                  <a:pt x="3" y="25"/>
                  <a:pt x="2" y="25"/>
                </a:cubicBezTo>
                <a:cubicBezTo>
                  <a:pt x="2" y="26"/>
                  <a:pt x="1" y="27"/>
                  <a:pt x="0" y="27"/>
                </a:cubicBezTo>
                <a:cubicBezTo>
                  <a:pt x="1" y="28"/>
                  <a:pt x="2" y="28"/>
                  <a:pt x="2" y="29"/>
                </a:cubicBezTo>
                <a:lnTo>
                  <a:pt x="5" y="33"/>
                </a:lnTo>
                <a:lnTo>
                  <a:pt x="14" y="31"/>
                </a:lnTo>
                <a:lnTo>
                  <a:pt x="17" y="32"/>
                </a:lnTo>
                <a:lnTo>
                  <a:pt x="24" y="34"/>
                </a:lnTo>
                <a:lnTo>
                  <a:pt x="32" y="38"/>
                </a:lnTo>
                <a:lnTo>
                  <a:pt x="56" y="55"/>
                </a:lnTo>
                <a:cubicBezTo>
                  <a:pt x="57" y="55"/>
                  <a:pt x="57" y="56"/>
                  <a:pt x="58" y="56"/>
                </a:cubicBezTo>
                <a:cubicBezTo>
                  <a:pt x="58" y="57"/>
                  <a:pt x="60" y="59"/>
                  <a:pt x="60" y="60"/>
                </a:cubicBezTo>
                <a:lnTo>
                  <a:pt x="61" y="62"/>
                </a:lnTo>
                <a:cubicBezTo>
                  <a:pt x="62" y="63"/>
                  <a:pt x="63" y="63"/>
                  <a:pt x="64" y="64"/>
                </a:cubicBezTo>
                <a:lnTo>
                  <a:pt x="68" y="69"/>
                </a:lnTo>
                <a:lnTo>
                  <a:pt x="78" y="75"/>
                </a:lnTo>
                <a:lnTo>
                  <a:pt x="81" y="77"/>
                </a:lnTo>
                <a:cubicBezTo>
                  <a:pt x="82" y="78"/>
                  <a:pt x="83" y="79"/>
                  <a:pt x="83" y="80"/>
                </a:cubicBezTo>
                <a:cubicBezTo>
                  <a:pt x="83" y="80"/>
                  <a:pt x="84" y="81"/>
                  <a:pt x="84" y="82"/>
                </a:cubicBezTo>
                <a:cubicBezTo>
                  <a:pt x="85" y="83"/>
                  <a:pt x="86" y="84"/>
                  <a:pt x="86" y="84"/>
                </a:cubicBezTo>
                <a:lnTo>
                  <a:pt x="91" y="88"/>
                </a:lnTo>
                <a:cubicBezTo>
                  <a:pt x="92" y="89"/>
                  <a:pt x="93" y="91"/>
                  <a:pt x="94" y="92"/>
                </a:cubicBezTo>
                <a:lnTo>
                  <a:pt x="95" y="98"/>
                </a:lnTo>
                <a:lnTo>
                  <a:pt x="97" y="99"/>
                </a:lnTo>
                <a:lnTo>
                  <a:pt x="104" y="100"/>
                </a:lnTo>
                <a:cubicBezTo>
                  <a:pt x="105" y="100"/>
                  <a:pt x="105" y="100"/>
                  <a:pt x="106" y="101"/>
                </a:cubicBezTo>
                <a:lnTo>
                  <a:pt x="109" y="102"/>
                </a:lnTo>
                <a:cubicBezTo>
                  <a:pt x="110" y="103"/>
                  <a:pt x="111" y="103"/>
                  <a:pt x="112" y="104"/>
                </a:cubicBezTo>
                <a:lnTo>
                  <a:pt x="115" y="108"/>
                </a:lnTo>
                <a:lnTo>
                  <a:pt x="120" y="116"/>
                </a:lnTo>
                <a:cubicBezTo>
                  <a:pt x="121" y="117"/>
                  <a:pt x="121" y="119"/>
                  <a:pt x="121" y="120"/>
                </a:cubicBezTo>
                <a:cubicBezTo>
                  <a:pt x="121" y="121"/>
                  <a:pt x="121" y="122"/>
                  <a:pt x="120" y="124"/>
                </a:cubicBezTo>
                <a:lnTo>
                  <a:pt x="120" y="124"/>
                </a:lnTo>
                <a:cubicBezTo>
                  <a:pt x="121" y="126"/>
                  <a:pt x="121" y="129"/>
                  <a:pt x="120" y="131"/>
                </a:cubicBezTo>
                <a:lnTo>
                  <a:pt x="117" y="136"/>
                </a:lnTo>
                <a:lnTo>
                  <a:pt x="120" y="142"/>
                </a:lnTo>
                <a:lnTo>
                  <a:pt x="127" y="141"/>
                </a:lnTo>
                <a:cubicBezTo>
                  <a:pt x="128" y="141"/>
                  <a:pt x="129" y="141"/>
                  <a:pt x="130" y="141"/>
                </a:cubicBezTo>
                <a:lnTo>
                  <a:pt x="143" y="144"/>
                </a:lnTo>
                <a:lnTo>
                  <a:pt x="153" y="143"/>
                </a:lnTo>
                <a:cubicBezTo>
                  <a:pt x="154" y="143"/>
                  <a:pt x="154" y="143"/>
                  <a:pt x="155" y="143"/>
                </a:cubicBezTo>
                <a:lnTo>
                  <a:pt x="158" y="143"/>
                </a:lnTo>
                <a:lnTo>
                  <a:pt x="167" y="146"/>
                </a:lnTo>
                <a:lnTo>
                  <a:pt x="180" y="144"/>
                </a:lnTo>
                <a:lnTo>
                  <a:pt x="189" y="145"/>
                </a:lnTo>
                <a:cubicBezTo>
                  <a:pt x="190" y="145"/>
                  <a:pt x="191" y="145"/>
                  <a:pt x="191" y="144"/>
                </a:cubicBezTo>
                <a:cubicBezTo>
                  <a:pt x="194" y="144"/>
                  <a:pt x="197" y="144"/>
                  <a:pt x="199" y="147"/>
                </a:cubicBezTo>
                <a:lnTo>
                  <a:pt x="200" y="148"/>
                </a:lnTo>
                <a:lnTo>
                  <a:pt x="203" y="154"/>
                </a:lnTo>
                <a:cubicBezTo>
                  <a:pt x="204" y="156"/>
                  <a:pt x="204" y="158"/>
                  <a:pt x="204" y="159"/>
                </a:cubicBezTo>
                <a:lnTo>
                  <a:pt x="204" y="160"/>
                </a:lnTo>
                <a:cubicBezTo>
                  <a:pt x="205" y="161"/>
                  <a:pt x="205" y="163"/>
                  <a:pt x="205" y="164"/>
                </a:cubicBezTo>
                <a:lnTo>
                  <a:pt x="212" y="168"/>
                </a:lnTo>
                <a:cubicBezTo>
                  <a:pt x="215" y="169"/>
                  <a:pt x="216" y="171"/>
                  <a:pt x="216" y="174"/>
                </a:cubicBezTo>
                <a:cubicBezTo>
                  <a:pt x="218" y="175"/>
                  <a:pt x="220" y="176"/>
                  <a:pt x="221" y="178"/>
                </a:cubicBezTo>
                <a:lnTo>
                  <a:pt x="223" y="181"/>
                </a:lnTo>
                <a:cubicBezTo>
                  <a:pt x="225" y="183"/>
                  <a:pt x="225" y="186"/>
                  <a:pt x="223" y="18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0" name="Google Shape;4640;p90"/>
          <p:cNvSpPr/>
          <p:nvPr/>
        </p:nvSpPr>
        <p:spPr>
          <a:xfrm>
            <a:off x="8501278" y="4522766"/>
            <a:ext cx="38625" cy="48282"/>
          </a:xfrm>
          <a:custGeom>
            <a:rect b="b" l="l" r="r" t="t"/>
            <a:pathLst>
              <a:path extrusionOk="0" h="112" w="87">
                <a:moveTo>
                  <a:pt x="84" y="0"/>
                </a:moveTo>
                <a:lnTo>
                  <a:pt x="73" y="0"/>
                </a:lnTo>
                <a:lnTo>
                  <a:pt x="67" y="3"/>
                </a:lnTo>
                <a:lnTo>
                  <a:pt x="44" y="16"/>
                </a:lnTo>
                <a:lnTo>
                  <a:pt x="33" y="19"/>
                </a:lnTo>
                <a:lnTo>
                  <a:pt x="33" y="21"/>
                </a:lnTo>
                <a:cubicBezTo>
                  <a:pt x="32" y="22"/>
                  <a:pt x="32" y="22"/>
                  <a:pt x="31" y="23"/>
                </a:cubicBezTo>
                <a:lnTo>
                  <a:pt x="24" y="30"/>
                </a:lnTo>
                <a:cubicBezTo>
                  <a:pt x="24" y="31"/>
                  <a:pt x="23" y="32"/>
                  <a:pt x="22" y="32"/>
                </a:cubicBezTo>
                <a:cubicBezTo>
                  <a:pt x="22" y="33"/>
                  <a:pt x="20" y="34"/>
                  <a:pt x="19" y="35"/>
                </a:cubicBezTo>
                <a:lnTo>
                  <a:pt x="16" y="35"/>
                </a:lnTo>
                <a:lnTo>
                  <a:pt x="13" y="42"/>
                </a:lnTo>
                <a:cubicBezTo>
                  <a:pt x="13" y="43"/>
                  <a:pt x="13" y="44"/>
                  <a:pt x="13" y="45"/>
                </a:cubicBezTo>
                <a:cubicBezTo>
                  <a:pt x="13" y="45"/>
                  <a:pt x="12" y="46"/>
                  <a:pt x="12" y="47"/>
                </a:cubicBezTo>
                <a:cubicBezTo>
                  <a:pt x="12" y="49"/>
                  <a:pt x="11" y="51"/>
                  <a:pt x="9" y="53"/>
                </a:cubicBezTo>
                <a:lnTo>
                  <a:pt x="7" y="54"/>
                </a:lnTo>
                <a:cubicBezTo>
                  <a:pt x="7" y="55"/>
                  <a:pt x="6" y="55"/>
                  <a:pt x="5" y="56"/>
                </a:cubicBezTo>
                <a:lnTo>
                  <a:pt x="0" y="58"/>
                </a:lnTo>
                <a:lnTo>
                  <a:pt x="0" y="58"/>
                </a:lnTo>
                <a:cubicBezTo>
                  <a:pt x="0" y="59"/>
                  <a:pt x="0" y="60"/>
                  <a:pt x="0" y="62"/>
                </a:cubicBezTo>
                <a:lnTo>
                  <a:pt x="4" y="65"/>
                </a:lnTo>
                <a:cubicBezTo>
                  <a:pt x="5" y="66"/>
                  <a:pt x="5" y="66"/>
                  <a:pt x="6" y="67"/>
                </a:cubicBezTo>
                <a:lnTo>
                  <a:pt x="8" y="70"/>
                </a:lnTo>
                <a:cubicBezTo>
                  <a:pt x="8" y="71"/>
                  <a:pt x="9" y="72"/>
                  <a:pt x="9" y="73"/>
                </a:cubicBezTo>
                <a:lnTo>
                  <a:pt x="10" y="79"/>
                </a:lnTo>
                <a:cubicBezTo>
                  <a:pt x="10" y="80"/>
                  <a:pt x="10" y="80"/>
                  <a:pt x="10" y="81"/>
                </a:cubicBezTo>
                <a:lnTo>
                  <a:pt x="8" y="87"/>
                </a:lnTo>
                <a:lnTo>
                  <a:pt x="2" y="105"/>
                </a:lnTo>
                <a:cubicBezTo>
                  <a:pt x="2" y="106"/>
                  <a:pt x="2" y="106"/>
                  <a:pt x="2" y="107"/>
                </a:cubicBezTo>
                <a:lnTo>
                  <a:pt x="3" y="109"/>
                </a:lnTo>
                <a:lnTo>
                  <a:pt x="6" y="111"/>
                </a:lnTo>
                <a:lnTo>
                  <a:pt x="11" y="108"/>
                </a:lnTo>
                <a:lnTo>
                  <a:pt x="16" y="103"/>
                </a:lnTo>
                <a:lnTo>
                  <a:pt x="21" y="96"/>
                </a:lnTo>
                <a:lnTo>
                  <a:pt x="29" y="84"/>
                </a:lnTo>
                <a:lnTo>
                  <a:pt x="33" y="80"/>
                </a:lnTo>
                <a:cubicBezTo>
                  <a:pt x="33" y="79"/>
                  <a:pt x="34" y="79"/>
                  <a:pt x="34" y="78"/>
                </a:cubicBezTo>
                <a:lnTo>
                  <a:pt x="43" y="73"/>
                </a:lnTo>
                <a:lnTo>
                  <a:pt x="49" y="70"/>
                </a:lnTo>
                <a:cubicBezTo>
                  <a:pt x="50" y="70"/>
                  <a:pt x="51" y="70"/>
                  <a:pt x="52" y="70"/>
                </a:cubicBezTo>
                <a:lnTo>
                  <a:pt x="53" y="70"/>
                </a:lnTo>
                <a:cubicBezTo>
                  <a:pt x="52" y="68"/>
                  <a:pt x="52" y="66"/>
                  <a:pt x="53" y="63"/>
                </a:cubicBezTo>
                <a:lnTo>
                  <a:pt x="58" y="52"/>
                </a:lnTo>
                <a:cubicBezTo>
                  <a:pt x="59" y="50"/>
                  <a:pt x="59" y="49"/>
                  <a:pt x="61" y="48"/>
                </a:cubicBezTo>
                <a:lnTo>
                  <a:pt x="61" y="48"/>
                </a:lnTo>
                <a:cubicBezTo>
                  <a:pt x="62" y="45"/>
                  <a:pt x="65" y="43"/>
                  <a:pt x="67" y="42"/>
                </a:cubicBezTo>
                <a:cubicBezTo>
                  <a:pt x="67" y="42"/>
                  <a:pt x="68" y="42"/>
                  <a:pt x="69" y="42"/>
                </a:cubicBezTo>
                <a:lnTo>
                  <a:pt x="70" y="38"/>
                </a:lnTo>
                <a:cubicBezTo>
                  <a:pt x="70" y="37"/>
                  <a:pt x="71" y="36"/>
                  <a:pt x="71" y="35"/>
                </a:cubicBezTo>
                <a:cubicBezTo>
                  <a:pt x="72" y="35"/>
                  <a:pt x="73" y="33"/>
                  <a:pt x="74" y="32"/>
                </a:cubicBezTo>
                <a:lnTo>
                  <a:pt x="75" y="22"/>
                </a:lnTo>
                <a:cubicBezTo>
                  <a:pt x="76" y="21"/>
                  <a:pt x="76" y="20"/>
                  <a:pt x="77" y="19"/>
                </a:cubicBezTo>
                <a:lnTo>
                  <a:pt x="81" y="14"/>
                </a:lnTo>
                <a:lnTo>
                  <a:pt x="82" y="7"/>
                </a:lnTo>
                <a:cubicBezTo>
                  <a:pt x="82" y="6"/>
                  <a:pt x="83" y="5"/>
                  <a:pt x="83" y="4"/>
                </a:cubicBezTo>
                <a:cubicBezTo>
                  <a:pt x="84" y="3"/>
                  <a:pt x="85" y="2"/>
                  <a:pt x="86" y="1"/>
                </a:cubicBezTo>
                <a:lnTo>
                  <a:pt x="86" y="0"/>
                </a:lnTo>
                <a:cubicBezTo>
                  <a:pt x="85" y="0"/>
                  <a:pt x="84" y="0"/>
                  <a:pt x="84" y="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1" name="Google Shape;4641;p90"/>
          <p:cNvSpPr/>
          <p:nvPr/>
        </p:nvSpPr>
        <p:spPr>
          <a:xfrm>
            <a:off x="8449134" y="4607743"/>
            <a:ext cx="3863" cy="9656"/>
          </a:xfrm>
          <a:custGeom>
            <a:rect b="b" l="l" r="r" t="t"/>
            <a:pathLst>
              <a:path extrusionOk="0" h="20" w="7">
                <a:moveTo>
                  <a:pt x="4" y="11"/>
                </a:moveTo>
                <a:cubicBezTo>
                  <a:pt x="4" y="10"/>
                  <a:pt x="5" y="8"/>
                  <a:pt x="5" y="7"/>
                </a:cubicBezTo>
                <a:lnTo>
                  <a:pt x="0" y="0"/>
                </a:lnTo>
                <a:lnTo>
                  <a:pt x="1" y="1"/>
                </a:lnTo>
                <a:lnTo>
                  <a:pt x="2" y="4"/>
                </a:lnTo>
                <a:cubicBezTo>
                  <a:pt x="2" y="5"/>
                  <a:pt x="2" y="6"/>
                  <a:pt x="2" y="7"/>
                </a:cubicBezTo>
                <a:cubicBezTo>
                  <a:pt x="2" y="8"/>
                  <a:pt x="2" y="10"/>
                  <a:pt x="2" y="10"/>
                </a:cubicBezTo>
                <a:lnTo>
                  <a:pt x="1" y="12"/>
                </a:lnTo>
                <a:lnTo>
                  <a:pt x="3" y="18"/>
                </a:lnTo>
                <a:lnTo>
                  <a:pt x="3" y="19"/>
                </a:lnTo>
                <a:cubicBezTo>
                  <a:pt x="4" y="19"/>
                  <a:pt x="4" y="19"/>
                  <a:pt x="4" y="19"/>
                </a:cubicBezTo>
                <a:lnTo>
                  <a:pt x="6" y="18"/>
                </a:lnTo>
                <a:cubicBezTo>
                  <a:pt x="5" y="17"/>
                  <a:pt x="5" y="16"/>
                  <a:pt x="4" y="14"/>
                </a:cubicBezTo>
                <a:cubicBezTo>
                  <a:pt x="4" y="13"/>
                  <a:pt x="4" y="12"/>
                  <a:pt x="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2" name="Google Shape;4642;p90"/>
          <p:cNvSpPr/>
          <p:nvPr/>
        </p:nvSpPr>
        <p:spPr>
          <a:xfrm>
            <a:off x="7879405" y="4312255"/>
            <a:ext cx="23175" cy="28970"/>
          </a:xfrm>
          <a:custGeom>
            <a:rect b="b" l="l" r="r" t="t"/>
            <a:pathLst>
              <a:path extrusionOk="0" h="66" w="55">
                <a:moveTo>
                  <a:pt x="41" y="58"/>
                </a:moveTo>
                <a:cubicBezTo>
                  <a:pt x="42" y="58"/>
                  <a:pt x="43" y="59"/>
                  <a:pt x="43" y="60"/>
                </a:cubicBezTo>
                <a:lnTo>
                  <a:pt x="48" y="65"/>
                </a:lnTo>
                <a:cubicBezTo>
                  <a:pt x="49" y="64"/>
                  <a:pt x="50" y="64"/>
                  <a:pt x="51" y="64"/>
                </a:cubicBezTo>
                <a:cubicBezTo>
                  <a:pt x="51" y="64"/>
                  <a:pt x="53" y="64"/>
                  <a:pt x="54" y="64"/>
                </a:cubicBezTo>
                <a:lnTo>
                  <a:pt x="54" y="64"/>
                </a:lnTo>
                <a:lnTo>
                  <a:pt x="53" y="61"/>
                </a:lnTo>
                <a:lnTo>
                  <a:pt x="47" y="52"/>
                </a:lnTo>
                <a:cubicBezTo>
                  <a:pt x="46" y="51"/>
                  <a:pt x="46" y="50"/>
                  <a:pt x="46" y="49"/>
                </a:cubicBezTo>
                <a:lnTo>
                  <a:pt x="44" y="45"/>
                </a:lnTo>
                <a:lnTo>
                  <a:pt x="37" y="39"/>
                </a:lnTo>
                <a:cubicBezTo>
                  <a:pt x="37" y="38"/>
                  <a:pt x="36" y="37"/>
                  <a:pt x="35" y="36"/>
                </a:cubicBezTo>
                <a:lnTo>
                  <a:pt x="34" y="33"/>
                </a:lnTo>
                <a:cubicBezTo>
                  <a:pt x="32" y="34"/>
                  <a:pt x="29" y="35"/>
                  <a:pt x="26" y="34"/>
                </a:cubicBezTo>
                <a:lnTo>
                  <a:pt x="24" y="32"/>
                </a:lnTo>
                <a:cubicBezTo>
                  <a:pt x="22" y="32"/>
                  <a:pt x="21" y="30"/>
                  <a:pt x="20" y="29"/>
                </a:cubicBezTo>
                <a:lnTo>
                  <a:pt x="15" y="19"/>
                </a:lnTo>
                <a:cubicBezTo>
                  <a:pt x="13" y="16"/>
                  <a:pt x="13" y="12"/>
                  <a:pt x="15" y="9"/>
                </a:cubicBezTo>
                <a:lnTo>
                  <a:pt x="19" y="4"/>
                </a:lnTo>
                <a:lnTo>
                  <a:pt x="18" y="0"/>
                </a:lnTo>
                <a:lnTo>
                  <a:pt x="18" y="2"/>
                </a:lnTo>
                <a:cubicBezTo>
                  <a:pt x="17" y="3"/>
                  <a:pt x="17" y="4"/>
                  <a:pt x="17" y="5"/>
                </a:cubicBezTo>
                <a:lnTo>
                  <a:pt x="15" y="9"/>
                </a:lnTo>
                <a:cubicBezTo>
                  <a:pt x="14" y="10"/>
                  <a:pt x="13" y="12"/>
                  <a:pt x="12" y="12"/>
                </a:cubicBezTo>
                <a:lnTo>
                  <a:pt x="8" y="14"/>
                </a:lnTo>
                <a:lnTo>
                  <a:pt x="6" y="17"/>
                </a:lnTo>
                <a:cubicBezTo>
                  <a:pt x="5" y="18"/>
                  <a:pt x="4" y="19"/>
                  <a:pt x="3" y="19"/>
                </a:cubicBezTo>
                <a:lnTo>
                  <a:pt x="1" y="20"/>
                </a:lnTo>
                <a:lnTo>
                  <a:pt x="0" y="20"/>
                </a:lnTo>
                <a:lnTo>
                  <a:pt x="0" y="20"/>
                </a:lnTo>
                <a:lnTo>
                  <a:pt x="7" y="37"/>
                </a:lnTo>
                <a:lnTo>
                  <a:pt x="9" y="39"/>
                </a:lnTo>
                <a:cubicBezTo>
                  <a:pt x="11" y="40"/>
                  <a:pt x="12" y="42"/>
                  <a:pt x="12" y="45"/>
                </a:cubicBezTo>
                <a:cubicBezTo>
                  <a:pt x="12" y="47"/>
                  <a:pt x="11" y="51"/>
                  <a:pt x="8" y="52"/>
                </a:cubicBezTo>
                <a:lnTo>
                  <a:pt x="9" y="55"/>
                </a:lnTo>
                <a:lnTo>
                  <a:pt x="11" y="56"/>
                </a:lnTo>
                <a:cubicBezTo>
                  <a:pt x="13" y="54"/>
                  <a:pt x="14" y="53"/>
                  <a:pt x="17" y="53"/>
                </a:cubicBezTo>
                <a:lnTo>
                  <a:pt x="23" y="52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2"/>
                  <a:pt x="27" y="52"/>
                </a:cubicBezTo>
                <a:lnTo>
                  <a:pt x="34" y="54"/>
                </a:lnTo>
                <a:cubicBezTo>
                  <a:pt x="35" y="54"/>
                  <a:pt x="35" y="54"/>
                  <a:pt x="36" y="55"/>
                </a:cubicBezTo>
                <a:lnTo>
                  <a:pt x="41" y="5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3" name="Google Shape;4643;p90"/>
          <p:cNvSpPr/>
          <p:nvPr/>
        </p:nvSpPr>
        <p:spPr>
          <a:xfrm>
            <a:off x="8089916" y="4528560"/>
            <a:ext cx="9656" cy="15450"/>
          </a:xfrm>
          <a:custGeom>
            <a:rect b="b" l="l" r="r" t="t"/>
            <a:pathLst>
              <a:path extrusionOk="0" h="37" w="21">
                <a:moveTo>
                  <a:pt x="8" y="10"/>
                </a:moveTo>
                <a:lnTo>
                  <a:pt x="5" y="6"/>
                </a:lnTo>
                <a:lnTo>
                  <a:pt x="1" y="0"/>
                </a:lnTo>
                <a:lnTo>
                  <a:pt x="0" y="0"/>
                </a:lnTo>
                <a:lnTo>
                  <a:pt x="1" y="2"/>
                </a:lnTo>
                <a:lnTo>
                  <a:pt x="3" y="9"/>
                </a:lnTo>
                <a:lnTo>
                  <a:pt x="4" y="16"/>
                </a:lnTo>
                <a:lnTo>
                  <a:pt x="2" y="28"/>
                </a:lnTo>
                <a:lnTo>
                  <a:pt x="2" y="28"/>
                </a:lnTo>
                <a:lnTo>
                  <a:pt x="3" y="29"/>
                </a:lnTo>
                <a:cubicBezTo>
                  <a:pt x="3" y="29"/>
                  <a:pt x="4" y="29"/>
                  <a:pt x="5" y="30"/>
                </a:cubicBezTo>
                <a:cubicBezTo>
                  <a:pt x="7" y="30"/>
                  <a:pt x="8" y="32"/>
                  <a:pt x="9" y="34"/>
                </a:cubicBezTo>
                <a:lnTo>
                  <a:pt x="10" y="34"/>
                </a:lnTo>
                <a:cubicBezTo>
                  <a:pt x="11" y="34"/>
                  <a:pt x="11" y="35"/>
                  <a:pt x="12" y="35"/>
                </a:cubicBezTo>
                <a:lnTo>
                  <a:pt x="13" y="36"/>
                </a:lnTo>
                <a:cubicBezTo>
                  <a:pt x="14" y="36"/>
                  <a:pt x="14" y="36"/>
                  <a:pt x="14" y="36"/>
                </a:cubicBezTo>
                <a:lnTo>
                  <a:pt x="15" y="26"/>
                </a:lnTo>
                <a:cubicBezTo>
                  <a:pt x="16" y="25"/>
                  <a:pt x="16" y="24"/>
                  <a:pt x="16" y="23"/>
                </a:cubicBezTo>
                <a:lnTo>
                  <a:pt x="18" y="21"/>
                </a:lnTo>
                <a:cubicBezTo>
                  <a:pt x="18" y="20"/>
                  <a:pt x="19" y="19"/>
                  <a:pt x="20" y="19"/>
                </a:cubicBezTo>
                <a:lnTo>
                  <a:pt x="9" y="12"/>
                </a:lnTo>
                <a:cubicBezTo>
                  <a:pt x="9" y="11"/>
                  <a:pt x="8" y="11"/>
                  <a:pt x="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4" name="Google Shape;4644;p90"/>
          <p:cNvSpPr/>
          <p:nvPr/>
        </p:nvSpPr>
        <p:spPr>
          <a:xfrm>
            <a:off x="7894855" y="4362469"/>
            <a:ext cx="19313" cy="19313"/>
          </a:xfrm>
          <a:custGeom>
            <a:rect b="b" l="l" r="r" t="t"/>
            <a:pathLst>
              <a:path extrusionOk="0" h="44" w="42">
                <a:moveTo>
                  <a:pt x="32" y="19"/>
                </a:moveTo>
                <a:lnTo>
                  <a:pt x="28" y="17"/>
                </a:lnTo>
                <a:lnTo>
                  <a:pt x="24" y="18"/>
                </a:lnTo>
                <a:cubicBezTo>
                  <a:pt x="22" y="19"/>
                  <a:pt x="20" y="19"/>
                  <a:pt x="18" y="18"/>
                </a:cubicBezTo>
                <a:lnTo>
                  <a:pt x="10" y="12"/>
                </a:lnTo>
                <a:cubicBezTo>
                  <a:pt x="9" y="11"/>
                  <a:pt x="8" y="10"/>
                  <a:pt x="8" y="8"/>
                </a:cubicBezTo>
                <a:lnTo>
                  <a:pt x="4" y="0"/>
                </a:lnTo>
                <a:lnTo>
                  <a:pt x="1" y="6"/>
                </a:lnTo>
                <a:cubicBezTo>
                  <a:pt x="1" y="7"/>
                  <a:pt x="1" y="9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1" y="12"/>
                </a:cubicBezTo>
                <a:cubicBezTo>
                  <a:pt x="1" y="13"/>
                  <a:pt x="2" y="13"/>
                  <a:pt x="2" y="14"/>
                </a:cubicBezTo>
                <a:lnTo>
                  <a:pt x="10" y="24"/>
                </a:lnTo>
                <a:lnTo>
                  <a:pt x="13" y="27"/>
                </a:lnTo>
                <a:cubicBezTo>
                  <a:pt x="14" y="28"/>
                  <a:pt x="15" y="30"/>
                  <a:pt x="15" y="32"/>
                </a:cubicBezTo>
                <a:lnTo>
                  <a:pt x="15" y="33"/>
                </a:lnTo>
                <a:lnTo>
                  <a:pt x="18" y="36"/>
                </a:lnTo>
                <a:lnTo>
                  <a:pt x="27" y="43"/>
                </a:lnTo>
                <a:cubicBezTo>
                  <a:pt x="28" y="41"/>
                  <a:pt x="29" y="39"/>
                  <a:pt x="31" y="38"/>
                </a:cubicBezTo>
                <a:lnTo>
                  <a:pt x="33" y="37"/>
                </a:lnTo>
                <a:lnTo>
                  <a:pt x="36" y="34"/>
                </a:lnTo>
                <a:cubicBezTo>
                  <a:pt x="37" y="33"/>
                  <a:pt x="38" y="32"/>
                  <a:pt x="39" y="32"/>
                </a:cubicBezTo>
                <a:lnTo>
                  <a:pt x="41" y="31"/>
                </a:lnTo>
                <a:lnTo>
                  <a:pt x="37" y="23"/>
                </a:lnTo>
                <a:lnTo>
                  <a:pt x="32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5" name="Google Shape;4645;p90"/>
          <p:cNvSpPr/>
          <p:nvPr/>
        </p:nvSpPr>
        <p:spPr>
          <a:xfrm>
            <a:off x="8198068" y="4099814"/>
            <a:ext cx="11588" cy="13520"/>
          </a:xfrm>
          <a:custGeom>
            <a:rect b="b" l="l" r="r" t="t"/>
            <a:pathLst>
              <a:path extrusionOk="0" h="33" w="28">
                <a:moveTo>
                  <a:pt x="8" y="14"/>
                </a:moveTo>
                <a:lnTo>
                  <a:pt x="12" y="19"/>
                </a:lnTo>
                <a:lnTo>
                  <a:pt x="16" y="22"/>
                </a:lnTo>
                <a:cubicBezTo>
                  <a:pt x="17" y="22"/>
                  <a:pt x="17" y="23"/>
                  <a:pt x="18" y="23"/>
                </a:cubicBezTo>
                <a:lnTo>
                  <a:pt x="21" y="26"/>
                </a:lnTo>
                <a:cubicBezTo>
                  <a:pt x="22" y="27"/>
                  <a:pt x="23" y="28"/>
                  <a:pt x="23" y="30"/>
                </a:cubicBezTo>
                <a:lnTo>
                  <a:pt x="24" y="32"/>
                </a:lnTo>
                <a:lnTo>
                  <a:pt x="27" y="31"/>
                </a:lnTo>
                <a:lnTo>
                  <a:pt x="16" y="20"/>
                </a:lnTo>
                <a:lnTo>
                  <a:pt x="0" y="0"/>
                </a:lnTo>
                <a:lnTo>
                  <a:pt x="4" y="5"/>
                </a:lnTo>
                <a:lnTo>
                  <a:pt x="8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6" name="Google Shape;4646;p90"/>
          <p:cNvSpPr/>
          <p:nvPr/>
        </p:nvSpPr>
        <p:spPr>
          <a:xfrm>
            <a:off x="7811811" y="4153890"/>
            <a:ext cx="19313" cy="23176"/>
          </a:xfrm>
          <a:custGeom>
            <a:rect b="b" l="l" r="r" t="t"/>
            <a:pathLst>
              <a:path extrusionOk="0" h="53" w="43">
                <a:moveTo>
                  <a:pt x="23" y="19"/>
                </a:moveTo>
                <a:cubicBezTo>
                  <a:pt x="23" y="18"/>
                  <a:pt x="24" y="16"/>
                  <a:pt x="25" y="15"/>
                </a:cubicBezTo>
                <a:lnTo>
                  <a:pt x="27" y="14"/>
                </a:lnTo>
                <a:cubicBezTo>
                  <a:pt x="28" y="13"/>
                  <a:pt x="28" y="13"/>
                  <a:pt x="29" y="13"/>
                </a:cubicBezTo>
                <a:lnTo>
                  <a:pt x="42" y="7"/>
                </a:lnTo>
                <a:cubicBezTo>
                  <a:pt x="42" y="6"/>
                  <a:pt x="41" y="6"/>
                  <a:pt x="41" y="5"/>
                </a:cubicBezTo>
                <a:lnTo>
                  <a:pt x="38" y="4"/>
                </a:lnTo>
                <a:cubicBezTo>
                  <a:pt x="37" y="4"/>
                  <a:pt x="36" y="4"/>
                  <a:pt x="35" y="3"/>
                </a:cubicBezTo>
                <a:lnTo>
                  <a:pt x="32" y="0"/>
                </a:lnTo>
                <a:lnTo>
                  <a:pt x="25" y="4"/>
                </a:lnTo>
                <a:lnTo>
                  <a:pt x="18" y="6"/>
                </a:lnTo>
                <a:lnTo>
                  <a:pt x="1" y="6"/>
                </a:lnTo>
                <a:lnTo>
                  <a:pt x="0" y="8"/>
                </a:lnTo>
                <a:cubicBezTo>
                  <a:pt x="0" y="9"/>
                  <a:pt x="0" y="9"/>
                  <a:pt x="0" y="9"/>
                </a:cubicBezTo>
                <a:cubicBezTo>
                  <a:pt x="2" y="10"/>
                  <a:pt x="3" y="11"/>
                  <a:pt x="4" y="13"/>
                </a:cubicBezTo>
                <a:lnTo>
                  <a:pt x="5" y="14"/>
                </a:lnTo>
                <a:cubicBezTo>
                  <a:pt x="6" y="16"/>
                  <a:pt x="6" y="17"/>
                  <a:pt x="6" y="19"/>
                </a:cubicBezTo>
                <a:lnTo>
                  <a:pt x="6" y="21"/>
                </a:lnTo>
                <a:lnTo>
                  <a:pt x="6" y="21"/>
                </a:lnTo>
                <a:cubicBezTo>
                  <a:pt x="10" y="21"/>
                  <a:pt x="13" y="24"/>
                  <a:pt x="14" y="27"/>
                </a:cubicBezTo>
                <a:lnTo>
                  <a:pt x="18" y="38"/>
                </a:lnTo>
                <a:lnTo>
                  <a:pt x="29" y="44"/>
                </a:lnTo>
                <a:lnTo>
                  <a:pt x="34" y="50"/>
                </a:lnTo>
                <a:cubicBezTo>
                  <a:pt x="34" y="50"/>
                  <a:pt x="34" y="51"/>
                  <a:pt x="35" y="52"/>
                </a:cubicBezTo>
                <a:lnTo>
                  <a:pt x="34" y="50"/>
                </a:lnTo>
                <a:cubicBezTo>
                  <a:pt x="34" y="48"/>
                  <a:pt x="33" y="47"/>
                  <a:pt x="34" y="45"/>
                </a:cubicBezTo>
                <a:lnTo>
                  <a:pt x="27" y="42"/>
                </a:lnTo>
                <a:cubicBezTo>
                  <a:pt x="24" y="40"/>
                  <a:pt x="23" y="38"/>
                  <a:pt x="23" y="35"/>
                </a:cubicBezTo>
                <a:cubicBezTo>
                  <a:pt x="23" y="34"/>
                  <a:pt x="23" y="33"/>
                  <a:pt x="23" y="32"/>
                </a:cubicBezTo>
                <a:lnTo>
                  <a:pt x="23" y="32"/>
                </a:lnTo>
                <a:cubicBezTo>
                  <a:pt x="22" y="31"/>
                  <a:pt x="22" y="30"/>
                  <a:pt x="22" y="29"/>
                </a:cubicBezTo>
                <a:lnTo>
                  <a:pt x="21" y="26"/>
                </a:lnTo>
                <a:cubicBezTo>
                  <a:pt x="21" y="25"/>
                  <a:pt x="21" y="23"/>
                  <a:pt x="22" y="22"/>
                </a:cubicBezTo>
                <a:lnTo>
                  <a:pt x="23" y="1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7" name="Google Shape;4647;p90"/>
          <p:cNvSpPr/>
          <p:nvPr/>
        </p:nvSpPr>
        <p:spPr>
          <a:xfrm>
            <a:off x="8310082" y="4076638"/>
            <a:ext cx="11588" cy="5794"/>
          </a:xfrm>
          <a:custGeom>
            <a:rect b="b" l="l" r="r" t="t"/>
            <a:pathLst>
              <a:path extrusionOk="0" h="15" w="28">
                <a:moveTo>
                  <a:pt x="14" y="14"/>
                </a:moveTo>
                <a:lnTo>
                  <a:pt x="27" y="10"/>
                </a:lnTo>
                <a:cubicBezTo>
                  <a:pt x="27" y="9"/>
                  <a:pt x="27" y="8"/>
                  <a:pt x="27" y="7"/>
                </a:cubicBezTo>
                <a:lnTo>
                  <a:pt x="25" y="4"/>
                </a:lnTo>
                <a:lnTo>
                  <a:pt x="8" y="0"/>
                </a:lnTo>
                <a:lnTo>
                  <a:pt x="0" y="4"/>
                </a:lnTo>
                <a:lnTo>
                  <a:pt x="13" y="14"/>
                </a:lnTo>
                <a:lnTo>
                  <a:pt x="14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8" name="Google Shape;4648;p90"/>
          <p:cNvSpPr/>
          <p:nvPr/>
        </p:nvSpPr>
        <p:spPr>
          <a:xfrm>
            <a:off x="8342913" y="4202173"/>
            <a:ext cx="52145" cy="38626"/>
          </a:xfrm>
          <a:custGeom>
            <a:rect b="b" l="l" r="r" t="t"/>
            <a:pathLst>
              <a:path extrusionOk="0" h="89" w="119">
                <a:moveTo>
                  <a:pt x="60" y="11"/>
                </a:moveTo>
                <a:cubicBezTo>
                  <a:pt x="59" y="13"/>
                  <a:pt x="58" y="14"/>
                  <a:pt x="56" y="14"/>
                </a:cubicBezTo>
                <a:lnTo>
                  <a:pt x="51" y="16"/>
                </a:lnTo>
                <a:lnTo>
                  <a:pt x="41" y="18"/>
                </a:lnTo>
                <a:lnTo>
                  <a:pt x="40" y="20"/>
                </a:lnTo>
                <a:cubicBezTo>
                  <a:pt x="38" y="22"/>
                  <a:pt x="35" y="23"/>
                  <a:pt x="32" y="23"/>
                </a:cubicBezTo>
                <a:cubicBezTo>
                  <a:pt x="30" y="24"/>
                  <a:pt x="28" y="25"/>
                  <a:pt x="27" y="25"/>
                </a:cubicBezTo>
                <a:lnTo>
                  <a:pt x="23" y="24"/>
                </a:lnTo>
                <a:lnTo>
                  <a:pt x="17" y="26"/>
                </a:lnTo>
                <a:lnTo>
                  <a:pt x="10" y="27"/>
                </a:lnTo>
                <a:cubicBezTo>
                  <a:pt x="8" y="27"/>
                  <a:pt x="6" y="26"/>
                  <a:pt x="5" y="26"/>
                </a:cubicBezTo>
                <a:lnTo>
                  <a:pt x="4" y="26"/>
                </a:lnTo>
                <a:cubicBezTo>
                  <a:pt x="4" y="27"/>
                  <a:pt x="3" y="27"/>
                  <a:pt x="2" y="28"/>
                </a:cubicBezTo>
                <a:cubicBezTo>
                  <a:pt x="2" y="28"/>
                  <a:pt x="2" y="28"/>
                  <a:pt x="1" y="28"/>
                </a:cubicBezTo>
                <a:cubicBezTo>
                  <a:pt x="1" y="29"/>
                  <a:pt x="1" y="30"/>
                  <a:pt x="1" y="30"/>
                </a:cubicBezTo>
                <a:lnTo>
                  <a:pt x="1" y="30"/>
                </a:lnTo>
                <a:cubicBezTo>
                  <a:pt x="1" y="32"/>
                  <a:pt x="1" y="33"/>
                  <a:pt x="1" y="35"/>
                </a:cubicBezTo>
                <a:lnTo>
                  <a:pt x="0" y="40"/>
                </a:lnTo>
                <a:lnTo>
                  <a:pt x="6" y="46"/>
                </a:lnTo>
                <a:lnTo>
                  <a:pt x="7" y="46"/>
                </a:lnTo>
                <a:cubicBezTo>
                  <a:pt x="8" y="46"/>
                  <a:pt x="9" y="46"/>
                  <a:pt x="9" y="46"/>
                </a:cubicBezTo>
                <a:lnTo>
                  <a:pt x="17" y="52"/>
                </a:lnTo>
                <a:lnTo>
                  <a:pt x="33" y="57"/>
                </a:lnTo>
                <a:lnTo>
                  <a:pt x="35" y="56"/>
                </a:lnTo>
                <a:lnTo>
                  <a:pt x="43" y="44"/>
                </a:lnTo>
                <a:cubicBezTo>
                  <a:pt x="43" y="44"/>
                  <a:pt x="43" y="44"/>
                  <a:pt x="43" y="43"/>
                </a:cubicBezTo>
                <a:lnTo>
                  <a:pt x="45" y="39"/>
                </a:lnTo>
                <a:cubicBezTo>
                  <a:pt x="46" y="38"/>
                  <a:pt x="46" y="37"/>
                  <a:pt x="47" y="37"/>
                </a:cubicBezTo>
                <a:lnTo>
                  <a:pt x="49" y="34"/>
                </a:lnTo>
                <a:cubicBezTo>
                  <a:pt x="50" y="33"/>
                  <a:pt x="50" y="33"/>
                  <a:pt x="51" y="32"/>
                </a:cubicBezTo>
                <a:lnTo>
                  <a:pt x="54" y="31"/>
                </a:lnTo>
                <a:cubicBezTo>
                  <a:pt x="54" y="30"/>
                  <a:pt x="55" y="30"/>
                  <a:pt x="56" y="30"/>
                </a:cubicBezTo>
                <a:lnTo>
                  <a:pt x="65" y="28"/>
                </a:lnTo>
                <a:lnTo>
                  <a:pt x="68" y="28"/>
                </a:lnTo>
                <a:lnTo>
                  <a:pt x="76" y="30"/>
                </a:lnTo>
                <a:cubicBezTo>
                  <a:pt x="77" y="30"/>
                  <a:pt x="77" y="30"/>
                  <a:pt x="78" y="31"/>
                </a:cubicBezTo>
                <a:lnTo>
                  <a:pt x="80" y="32"/>
                </a:lnTo>
                <a:cubicBezTo>
                  <a:pt x="81" y="32"/>
                  <a:pt x="82" y="33"/>
                  <a:pt x="82" y="34"/>
                </a:cubicBezTo>
                <a:lnTo>
                  <a:pt x="84" y="36"/>
                </a:lnTo>
                <a:cubicBezTo>
                  <a:pt x="85" y="37"/>
                  <a:pt x="86" y="38"/>
                  <a:pt x="86" y="39"/>
                </a:cubicBezTo>
                <a:lnTo>
                  <a:pt x="86" y="41"/>
                </a:lnTo>
                <a:cubicBezTo>
                  <a:pt x="87" y="45"/>
                  <a:pt x="86" y="49"/>
                  <a:pt x="82" y="51"/>
                </a:cubicBezTo>
                <a:lnTo>
                  <a:pt x="82" y="51"/>
                </a:lnTo>
                <a:cubicBezTo>
                  <a:pt x="82" y="51"/>
                  <a:pt x="82" y="51"/>
                  <a:pt x="81" y="52"/>
                </a:cubicBezTo>
                <a:lnTo>
                  <a:pt x="71" y="61"/>
                </a:lnTo>
                <a:cubicBezTo>
                  <a:pt x="70" y="61"/>
                  <a:pt x="69" y="62"/>
                  <a:pt x="67" y="63"/>
                </a:cubicBezTo>
                <a:lnTo>
                  <a:pt x="62" y="63"/>
                </a:lnTo>
                <a:lnTo>
                  <a:pt x="60" y="67"/>
                </a:lnTo>
                <a:cubicBezTo>
                  <a:pt x="60" y="67"/>
                  <a:pt x="59" y="68"/>
                  <a:pt x="59" y="69"/>
                </a:cubicBezTo>
                <a:cubicBezTo>
                  <a:pt x="58" y="70"/>
                  <a:pt x="56" y="71"/>
                  <a:pt x="54" y="71"/>
                </a:cubicBezTo>
                <a:lnTo>
                  <a:pt x="54" y="71"/>
                </a:lnTo>
                <a:lnTo>
                  <a:pt x="56" y="74"/>
                </a:lnTo>
                <a:lnTo>
                  <a:pt x="64" y="75"/>
                </a:lnTo>
                <a:lnTo>
                  <a:pt x="77" y="77"/>
                </a:lnTo>
                <a:lnTo>
                  <a:pt x="84" y="80"/>
                </a:lnTo>
                <a:lnTo>
                  <a:pt x="89" y="84"/>
                </a:lnTo>
                <a:lnTo>
                  <a:pt x="96" y="85"/>
                </a:lnTo>
                <a:lnTo>
                  <a:pt x="104" y="88"/>
                </a:lnTo>
                <a:lnTo>
                  <a:pt x="118" y="86"/>
                </a:lnTo>
                <a:lnTo>
                  <a:pt x="112" y="78"/>
                </a:lnTo>
                <a:lnTo>
                  <a:pt x="105" y="72"/>
                </a:lnTo>
                <a:cubicBezTo>
                  <a:pt x="104" y="72"/>
                  <a:pt x="104" y="72"/>
                  <a:pt x="103" y="71"/>
                </a:cubicBezTo>
                <a:lnTo>
                  <a:pt x="100" y="67"/>
                </a:lnTo>
                <a:cubicBezTo>
                  <a:pt x="99" y="65"/>
                  <a:pt x="98" y="62"/>
                  <a:pt x="99" y="60"/>
                </a:cubicBezTo>
                <a:cubicBezTo>
                  <a:pt x="99" y="58"/>
                  <a:pt x="101" y="56"/>
                  <a:pt x="103" y="55"/>
                </a:cubicBezTo>
                <a:lnTo>
                  <a:pt x="106" y="53"/>
                </a:lnTo>
                <a:cubicBezTo>
                  <a:pt x="107" y="52"/>
                  <a:pt x="108" y="52"/>
                  <a:pt x="110" y="52"/>
                </a:cubicBezTo>
                <a:lnTo>
                  <a:pt x="116" y="51"/>
                </a:lnTo>
                <a:cubicBezTo>
                  <a:pt x="117" y="51"/>
                  <a:pt x="117" y="51"/>
                  <a:pt x="117" y="51"/>
                </a:cubicBezTo>
                <a:lnTo>
                  <a:pt x="117" y="51"/>
                </a:lnTo>
                <a:cubicBezTo>
                  <a:pt x="117" y="50"/>
                  <a:pt x="116" y="49"/>
                  <a:pt x="116" y="49"/>
                </a:cubicBezTo>
                <a:lnTo>
                  <a:pt x="115" y="47"/>
                </a:lnTo>
                <a:cubicBezTo>
                  <a:pt x="114" y="47"/>
                  <a:pt x="114" y="46"/>
                  <a:pt x="113" y="46"/>
                </a:cubicBezTo>
                <a:lnTo>
                  <a:pt x="107" y="36"/>
                </a:lnTo>
                <a:lnTo>
                  <a:pt x="101" y="34"/>
                </a:lnTo>
                <a:cubicBezTo>
                  <a:pt x="100" y="33"/>
                  <a:pt x="99" y="33"/>
                  <a:pt x="99" y="32"/>
                </a:cubicBezTo>
                <a:lnTo>
                  <a:pt x="90" y="24"/>
                </a:lnTo>
                <a:cubicBezTo>
                  <a:pt x="89" y="23"/>
                  <a:pt x="89" y="22"/>
                  <a:pt x="88" y="21"/>
                </a:cubicBezTo>
                <a:cubicBezTo>
                  <a:pt x="88" y="18"/>
                  <a:pt x="87" y="14"/>
                  <a:pt x="89" y="12"/>
                </a:cubicBezTo>
                <a:lnTo>
                  <a:pt x="92" y="8"/>
                </a:lnTo>
                <a:cubicBezTo>
                  <a:pt x="91" y="8"/>
                  <a:pt x="90" y="8"/>
                  <a:pt x="90" y="7"/>
                </a:cubicBezTo>
                <a:lnTo>
                  <a:pt x="86" y="5"/>
                </a:lnTo>
                <a:cubicBezTo>
                  <a:pt x="84" y="4"/>
                  <a:pt x="83" y="2"/>
                  <a:pt x="83" y="0"/>
                </a:cubicBezTo>
                <a:lnTo>
                  <a:pt x="63" y="0"/>
                </a:lnTo>
                <a:lnTo>
                  <a:pt x="63" y="3"/>
                </a:lnTo>
                <a:cubicBezTo>
                  <a:pt x="63" y="5"/>
                  <a:pt x="63" y="6"/>
                  <a:pt x="62" y="8"/>
                </a:cubicBezTo>
                <a:lnTo>
                  <a:pt x="6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49" name="Google Shape;4649;p90"/>
          <p:cNvSpPr/>
          <p:nvPr/>
        </p:nvSpPr>
        <p:spPr>
          <a:xfrm>
            <a:off x="8227036" y="4045738"/>
            <a:ext cx="15450" cy="17382"/>
          </a:xfrm>
          <a:custGeom>
            <a:rect b="b" l="l" r="r" t="t"/>
            <a:pathLst>
              <a:path extrusionOk="0" h="40" w="36">
                <a:moveTo>
                  <a:pt x="35" y="20"/>
                </a:moveTo>
                <a:cubicBezTo>
                  <a:pt x="35" y="19"/>
                  <a:pt x="35" y="18"/>
                  <a:pt x="35" y="18"/>
                </a:cubicBezTo>
                <a:lnTo>
                  <a:pt x="35" y="17"/>
                </a:lnTo>
                <a:lnTo>
                  <a:pt x="34" y="14"/>
                </a:lnTo>
                <a:cubicBezTo>
                  <a:pt x="33" y="12"/>
                  <a:pt x="33" y="10"/>
                  <a:pt x="33" y="8"/>
                </a:cubicBezTo>
                <a:cubicBezTo>
                  <a:pt x="32" y="7"/>
                  <a:pt x="31" y="6"/>
                  <a:pt x="31" y="5"/>
                </a:cubicBezTo>
                <a:lnTo>
                  <a:pt x="29" y="2"/>
                </a:lnTo>
                <a:lnTo>
                  <a:pt x="23" y="1"/>
                </a:lnTo>
                <a:cubicBezTo>
                  <a:pt x="22" y="1"/>
                  <a:pt x="21" y="1"/>
                  <a:pt x="21" y="0"/>
                </a:cubicBezTo>
                <a:lnTo>
                  <a:pt x="19" y="0"/>
                </a:lnTo>
                <a:lnTo>
                  <a:pt x="9" y="8"/>
                </a:lnTo>
                <a:lnTo>
                  <a:pt x="3" y="17"/>
                </a:lnTo>
                <a:lnTo>
                  <a:pt x="0" y="25"/>
                </a:lnTo>
                <a:lnTo>
                  <a:pt x="1" y="27"/>
                </a:lnTo>
                <a:lnTo>
                  <a:pt x="8" y="28"/>
                </a:lnTo>
                <a:cubicBezTo>
                  <a:pt x="8" y="29"/>
                  <a:pt x="9" y="29"/>
                  <a:pt x="10" y="29"/>
                </a:cubicBezTo>
                <a:cubicBezTo>
                  <a:pt x="10" y="30"/>
                  <a:pt x="12" y="31"/>
                  <a:pt x="12" y="31"/>
                </a:cubicBezTo>
                <a:lnTo>
                  <a:pt x="15" y="34"/>
                </a:lnTo>
                <a:cubicBezTo>
                  <a:pt x="16" y="34"/>
                  <a:pt x="17" y="35"/>
                  <a:pt x="17" y="36"/>
                </a:cubicBezTo>
                <a:cubicBezTo>
                  <a:pt x="17" y="37"/>
                  <a:pt x="18" y="37"/>
                  <a:pt x="18" y="37"/>
                </a:cubicBezTo>
                <a:lnTo>
                  <a:pt x="20" y="39"/>
                </a:lnTo>
                <a:lnTo>
                  <a:pt x="20" y="38"/>
                </a:lnTo>
                <a:cubicBezTo>
                  <a:pt x="21" y="37"/>
                  <a:pt x="22" y="37"/>
                  <a:pt x="23" y="36"/>
                </a:cubicBezTo>
                <a:lnTo>
                  <a:pt x="25" y="35"/>
                </a:lnTo>
                <a:lnTo>
                  <a:pt x="33" y="33"/>
                </a:lnTo>
                <a:cubicBezTo>
                  <a:pt x="34" y="33"/>
                  <a:pt x="34" y="32"/>
                  <a:pt x="35" y="31"/>
                </a:cubicBezTo>
                <a:lnTo>
                  <a:pt x="34" y="26"/>
                </a:lnTo>
                <a:cubicBezTo>
                  <a:pt x="34" y="25"/>
                  <a:pt x="34" y="24"/>
                  <a:pt x="34" y="23"/>
                </a:cubicBezTo>
                <a:lnTo>
                  <a:pt x="35" y="2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0" name="Google Shape;4650;p90"/>
          <p:cNvSpPr/>
          <p:nvPr/>
        </p:nvSpPr>
        <p:spPr>
          <a:xfrm>
            <a:off x="8124679" y="4117196"/>
            <a:ext cx="25106" cy="19313"/>
          </a:xfrm>
          <a:custGeom>
            <a:rect b="b" l="l" r="r" t="t"/>
            <a:pathLst>
              <a:path extrusionOk="0" h="44" w="57">
                <a:moveTo>
                  <a:pt x="8" y="14"/>
                </a:moveTo>
                <a:lnTo>
                  <a:pt x="10" y="20"/>
                </a:lnTo>
                <a:lnTo>
                  <a:pt x="12" y="23"/>
                </a:lnTo>
                <a:cubicBezTo>
                  <a:pt x="13" y="24"/>
                  <a:pt x="13" y="25"/>
                  <a:pt x="13" y="26"/>
                </a:cubicBezTo>
                <a:lnTo>
                  <a:pt x="14" y="28"/>
                </a:lnTo>
                <a:cubicBezTo>
                  <a:pt x="14" y="28"/>
                  <a:pt x="14" y="29"/>
                  <a:pt x="14" y="30"/>
                </a:cubicBezTo>
                <a:lnTo>
                  <a:pt x="18" y="29"/>
                </a:lnTo>
                <a:lnTo>
                  <a:pt x="19" y="29"/>
                </a:lnTo>
                <a:cubicBezTo>
                  <a:pt x="20" y="29"/>
                  <a:pt x="20" y="29"/>
                  <a:pt x="20" y="29"/>
                </a:cubicBezTo>
                <a:lnTo>
                  <a:pt x="25" y="30"/>
                </a:lnTo>
                <a:lnTo>
                  <a:pt x="56" y="43"/>
                </a:lnTo>
                <a:lnTo>
                  <a:pt x="56" y="42"/>
                </a:lnTo>
                <a:lnTo>
                  <a:pt x="56" y="41"/>
                </a:lnTo>
                <a:lnTo>
                  <a:pt x="48" y="39"/>
                </a:lnTo>
                <a:cubicBezTo>
                  <a:pt x="47" y="39"/>
                  <a:pt x="46" y="38"/>
                  <a:pt x="46" y="38"/>
                </a:cubicBezTo>
                <a:lnTo>
                  <a:pt x="25" y="27"/>
                </a:lnTo>
                <a:cubicBezTo>
                  <a:pt x="25" y="26"/>
                  <a:pt x="24" y="26"/>
                  <a:pt x="23" y="25"/>
                </a:cubicBezTo>
                <a:lnTo>
                  <a:pt x="18" y="19"/>
                </a:lnTo>
                <a:lnTo>
                  <a:pt x="5" y="1"/>
                </a:lnTo>
                <a:lnTo>
                  <a:pt x="4" y="1"/>
                </a:lnTo>
                <a:cubicBezTo>
                  <a:pt x="3" y="1"/>
                  <a:pt x="2" y="1"/>
                  <a:pt x="1" y="0"/>
                </a:cubicBezTo>
                <a:lnTo>
                  <a:pt x="0" y="3"/>
                </a:lnTo>
                <a:lnTo>
                  <a:pt x="7" y="11"/>
                </a:lnTo>
                <a:cubicBezTo>
                  <a:pt x="8" y="12"/>
                  <a:pt x="8" y="13"/>
                  <a:pt x="8" y="1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1" name="Google Shape;4651;p90"/>
          <p:cNvSpPr/>
          <p:nvPr/>
        </p:nvSpPr>
        <p:spPr>
          <a:xfrm>
            <a:off x="8404714" y="4374057"/>
            <a:ext cx="27038" cy="11588"/>
          </a:xfrm>
          <a:custGeom>
            <a:rect b="b" l="l" r="r" t="t"/>
            <a:pathLst>
              <a:path extrusionOk="0" h="27" w="63">
                <a:moveTo>
                  <a:pt x="59" y="11"/>
                </a:moveTo>
                <a:lnTo>
                  <a:pt x="54" y="8"/>
                </a:lnTo>
                <a:lnTo>
                  <a:pt x="49" y="7"/>
                </a:lnTo>
                <a:cubicBezTo>
                  <a:pt x="48" y="6"/>
                  <a:pt x="47" y="6"/>
                  <a:pt x="46" y="5"/>
                </a:cubicBezTo>
                <a:lnTo>
                  <a:pt x="40" y="1"/>
                </a:lnTo>
                <a:lnTo>
                  <a:pt x="35" y="0"/>
                </a:lnTo>
                <a:lnTo>
                  <a:pt x="29" y="0"/>
                </a:lnTo>
                <a:lnTo>
                  <a:pt x="12" y="5"/>
                </a:lnTo>
                <a:cubicBezTo>
                  <a:pt x="11" y="7"/>
                  <a:pt x="10" y="9"/>
                  <a:pt x="8" y="9"/>
                </a:cubicBezTo>
                <a:lnTo>
                  <a:pt x="5" y="11"/>
                </a:lnTo>
                <a:cubicBezTo>
                  <a:pt x="4" y="11"/>
                  <a:pt x="3" y="11"/>
                  <a:pt x="3" y="11"/>
                </a:cubicBezTo>
                <a:lnTo>
                  <a:pt x="0" y="12"/>
                </a:lnTo>
                <a:lnTo>
                  <a:pt x="0" y="13"/>
                </a:lnTo>
                <a:cubicBezTo>
                  <a:pt x="0" y="13"/>
                  <a:pt x="0" y="13"/>
                  <a:pt x="1" y="13"/>
                </a:cubicBezTo>
                <a:lnTo>
                  <a:pt x="4" y="11"/>
                </a:lnTo>
                <a:lnTo>
                  <a:pt x="12" y="9"/>
                </a:lnTo>
                <a:cubicBezTo>
                  <a:pt x="13" y="9"/>
                  <a:pt x="15" y="9"/>
                  <a:pt x="16" y="9"/>
                </a:cubicBezTo>
                <a:cubicBezTo>
                  <a:pt x="17" y="9"/>
                  <a:pt x="18" y="9"/>
                  <a:pt x="19" y="9"/>
                </a:cubicBezTo>
                <a:cubicBezTo>
                  <a:pt x="21" y="10"/>
                  <a:pt x="24" y="11"/>
                  <a:pt x="24" y="12"/>
                </a:cubicBezTo>
                <a:lnTo>
                  <a:pt x="25" y="13"/>
                </a:lnTo>
                <a:lnTo>
                  <a:pt x="27" y="13"/>
                </a:lnTo>
                <a:cubicBezTo>
                  <a:pt x="29" y="14"/>
                  <a:pt x="30" y="14"/>
                  <a:pt x="31" y="15"/>
                </a:cubicBezTo>
                <a:lnTo>
                  <a:pt x="33" y="17"/>
                </a:lnTo>
                <a:lnTo>
                  <a:pt x="34" y="18"/>
                </a:lnTo>
                <a:lnTo>
                  <a:pt x="38" y="26"/>
                </a:lnTo>
                <a:lnTo>
                  <a:pt x="45" y="26"/>
                </a:lnTo>
                <a:lnTo>
                  <a:pt x="45" y="26"/>
                </a:lnTo>
                <a:lnTo>
                  <a:pt x="49" y="21"/>
                </a:lnTo>
                <a:lnTo>
                  <a:pt x="52" y="19"/>
                </a:lnTo>
                <a:lnTo>
                  <a:pt x="62" y="15"/>
                </a:lnTo>
                <a:cubicBezTo>
                  <a:pt x="62" y="14"/>
                  <a:pt x="62" y="14"/>
                  <a:pt x="61" y="14"/>
                </a:cubicBezTo>
                <a:lnTo>
                  <a:pt x="59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2" name="Google Shape;4652;p90"/>
          <p:cNvSpPr/>
          <p:nvPr/>
        </p:nvSpPr>
        <p:spPr>
          <a:xfrm>
            <a:off x="8369951" y="4491866"/>
            <a:ext cx="25107" cy="21244"/>
          </a:xfrm>
          <a:custGeom>
            <a:rect b="b" l="l" r="r" t="t"/>
            <a:pathLst>
              <a:path extrusionOk="0" h="49" w="58">
                <a:moveTo>
                  <a:pt x="55" y="16"/>
                </a:moveTo>
                <a:cubicBezTo>
                  <a:pt x="54" y="15"/>
                  <a:pt x="54" y="14"/>
                  <a:pt x="53" y="13"/>
                </a:cubicBezTo>
                <a:lnTo>
                  <a:pt x="46" y="6"/>
                </a:lnTo>
                <a:lnTo>
                  <a:pt x="38" y="2"/>
                </a:lnTo>
                <a:cubicBezTo>
                  <a:pt x="37" y="1"/>
                  <a:pt x="36" y="1"/>
                  <a:pt x="35" y="1"/>
                </a:cubicBezTo>
                <a:lnTo>
                  <a:pt x="29" y="1"/>
                </a:lnTo>
                <a:cubicBezTo>
                  <a:pt x="26" y="0"/>
                  <a:pt x="25" y="3"/>
                  <a:pt x="23" y="4"/>
                </a:cubicBezTo>
                <a:cubicBezTo>
                  <a:pt x="22" y="6"/>
                  <a:pt x="20" y="8"/>
                  <a:pt x="20" y="10"/>
                </a:cubicBezTo>
                <a:cubicBezTo>
                  <a:pt x="20" y="11"/>
                  <a:pt x="20" y="12"/>
                  <a:pt x="21" y="12"/>
                </a:cubicBezTo>
                <a:lnTo>
                  <a:pt x="19" y="12"/>
                </a:lnTo>
                <a:cubicBezTo>
                  <a:pt x="17" y="10"/>
                  <a:pt x="14" y="10"/>
                  <a:pt x="12" y="11"/>
                </a:cubicBezTo>
                <a:cubicBezTo>
                  <a:pt x="10" y="11"/>
                  <a:pt x="9" y="11"/>
                  <a:pt x="7" y="11"/>
                </a:cubicBezTo>
                <a:cubicBezTo>
                  <a:pt x="5" y="12"/>
                  <a:pt x="3" y="13"/>
                  <a:pt x="2" y="15"/>
                </a:cubicBezTo>
                <a:lnTo>
                  <a:pt x="1" y="17"/>
                </a:lnTo>
                <a:cubicBezTo>
                  <a:pt x="1" y="19"/>
                  <a:pt x="0" y="20"/>
                  <a:pt x="1" y="22"/>
                </a:cubicBezTo>
                <a:lnTo>
                  <a:pt x="1" y="25"/>
                </a:lnTo>
                <a:cubicBezTo>
                  <a:pt x="1" y="26"/>
                  <a:pt x="2" y="27"/>
                  <a:pt x="2" y="28"/>
                </a:cubicBezTo>
                <a:lnTo>
                  <a:pt x="2" y="28"/>
                </a:lnTo>
                <a:cubicBezTo>
                  <a:pt x="1" y="32"/>
                  <a:pt x="2" y="35"/>
                  <a:pt x="5" y="37"/>
                </a:cubicBezTo>
                <a:lnTo>
                  <a:pt x="9" y="43"/>
                </a:lnTo>
                <a:cubicBezTo>
                  <a:pt x="10" y="44"/>
                  <a:pt x="12" y="45"/>
                  <a:pt x="13" y="46"/>
                </a:cubicBezTo>
                <a:lnTo>
                  <a:pt x="17" y="47"/>
                </a:lnTo>
                <a:cubicBezTo>
                  <a:pt x="17" y="48"/>
                  <a:pt x="19" y="48"/>
                  <a:pt x="20" y="48"/>
                </a:cubicBezTo>
                <a:lnTo>
                  <a:pt x="20" y="48"/>
                </a:lnTo>
                <a:lnTo>
                  <a:pt x="25" y="48"/>
                </a:lnTo>
                <a:cubicBezTo>
                  <a:pt x="27" y="47"/>
                  <a:pt x="29" y="47"/>
                  <a:pt x="30" y="45"/>
                </a:cubicBezTo>
                <a:lnTo>
                  <a:pt x="31" y="44"/>
                </a:lnTo>
                <a:cubicBezTo>
                  <a:pt x="33" y="42"/>
                  <a:pt x="34" y="40"/>
                  <a:pt x="34" y="37"/>
                </a:cubicBezTo>
                <a:lnTo>
                  <a:pt x="33" y="35"/>
                </a:lnTo>
                <a:lnTo>
                  <a:pt x="35" y="31"/>
                </a:lnTo>
                <a:lnTo>
                  <a:pt x="38" y="32"/>
                </a:lnTo>
                <a:cubicBezTo>
                  <a:pt x="40" y="32"/>
                  <a:pt x="40" y="31"/>
                  <a:pt x="41" y="31"/>
                </a:cubicBezTo>
                <a:lnTo>
                  <a:pt x="44" y="30"/>
                </a:lnTo>
                <a:cubicBezTo>
                  <a:pt x="45" y="31"/>
                  <a:pt x="48" y="31"/>
                  <a:pt x="49" y="31"/>
                </a:cubicBezTo>
                <a:cubicBezTo>
                  <a:pt x="51" y="30"/>
                  <a:pt x="53" y="28"/>
                  <a:pt x="54" y="27"/>
                </a:cubicBezTo>
                <a:cubicBezTo>
                  <a:pt x="56" y="25"/>
                  <a:pt x="57" y="22"/>
                  <a:pt x="56" y="19"/>
                </a:cubicBezTo>
                <a:lnTo>
                  <a:pt x="55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3" name="Google Shape;4653;p90"/>
          <p:cNvSpPr/>
          <p:nvPr/>
        </p:nvSpPr>
        <p:spPr>
          <a:xfrm>
            <a:off x="8288837" y="4399164"/>
            <a:ext cx="21245" cy="17381"/>
          </a:xfrm>
          <a:custGeom>
            <a:rect b="b" l="l" r="r" t="t"/>
            <a:pathLst>
              <a:path extrusionOk="0" h="41" w="48">
                <a:moveTo>
                  <a:pt x="2" y="37"/>
                </a:moveTo>
                <a:cubicBezTo>
                  <a:pt x="4" y="39"/>
                  <a:pt x="6" y="40"/>
                  <a:pt x="8" y="40"/>
                </a:cubicBezTo>
                <a:lnTo>
                  <a:pt x="9" y="40"/>
                </a:lnTo>
                <a:lnTo>
                  <a:pt x="23" y="38"/>
                </a:lnTo>
                <a:lnTo>
                  <a:pt x="24" y="38"/>
                </a:lnTo>
                <a:cubicBezTo>
                  <a:pt x="24" y="38"/>
                  <a:pt x="26" y="38"/>
                  <a:pt x="27" y="38"/>
                </a:cubicBezTo>
                <a:cubicBezTo>
                  <a:pt x="30" y="38"/>
                  <a:pt x="33" y="36"/>
                  <a:pt x="34" y="33"/>
                </a:cubicBezTo>
                <a:lnTo>
                  <a:pt x="34" y="33"/>
                </a:lnTo>
                <a:cubicBezTo>
                  <a:pt x="35" y="33"/>
                  <a:pt x="37" y="32"/>
                  <a:pt x="38" y="32"/>
                </a:cubicBezTo>
                <a:lnTo>
                  <a:pt x="40" y="31"/>
                </a:lnTo>
                <a:cubicBezTo>
                  <a:pt x="42" y="30"/>
                  <a:pt x="44" y="29"/>
                  <a:pt x="44" y="27"/>
                </a:cubicBezTo>
                <a:lnTo>
                  <a:pt x="46" y="25"/>
                </a:lnTo>
                <a:cubicBezTo>
                  <a:pt x="46" y="24"/>
                  <a:pt x="46" y="24"/>
                  <a:pt x="46" y="23"/>
                </a:cubicBezTo>
                <a:lnTo>
                  <a:pt x="47" y="21"/>
                </a:lnTo>
                <a:cubicBezTo>
                  <a:pt x="47" y="20"/>
                  <a:pt x="46" y="16"/>
                  <a:pt x="46" y="15"/>
                </a:cubicBezTo>
                <a:cubicBezTo>
                  <a:pt x="45" y="13"/>
                  <a:pt x="43" y="11"/>
                  <a:pt x="41" y="10"/>
                </a:cubicBezTo>
                <a:lnTo>
                  <a:pt x="38" y="9"/>
                </a:lnTo>
                <a:lnTo>
                  <a:pt x="38" y="9"/>
                </a:lnTo>
                <a:cubicBezTo>
                  <a:pt x="38" y="8"/>
                  <a:pt x="36" y="7"/>
                  <a:pt x="36" y="7"/>
                </a:cubicBezTo>
                <a:cubicBezTo>
                  <a:pt x="35" y="6"/>
                  <a:pt x="34" y="6"/>
                  <a:pt x="34" y="6"/>
                </a:cubicBezTo>
                <a:lnTo>
                  <a:pt x="27" y="4"/>
                </a:lnTo>
                <a:cubicBezTo>
                  <a:pt x="26" y="4"/>
                  <a:pt x="24" y="4"/>
                  <a:pt x="23" y="4"/>
                </a:cubicBezTo>
                <a:cubicBezTo>
                  <a:pt x="22" y="2"/>
                  <a:pt x="19" y="1"/>
                  <a:pt x="17" y="0"/>
                </a:cubicBezTo>
                <a:cubicBezTo>
                  <a:pt x="14" y="0"/>
                  <a:pt x="12" y="1"/>
                  <a:pt x="10" y="3"/>
                </a:cubicBezTo>
                <a:lnTo>
                  <a:pt x="4" y="7"/>
                </a:lnTo>
                <a:cubicBezTo>
                  <a:pt x="3" y="8"/>
                  <a:pt x="2" y="9"/>
                  <a:pt x="1" y="11"/>
                </a:cubicBezTo>
                <a:lnTo>
                  <a:pt x="0" y="15"/>
                </a:lnTo>
                <a:cubicBezTo>
                  <a:pt x="0" y="17"/>
                  <a:pt x="0" y="19"/>
                  <a:pt x="1" y="21"/>
                </a:cubicBezTo>
                <a:lnTo>
                  <a:pt x="2" y="22"/>
                </a:lnTo>
                <a:cubicBezTo>
                  <a:pt x="1" y="23"/>
                  <a:pt x="1" y="25"/>
                  <a:pt x="0" y="26"/>
                </a:cubicBezTo>
                <a:cubicBezTo>
                  <a:pt x="0" y="27"/>
                  <a:pt x="0" y="28"/>
                  <a:pt x="0" y="29"/>
                </a:cubicBezTo>
                <a:lnTo>
                  <a:pt x="0" y="30"/>
                </a:lnTo>
                <a:cubicBezTo>
                  <a:pt x="0" y="32"/>
                  <a:pt x="0" y="35"/>
                  <a:pt x="2" y="3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4" name="Google Shape;4654;p90"/>
          <p:cNvSpPr/>
          <p:nvPr/>
        </p:nvSpPr>
        <p:spPr>
          <a:xfrm>
            <a:off x="8313945" y="4462896"/>
            <a:ext cx="13518" cy="11588"/>
          </a:xfrm>
          <a:custGeom>
            <a:rect b="b" l="l" r="r" t="t"/>
            <a:pathLst>
              <a:path extrusionOk="0" h="26" w="33">
                <a:moveTo>
                  <a:pt x="7" y="24"/>
                </a:moveTo>
                <a:lnTo>
                  <a:pt x="15" y="25"/>
                </a:lnTo>
                <a:cubicBezTo>
                  <a:pt x="16" y="25"/>
                  <a:pt x="16" y="25"/>
                  <a:pt x="17" y="25"/>
                </a:cubicBezTo>
                <a:lnTo>
                  <a:pt x="17" y="25"/>
                </a:lnTo>
                <a:lnTo>
                  <a:pt x="21" y="25"/>
                </a:lnTo>
                <a:cubicBezTo>
                  <a:pt x="23" y="25"/>
                  <a:pt x="26" y="23"/>
                  <a:pt x="27" y="21"/>
                </a:cubicBezTo>
                <a:lnTo>
                  <a:pt x="29" y="19"/>
                </a:lnTo>
                <a:cubicBezTo>
                  <a:pt x="32" y="15"/>
                  <a:pt x="31" y="10"/>
                  <a:pt x="28" y="8"/>
                </a:cubicBezTo>
                <a:lnTo>
                  <a:pt x="22" y="3"/>
                </a:lnTo>
                <a:lnTo>
                  <a:pt x="20" y="2"/>
                </a:lnTo>
                <a:cubicBezTo>
                  <a:pt x="17" y="0"/>
                  <a:pt x="13" y="1"/>
                  <a:pt x="11" y="3"/>
                </a:cubicBezTo>
                <a:lnTo>
                  <a:pt x="5" y="6"/>
                </a:lnTo>
                <a:cubicBezTo>
                  <a:pt x="4" y="7"/>
                  <a:pt x="3" y="8"/>
                  <a:pt x="2" y="10"/>
                </a:cubicBezTo>
                <a:lnTo>
                  <a:pt x="1" y="12"/>
                </a:lnTo>
                <a:cubicBezTo>
                  <a:pt x="0" y="15"/>
                  <a:pt x="0" y="18"/>
                  <a:pt x="1" y="20"/>
                </a:cubicBezTo>
                <a:cubicBezTo>
                  <a:pt x="2" y="23"/>
                  <a:pt x="5" y="24"/>
                  <a:pt x="7" y="2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5" name="Google Shape;4655;p90"/>
          <p:cNvSpPr/>
          <p:nvPr/>
        </p:nvSpPr>
        <p:spPr>
          <a:xfrm>
            <a:off x="8213518" y="4431995"/>
            <a:ext cx="17381" cy="17382"/>
          </a:xfrm>
          <a:custGeom>
            <a:rect b="b" l="l" r="r" t="t"/>
            <a:pathLst>
              <a:path extrusionOk="0" h="40" w="40">
                <a:moveTo>
                  <a:pt x="8" y="36"/>
                </a:moveTo>
                <a:cubicBezTo>
                  <a:pt x="10" y="36"/>
                  <a:pt x="11" y="36"/>
                  <a:pt x="13" y="35"/>
                </a:cubicBezTo>
                <a:lnTo>
                  <a:pt x="14" y="35"/>
                </a:lnTo>
                <a:cubicBezTo>
                  <a:pt x="15" y="36"/>
                  <a:pt x="16" y="36"/>
                  <a:pt x="17" y="36"/>
                </a:cubicBezTo>
                <a:cubicBezTo>
                  <a:pt x="18" y="38"/>
                  <a:pt x="20" y="39"/>
                  <a:pt x="22" y="39"/>
                </a:cubicBezTo>
                <a:cubicBezTo>
                  <a:pt x="23" y="39"/>
                  <a:pt x="23" y="39"/>
                  <a:pt x="24" y="39"/>
                </a:cubicBezTo>
                <a:cubicBezTo>
                  <a:pt x="26" y="39"/>
                  <a:pt x="27" y="39"/>
                  <a:pt x="28" y="38"/>
                </a:cubicBezTo>
                <a:lnTo>
                  <a:pt x="33" y="34"/>
                </a:lnTo>
                <a:cubicBezTo>
                  <a:pt x="36" y="33"/>
                  <a:pt x="38" y="31"/>
                  <a:pt x="38" y="27"/>
                </a:cubicBezTo>
                <a:lnTo>
                  <a:pt x="39" y="22"/>
                </a:lnTo>
                <a:lnTo>
                  <a:pt x="38" y="10"/>
                </a:lnTo>
                <a:lnTo>
                  <a:pt x="37" y="7"/>
                </a:lnTo>
                <a:cubicBezTo>
                  <a:pt x="36" y="6"/>
                  <a:pt x="35" y="4"/>
                  <a:pt x="34" y="3"/>
                </a:cubicBezTo>
                <a:cubicBezTo>
                  <a:pt x="33" y="2"/>
                  <a:pt x="31" y="1"/>
                  <a:pt x="31" y="1"/>
                </a:cubicBezTo>
                <a:cubicBezTo>
                  <a:pt x="29" y="0"/>
                  <a:pt x="26" y="0"/>
                  <a:pt x="24" y="1"/>
                </a:cubicBezTo>
                <a:cubicBezTo>
                  <a:pt x="23" y="0"/>
                  <a:pt x="21" y="0"/>
                  <a:pt x="19" y="0"/>
                </a:cubicBezTo>
                <a:lnTo>
                  <a:pt x="16" y="1"/>
                </a:lnTo>
                <a:cubicBezTo>
                  <a:pt x="15" y="2"/>
                  <a:pt x="14" y="2"/>
                  <a:pt x="14" y="2"/>
                </a:cubicBezTo>
                <a:lnTo>
                  <a:pt x="7" y="6"/>
                </a:lnTo>
                <a:cubicBezTo>
                  <a:pt x="5" y="8"/>
                  <a:pt x="4" y="10"/>
                  <a:pt x="4" y="12"/>
                </a:cubicBezTo>
                <a:lnTo>
                  <a:pt x="4" y="13"/>
                </a:lnTo>
                <a:cubicBezTo>
                  <a:pt x="3" y="14"/>
                  <a:pt x="3" y="14"/>
                  <a:pt x="3" y="15"/>
                </a:cubicBezTo>
                <a:cubicBezTo>
                  <a:pt x="3" y="15"/>
                  <a:pt x="3" y="15"/>
                  <a:pt x="3" y="16"/>
                </a:cubicBezTo>
                <a:cubicBezTo>
                  <a:pt x="2" y="17"/>
                  <a:pt x="1" y="20"/>
                  <a:pt x="1" y="22"/>
                </a:cubicBezTo>
                <a:cubicBezTo>
                  <a:pt x="0" y="23"/>
                  <a:pt x="0" y="25"/>
                  <a:pt x="0" y="27"/>
                </a:cubicBezTo>
                <a:lnTo>
                  <a:pt x="1" y="30"/>
                </a:lnTo>
                <a:cubicBezTo>
                  <a:pt x="2" y="33"/>
                  <a:pt x="5" y="35"/>
                  <a:pt x="8" y="3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6" name="Google Shape;4656;p90"/>
          <p:cNvSpPr/>
          <p:nvPr/>
        </p:nvSpPr>
        <p:spPr>
          <a:xfrm>
            <a:off x="8325532" y="4516972"/>
            <a:ext cx="19313" cy="13520"/>
          </a:xfrm>
          <a:custGeom>
            <a:rect b="b" l="l" r="r" t="t"/>
            <a:pathLst>
              <a:path extrusionOk="0" h="30" w="42">
                <a:moveTo>
                  <a:pt x="33" y="10"/>
                </a:moveTo>
                <a:lnTo>
                  <a:pt x="27" y="6"/>
                </a:lnTo>
                <a:cubicBezTo>
                  <a:pt x="27" y="5"/>
                  <a:pt x="26" y="5"/>
                  <a:pt x="25" y="4"/>
                </a:cubicBezTo>
                <a:lnTo>
                  <a:pt x="18" y="1"/>
                </a:lnTo>
                <a:cubicBezTo>
                  <a:pt x="15" y="0"/>
                  <a:pt x="12" y="1"/>
                  <a:pt x="10" y="2"/>
                </a:cubicBezTo>
                <a:lnTo>
                  <a:pt x="7" y="5"/>
                </a:lnTo>
                <a:lnTo>
                  <a:pt x="6" y="6"/>
                </a:lnTo>
                <a:cubicBezTo>
                  <a:pt x="5" y="6"/>
                  <a:pt x="3" y="7"/>
                  <a:pt x="3" y="7"/>
                </a:cubicBezTo>
                <a:cubicBezTo>
                  <a:pt x="0" y="9"/>
                  <a:pt x="0" y="16"/>
                  <a:pt x="1" y="19"/>
                </a:cubicBezTo>
                <a:cubicBezTo>
                  <a:pt x="1" y="20"/>
                  <a:pt x="2" y="22"/>
                  <a:pt x="2" y="22"/>
                </a:cubicBezTo>
                <a:lnTo>
                  <a:pt x="4" y="24"/>
                </a:lnTo>
                <a:cubicBezTo>
                  <a:pt x="5" y="25"/>
                  <a:pt x="7" y="26"/>
                  <a:pt x="8" y="27"/>
                </a:cubicBezTo>
                <a:cubicBezTo>
                  <a:pt x="9" y="27"/>
                  <a:pt x="10" y="27"/>
                  <a:pt x="11" y="27"/>
                </a:cubicBezTo>
                <a:lnTo>
                  <a:pt x="15" y="28"/>
                </a:lnTo>
                <a:cubicBezTo>
                  <a:pt x="16" y="28"/>
                  <a:pt x="18" y="28"/>
                  <a:pt x="19" y="28"/>
                </a:cubicBezTo>
                <a:lnTo>
                  <a:pt x="23" y="27"/>
                </a:lnTo>
                <a:cubicBezTo>
                  <a:pt x="24" y="27"/>
                  <a:pt x="26" y="28"/>
                  <a:pt x="27" y="28"/>
                </a:cubicBezTo>
                <a:lnTo>
                  <a:pt x="29" y="29"/>
                </a:lnTo>
                <a:cubicBezTo>
                  <a:pt x="29" y="29"/>
                  <a:pt x="30" y="29"/>
                  <a:pt x="31" y="29"/>
                </a:cubicBezTo>
                <a:cubicBezTo>
                  <a:pt x="34" y="29"/>
                  <a:pt x="36" y="27"/>
                  <a:pt x="38" y="25"/>
                </a:cubicBezTo>
                <a:lnTo>
                  <a:pt x="39" y="21"/>
                </a:lnTo>
                <a:cubicBezTo>
                  <a:pt x="41" y="19"/>
                  <a:pt x="41" y="16"/>
                  <a:pt x="39" y="14"/>
                </a:cubicBezTo>
                <a:cubicBezTo>
                  <a:pt x="38" y="12"/>
                  <a:pt x="36" y="10"/>
                  <a:pt x="33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7" name="Google Shape;4657;p90"/>
          <p:cNvSpPr/>
          <p:nvPr/>
        </p:nvSpPr>
        <p:spPr>
          <a:xfrm>
            <a:off x="8259869" y="4175135"/>
            <a:ext cx="13518" cy="19313"/>
          </a:xfrm>
          <a:custGeom>
            <a:rect b="b" l="l" r="r" t="t"/>
            <a:pathLst>
              <a:path extrusionOk="0" h="42" w="32">
                <a:moveTo>
                  <a:pt x="5" y="6"/>
                </a:moveTo>
                <a:cubicBezTo>
                  <a:pt x="4" y="7"/>
                  <a:pt x="4" y="7"/>
                  <a:pt x="4" y="8"/>
                </a:cubicBezTo>
                <a:lnTo>
                  <a:pt x="3" y="8"/>
                </a:lnTo>
                <a:cubicBezTo>
                  <a:pt x="2" y="10"/>
                  <a:pt x="1" y="12"/>
                  <a:pt x="0" y="14"/>
                </a:cubicBezTo>
                <a:lnTo>
                  <a:pt x="0" y="20"/>
                </a:lnTo>
                <a:cubicBezTo>
                  <a:pt x="0" y="21"/>
                  <a:pt x="0" y="21"/>
                  <a:pt x="0" y="22"/>
                </a:cubicBezTo>
                <a:lnTo>
                  <a:pt x="2" y="34"/>
                </a:lnTo>
                <a:cubicBezTo>
                  <a:pt x="3" y="38"/>
                  <a:pt x="6" y="41"/>
                  <a:pt x="10" y="41"/>
                </a:cubicBezTo>
                <a:lnTo>
                  <a:pt x="11" y="41"/>
                </a:lnTo>
                <a:cubicBezTo>
                  <a:pt x="14" y="41"/>
                  <a:pt x="16" y="39"/>
                  <a:pt x="18" y="37"/>
                </a:cubicBezTo>
                <a:lnTo>
                  <a:pt x="27" y="24"/>
                </a:lnTo>
                <a:cubicBezTo>
                  <a:pt x="28" y="23"/>
                  <a:pt x="28" y="22"/>
                  <a:pt x="29" y="21"/>
                </a:cubicBezTo>
                <a:lnTo>
                  <a:pt x="30" y="15"/>
                </a:lnTo>
                <a:cubicBezTo>
                  <a:pt x="31" y="11"/>
                  <a:pt x="29" y="8"/>
                  <a:pt x="27" y="6"/>
                </a:cubicBezTo>
                <a:lnTo>
                  <a:pt x="20" y="2"/>
                </a:lnTo>
                <a:cubicBezTo>
                  <a:pt x="18" y="1"/>
                  <a:pt x="14" y="0"/>
                  <a:pt x="13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8" y="2"/>
                  <a:pt x="6" y="4"/>
                  <a:pt x="5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8" name="Google Shape;4658;p90"/>
          <p:cNvSpPr/>
          <p:nvPr/>
        </p:nvSpPr>
        <p:spPr>
          <a:xfrm>
            <a:off x="8265662" y="4122989"/>
            <a:ext cx="44420" cy="34763"/>
          </a:xfrm>
          <a:custGeom>
            <a:rect b="b" l="l" r="r" t="t"/>
            <a:pathLst>
              <a:path extrusionOk="0" h="80" w="100">
                <a:moveTo>
                  <a:pt x="96" y="3"/>
                </a:moveTo>
                <a:cubicBezTo>
                  <a:pt x="93" y="0"/>
                  <a:pt x="89" y="0"/>
                  <a:pt x="86" y="1"/>
                </a:cubicBezTo>
                <a:lnTo>
                  <a:pt x="82" y="4"/>
                </a:lnTo>
                <a:lnTo>
                  <a:pt x="78" y="4"/>
                </a:lnTo>
                <a:cubicBezTo>
                  <a:pt x="76" y="4"/>
                  <a:pt x="73" y="4"/>
                  <a:pt x="71" y="6"/>
                </a:cubicBezTo>
                <a:lnTo>
                  <a:pt x="69" y="8"/>
                </a:lnTo>
                <a:cubicBezTo>
                  <a:pt x="68" y="8"/>
                  <a:pt x="68" y="9"/>
                  <a:pt x="67" y="10"/>
                </a:cubicBezTo>
                <a:lnTo>
                  <a:pt x="63" y="16"/>
                </a:lnTo>
                <a:cubicBezTo>
                  <a:pt x="63" y="16"/>
                  <a:pt x="62" y="17"/>
                  <a:pt x="62" y="19"/>
                </a:cubicBezTo>
                <a:lnTo>
                  <a:pt x="61" y="19"/>
                </a:lnTo>
                <a:lnTo>
                  <a:pt x="56" y="12"/>
                </a:lnTo>
                <a:cubicBezTo>
                  <a:pt x="55" y="11"/>
                  <a:pt x="54" y="10"/>
                  <a:pt x="53" y="10"/>
                </a:cubicBezTo>
                <a:lnTo>
                  <a:pt x="49" y="8"/>
                </a:lnTo>
                <a:cubicBezTo>
                  <a:pt x="47" y="7"/>
                  <a:pt x="45" y="7"/>
                  <a:pt x="44" y="8"/>
                </a:cubicBezTo>
                <a:lnTo>
                  <a:pt x="35" y="10"/>
                </a:lnTo>
                <a:lnTo>
                  <a:pt x="35" y="10"/>
                </a:lnTo>
                <a:cubicBezTo>
                  <a:pt x="34" y="9"/>
                  <a:pt x="33" y="9"/>
                  <a:pt x="32" y="8"/>
                </a:cubicBezTo>
                <a:lnTo>
                  <a:pt x="30" y="8"/>
                </a:lnTo>
                <a:cubicBezTo>
                  <a:pt x="29" y="7"/>
                  <a:pt x="27" y="7"/>
                  <a:pt x="26" y="8"/>
                </a:cubicBezTo>
                <a:lnTo>
                  <a:pt x="15" y="11"/>
                </a:lnTo>
                <a:lnTo>
                  <a:pt x="8" y="11"/>
                </a:lnTo>
                <a:cubicBezTo>
                  <a:pt x="4" y="11"/>
                  <a:pt x="0" y="16"/>
                  <a:pt x="0" y="21"/>
                </a:cubicBezTo>
                <a:cubicBezTo>
                  <a:pt x="0" y="23"/>
                  <a:pt x="1" y="25"/>
                  <a:pt x="3" y="27"/>
                </a:cubicBezTo>
                <a:lnTo>
                  <a:pt x="3" y="28"/>
                </a:lnTo>
                <a:lnTo>
                  <a:pt x="3" y="31"/>
                </a:lnTo>
                <a:cubicBezTo>
                  <a:pt x="3" y="33"/>
                  <a:pt x="3" y="34"/>
                  <a:pt x="4" y="35"/>
                </a:cubicBezTo>
                <a:lnTo>
                  <a:pt x="6" y="38"/>
                </a:lnTo>
                <a:cubicBezTo>
                  <a:pt x="6" y="38"/>
                  <a:pt x="6" y="38"/>
                  <a:pt x="6" y="39"/>
                </a:cubicBezTo>
                <a:lnTo>
                  <a:pt x="6" y="39"/>
                </a:lnTo>
                <a:cubicBezTo>
                  <a:pt x="5" y="41"/>
                  <a:pt x="4" y="43"/>
                  <a:pt x="4" y="45"/>
                </a:cubicBezTo>
                <a:cubicBezTo>
                  <a:pt x="4" y="46"/>
                  <a:pt x="3" y="48"/>
                  <a:pt x="3" y="49"/>
                </a:cubicBezTo>
                <a:lnTo>
                  <a:pt x="3" y="51"/>
                </a:lnTo>
                <a:cubicBezTo>
                  <a:pt x="3" y="52"/>
                  <a:pt x="3" y="54"/>
                  <a:pt x="4" y="55"/>
                </a:cubicBezTo>
                <a:cubicBezTo>
                  <a:pt x="4" y="56"/>
                  <a:pt x="4" y="56"/>
                  <a:pt x="4" y="56"/>
                </a:cubicBezTo>
                <a:cubicBezTo>
                  <a:pt x="3" y="58"/>
                  <a:pt x="3" y="61"/>
                  <a:pt x="5" y="63"/>
                </a:cubicBezTo>
                <a:cubicBezTo>
                  <a:pt x="7" y="67"/>
                  <a:pt x="14" y="68"/>
                  <a:pt x="17" y="65"/>
                </a:cubicBezTo>
                <a:lnTo>
                  <a:pt x="21" y="64"/>
                </a:lnTo>
                <a:cubicBezTo>
                  <a:pt x="21" y="64"/>
                  <a:pt x="22" y="64"/>
                  <a:pt x="22" y="65"/>
                </a:cubicBezTo>
                <a:cubicBezTo>
                  <a:pt x="22" y="65"/>
                  <a:pt x="22" y="66"/>
                  <a:pt x="22" y="67"/>
                </a:cubicBezTo>
                <a:cubicBezTo>
                  <a:pt x="23" y="69"/>
                  <a:pt x="25" y="71"/>
                  <a:pt x="27" y="72"/>
                </a:cubicBezTo>
                <a:lnTo>
                  <a:pt x="35" y="75"/>
                </a:lnTo>
                <a:lnTo>
                  <a:pt x="43" y="76"/>
                </a:lnTo>
                <a:cubicBezTo>
                  <a:pt x="46" y="76"/>
                  <a:pt x="49" y="75"/>
                  <a:pt x="50" y="72"/>
                </a:cubicBezTo>
                <a:lnTo>
                  <a:pt x="51" y="71"/>
                </a:lnTo>
                <a:cubicBezTo>
                  <a:pt x="52" y="70"/>
                  <a:pt x="52" y="70"/>
                  <a:pt x="52" y="69"/>
                </a:cubicBezTo>
                <a:cubicBezTo>
                  <a:pt x="53" y="71"/>
                  <a:pt x="55" y="73"/>
                  <a:pt x="57" y="74"/>
                </a:cubicBezTo>
                <a:cubicBezTo>
                  <a:pt x="57" y="75"/>
                  <a:pt x="58" y="75"/>
                  <a:pt x="59" y="75"/>
                </a:cubicBezTo>
                <a:lnTo>
                  <a:pt x="63" y="77"/>
                </a:lnTo>
                <a:lnTo>
                  <a:pt x="65" y="78"/>
                </a:lnTo>
                <a:cubicBezTo>
                  <a:pt x="66" y="79"/>
                  <a:pt x="68" y="79"/>
                  <a:pt x="69" y="79"/>
                </a:cubicBezTo>
                <a:cubicBezTo>
                  <a:pt x="70" y="79"/>
                  <a:pt x="71" y="79"/>
                  <a:pt x="72" y="79"/>
                </a:cubicBezTo>
                <a:cubicBezTo>
                  <a:pt x="75" y="78"/>
                  <a:pt x="77" y="76"/>
                  <a:pt x="78" y="74"/>
                </a:cubicBezTo>
                <a:cubicBezTo>
                  <a:pt x="78" y="73"/>
                  <a:pt x="79" y="72"/>
                  <a:pt x="79" y="71"/>
                </a:cubicBezTo>
                <a:lnTo>
                  <a:pt x="79" y="71"/>
                </a:lnTo>
                <a:cubicBezTo>
                  <a:pt x="79" y="70"/>
                  <a:pt x="79" y="70"/>
                  <a:pt x="79" y="70"/>
                </a:cubicBezTo>
                <a:cubicBezTo>
                  <a:pt x="81" y="68"/>
                  <a:pt x="82" y="64"/>
                  <a:pt x="82" y="61"/>
                </a:cubicBezTo>
                <a:cubicBezTo>
                  <a:pt x="82" y="60"/>
                  <a:pt x="81" y="59"/>
                  <a:pt x="80" y="58"/>
                </a:cubicBezTo>
                <a:lnTo>
                  <a:pt x="79" y="55"/>
                </a:lnTo>
                <a:cubicBezTo>
                  <a:pt x="79" y="54"/>
                  <a:pt x="79" y="52"/>
                  <a:pt x="79" y="51"/>
                </a:cubicBezTo>
                <a:cubicBezTo>
                  <a:pt x="79" y="50"/>
                  <a:pt x="79" y="50"/>
                  <a:pt x="79" y="49"/>
                </a:cubicBezTo>
                <a:cubicBezTo>
                  <a:pt x="80" y="48"/>
                  <a:pt x="81" y="47"/>
                  <a:pt x="81" y="46"/>
                </a:cubicBezTo>
                <a:cubicBezTo>
                  <a:pt x="84" y="44"/>
                  <a:pt x="86" y="41"/>
                  <a:pt x="86" y="38"/>
                </a:cubicBezTo>
                <a:cubicBezTo>
                  <a:pt x="86" y="37"/>
                  <a:pt x="86" y="36"/>
                  <a:pt x="86" y="35"/>
                </a:cubicBezTo>
                <a:lnTo>
                  <a:pt x="85" y="34"/>
                </a:lnTo>
                <a:lnTo>
                  <a:pt x="94" y="28"/>
                </a:lnTo>
                <a:cubicBezTo>
                  <a:pt x="97" y="26"/>
                  <a:pt x="98" y="21"/>
                  <a:pt x="97" y="18"/>
                </a:cubicBezTo>
                <a:lnTo>
                  <a:pt x="97" y="15"/>
                </a:lnTo>
                <a:lnTo>
                  <a:pt x="96" y="14"/>
                </a:lnTo>
                <a:lnTo>
                  <a:pt x="96" y="13"/>
                </a:lnTo>
                <a:lnTo>
                  <a:pt x="96" y="13"/>
                </a:lnTo>
                <a:cubicBezTo>
                  <a:pt x="99" y="10"/>
                  <a:pt x="98" y="6"/>
                  <a:pt x="96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59" name="Google Shape;4659;p90"/>
          <p:cNvSpPr/>
          <p:nvPr/>
        </p:nvSpPr>
        <p:spPr>
          <a:xfrm>
            <a:off x="8203861" y="4470621"/>
            <a:ext cx="36695" cy="28970"/>
          </a:xfrm>
          <a:custGeom>
            <a:rect b="b" l="l" r="r" t="t"/>
            <a:pathLst>
              <a:path extrusionOk="0" h="64" w="85">
                <a:moveTo>
                  <a:pt x="60" y="31"/>
                </a:moveTo>
                <a:lnTo>
                  <a:pt x="63" y="35"/>
                </a:lnTo>
                <a:lnTo>
                  <a:pt x="66" y="38"/>
                </a:lnTo>
                <a:cubicBezTo>
                  <a:pt x="68" y="40"/>
                  <a:pt x="71" y="40"/>
                  <a:pt x="74" y="40"/>
                </a:cubicBezTo>
                <a:lnTo>
                  <a:pt x="76" y="39"/>
                </a:lnTo>
                <a:cubicBezTo>
                  <a:pt x="79" y="38"/>
                  <a:pt x="80" y="37"/>
                  <a:pt x="81" y="35"/>
                </a:cubicBezTo>
                <a:lnTo>
                  <a:pt x="83" y="31"/>
                </a:lnTo>
                <a:cubicBezTo>
                  <a:pt x="84" y="30"/>
                  <a:pt x="84" y="28"/>
                  <a:pt x="84" y="27"/>
                </a:cubicBezTo>
                <a:lnTo>
                  <a:pt x="83" y="24"/>
                </a:lnTo>
                <a:cubicBezTo>
                  <a:pt x="83" y="22"/>
                  <a:pt x="82" y="21"/>
                  <a:pt x="81" y="20"/>
                </a:cubicBezTo>
                <a:lnTo>
                  <a:pt x="80" y="18"/>
                </a:lnTo>
                <a:cubicBezTo>
                  <a:pt x="79" y="17"/>
                  <a:pt x="78" y="17"/>
                  <a:pt x="77" y="16"/>
                </a:cubicBezTo>
                <a:lnTo>
                  <a:pt x="77" y="16"/>
                </a:lnTo>
                <a:cubicBezTo>
                  <a:pt x="76" y="15"/>
                  <a:pt x="75" y="14"/>
                  <a:pt x="73" y="13"/>
                </a:cubicBezTo>
                <a:lnTo>
                  <a:pt x="72" y="13"/>
                </a:lnTo>
                <a:cubicBezTo>
                  <a:pt x="72" y="12"/>
                  <a:pt x="72" y="11"/>
                  <a:pt x="72" y="10"/>
                </a:cubicBezTo>
                <a:cubicBezTo>
                  <a:pt x="72" y="9"/>
                  <a:pt x="71" y="7"/>
                  <a:pt x="70" y="5"/>
                </a:cubicBezTo>
                <a:cubicBezTo>
                  <a:pt x="69" y="3"/>
                  <a:pt x="67" y="1"/>
                  <a:pt x="65" y="1"/>
                </a:cubicBezTo>
                <a:cubicBezTo>
                  <a:pt x="63" y="0"/>
                  <a:pt x="62" y="1"/>
                  <a:pt x="60" y="1"/>
                </a:cubicBezTo>
                <a:lnTo>
                  <a:pt x="60" y="1"/>
                </a:lnTo>
                <a:lnTo>
                  <a:pt x="57" y="0"/>
                </a:lnTo>
                <a:cubicBezTo>
                  <a:pt x="56" y="0"/>
                  <a:pt x="55" y="0"/>
                  <a:pt x="53" y="0"/>
                </a:cubicBezTo>
                <a:lnTo>
                  <a:pt x="50" y="1"/>
                </a:lnTo>
                <a:cubicBezTo>
                  <a:pt x="50" y="1"/>
                  <a:pt x="49" y="2"/>
                  <a:pt x="48" y="2"/>
                </a:cubicBezTo>
                <a:lnTo>
                  <a:pt x="46" y="3"/>
                </a:lnTo>
                <a:cubicBezTo>
                  <a:pt x="45" y="4"/>
                  <a:pt x="44" y="4"/>
                  <a:pt x="44" y="5"/>
                </a:cubicBezTo>
                <a:lnTo>
                  <a:pt x="42" y="7"/>
                </a:lnTo>
                <a:cubicBezTo>
                  <a:pt x="42" y="7"/>
                  <a:pt x="41" y="8"/>
                  <a:pt x="41" y="10"/>
                </a:cubicBezTo>
                <a:lnTo>
                  <a:pt x="40" y="12"/>
                </a:lnTo>
                <a:cubicBezTo>
                  <a:pt x="39" y="14"/>
                  <a:pt x="40" y="18"/>
                  <a:pt x="40" y="19"/>
                </a:cubicBezTo>
                <a:cubicBezTo>
                  <a:pt x="40" y="20"/>
                  <a:pt x="41" y="20"/>
                  <a:pt x="41" y="21"/>
                </a:cubicBezTo>
                <a:lnTo>
                  <a:pt x="37" y="23"/>
                </a:lnTo>
                <a:lnTo>
                  <a:pt x="32" y="19"/>
                </a:lnTo>
                <a:cubicBezTo>
                  <a:pt x="28" y="17"/>
                  <a:pt x="24" y="18"/>
                  <a:pt x="22" y="21"/>
                </a:cubicBezTo>
                <a:lnTo>
                  <a:pt x="19" y="23"/>
                </a:lnTo>
                <a:lnTo>
                  <a:pt x="19" y="24"/>
                </a:lnTo>
                <a:cubicBezTo>
                  <a:pt x="18" y="23"/>
                  <a:pt x="16" y="22"/>
                  <a:pt x="15" y="22"/>
                </a:cubicBezTo>
                <a:cubicBezTo>
                  <a:pt x="13" y="22"/>
                  <a:pt x="10" y="23"/>
                  <a:pt x="9" y="25"/>
                </a:cubicBezTo>
                <a:lnTo>
                  <a:pt x="7" y="27"/>
                </a:lnTo>
                <a:cubicBezTo>
                  <a:pt x="6" y="28"/>
                  <a:pt x="6" y="29"/>
                  <a:pt x="5" y="30"/>
                </a:cubicBezTo>
                <a:lnTo>
                  <a:pt x="4" y="32"/>
                </a:lnTo>
                <a:lnTo>
                  <a:pt x="4" y="33"/>
                </a:lnTo>
                <a:cubicBezTo>
                  <a:pt x="2" y="35"/>
                  <a:pt x="1" y="37"/>
                  <a:pt x="1" y="40"/>
                </a:cubicBezTo>
                <a:cubicBezTo>
                  <a:pt x="1" y="40"/>
                  <a:pt x="1" y="41"/>
                  <a:pt x="2" y="41"/>
                </a:cubicBezTo>
                <a:cubicBezTo>
                  <a:pt x="1" y="43"/>
                  <a:pt x="1" y="44"/>
                  <a:pt x="2" y="46"/>
                </a:cubicBezTo>
                <a:lnTo>
                  <a:pt x="2" y="46"/>
                </a:lnTo>
                <a:lnTo>
                  <a:pt x="1" y="49"/>
                </a:lnTo>
                <a:cubicBezTo>
                  <a:pt x="0" y="51"/>
                  <a:pt x="0" y="52"/>
                  <a:pt x="1" y="54"/>
                </a:cubicBezTo>
                <a:lnTo>
                  <a:pt x="1" y="57"/>
                </a:lnTo>
                <a:cubicBezTo>
                  <a:pt x="2" y="59"/>
                  <a:pt x="3" y="61"/>
                  <a:pt x="6" y="62"/>
                </a:cubicBezTo>
                <a:cubicBezTo>
                  <a:pt x="7" y="63"/>
                  <a:pt x="8" y="63"/>
                  <a:pt x="9" y="63"/>
                </a:cubicBezTo>
                <a:cubicBezTo>
                  <a:pt x="10" y="63"/>
                  <a:pt x="11" y="63"/>
                  <a:pt x="12" y="63"/>
                </a:cubicBezTo>
                <a:lnTo>
                  <a:pt x="18" y="60"/>
                </a:lnTo>
                <a:lnTo>
                  <a:pt x="40" y="60"/>
                </a:lnTo>
                <a:cubicBezTo>
                  <a:pt x="41" y="60"/>
                  <a:pt x="42" y="60"/>
                  <a:pt x="42" y="59"/>
                </a:cubicBezTo>
                <a:lnTo>
                  <a:pt x="50" y="57"/>
                </a:lnTo>
                <a:lnTo>
                  <a:pt x="54" y="55"/>
                </a:lnTo>
                <a:cubicBezTo>
                  <a:pt x="55" y="55"/>
                  <a:pt x="56" y="54"/>
                  <a:pt x="56" y="53"/>
                </a:cubicBezTo>
                <a:lnTo>
                  <a:pt x="58" y="52"/>
                </a:lnTo>
                <a:cubicBezTo>
                  <a:pt x="59" y="50"/>
                  <a:pt x="60" y="48"/>
                  <a:pt x="60" y="46"/>
                </a:cubicBezTo>
                <a:lnTo>
                  <a:pt x="60" y="34"/>
                </a:lnTo>
                <a:lnTo>
                  <a:pt x="60" y="32"/>
                </a:lnTo>
                <a:cubicBezTo>
                  <a:pt x="60" y="32"/>
                  <a:pt x="60" y="32"/>
                  <a:pt x="60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0" name="Google Shape;4660;p90"/>
          <p:cNvSpPr/>
          <p:nvPr/>
        </p:nvSpPr>
        <p:spPr>
          <a:xfrm>
            <a:off x="8234761" y="4347019"/>
            <a:ext cx="56008" cy="57939"/>
          </a:xfrm>
          <a:custGeom>
            <a:rect b="b" l="l" r="r" t="t"/>
            <a:pathLst>
              <a:path extrusionOk="0" h="132" w="130">
                <a:moveTo>
                  <a:pt x="45" y="22"/>
                </a:moveTo>
                <a:lnTo>
                  <a:pt x="45" y="21"/>
                </a:lnTo>
                <a:cubicBezTo>
                  <a:pt x="45" y="18"/>
                  <a:pt x="46" y="15"/>
                  <a:pt x="44" y="13"/>
                </a:cubicBezTo>
                <a:cubicBezTo>
                  <a:pt x="44" y="12"/>
                  <a:pt x="43" y="12"/>
                  <a:pt x="42" y="11"/>
                </a:cubicBezTo>
                <a:lnTo>
                  <a:pt x="40" y="10"/>
                </a:lnTo>
                <a:cubicBezTo>
                  <a:pt x="40" y="9"/>
                  <a:pt x="39" y="8"/>
                  <a:pt x="38" y="8"/>
                </a:cubicBezTo>
                <a:lnTo>
                  <a:pt x="37" y="8"/>
                </a:lnTo>
                <a:cubicBezTo>
                  <a:pt x="37" y="5"/>
                  <a:pt x="35" y="3"/>
                  <a:pt x="33" y="2"/>
                </a:cubicBezTo>
                <a:lnTo>
                  <a:pt x="30" y="1"/>
                </a:lnTo>
                <a:cubicBezTo>
                  <a:pt x="29" y="0"/>
                  <a:pt x="27" y="0"/>
                  <a:pt x="25" y="0"/>
                </a:cubicBezTo>
                <a:lnTo>
                  <a:pt x="21" y="1"/>
                </a:lnTo>
                <a:cubicBezTo>
                  <a:pt x="20" y="1"/>
                  <a:pt x="19" y="1"/>
                  <a:pt x="18" y="2"/>
                </a:cubicBezTo>
                <a:lnTo>
                  <a:pt x="8" y="8"/>
                </a:lnTo>
                <a:cubicBezTo>
                  <a:pt x="7" y="8"/>
                  <a:pt x="6" y="9"/>
                  <a:pt x="6" y="9"/>
                </a:cubicBezTo>
                <a:lnTo>
                  <a:pt x="4" y="11"/>
                </a:lnTo>
                <a:cubicBezTo>
                  <a:pt x="3" y="12"/>
                  <a:pt x="3" y="13"/>
                  <a:pt x="2" y="14"/>
                </a:cubicBezTo>
                <a:lnTo>
                  <a:pt x="2" y="17"/>
                </a:lnTo>
                <a:cubicBezTo>
                  <a:pt x="1" y="18"/>
                  <a:pt x="1" y="19"/>
                  <a:pt x="1" y="20"/>
                </a:cubicBezTo>
                <a:cubicBezTo>
                  <a:pt x="1" y="21"/>
                  <a:pt x="0" y="22"/>
                  <a:pt x="0" y="23"/>
                </a:cubicBezTo>
                <a:cubicBezTo>
                  <a:pt x="0" y="26"/>
                  <a:pt x="1" y="29"/>
                  <a:pt x="3" y="31"/>
                </a:cubicBezTo>
                <a:lnTo>
                  <a:pt x="6" y="35"/>
                </a:lnTo>
                <a:cubicBezTo>
                  <a:pt x="5" y="37"/>
                  <a:pt x="6" y="40"/>
                  <a:pt x="7" y="42"/>
                </a:cubicBezTo>
                <a:cubicBezTo>
                  <a:pt x="9" y="45"/>
                  <a:pt x="14" y="46"/>
                  <a:pt x="17" y="45"/>
                </a:cubicBezTo>
                <a:lnTo>
                  <a:pt x="22" y="50"/>
                </a:lnTo>
                <a:lnTo>
                  <a:pt x="23" y="55"/>
                </a:lnTo>
                <a:cubicBezTo>
                  <a:pt x="23" y="57"/>
                  <a:pt x="25" y="60"/>
                  <a:pt x="27" y="61"/>
                </a:cubicBezTo>
                <a:cubicBezTo>
                  <a:pt x="29" y="61"/>
                  <a:pt x="30" y="62"/>
                  <a:pt x="32" y="61"/>
                </a:cubicBezTo>
                <a:lnTo>
                  <a:pt x="38" y="70"/>
                </a:lnTo>
                <a:cubicBezTo>
                  <a:pt x="39" y="70"/>
                  <a:pt x="39" y="71"/>
                  <a:pt x="40" y="71"/>
                </a:cubicBezTo>
                <a:lnTo>
                  <a:pt x="42" y="72"/>
                </a:lnTo>
                <a:cubicBezTo>
                  <a:pt x="43" y="72"/>
                  <a:pt x="43" y="72"/>
                  <a:pt x="43" y="73"/>
                </a:cubicBezTo>
                <a:lnTo>
                  <a:pt x="46" y="80"/>
                </a:lnTo>
                <a:cubicBezTo>
                  <a:pt x="46" y="81"/>
                  <a:pt x="47" y="82"/>
                  <a:pt x="48" y="83"/>
                </a:cubicBezTo>
                <a:lnTo>
                  <a:pt x="54" y="88"/>
                </a:lnTo>
                <a:lnTo>
                  <a:pt x="55" y="90"/>
                </a:lnTo>
                <a:cubicBezTo>
                  <a:pt x="56" y="91"/>
                  <a:pt x="57" y="92"/>
                  <a:pt x="59" y="93"/>
                </a:cubicBezTo>
                <a:lnTo>
                  <a:pt x="63" y="102"/>
                </a:lnTo>
                <a:cubicBezTo>
                  <a:pt x="63" y="103"/>
                  <a:pt x="64" y="103"/>
                  <a:pt x="65" y="104"/>
                </a:cubicBezTo>
                <a:lnTo>
                  <a:pt x="74" y="109"/>
                </a:lnTo>
                <a:lnTo>
                  <a:pt x="80" y="115"/>
                </a:lnTo>
                <a:cubicBezTo>
                  <a:pt x="80" y="116"/>
                  <a:pt x="81" y="117"/>
                  <a:pt x="82" y="117"/>
                </a:cubicBezTo>
                <a:lnTo>
                  <a:pt x="84" y="118"/>
                </a:lnTo>
                <a:lnTo>
                  <a:pt x="85" y="120"/>
                </a:lnTo>
                <a:cubicBezTo>
                  <a:pt x="86" y="122"/>
                  <a:pt x="87" y="123"/>
                  <a:pt x="89" y="123"/>
                </a:cubicBezTo>
                <a:lnTo>
                  <a:pt x="91" y="124"/>
                </a:lnTo>
                <a:cubicBezTo>
                  <a:pt x="91" y="125"/>
                  <a:pt x="92" y="125"/>
                  <a:pt x="92" y="125"/>
                </a:cubicBezTo>
                <a:lnTo>
                  <a:pt x="99" y="128"/>
                </a:lnTo>
                <a:cubicBezTo>
                  <a:pt x="100" y="129"/>
                  <a:pt x="101" y="129"/>
                  <a:pt x="102" y="129"/>
                </a:cubicBezTo>
                <a:lnTo>
                  <a:pt x="111" y="131"/>
                </a:lnTo>
                <a:lnTo>
                  <a:pt x="112" y="131"/>
                </a:lnTo>
                <a:cubicBezTo>
                  <a:pt x="113" y="131"/>
                  <a:pt x="114" y="131"/>
                  <a:pt x="116" y="130"/>
                </a:cubicBezTo>
                <a:lnTo>
                  <a:pt x="118" y="129"/>
                </a:lnTo>
                <a:cubicBezTo>
                  <a:pt x="120" y="128"/>
                  <a:pt x="121" y="126"/>
                  <a:pt x="122" y="124"/>
                </a:cubicBezTo>
                <a:lnTo>
                  <a:pt x="123" y="119"/>
                </a:lnTo>
                <a:lnTo>
                  <a:pt x="127" y="114"/>
                </a:lnTo>
                <a:cubicBezTo>
                  <a:pt x="128" y="112"/>
                  <a:pt x="129" y="110"/>
                  <a:pt x="128" y="107"/>
                </a:cubicBezTo>
                <a:lnTo>
                  <a:pt x="127" y="102"/>
                </a:lnTo>
                <a:cubicBezTo>
                  <a:pt x="127" y="101"/>
                  <a:pt x="126" y="101"/>
                  <a:pt x="126" y="100"/>
                </a:cubicBezTo>
                <a:cubicBezTo>
                  <a:pt x="126" y="99"/>
                  <a:pt x="126" y="99"/>
                  <a:pt x="125" y="98"/>
                </a:cubicBezTo>
                <a:cubicBezTo>
                  <a:pt x="125" y="96"/>
                  <a:pt x="123" y="94"/>
                  <a:pt x="120" y="93"/>
                </a:cubicBezTo>
                <a:lnTo>
                  <a:pt x="109" y="89"/>
                </a:lnTo>
                <a:lnTo>
                  <a:pt x="103" y="87"/>
                </a:lnTo>
                <a:cubicBezTo>
                  <a:pt x="102" y="87"/>
                  <a:pt x="100" y="87"/>
                  <a:pt x="99" y="88"/>
                </a:cubicBezTo>
                <a:lnTo>
                  <a:pt x="98" y="87"/>
                </a:lnTo>
                <a:cubicBezTo>
                  <a:pt x="97" y="87"/>
                  <a:pt x="96" y="86"/>
                  <a:pt x="95" y="86"/>
                </a:cubicBezTo>
                <a:lnTo>
                  <a:pt x="91" y="85"/>
                </a:lnTo>
                <a:lnTo>
                  <a:pt x="90" y="85"/>
                </a:lnTo>
                <a:cubicBezTo>
                  <a:pt x="90" y="84"/>
                  <a:pt x="88" y="83"/>
                  <a:pt x="87" y="82"/>
                </a:cubicBezTo>
                <a:lnTo>
                  <a:pt x="85" y="81"/>
                </a:lnTo>
                <a:cubicBezTo>
                  <a:pt x="85" y="81"/>
                  <a:pt x="84" y="80"/>
                  <a:pt x="83" y="80"/>
                </a:cubicBezTo>
                <a:cubicBezTo>
                  <a:pt x="83" y="79"/>
                  <a:pt x="82" y="79"/>
                  <a:pt x="81" y="79"/>
                </a:cubicBezTo>
                <a:lnTo>
                  <a:pt x="73" y="79"/>
                </a:lnTo>
                <a:lnTo>
                  <a:pt x="76" y="72"/>
                </a:lnTo>
                <a:cubicBezTo>
                  <a:pt x="77" y="70"/>
                  <a:pt x="77" y="69"/>
                  <a:pt x="77" y="67"/>
                </a:cubicBezTo>
                <a:lnTo>
                  <a:pt x="76" y="64"/>
                </a:lnTo>
                <a:cubicBezTo>
                  <a:pt x="76" y="62"/>
                  <a:pt x="75" y="60"/>
                  <a:pt x="73" y="59"/>
                </a:cubicBezTo>
                <a:cubicBezTo>
                  <a:pt x="74" y="57"/>
                  <a:pt x="75" y="55"/>
                  <a:pt x="75" y="53"/>
                </a:cubicBezTo>
                <a:cubicBezTo>
                  <a:pt x="75" y="51"/>
                  <a:pt x="74" y="49"/>
                  <a:pt x="72" y="47"/>
                </a:cubicBezTo>
                <a:lnTo>
                  <a:pt x="68" y="44"/>
                </a:lnTo>
                <a:lnTo>
                  <a:pt x="71" y="35"/>
                </a:lnTo>
                <a:cubicBezTo>
                  <a:pt x="71" y="33"/>
                  <a:pt x="70" y="30"/>
                  <a:pt x="69" y="28"/>
                </a:cubicBezTo>
                <a:lnTo>
                  <a:pt x="67" y="26"/>
                </a:lnTo>
                <a:cubicBezTo>
                  <a:pt x="65" y="24"/>
                  <a:pt x="63" y="23"/>
                  <a:pt x="61" y="23"/>
                </a:cubicBezTo>
                <a:lnTo>
                  <a:pt x="47" y="23"/>
                </a:lnTo>
                <a:lnTo>
                  <a:pt x="45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1" name="Google Shape;4661;p90"/>
          <p:cNvSpPr/>
          <p:nvPr/>
        </p:nvSpPr>
        <p:spPr>
          <a:xfrm>
            <a:off x="8232831" y="4385644"/>
            <a:ext cx="13518" cy="11588"/>
          </a:xfrm>
          <a:custGeom>
            <a:rect b="b" l="l" r="r" t="t"/>
            <a:pathLst>
              <a:path extrusionOk="0" h="27" w="33">
                <a:moveTo>
                  <a:pt x="32" y="11"/>
                </a:moveTo>
                <a:cubicBezTo>
                  <a:pt x="32" y="8"/>
                  <a:pt x="32" y="6"/>
                  <a:pt x="30" y="4"/>
                </a:cubicBezTo>
                <a:lnTo>
                  <a:pt x="28" y="3"/>
                </a:lnTo>
                <a:cubicBezTo>
                  <a:pt x="26" y="1"/>
                  <a:pt x="24" y="0"/>
                  <a:pt x="22" y="1"/>
                </a:cubicBezTo>
                <a:lnTo>
                  <a:pt x="19" y="1"/>
                </a:lnTo>
                <a:cubicBezTo>
                  <a:pt x="17" y="1"/>
                  <a:pt x="16" y="1"/>
                  <a:pt x="15" y="2"/>
                </a:cubicBezTo>
                <a:lnTo>
                  <a:pt x="13" y="4"/>
                </a:lnTo>
                <a:cubicBezTo>
                  <a:pt x="12" y="4"/>
                  <a:pt x="11" y="5"/>
                  <a:pt x="11" y="5"/>
                </a:cubicBezTo>
                <a:lnTo>
                  <a:pt x="7" y="7"/>
                </a:lnTo>
                <a:cubicBezTo>
                  <a:pt x="4" y="8"/>
                  <a:pt x="1" y="10"/>
                  <a:pt x="0" y="13"/>
                </a:cubicBezTo>
                <a:cubicBezTo>
                  <a:pt x="0" y="17"/>
                  <a:pt x="1" y="20"/>
                  <a:pt x="4" y="22"/>
                </a:cubicBezTo>
                <a:lnTo>
                  <a:pt x="7" y="23"/>
                </a:lnTo>
                <a:cubicBezTo>
                  <a:pt x="7" y="24"/>
                  <a:pt x="8" y="24"/>
                  <a:pt x="9" y="24"/>
                </a:cubicBezTo>
                <a:lnTo>
                  <a:pt x="18" y="26"/>
                </a:ln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6"/>
                  <a:pt x="21" y="26"/>
                </a:cubicBezTo>
                <a:lnTo>
                  <a:pt x="25" y="26"/>
                </a:lnTo>
                <a:cubicBezTo>
                  <a:pt x="27" y="25"/>
                  <a:pt x="29" y="24"/>
                  <a:pt x="31" y="22"/>
                </a:cubicBezTo>
                <a:cubicBezTo>
                  <a:pt x="32" y="20"/>
                  <a:pt x="32" y="18"/>
                  <a:pt x="32" y="16"/>
                </a:cubicBezTo>
                <a:lnTo>
                  <a:pt x="32" y="15"/>
                </a:lnTo>
                <a:cubicBezTo>
                  <a:pt x="32" y="14"/>
                  <a:pt x="32" y="14"/>
                  <a:pt x="32" y="14"/>
                </a:cubicBezTo>
                <a:lnTo>
                  <a:pt x="32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2" name="Google Shape;4662;p90"/>
          <p:cNvSpPr/>
          <p:nvPr/>
        </p:nvSpPr>
        <p:spPr>
          <a:xfrm>
            <a:off x="8250211" y="4399164"/>
            <a:ext cx="17382" cy="23176"/>
          </a:xfrm>
          <a:custGeom>
            <a:rect b="b" l="l" r="r" t="t"/>
            <a:pathLst>
              <a:path extrusionOk="0" h="53" w="38">
                <a:moveTo>
                  <a:pt x="1" y="34"/>
                </a:moveTo>
                <a:cubicBezTo>
                  <a:pt x="0" y="37"/>
                  <a:pt x="1" y="39"/>
                  <a:pt x="2" y="41"/>
                </a:cubicBezTo>
                <a:cubicBezTo>
                  <a:pt x="3" y="42"/>
                  <a:pt x="4" y="42"/>
                  <a:pt x="5" y="43"/>
                </a:cubicBezTo>
                <a:lnTo>
                  <a:pt x="5" y="45"/>
                </a:lnTo>
                <a:cubicBezTo>
                  <a:pt x="5" y="48"/>
                  <a:pt x="7" y="50"/>
                  <a:pt x="9" y="52"/>
                </a:cubicBezTo>
                <a:cubicBezTo>
                  <a:pt x="10" y="52"/>
                  <a:pt x="12" y="52"/>
                  <a:pt x="13" y="52"/>
                </a:cubicBezTo>
                <a:cubicBezTo>
                  <a:pt x="14" y="52"/>
                  <a:pt x="16" y="52"/>
                  <a:pt x="17" y="51"/>
                </a:cubicBezTo>
                <a:lnTo>
                  <a:pt x="31" y="43"/>
                </a:lnTo>
                <a:cubicBezTo>
                  <a:pt x="32" y="43"/>
                  <a:pt x="33" y="42"/>
                  <a:pt x="34" y="41"/>
                </a:cubicBezTo>
                <a:cubicBezTo>
                  <a:pt x="35" y="40"/>
                  <a:pt x="36" y="37"/>
                  <a:pt x="37" y="36"/>
                </a:cubicBezTo>
                <a:cubicBezTo>
                  <a:pt x="37" y="35"/>
                  <a:pt x="37" y="33"/>
                  <a:pt x="37" y="32"/>
                </a:cubicBezTo>
                <a:lnTo>
                  <a:pt x="37" y="30"/>
                </a:lnTo>
                <a:cubicBezTo>
                  <a:pt x="36" y="29"/>
                  <a:pt x="35" y="26"/>
                  <a:pt x="35" y="26"/>
                </a:cubicBezTo>
                <a:cubicBezTo>
                  <a:pt x="35" y="25"/>
                  <a:pt x="35" y="25"/>
                  <a:pt x="34" y="25"/>
                </a:cubicBezTo>
                <a:cubicBezTo>
                  <a:pt x="35" y="24"/>
                  <a:pt x="35" y="23"/>
                  <a:pt x="35" y="23"/>
                </a:cubicBezTo>
                <a:cubicBezTo>
                  <a:pt x="35" y="22"/>
                  <a:pt x="36" y="21"/>
                  <a:pt x="35" y="19"/>
                </a:cubicBezTo>
                <a:lnTo>
                  <a:pt x="34" y="15"/>
                </a:lnTo>
                <a:lnTo>
                  <a:pt x="30" y="6"/>
                </a:lnTo>
                <a:lnTo>
                  <a:pt x="28" y="4"/>
                </a:lnTo>
                <a:cubicBezTo>
                  <a:pt x="27" y="2"/>
                  <a:pt x="25" y="1"/>
                  <a:pt x="23" y="1"/>
                </a:cubicBezTo>
                <a:lnTo>
                  <a:pt x="18" y="0"/>
                </a:lnTo>
                <a:lnTo>
                  <a:pt x="15" y="0"/>
                </a:lnTo>
                <a:cubicBezTo>
                  <a:pt x="13" y="1"/>
                  <a:pt x="11" y="2"/>
                  <a:pt x="9" y="3"/>
                </a:cubicBezTo>
                <a:cubicBezTo>
                  <a:pt x="8" y="5"/>
                  <a:pt x="7" y="7"/>
                  <a:pt x="7" y="9"/>
                </a:cubicBezTo>
                <a:lnTo>
                  <a:pt x="9" y="18"/>
                </a:lnTo>
                <a:lnTo>
                  <a:pt x="9" y="20"/>
                </a:lnTo>
                <a:lnTo>
                  <a:pt x="8" y="20"/>
                </a:lnTo>
                <a:cubicBezTo>
                  <a:pt x="5" y="21"/>
                  <a:pt x="3" y="23"/>
                  <a:pt x="2" y="26"/>
                </a:cubicBezTo>
                <a:cubicBezTo>
                  <a:pt x="2" y="28"/>
                  <a:pt x="2" y="29"/>
                  <a:pt x="2" y="30"/>
                </a:cubicBezTo>
                <a:cubicBezTo>
                  <a:pt x="2" y="31"/>
                  <a:pt x="2" y="32"/>
                  <a:pt x="1" y="32"/>
                </a:cubicBezTo>
                <a:lnTo>
                  <a:pt x="1" y="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3" name="Google Shape;4663;p90"/>
          <p:cNvSpPr/>
          <p:nvPr/>
        </p:nvSpPr>
        <p:spPr>
          <a:xfrm>
            <a:off x="8213518" y="4240798"/>
            <a:ext cx="28969" cy="30901"/>
          </a:xfrm>
          <a:custGeom>
            <a:rect b="b" l="l" r="r" t="t"/>
            <a:pathLst>
              <a:path extrusionOk="0" h="72" w="66">
                <a:moveTo>
                  <a:pt x="3" y="24"/>
                </a:moveTo>
                <a:cubicBezTo>
                  <a:pt x="2" y="24"/>
                  <a:pt x="2" y="25"/>
                  <a:pt x="2" y="26"/>
                </a:cubicBezTo>
                <a:lnTo>
                  <a:pt x="1" y="28"/>
                </a:lnTo>
                <a:cubicBezTo>
                  <a:pt x="0" y="30"/>
                  <a:pt x="0" y="31"/>
                  <a:pt x="0" y="32"/>
                </a:cubicBezTo>
                <a:lnTo>
                  <a:pt x="1" y="35"/>
                </a:lnTo>
                <a:cubicBezTo>
                  <a:pt x="1" y="37"/>
                  <a:pt x="3" y="40"/>
                  <a:pt x="6" y="41"/>
                </a:cubicBezTo>
                <a:cubicBezTo>
                  <a:pt x="7" y="42"/>
                  <a:pt x="9" y="42"/>
                  <a:pt x="10" y="41"/>
                </a:cubicBezTo>
                <a:cubicBezTo>
                  <a:pt x="11" y="42"/>
                  <a:pt x="11" y="42"/>
                  <a:pt x="11" y="42"/>
                </a:cubicBezTo>
                <a:cubicBezTo>
                  <a:pt x="12" y="43"/>
                  <a:pt x="13" y="44"/>
                  <a:pt x="15" y="45"/>
                </a:cubicBezTo>
                <a:lnTo>
                  <a:pt x="15" y="45"/>
                </a:lnTo>
                <a:cubicBezTo>
                  <a:pt x="15" y="47"/>
                  <a:pt x="16" y="48"/>
                  <a:pt x="18" y="49"/>
                </a:cubicBezTo>
                <a:cubicBezTo>
                  <a:pt x="19" y="49"/>
                  <a:pt x="20" y="50"/>
                  <a:pt x="21" y="50"/>
                </a:cubicBezTo>
                <a:cubicBezTo>
                  <a:pt x="20" y="51"/>
                  <a:pt x="20" y="51"/>
                  <a:pt x="20" y="52"/>
                </a:cubicBezTo>
                <a:cubicBezTo>
                  <a:pt x="19" y="55"/>
                  <a:pt x="20" y="57"/>
                  <a:pt x="21" y="59"/>
                </a:cubicBezTo>
                <a:lnTo>
                  <a:pt x="28" y="68"/>
                </a:lnTo>
                <a:cubicBezTo>
                  <a:pt x="29" y="69"/>
                  <a:pt x="32" y="71"/>
                  <a:pt x="34" y="71"/>
                </a:cubicBezTo>
                <a:cubicBezTo>
                  <a:pt x="35" y="71"/>
                  <a:pt x="36" y="70"/>
                  <a:pt x="36" y="70"/>
                </a:cubicBezTo>
                <a:cubicBezTo>
                  <a:pt x="38" y="70"/>
                  <a:pt x="39" y="69"/>
                  <a:pt x="41" y="67"/>
                </a:cubicBezTo>
                <a:lnTo>
                  <a:pt x="42" y="68"/>
                </a:lnTo>
                <a:cubicBezTo>
                  <a:pt x="44" y="69"/>
                  <a:pt x="46" y="69"/>
                  <a:pt x="48" y="68"/>
                </a:cubicBezTo>
                <a:cubicBezTo>
                  <a:pt x="50" y="69"/>
                  <a:pt x="52" y="69"/>
                  <a:pt x="53" y="69"/>
                </a:cubicBezTo>
                <a:cubicBezTo>
                  <a:pt x="55" y="68"/>
                  <a:pt x="57" y="67"/>
                  <a:pt x="58" y="66"/>
                </a:cubicBezTo>
                <a:lnTo>
                  <a:pt x="59" y="65"/>
                </a:lnTo>
                <a:cubicBezTo>
                  <a:pt x="59" y="65"/>
                  <a:pt x="60" y="65"/>
                  <a:pt x="60" y="64"/>
                </a:cubicBezTo>
                <a:cubicBezTo>
                  <a:pt x="63" y="63"/>
                  <a:pt x="65" y="61"/>
                  <a:pt x="65" y="58"/>
                </a:cubicBezTo>
                <a:lnTo>
                  <a:pt x="65" y="56"/>
                </a:lnTo>
                <a:cubicBezTo>
                  <a:pt x="65" y="55"/>
                  <a:pt x="65" y="53"/>
                  <a:pt x="65" y="52"/>
                </a:cubicBezTo>
                <a:cubicBezTo>
                  <a:pt x="65" y="52"/>
                  <a:pt x="64" y="50"/>
                  <a:pt x="64" y="49"/>
                </a:cubicBezTo>
                <a:cubicBezTo>
                  <a:pt x="64" y="48"/>
                  <a:pt x="63" y="47"/>
                  <a:pt x="62" y="46"/>
                </a:cubicBezTo>
                <a:lnTo>
                  <a:pt x="60" y="42"/>
                </a:lnTo>
                <a:cubicBezTo>
                  <a:pt x="59" y="42"/>
                  <a:pt x="59" y="41"/>
                  <a:pt x="58" y="41"/>
                </a:cubicBezTo>
                <a:lnTo>
                  <a:pt x="44" y="30"/>
                </a:lnTo>
                <a:lnTo>
                  <a:pt x="43" y="29"/>
                </a:lnTo>
                <a:lnTo>
                  <a:pt x="44" y="23"/>
                </a:lnTo>
                <a:cubicBezTo>
                  <a:pt x="44" y="23"/>
                  <a:pt x="44" y="22"/>
                  <a:pt x="44" y="21"/>
                </a:cubicBezTo>
                <a:lnTo>
                  <a:pt x="43" y="19"/>
                </a:lnTo>
                <a:cubicBezTo>
                  <a:pt x="43" y="17"/>
                  <a:pt x="43" y="16"/>
                  <a:pt x="41" y="15"/>
                </a:cubicBezTo>
                <a:lnTo>
                  <a:pt x="37" y="10"/>
                </a:lnTo>
                <a:lnTo>
                  <a:pt x="24" y="1"/>
                </a:lnTo>
                <a:cubicBezTo>
                  <a:pt x="22" y="0"/>
                  <a:pt x="20" y="0"/>
                  <a:pt x="17" y="0"/>
                </a:cubicBezTo>
                <a:lnTo>
                  <a:pt x="13" y="1"/>
                </a:lnTo>
                <a:cubicBezTo>
                  <a:pt x="12" y="2"/>
                  <a:pt x="10" y="2"/>
                  <a:pt x="9" y="4"/>
                </a:cubicBezTo>
                <a:lnTo>
                  <a:pt x="7" y="6"/>
                </a:lnTo>
                <a:cubicBezTo>
                  <a:pt x="6" y="7"/>
                  <a:pt x="6" y="8"/>
                  <a:pt x="6" y="10"/>
                </a:cubicBezTo>
                <a:lnTo>
                  <a:pt x="5" y="14"/>
                </a:lnTo>
                <a:lnTo>
                  <a:pt x="5" y="20"/>
                </a:lnTo>
                <a:lnTo>
                  <a:pt x="5" y="21"/>
                </a:lnTo>
                <a:cubicBezTo>
                  <a:pt x="5" y="21"/>
                  <a:pt x="5" y="22"/>
                  <a:pt x="4" y="22"/>
                </a:cubicBezTo>
                <a:lnTo>
                  <a:pt x="3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4" name="Google Shape;4664;p90"/>
          <p:cNvSpPr/>
          <p:nvPr/>
        </p:nvSpPr>
        <p:spPr>
          <a:xfrm>
            <a:off x="8265662" y="4431995"/>
            <a:ext cx="56007" cy="48283"/>
          </a:xfrm>
          <a:custGeom>
            <a:rect b="b" l="l" r="r" t="t"/>
            <a:pathLst>
              <a:path extrusionOk="0" h="109" w="128">
                <a:moveTo>
                  <a:pt x="112" y="74"/>
                </a:moveTo>
                <a:cubicBezTo>
                  <a:pt x="113" y="73"/>
                  <a:pt x="115" y="72"/>
                  <a:pt x="116" y="71"/>
                </a:cubicBezTo>
                <a:cubicBezTo>
                  <a:pt x="117" y="70"/>
                  <a:pt x="118" y="69"/>
                  <a:pt x="118" y="68"/>
                </a:cubicBezTo>
                <a:lnTo>
                  <a:pt x="124" y="56"/>
                </a:lnTo>
                <a:cubicBezTo>
                  <a:pt x="124" y="56"/>
                  <a:pt x="124" y="55"/>
                  <a:pt x="124" y="54"/>
                </a:cubicBezTo>
                <a:lnTo>
                  <a:pt x="127" y="38"/>
                </a:lnTo>
                <a:lnTo>
                  <a:pt x="127" y="33"/>
                </a:lnTo>
                <a:lnTo>
                  <a:pt x="126" y="20"/>
                </a:lnTo>
                <a:lnTo>
                  <a:pt x="125" y="14"/>
                </a:lnTo>
                <a:lnTo>
                  <a:pt x="122" y="10"/>
                </a:lnTo>
                <a:cubicBezTo>
                  <a:pt x="122" y="9"/>
                  <a:pt x="121" y="8"/>
                  <a:pt x="120" y="7"/>
                </a:cubicBezTo>
                <a:lnTo>
                  <a:pt x="114" y="3"/>
                </a:lnTo>
                <a:lnTo>
                  <a:pt x="111" y="1"/>
                </a:lnTo>
                <a:cubicBezTo>
                  <a:pt x="109" y="0"/>
                  <a:pt x="104" y="1"/>
                  <a:pt x="102" y="2"/>
                </a:cubicBezTo>
                <a:lnTo>
                  <a:pt x="100" y="3"/>
                </a:lnTo>
                <a:cubicBezTo>
                  <a:pt x="99" y="3"/>
                  <a:pt x="97" y="3"/>
                  <a:pt x="96" y="4"/>
                </a:cubicBezTo>
                <a:cubicBezTo>
                  <a:pt x="95" y="5"/>
                  <a:pt x="94" y="6"/>
                  <a:pt x="93" y="7"/>
                </a:cubicBezTo>
                <a:lnTo>
                  <a:pt x="90" y="12"/>
                </a:lnTo>
                <a:lnTo>
                  <a:pt x="77" y="22"/>
                </a:lnTo>
                <a:lnTo>
                  <a:pt x="72" y="28"/>
                </a:lnTo>
                <a:cubicBezTo>
                  <a:pt x="70" y="28"/>
                  <a:pt x="69" y="28"/>
                  <a:pt x="68" y="29"/>
                </a:cubicBezTo>
                <a:cubicBezTo>
                  <a:pt x="67" y="29"/>
                  <a:pt x="66" y="30"/>
                  <a:pt x="65" y="31"/>
                </a:cubicBezTo>
                <a:lnTo>
                  <a:pt x="65" y="30"/>
                </a:lnTo>
                <a:cubicBezTo>
                  <a:pt x="65" y="30"/>
                  <a:pt x="66" y="28"/>
                  <a:pt x="67" y="27"/>
                </a:cubicBezTo>
                <a:lnTo>
                  <a:pt x="67" y="25"/>
                </a:lnTo>
                <a:cubicBezTo>
                  <a:pt x="68" y="24"/>
                  <a:pt x="68" y="22"/>
                  <a:pt x="68" y="22"/>
                </a:cubicBezTo>
                <a:cubicBezTo>
                  <a:pt x="69" y="20"/>
                  <a:pt x="68" y="17"/>
                  <a:pt x="67" y="15"/>
                </a:cubicBezTo>
                <a:cubicBezTo>
                  <a:pt x="65" y="14"/>
                  <a:pt x="63" y="12"/>
                  <a:pt x="61" y="12"/>
                </a:cubicBezTo>
                <a:lnTo>
                  <a:pt x="57" y="12"/>
                </a:lnTo>
                <a:lnTo>
                  <a:pt x="54" y="12"/>
                </a:lnTo>
                <a:cubicBezTo>
                  <a:pt x="54" y="12"/>
                  <a:pt x="53" y="12"/>
                  <a:pt x="52" y="13"/>
                </a:cubicBezTo>
                <a:cubicBezTo>
                  <a:pt x="51" y="12"/>
                  <a:pt x="49" y="12"/>
                  <a:pt x="47" y="13"/>
                </a:cubicBezTo>
                <a:lnTo>
                  <a:pt x="40" y="15"/>
                </a:lnTo>
                <a:lnTo>
                  <a:pt x="33" y="20"/>
                </a:lnTo>
                <a:lnTo>
                  <a:pt x="27" y="24"/>
                </a:lnTo>
                <a:cubicBezTo>
                  <a:pt x="26" y="25"/>
                  <a:pt x="26" y="25"/>
                  <a:pt x="26" y="26"/>
                </a:cubicBezTo>
                <a:lnTo>
                  <a:pt x="23" y="30"/>
                </a:lnTo>
                <a:cubicBezTo>
                  <a:pt x="22" y="31"/>
                  <a:pt x="22" y="32"/>
                  <a:pt x="22" y="33"/>
                </a:cubicBezTo>
                <a:cubicBezTo>
                  <a:pt x="21" y="34"/>
                  <a:pt x="21" y="34"/>
                  <a:pt x="21" y="34"/>
                </a:cubicBezTo>
                <a:lnTo>
                  <a:pt x="19" y="37"/>
                </a:lnTo>
                <a:cubicBezTo>
                  <a:pt x="18" y="38"/>
                  <a:pt x="18" y="38"/>
                  <a:pt x="17" y="39"/>
                </a:cubicBezTo>
                <a:lnTo>
                  <a:pt x="17" y="39"/>
                </a:lnTo>
                <a:cubicBezTo>
                  <a:pt x="16" y="39"/>
                  <a:pt x="15" y="39"/>
                  <a:pt x="13" y="40"/>
                </a:cubicBezTo>
                <a:lnTo>
                  <a:pt x="10" y="42"/>
                </a:lnTo>
                <a:cubicBezTo>
                  <a:pt x="9" y="42"/>
                  <a:pt x="8" y="42"/>
                  <a:pt x="8" y="43"/>
                </a:cubicBezTo>
                <a:lnTo>
                  <a:pt x="4" y="46"/>
                </a:lnTo>
                <a:cubicBezTo>
                  <a:pt x="4" y="47"/>
                  <a:pt x="3" y="47"/>
                  <a:pt x="3" y="48"/>
                </a:cubicBezTo>
                <a:lnTo>
                  <a:pt x="1" y="51"/>
                </a:lnTo>
                <a:cubicBezTo>
                  <a:pt x="0" y="53"/>
                  <a:pt x="0" y="55"/>
                  <a:pt x="0" y="57"/>
                </a:cubicBezTo>
                <a:lnTo>
                  <a:pt x="1" y="61"/>
                </a:lnTo>
                <a:cubicBezTo>
                  <a:pt x="1" y="63"/>
                  <a:pt x="1" y="63"/>
                  <a:pt x="2" y="64"/>
                </a:cubicBezTo>
                <a:lnTo>
                  <a:pt x="5" y="69"/>
                </a:lnTo>
                <a:cubicBezTo>
                  <a:pt x="6" y="70"/>
                  <a:pt x="6" y="70"/>
                  <a:pt x="7" y="71"/>
                </a:cubicBezTo>
                <a:lnTo>
                  <a:pt x="10" y="74"/>
                </a:lnTo>
                <a:cubicBezTo>
                  <a:pt x="11" y="75"/>
                  <a:pt x="13" y="76"/>
                  <a:pt x="14" y="76"/>
                </a:cubicBezTo>
                <a:lnTo>
                  <a:pt x="17" y="77"/>
                </a:lnTo>
                <a:cubicBezTo>
                  <a:pt x="20" y="77"/>
                  <a:pt x="23" y="76"/>
                  <a:pt x="25" y="73"/>
                </a:cubicBezTo>
                <a:cubicBezTo>
                  <a:pt x="27" y="71"/>
                  <a:pt x="27" y="69"/>
                  <a:pt x="26" y="66"/>
                </a:cubicBezTo>
                <a:cubicBezTo>
                  <a:pt x="27" y="67"/>
                  <a:pt x="27" y="67"/>
                  <a:pt x="28" y="67"/>
                </a:cubicBezTo>
                <a:lnTo>
                  <a:pt x="29" y="68"/>
                </a:lnTo>
                <a:cubicBezTo>
                  <a:pt x="30" y="68"/>
                  <a:pt x="31" y="68"/>
                  <a:pt x="32" y="68"/>
                </a:cubicBezTo>
                <a:lnTo>
                  <a:pt x="39" y="69"/>
                </a:lnTo>
                <a:cubicBezTo>
                  <a:pt x="40" y="69"/>
                  <a:pt x="41" y="69"/>
                  <a:pt x="42" y="68"/>
                </a:cubicBezTo>
                <a:lnTo>
                  <a:pt x="45" y="68"/>
                </a:lnTo>
                <a:cubicBezTo>
                  <a:pt x="46" y="67"/>
                  <a:pt x="47" y="67"/>
                  <a:pt x="47" y="66"/>
                </a:cubicBezTo>
                <a:lnTo>
                  <a:pt x="57" y="59"/>
                </a:lnTo>
                <a:lnTo>
                  <a:pt x="61" y="53"/>
                </a:lnTo>
                <a:cubicBezTo>
                  <a:pt x="63" y="51"/>
                  <a:pt x="65" y="48"/>
                  <a:pt x="65" y="45"/>
                </a:cubicBezTo>
                <a:cubicBezTo>
                  <a:pt x="66" y="45"/>
                  <a:pt x="66" y="46"/>
                  <a:pt x="66" y="46"/>
                </a:cubicBezTo>
                <a:lnTo>
                  <a:pt x="69" y="50"/>
                </a:lnTo>
                <a:cubicBezTo>
                  <a:pt x="69" y="51"/>
                  <a:pt x="69" y="53"/>
                  <a:pt x="69" y="53"/>
                </a:cubicBezTo>
                <a:cubicBezTo>
                  <a:pt x="69" y="54"/>
                  <a:pt x="70" y="55"/>
                  <a:pt x="70" y="56"/>
                </a:cubicBezTo>
                <a:lnTo>
                  <a:pt x="71" y="58"/>
                </a:lnTo>
                <a:lnTo>
                  <a:pt x="71" y="58"/>
                </a:lnTo>
                <a:cubicBezTo>
                  <a:pt x="71" y="60"/>
                  <a:pt x="71" y="61"/>
                  <a:pt x="71" y="62"/>
                </a:cubicBezTo>
                <a:cubicBezTo>
                  <a:pt x="71" y="64"/>
                  <a:pt x="73" y="66"/>
                  <a:pt x="75" y="67"/>
                </a:cubicBezTo>
                <a:lnTo>
                  <a:pt x="78" y="70"/>
                </a:lnTo>
                <a:lnTo>
                  <a:pt x="79" y="74"/>
                </a:lnTo>
                <a:cubicBezTo>
                  <a:pt x="80" y="74"/>
                  <a:pt x="81" y="77"/>
                  <a:pt x="81" y="77"/>
                </a:cubicBezTo>
                <a:cubicBezTo>
                  <a:pt x="81" y="78"/>
                  <a:pt x="83" y="80"/>
                  <a:pt x="83" y="81"/>
                </a:cubicBezTo>
                <a:cubicBezTo>
                  <a:pt x="84" y="82"/>
                  <a:pt x="86" y="84"/>
                  <a:pt x="87" y="84"/>
                </a:cubicBezTo>
                <a:lnTo>
                  <a:pt x="81" y="90"/>
                </a:lnTo>
                <a:cubicBezTo>
                  <a:pt x="81" y="90"/>
                  <a:pt x="80" y="91"/>
                  <a:pt x="80" y="92"/>
                </a:cubicBezTo>
                <a:lnTo>
                  <a:pt x="78" y="95"/>
                </a:lnTo>
                <a:cubicBezTo>
                  <a:pt x="77" y="97"/>
                  <a:pt x="77" y="101"/>
                  <a:pt x="80" y="103"/>
                </a:cubicBezTo>
                <a:lnTo>
                  <a:pt x="82" y="106"/>
                </a:lnTo>
                <a:cubicBezTo>
                  <a:pt x="83" y="108"/>
                  <a:pt x="85" y="108"/>
                  <a:pt x="88" y="108"/>
                </a:cubicBezTo>
                <a:cubicBezTo>
                  <a:pt x="88" y="108"/>
                  <a:pt x="88" y="108"/>
                  <a:pt x="89" y="108"/>
                </a:cubicBezTo>
                <a:lnTo>
                  <a:pt x="93" y="108"/>
                </a:lnTo>
                <a:cubicBezTo>
                  <a:pt x="94" y="108"/>
                  <a:pt x="96" y="107"/>
                  <a:pt x="97" y="107"/>
                </a:cubicBezTo>
                <a:lnTo>
                  <a:pt x="100" y="104"/>
                </a:lnTo>
                <a:cubicBezTo>
                  <a:pt x="103" y="103"/>
                  <a:pt x="104" y="100"/>
                  <a:pt x="104" y="98"/>
                </a:cubicBezTo>
                <a:lnTo>
                  <a:pt x="104" y="92"/>
                </a:lnTo>
                <a:cubicBezTo>
                  <a:pt x="104" y="91"/>
                  <a:pt x="104" y="90"/>
                  <a:pt x="104" y="89"/>
                </a:cubicBezTo>
                <a:cubicBezTo>
                  <a:pt x="104" y="88"/>
                  <a:pt x="103" y="86"/>
                  <a:pt x="103" y="85"/>
                </a:cubicBezTo>
                <a:cubicBezTo>
                  <a:pt x="102" y="84"/>
                  <a:pt x="101" y="83"/>
                  <a:pt x="100" y="82"/>
                </a:cubicBezTo>
                <a:lnTo>
                  <a:pt x="102" y="81"/>
                </a:lnTo>
                <a:cubicBezTo>
                  <a:pt x="103" y="81"/>
                  <a:pt x="104" y="80"/>
                  <a:pt x="104" y="80"/>
                </a:cubicBezTo>
                <a:lnTo>
                  <a:pt x="110" y="74"/>
                </a:lnTo>
                <a:lnTo>
                  <a:pt x="112" y="7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5" name="Google Shape;4665;p90"/>
          <p:cNvSpPr/>
          <p:nvPr/>
        </p:nvSpPr>
        <p:spPr>
          <a:xfrm>
            <a:off x="8294632" y="4509247"/>
            <a:ext cx="19313" cy="23175"/>
          </a:xfrm>
          <a:custGeom>
            <a:rect b="b" l="l" r="r" t="t"/>
            <a:pathLst>
              <a:path extrusionOk="0" h="52" w="42">
                <a:moveTo>
                  <a:pt x="4" y="45"/>
                </a:moveTo>
                <a:lnTo>
                  <a:pt x="9" y="47"/>
                </a:lnTo>
                <a:lnTo>
                  <a:pt x="20" y="50"/>
                </a:lnTo>
                <a:lnTo>
                  <a:pt x="23" y="51"/>
                </a:ln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6" y="50"/>
                  <a:pt x="27" y="50"/>
                </a:cubicBezTo>
                <a:lnTo>
                  <a:pt x="31" y="48"/>
                </a:lnTo>
                <a:cubicBezTo>
                  <a:pt x="32" y="48"/>
                  <a:pt x="33" y="47"/>
                  <a:pt x="34" y="46"/>
                </a:cubicBezTo>
                <a:lnTo>
                  <a:pt x="37" y="42"/>
                </a:lnTo>
                <a:cubicBezTo>
                  <a:pt x="38" y="42"/>
                  <a:pt x="38" y="41"/>
                  <a:pt x="38" y="40"/>
                </a:cubicBezTo>
                <a:lnTo>
                  <a:pt x="40" y="35"/>
                </a:lnTo>
                <a:cubicBezTo>
                  <a:pt x="40" y="35"/>
                  <a:pt x="40" y="34"/>
                  <a:pt x="40" y="33"/>
                </a:cubicBezTo>
                <a:lnTo>
                  <a:pt x="41" y="28"/>
                </a:lnTo>
                <a:cubicBezTo>
                  <a:pt x="41" y="27"/>
                  <a:pt x="41" y="26"/>
                  <a:pt x="40" y="25"/>
                </a:cubicBezTo>
                <a:lnTo>
                  <a:pt x="38" y="18"/>
                </a:lnTo>
                <a:cubicBezTo>
                  <a:pt x="38" y="18"/>
                  <a:pt x="37" y="17"/>
                  <a:pt x="37" y="16"/>
                </a:cubicBezTo>
                <a:lnTo>
                  <a:pt x="31" y="10"/>
                </a:lnTo>
                <a:cubicBezTo>
                  <a:pt x="31" y="9"/>
                  <a:pt x="31" y="9"/>
                  <a:pt x="30" y="8"/>
                </a:cubicBezTo>
                <a:lnTo>
                  <a:pt x="23" y="4"/>
                </a:lnTo>
                <a:cubicBezTo>
                  <a:pt x="23" y="3"/>
                  <a:pt x="22" y="3"/>
                  <a:pt x="21" y="2"/>
                </a:cubicBezTo>
                <a:lnTo>
                  <a:pt x="14" y="0"/>
                </a:lnTo>
                <a:cubicBezTo>
                  <a:pt x="12" y="0"/>
                  <a:pt x="9" y="0"/>
                  <a:pt x="7" y="1"/>
                </a:cubicBezTo>
                <a:cubicBezTo>
                  <a:pt x="7" y="1"/>
                  <a:pt x="6" y="2"/>
                  <a:pt x="5" y="2"/>
                </a:cubicBezTo>
                <a:cubicBezTo>
                  <a:pt x="3" y="4"/>
                  <a:pt x="1" y="8"/>
                  <a:pt x="1" y="11"/>
                </a:cubicBezTo>
                <a:cubicBezTo>
                  <a:pt x="1" y="15"/>
                  <a:pt x="3" y="18"/>
                  <a:pt x="7" y="19"/>
                </a:cubicBezTo>
                <a:lnTo>
                  <a:pt x="10" y="19"/>
                </a:lnTo>
                <a:cubicBezTo>
                  <a:pt x="10" y="22"/>
                  <a:pt x="11" y="24"/>
                  <a:pt x="13" y="25"/>
                </a:cubicBezTo>
                <a:lnTo>
                  <a:pt x="14" y="27"/>
                </a:lnTo>
                <a:lnTo>
                  <a:pt x="14" y="27"/>
                </a:lnTo>
                <a:lnTo>
                  <a:pt x="13" y="28"/>
                </a:lnTo>
                <a:lnTo>
                  <a:pt x="10" y="28"/>
                </a:lnTo>
                <a:cubicBezTo>
                  <a:pt x="9" y="28"/>
                  <a:pt x="7" y="29"/>
                  <a:pt x="6" y="29"/>
                </a:cubicBezTo>
                <a:lnTo>
                  <a:pt x="4" y="30"/>
                </a:lnTo>
                <a:cubicBezTo>
                  <a:pt x="1" y="32"/>
                  <a:pt x="0" y="35"/>
                  <a:pt x="0" y="37"/>
                </a:cubicBezTo>
                <a:cubicBezTo>
                  <a:pt x="0" y="40"/>
                  <a:pt x="1" y="43"/>
                  <a:pt x="4" y="4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6" name="Google Shape;4666;p90"/>
          <p:cNvSpPr/>
          <p:nvPr/>
        </p:nvSpPr>
        <p:spPr>
          <a:xfrm>
            <a:off x="8325532" y="4460965"/>
            <a:ext cx="36693" cy="25106"/>
          </a:xfrm>
          <a:custGeom>
            <a:rect b="b" l="l" r="r" t="t"/>
            <a:pathLst>
              <a:path extrusionOk="0" h="58" w="83">
                <a:moveTo>
                  <a:pt x="43" y="48"/>
                </a:moveTo>
                <a:cubicBezTo>
                  <a:pt x="44" y="47"/>
                  <a:pt x="45" y="46"/>
                  <a:pt x="45" y="45"/>
                </a:cubicBezTo>
                <a:lnTo>
                  <a:pt x="50" y="37"/>
                </a:lnTo>
                <a:lnTo>
                  <a:pt x="63" y="29"/>
                </a:lnTo>
                <a:lnTo>
                  <a:pt x="63" y="28"/>
                </a:lnTo>
                <a:cubicBezTo>
                  <a:pt x="64" y="28"/>
                  <a:pt x="65" y="28"/>
                  <a:pt x="65" y="28"/>
                </a:cubicBezTo>
                <a:lnTo>
                  <a:pt x="68" y="27"/>
                </a:lnTo>
                <a:lnTo>
                  <a:pt x="70" y="27"/>
                </a:lnTo>
                <a:cubicBezTo>
                  <a:pt x="71" y="28"/>
                  <a:pt x="72" y="28"/>
                  <a:pt x="74" y="28"/>
                </a:cubicBezTo>
                <a:cubicBezTo>
                  <a:pt x="76" y="28"/>
                  <a:pt x="78" y="27"/>
                  <a:pt x="79" y="25"/>
                </a:cubicBezTo>
                <a:cubicBezTo>
                  <a:pt x="81" y="24"/>
                  <a:pt x="82" y="20"/>
                  <a:pt x="82" y="18"/>
                </a:cubicBezTo>
                <a:cubicBezTo>
                  <a:pt x="82" y="14"/>
                  <a:pt x="79" y="12"/>
                  <a:pt x="77" y="11"/>
                </a:cubicBezTo>
                <a:lnTo>
                  <a:pt x="72" y="9"/>
                </a:lnTo>
                <a:lnTo>
                  <a:pt x="67" y="4"/>
                </a:lnTo>
                <a:cubicBezTo>
                  <a:pt x="65" y="2"/>
                  <a:pt x="62" y="0"/>
                  <a:pt x="59" y="0"/>
                </a:cubicBezTo>
                <a:cubicBezTo>
                  <a:pt x="57" y="0"/>
                  <a:pt x="54" y="1"/>
                  <a:pt x="53" y="3"/>
                </a:cubicBezTo>
                <a:lnTo>
                  <a:pt x="48" y="6"/>
                </a:lnTo>
                <a:cubicBezTo>
                  <a:pt x="44" y="7"/>
                  <a:pt x="42" y="11"/>
                  <a:pt x="42" y="15"/>
                </a:cubicBezTo>
                <a:cubicBezTo>
                  <a:pt x="42" y="15"/>
                  <a:pt x="42" y="15"/>
                  <a:pt x="42" y="16"/>
                </a:cubicBezTo>
                <a:lnTo>
                  <a:pt x="29" y="22"/>
                </a:lnTo>
                <a:lnTo>
                  <a:pt x="28" y="22"/>
                </a:lnTo>
                <a:cubicBezTo>
                  <a:pt x="25" y="23"/>
                  <a:pt x="22" y="26"/>
                  <a:pt x="21" y="29"/>
                </a:cubicBezTo>
                <a:cubicBezTo>
                  <a:pt x="21" y="30"/>
                  <a:pt x="21" y="31"/>
                  <a:pt x="21" y="32"/>
                </a:cubicBezTo>
                <a:cubicBezTo>
                  <a:pt x="20" y="32"/>
                  <a:pt x="18" y="32"/>
                  <a:pt x="17" y="32"/>
                </a:cubicBezTo>
                <a:lnTo>
                  <a:pt x="14" y="33"/>
                </a:lnTo>
                <a:cubicBezTo>
                  <a:pt x="13" y="33"/>
                  <a:pt x="11" y="33"/>
                  <a:pt x="11" y="34"/>
                </a:cubicBezTo>
                <a:lnTo>
                  <a:pt x="9" y="35"/>
                </a:lnTo>
                <a:cubicBezTo>
                  <a:pt x="7" y="36"/>
                  <a:pt x="4" y="36"/>
                  <a:pt x="3" y="38"/>
                </a:cubicBezTo>
                <a:cubicBezTo>
                  <a:pt x="0" y="40"/>
                  <a:pt x="0" y="44"/>
                  <a:pt x="1" y="47"/>
                </a:cubicBezTo>
                <a:lnTo>
                  <a:pt x="5" y="53"/>
                </a:lnTo>
                <a:cubicBezTo>
                  <a:pt x="6" y="56"/>
                  <a:pt x="9" y="57"/>
                  <a:pt x="12" y="57"/>
                </a:cubicBezTo>
                <a:lnTo>
                  <a:pt x="12" y="57"/>
                </a:lnTo>
                <a:lnTo>
                  <a:pt x="23" y="56"/>
                </a:lnTo>
                <a:lnTo>
                  <a:pt x="38" y="51"/>
                </a:lnTo>
                <a:cubicBezTo>
                  <a:pt x="39" y="51"/>
                  <a:pt x="40" y="50"/>
                  <a:pt x="41" y="50"/>
                </a:cubicBezTo>
                <a:lnTo>
                  <a:pt x="43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7" name="Google Shape;4667;p90"/>
          <p:cNvSpPr/>
          <p:nvPr/>
        </p:nvSpPr>
        <p:spPr>
          <a:xfrm>
            <a:off x="8329395" y="4439720"/>
            <a:ext cx="13518" cy="11588"/>
          </a:xfrm>
          <a:custGeom>
            <a:rect b="b" l="l" r="r" t="t"/>
            <a:pathLst>
              <a:path extrusionOk="0" h="28" w="30">
                <a:moveTo>
                  <a:pt x="24" y="3"/>
                </a:moveTo>
                <a:cubicBezTo>
                  <a:pt x="22" y="1"/>
                  <a:pt x="18" y="0"/>
                  <a:pt x="15" y="2"/>
                </a:cubicBezTo>
                <a:lnTo>
                  <a:pt x="11" y="4"/>
                </a:lnTo>
                <a:lnTo>
                  <a:pt x="9" y="4"/>
                </a:lnTo>
                <a:cubicBezTo>
                  <a:pt x="6" y="4"/>
                  <a:pt x="3" y="5"/>
                  <a:pt x="2" y="8"/>
                </a:cubicBezTo>
                <a:cubicBezTo>
                  <a:pt x="0" y="11"/>
                  <a:pt x="0" y="14"/>
                  <a:pt x="2" y="16"/>
                </a:cubicBezTo>
                <a:lnTo>
                  <a:pt x="5" y="23"/>
                </a:lnTo>
                <a:cubicBezTo>
                  <a:pt x="7" y="25"/>
                  <a:pt x="9" y="26"/>
                  <a:pt x="11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4" y="27"/>
                  <a:pt x="15" y="26"/>
                </a:cubicBezTo>
                <a:cubicBezTo>
                  <a:pt x="16" y="27"/>
                  <a:pt x="18" y="27"/>
                  <a:pt x="18" y="27"/>
                </a:cubicBezTo>
                <a:cubicBezTo>
                  <a:pt x="20" y="27"/>
                  <a:pt x="23" y="25"/>
                  <a:pt x="25" y="24"/>
                </a:cubicBezTo>
                <a:cubicBezTo>
                  <a:pt x="25" y="23"/>
                  <a:pt x="26" y="22"/>
                  <a:pt x="27" y="21"/>
                </a:cubicBezTo>
                <a:lnTo>
                  <a:pt x="28" y="19"/>
                </a:lnTo>
                <a:cubicBezTo>
                  <a:pt x="29" y="17"/>
                  <a:pt x="28" y="14"/>
                  <a:pt x="27" y="11"/>
                </a:cubicBezTo>
                <a:lnTo>
                  <a:pt x="27" y="11"/>
                </a:lnTo>
                <a:cubicBezTo>
                  <a:pt x="28" y="8"/>
                  <a:pt x="27" y="5"/>
                  <a:pt x="24" y="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8" name="Google Shape;4668;p90"/>
          <p:cNvSpPr/>
          <p:nvPr/>
        </p:nvSpPr>
        <p:spPr>
          <a:xfrm>
            <a:off x="8344845" y="4379851"/>
            <a:ext cx="42488" cy="27038"/>
          </a:xfrm>
          <a:custGeom>
            <a:rect b="b" l="l" r="r" t="t"/>
            <a:pathLst>
              <a:path extrusionOk="0" h="60" w="95">
                <a:moveTo>
                  <a:pt x="57" y="46"/>
                </a:moveTo>
                <a:cubicBezTo>
                  <a:pt x="58" y="46"/>
                  <a:pt x="59" y="46"/>
                  <a:pt x="60" y="45"/>
                </a:cubicBezTo>
                <a:lnTo>
                  <a:pt x="63" y="44"/>
                </a:lnTo>
                <a:cubicBezTo>
                  <a:pt x="64" y="43"/>
                  <a:pt x="64" y="43"/>
                  <a:pt x="65" y="42"/>
                </a:cubicBezTo>
                <a:lnTo>
                  <a:pt x="83" y="26"/>
                </a:lnTo>
                <a:lnTo>
                  <a:pt x="89" y="19"/>
                </a:lnTo>
                <a:lnTo>
                  <a:pt x="92" y="12"/>
                </a:lnTo>
                <a:cubicBezTo>
                  <a:pt x="94" y="9"/>
                  <a:pt x="93" y="6"/>
                  <a:pt x="92" y="4"/>
                </a:cubicBezTo>
                <a:cubicBezTo>
                  <a:pt x="90" y="1"/>
                  <a:pt x="87" y="0"/>
                  <a:pt x="85" y="0"/>
                </a:cubicBezTo>
                <a:lnTo>
                  <a:pt x="73" y="1"/>
                </a:lnTo>
                <a:lnTo>
                  <a:pt x="67" y="3"/>
                </a:lnTo>
                <a:cubicBezTo>
                  <a:pt x="66" y="4"/>
                  <a:pt x="64" y="5"/>
                  <a:pt x="63" y="6"/>
                </a:cubicBezTo>
                <a:lnTo>
                  <a:pt x="59" y="11"/>
                </a:lnTo>
                <a:lnTo>
                  <a:pt x="53" y="13"/>
                </a:lnTo>
                <a:lnTo>
                  <a:pt x="52" y="13"/>
                </a:lnTo>
                <a:cubicBezTo>
                  <a:pt x="50" y="12"/>
                  <a:pt x="48" y="12"/>
                  <a:pt x="47" y="13"/>
                </a:cubicBezTo>
                <a:lnTo>
                  <a:pt x="44" y="13"/>
                </a:lnTo>
                <a:lnTo>
                  <a:pt x="33" y="12"/>
                </a:lnTo>
                <a:lnTo>
                  <a:pt x="28" y="12"/>
                </a:lnTo>
                <a:cubicBezTo>
                  <a:pt x="27" y="12"/>
                  <a:pt x="26" y="13"/>
                  <a:pt x="24" y="13"/>
                </a:cubicBezTo>
                <a:lnTo>
                  <a:pt x="21" y="16"/>
                </a:lnTo>
                <a:lnTo>
                  <a:pt x="13" y="24"/>
                </a:lnTo>
                <a:cubicBezTo>
                  <a:pt x="13" y="25"/>
                  <a:pt x="12" y="26"/>
                  <a:pt x="12" y="26"/>
                </a:cubicBezTo>
                <a:lnTo>
                  <a:pt x="11" y="29"/>
                </a:lnTo>
                <a:lnTo>
                  <a:pt x="5" y="37"/>
                </a:lnTo>
                <a:cubicBezTo>
                  <a:pt x="4" y="37"/>
                  <a:pt x="3" y="38"/>
                  <a:pt x="3" y="39"/>
                </a:cubicBezTo>
                <a:lnTo>
                  <a:pt x="1" y="42"/>
                </a:lnTo>
                <a:cubicBezTo>
                  <a:pt x="1" y="43"/>
                  <a:pt x="0" y="45"/>
                  <a:pt x="1" y="47"/>
                </a:cubicBezTo>
                <a:lnTo>
                  <a:pt x="2" y="52"/>
                </a:lnTo>
                <a:cubicBezTo>
                  <a:pt x="2" y="55"/>
                  <a:pt x="5" y="57"/>
                  <a:pt x="8" y="58"/>
                </a:cubicBezTo>
                <a:lnTo>
                  <a:pt x="10" y="59"/>
                </a:lnTo>
                <a:cubicBezTo>
                  <a:pt x="11" y="59"/>
                  <a:pt x="12" y="59"/>
                  <a:pt x="12" y="59"/>
                </a:cubicBezTo>
                <a:cubicBezTo>
                  <a:pt x="13" y="59"/>
                  <a:pt x="14" y="59"/>
                  <a:pt x="15" y="59"/>
                </a:cubicBezTo>
                <a:lnTo>
                  <a:pt x="21" y="57"/>
                </a:lnTo>
                <a:lnTo>
                  <a:pt x="22" y="57"/>
                </a:lnTo>
                <a:cubicBezTo>
                  <a:pt x="23" y="57"/>
                  <a:pt x="25" y="57"/>
                  <a:pt x="25" y="57"/>
                </a:cubicBezTo>
                <a:cubicBezTo>
                  <a:pt x="26" y="57"/>
                  <a:pt x="29" y="57"/>
                  <a:pt x="30" y="56"/>
                </a:cubicBezTo>
                <a:cubicBezTo>
                  <a:pt x="31" y="56"/>
                  <a:pt x="31" y="56"/>
                  <a:pt x="32" y="55"/>
                </a:cubicBezTo>
                <a:lnTo>
                  <a:pt x="38" y="50"/>
                </a:lnTo>
                <a:lnTo>
                  <a:pt x="57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69" name="Google Shape;4669;p90"/>
          <p:cNvSpPr/>
          <p:nvPr/>
        </p:nvSpPr>
        <p:spPr>
          <a:xfrm>
            <a:off x="8267594" y="4476415"/>
            <a:ext cx="36694" cy="25106"/>
          </a:xfrm>
          <a:custGeom>
            <a:rect b="b" l="l" r="r" t="t"/>
            <a:pathLst>
              <a:path extrusionOk="0" h="57" w="84">
                <a:moveTo>
                  <a:pt x="74" y="48"/>
                </a:moveTo>
                <a:lnTo>
                  <a:pt x="79" y="42"/>
                </a:lnTo>
                <a:cubicBezTo>
                  <a:pt x="80" y="41"/>
                  <a:pt x="80" y="38"/>
                  <a:pt x="80" y="36"/>
                </a:cubicBezTo>
                <a:cubicBezTo>
                  <a:pt x="80" y="36"/>
                  <a:pt x="80" y="36"/>
                  <a:pt x="80" y="35"/>
                </a:cubicBezTo>
                <a:cubicBezTo>
                  <a:pt x="81" y="35"/>
                  <a:pt x="82" y="34"/>
                  <a:pt x="82" y="33"/>
                </a:cubicBezTo>
                <a:cubicBezTo>
                  <a:pt x="83" y="31"/>
                  <a:pt x="83" y="28"/>
                  <a:pt x="82" y="26"/>
                </a:cubicBezTo>
                <a:lnTo>
                  <a:pt x="80" y="22"/>
                </a:lnTo>
                <a:cubicBezTo>
                  <a:pt x="79" y="20"/>
                  <a:pt x="78" y="19"/>
                  <a:pt x="77" y="19"/>
                </a:cubicBezTo>
                <a:lnTo>
                  <a:pt x="67" y="14"/>
                </a:lnTo>
                <a:lnTo>
                  <a:pt x="64" y="8"/>
                </a:lnTo>
                <a:lnTo>
                  <a:pt x="61" y="4"/>
                </a:lnTo>
                <a:cubicBezTo>
                  <a:pt x="58" y="1"/>
                  <a:pt x="54" y="0"/>
                  <a:pt x="50" y="3"/>
                </a:cubicBezTo>
                <a:lnTo>
                  <a:pt x="41" y="10"/>
                </a:lnTo>
                <a:cubicBezTo>
                  <a:pt x="39" y="11"/>
                  <a:pt x="38" y="14"/>
                  <a:pt x="39" y="17"/>
                </a:cubicBezTo>
                <a:lnTo>
                  <a:pt x="37" y="22"/>
                </a:lnTo>
                <a:cubicBezTo>
                  <a:pt x="35" y="21"/>
                  <a:pt x="33" y="20"/>
                  <a:pt x="31" y="20"/>
                </a:cubicBezTo>
                <a:lnTo>
                  <a:pt x="24" y="20"/>
                </a:lnTo>
                <a:cubicBezTo>
                  <a:pt x="22" y="20"/>
                  <a:pt x="21" y="20"/>
                  <a:pt x="20" y="20"/>
                </a:cubicBezTo>
                <a:lnTo>
                  <a:pt x="19" y="21"/>
                </a:lnTo>
                <a:cubicBezTo>
                  <a:pt x="18" y="21"/>
                  <a:pt x="17" y="22"/>
                  <a:pt x="16" y="22"/>
                </a:cubicBezTo>
                <a:lnTo>
                  <a:pt x="14" y="25"/>
                </a:lnTo>
                <a:lnTo>
                  <a:pt x="13" y="25"/>
                </a:lnTo>
                <a:cubicBezTo>
                  <a:pt x="11" y="26"/>
                  <a:pt x="9" y="27"/>
                  <a:pt x="8" y="29"/>
                </a:cubicBezTo>
                <a:lnTo>
                  <a:pt x="1" y="44"/>
                </a:lnTo>
                <a:cubicBezTo>
                  <a:pt x="0" y="46"/>
                  <a:pt x="0" y="49"/>
                  <a:pt x="1" y="52"/>
                </a:cubicBezTo>
                <a:cubicBezTo>
                  <a:pt x="3" y="54"/>
                  <a:pt x="5" y="55"/>
                  <a:pt x="8" y="56"/>
                </a:cubicBezTo>
                <a:lnTo>
                  <a:pt x="13" y="56"/>
                </a:lnTo>
                <a:lnTo>
                  <a:pt x="13" y="56"/>
                </a:lnTo>
                <a:cubicBezTo>
                  <a:pt x="15" y="56"/>
                  <a:pt x="17" y="55"/>
                  <a:pt x="18" y="54"/>
                </a:cubicBezTo>
                <a:lnTo>
                  <a:pt x="26" y="48"/>
                </a:lnTo>
                <a:lnTo>
                  <a:pt x="37" y="36"/>
                </a:lnTo>
                <a:cubicBezTo>
                  <a:pt x="38" y="35"/>
                  <a:pt x="38" y="34"/>
                  <a:pt x="39" y="32"/>
                </a:cubicBezTo>
                <a:cubicBezTo>
                  <a:pt x="40" y="33"/>
                  <a:pt x="42" y="34"/>
                  <a:pt x="43" y="34"/>
                </a:cubicBezTo>
                <a:lnTo>
                  <a:pt x="55" y="46"/>
                </a:lnTo>
                <a:cubicBezTo>
                  <a:pt x="56" y="46"/>
                  <a:pt x="57" y="47"/>
                  <a:pt x="57" y="47"/>
                </a:cubicBezTo>
                <a:lnTo>
                  <a:pt x="64" y="51"/>
                </a:lnTo>
                <a:cubicBezTo>
                  <a:pt x="68" y="52"/>
                  <a:pt x="72" y="51"/>
                  <a:pt x="74" y="4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0" name="Google Shape;4670;p90"/>
          <p:cNvSpPr/>
          <p:nvPr/>
        </p:nvSpPr>
        <p:spPr>
          <a:xfrm>
            <a:off x="8136267" y="4594223"/>
            <a:ext cx="247205" cy="86909"/>
          </a:xfrm>
          <a:custGeom>
            <a:rect b="b" l="l" r="r" t="t"/>
            <a:pathLst>
              <a:path extrusionOk="0" h="197" w="566">
                <a:moveTo>
                  <a:pt x="562" y="104"/>
                </a:moveTo>
                <a:lnTo>
                  <a:pt x="564" y="100"/>
                </a:lnTo>
                <a:cubicBezTo>
                  <a:pt x="565" y="97"/>
                  <a:pt x="564" y="94"/>
                  <a:pt x="563" y="92"/>
                </a:cubicBezTo>
                <a:cubicBezTo>
                  <a:pt x="561" y="90"/>
                  <a:pt x="559" y="89"/>
                  <a:pt x="556" y="89"/>
                </a:cubicBezTo>
                <a:lnTo>
                  <a:pt x="551" y="89"/>
                </a:lnTo>
                <a:cubicBezTo>
                  <a:pt x="548" y="89"/>
                  <a:pt x="546" y="91"/>
                  <a:pt x="544" y="93"/>
                </a:cubicBezTo>
                <a:cubicBezTo>
                  <a:pt x="544" y="94"/>
                  <a:pt x="544" y="94"/>
                  <a:pt x="543" y="95"/>
                </a:cubicBezTo>
                <a:cubicBezTo>
                  <a:pt x="543" y="95"/>
                  <a:pt x="543" y="95"/>
                  <a:pt x="543" y="96"/>
                </a:cubicBezTo>
                <a:lnTo>
                  <a:pt x="543" y="96"/>
                </a:lnTo>
                <a:cubicBezTo>
                  <a:pt x="541" y="96"/>
                  <a:pt x="540" y="97"/>
                  <a:pt x="539" y="98"/>
                </a:cubicBezTo>
                <a:lnTo>
                  <a:pt x="534" y="103"/>
                </a:lnTo>
                <a:lnTo>
                  <a:pt x="531" y="107"/>
                </a:lnTo>
                <a:lnTo>
                  <a:pt x="525" y="112"/>
                </a:lnTo>
                <a:cubicBezTo>
                  <a:pt x="524" y="113"/>
                  <a:pt x="524" y="114"/>
                  <a:pt x="523" y="116"/>
                </a:cubicBezTo>
                <a:cubicBezTo>
                  <a:pt x="522" y="114"/>
                  <a:pt x="521" y="113"/>
                  <a:pt x="519" y="113"/>
                </a:cubicBezTo>
                <a:lnTo>
                  <a:pt x="513" y="111"/>
                </a:lnTo>
                <a:lnTo>
                  <a:pt x="512" y="110"/>
                </a:lnTo>
                <a:cubicBezTo>
                  <a:pt x="510" y="108"/>
                  <a:pt x="505" y="108"/>
                  <a:pt x="501" y="110"/>
                </a:cubicBezTo>
                <a:cubicBezTo>
                  <a:pt x="500" y="110"/>
                  <a:pt x="499" y="110"/>
                  <a:pt x="498" y="110"/>
                </a:cubicBezTo>
                <a:cubicBezTo>
                  <a:pt x="497" y="110"/>
                  <a:pt x="496" y="111"/>
                  <a:pt x="496" y="111"/>
                </a:cubicBezTo>
                <a:cubicBezTo>
                  <a:pt x="495" y="112"/>
                  <a:pt x="493" y="113"/>
                  <a:pt x="493" y="113"/>
                </a:cubicBezTo>
                <a:lnTo>
                  <a:pt x="488" y="117"/>
                </a:lnTo>
                <a:lnTo>
                  <a:pt x="474" y="119"/>
                </a:lnTo>
                <a:lnTo>
                  <a:pt x="471" y="120"/>
                </a:lnTo>
                <a:cubicBezTo>
                  <a:pt x="469" y="121"/>
                  <a:pt x="467" y="122"/>
                  <a:pt x="466" y="124"/>
                </a:cubicBezTo>
                <a:lnTo>
                  <a:pt x="465" y="126"/>
                </a:lnTo>
                <a:cubicBezTo>
                  <a:pt x="464" y="127"/>
                  <a:pt x="463" y="127"/>
                  <a:pt x="461" y="128"/>
                </a:cubicBezTo>
                <a:lnTo>
                  <a:pt x="459" y="129"/>
                </a:lnTo>
                <a:cubicBezTo>
                  <a:pt x="458" y="130"/>
                  <a:pt x="457" y="131"/>
                  <a:pt x="457" y="132"/>
                </a:cubicBezTo>
                <a:lnTo>
                  <a:pt x="455" y="136"/>
                </a:lnTo>
                <a:lnTo>
                  <a:pt x="449" y="133"/>
                </a:lnTo>
                <a:cubicBezTo>
                  <a:pt x="448" y="133"/>
                  <a:pt x="448" y="132"/>
                  <a:pt x="447" y="132"/>
                </a:cubicBezTo>
                <a:lnTo>
                  <a:pt x="447" y="130"/>
                </a:lnTo>
                <a:cubicBezTo>
                  <a:pt x="448" y="129"/>
                  <a:pt x="448" y="127"/>
                  <a:pt x="448" y="125"/>
                </a:cubicBezTo>
                <a:lnTo>
                  <a:pt x="447" y="122"/>
                </a:lnTo>
                <a:lnTo>
                  <a:pt x="449" y="119"/>
                </a:lnTo>
                <a:lnTo>
                  <a:pt x="449" y="119"/>
                </a:lnTo>
                <a:cubicBezTo>
                  <a:pt x="450" y="118"/>
                  <a:pt x="451" y="117"/>
                  <a:pt x="452" y="116"/>
                </a:cubicBezTo>
                <a:lnTo>
                  <a:pt x="453" y="114"/>
                </a:lnTo>
                <a:cubicBezTo>
                  <a:pt x="454" y="113"/>
                  <a:pt x="454" y="111"/>
                  <a:pt x="454" y="109"/>
                </a:cubicBezTo>
                <a:cubicBezTo>
                  <a:pt x="455" y="107"/>
                  <a:pt x="454" y="104"/>
                  <a:pt x="453" y="102"/>
                </a:cubicBezTo>
                <a:lnTo>
                  <a:pt x="452" y="101"/>
                </a:lnTo>
                <a:lnTo>
                  <a:pt x="453" y="100"/>
                </a:lnTo>
                <a:cubicBezTo>
                  <a:pt x="453" y="99"/>
                  <a:pt x="453" y="99"/>
                  <a:pt x="454" y="98"/>
                </a:cubicBezTo>
                <a:lnTo>
                  <a:pt x="455" y="95"/>
                </a:lnTo>
                <a:cubicBezTo>
                  <a:pt x="456" y="93"/>
                  <a:pt x="456" y="90"/>
                  <a:pt x="455" y="87"/>
                </a:cubicBezTo>
                <a:cubicBezTo>
                  <a:pt x="453" y="85"/>
                  <a:pt x="451" y="84"/>
                  <a:pt x="448" y="84"/>
                </a:cubicBezTo>
                <a:lnTo>
                  <a:pt x="438" y="84"/>
                </a:lnTo>
                <a:lnTo>
                  <a:pt x="433" y="82"/>
                </a:lnTo>
                <a:cubicBezTo>
                  <a:pt x="433" y="82"/>
                  <a:pt x="432" y="81"/>
                  <a:pt x="431" y="81"/>
                </a:cubicBezTo>
                <a:lnTo>
                  <a:pt x="429" y="81"/>
                </a:lnTo>
                <a:cubicBezTo>
                  <a:pt x="428" y="80"/>
                  <a:pt x="427" y="80"/>
                  <a:pt x="426" y="81"/>
                </a:cubicBezTo>
                <a:lnTo>
                  <a:pt x="391" y="93"/>
                </a:lnTo>
                <a:lnTo>
                  <a:pt x="387" y="94"/>
                </a:lnTo>
                <a:lnTo>
                  <a:pt x="385" y="93"/>
                </a:lnTo>
                <a:lnTo>
                  <a:pt x="381" y="88"/>
                </a:lnTo>
                <a:lnTo>
                  <a:pt x="377" y="84"/>
                </a:lnTo>
                <a:cubicBezTo>
                  <a:pt x="376" y="83"/>
                  <a:pt x="374" y="82"/>
                  <a:pt x="372" y="82"/>
                </a:cubicBezTo>
                <a:cubicBezTo>
                  <a:pt x="371" y="82"/>
                  <a:pt x="371" y="82"/>
                  <a:pt x="370" y="82"/>
                </a:cubicBezTo>
                <a:cubicBezTo>
                  <a:pt x="368" y="82"/>
                  <a:pt x="367" y="82"/>
                  <a:pt x="365" y="83"/>
                </a:cubicBezTo>
                <a:lnTo>
                  <a:pt x="364" y="84"/>
                </a:lnTo>
                <a:lnTo>
                  <a:pt x="360" y="82"/>
                </a:lnTo>
                <a:cubicBezTo>
                  <a:pt x="359" y="82"/>
                  <a:pt x="358" y="82"/>
                  <a:pt x="357" y="82"/>
                </a:cubicBezTo>
                <a:lnTo>
                  <a:pt x="347" y="84"/>
                </a:lnTo>
                <a:lnTo>
                  <a:pt x="343" y="84"/>
                </a:lnTo>
                <a:cubicBezTo>
                  <a:pt x="343" y="83"/>
                  <a:pt x="342" y="83"/>
                  <a:pt x="342" y="82"/>
                </a:cubicBezTo>
                <a:cubicBezTo>
                  <a:pt x="340" y="81"/>
                  <a:pt x="339" y="81"/>
                  <a:pt x="337" y="81"/>
                </a:cubicBezTo>
                <a:lnTo>
                  <a:pt x="334" y="80"/>
                </a:lnTo>
                <a:cubicBezTo>
                  <a:pt x="333" y="80"/>
                  <a:pt x="333" y="80"/>
                  <a:pt x="332" y="81"/>
                </a:cubicBezTo>
                <a:lnTo>
                  <a:pt x="320" y="82"/>
                </a:lnTo>
                <a:lnTo>
                  <a:pt x="316" y="82"/>
                </a:lnTo>
                <a:lnTo>
                  <a:pt x="316" y="82"/>
                </a:lnTo>
                <a:cubicBezTo>
                  <a:pt x="316" y="81"/>
                  <a:pt x="316" y="80"/>
                  <a:pt x="316" y="80"/>
                </a:cubicBezTo>
                <a:cubicBezTo>
                  <a:pt x="317" y="78"/>
                  <a:pt x="317" y="76"/>
                  <a:pt x="316" y="74"/>
                </a:cubicBezTo>
                <a:cubicBezTo>
                  <a:pt x="316" y="71"/>
                  <a:pt x="313" y="69"/>
                  <a:pt x="310" y="68"/>
                </a:cubicBezTo>
                <a:cubicBezTo>
                  <a:pt x="309" y="67"/>
                  <a:pt x="308" y="67"/>
                  <a:pt x="307" y="67"/>
                </a:cubicBezTo>
                <a:cubicBezTo>
                  <a:pt x="306" y="66"/>
                  <a:pt x="305" y="65"/>
                  <a:pt x="304" y="65"/>
                </a:cubicBezTo>
                <a:lnTo>
                  <a:pt x="294" y="63"/>
                </a:lnTo>
                <a:cubicBezTo>
                  <a:pt x="292" y="62"/>
                  <a:pt x="290" y="63"/>
                  <a:pt x="288" y="64"/>
                </a:cubicBezTo>
                <a:cubicBezTo>
                  <a:pt x="287" y="65"/>
                  <a:pt x="287" y="65"/>
                  <a:pt x="286" y="66"/>
                </a:cubicBezTo>
                <a:lnTo>
                  <a:pt x="281" y="63"/>
                </a:lnTo>
                <a:cubicBezTo>
                  <a:pt x="279" y="63"/>
                  <a:pt x="277" y="63"/>
                  <a:pt x="275" y="63"/>
                </a:cubicBezTo>
                <a:lnTo>
                  <a:pt x="267" y="66"/>
                </a:lnTo>
                <a:lnTo>
                  <a:pt x="267" y="66"/>
                </a:lnTo>
                <a:cubicBezTo>
                  <a:pt x="266" y="66"/>
                  <a:pt x="265" y="66"/>
                  <a:pt x="264" y="66"/>
                </a:cubicBezTo>
                <a:lnTo>
                  <a:pt x="243" y="62"/>
                </a:lnTo>
                <a:lnTo>
                  <a:pt x="232" y="63"/>
                </a:lnTo>
                <a:lnTo>
                  <a:pt x="216" y="71"/>
                </a:lnTo>
                <a:lnTo>
                  <a:pt x="196" y="75"/>
                </a:lnTo>
                <a:cubicBezTo>
                  <a:pt x="195" y="76"/>
                  <a:pt x="194" y="76"/>
                  <a:pt x="193" y="76"/>
                </a:cubicBezTo>
                <a:lnTo>
                  <a:pt x="192" y="77"/>
                </a:lnTo>
                <a:lnTo>
                  <a:pt x="188" y="76"/>
                </a:lnTo>
                <a:cubicBezTo>
                  <a:pt x="187" y="76"/>
                  <a:pt x="185" y="76"/>
                  <a:pt x="184" y="76"/>
                </a:cubicBezTo>
                <a:lnTo>
                  <a:pt x="169" y="80"/>
                </a:lnTo>
                <a:lnTo>
                  <a:pt x="164" y="78"/>
                </a:lnTo>
                <a:cubicBezTo>
                  <a:pt x="163" y="78"/>
                  <a:pt x="163" y="78"/>
                  <a:pt x="162" y="78"/>
                </a:cubicBezTo>
                <a:lnTo>
                  <a:pt x="162" y="73"/>
                </a:lnTo>
                <a:lnTo>
                  <a:pt x="160" y="56"/>
                </a:lnTo>
                <a:cubicBezTo>
                  <a:pt x="159" y="53"/>
                  <a:pt x="157" y="51"/>
                  <a:pt x="154" y="50"/>
                </a:cubicBezTo>
                <a:cubicBezTo>
                  <a:pt x="152" y="49"/>
                  <a:pt x="149" y="50"/>
                  <a:pt x="147" y="52"/>
                </a:cubicBezTo>
                <a:lnTo>
                  <a:pt x="146" y="52"/>
                </a:lnTo>
                <a:lnTo>
                  <a:pt x="147" y="50"/>
                </a:lnTo>
                <a:cubicBezTo>
                  <a:pt x="148" y="49"/>
                  <a:pt x="149" y="46"/>
                  <a:pt x="150" y="45"/>
                </a:cubicBezTo>
                <a:cubicBezTo>
                  <a:pt x="150" y="43"/>
                  <a:pt x="150" y="41"/>
                  <a:pt x="150" y="40"/>
                </a:cubicBezTo>
                <a:lnTo>
                  <a:pt x="146" y="29"/>
                </a:lnTo>
                <a:cubicBezTo>
                  <a:pt x="145" y="28"/>
                  <a:pt x="144" y="26"/>
                  <a:pt x="142" y="25"/>
                </a:cubicBezTo>
                <a:lnTo>
                  <a:pt x="138" y="23"/>
                </a:lnTo>
                <a:cubicBezTo>
                  <a:pt x="137" y="22"/>
                  <a:pt x="136" y="22"/>
                  <a:pt x="135" y="21"/>
                </a:cubicBezTo>
                <a:lnTo>
                  <a:pt x="126" y="20"/>
                </a:lnTo>
                <a:cubicBezTo>
                  <a:pt x="125" y="20"/>
                  <a:pt x="123" y="20"/>
                  <a:pt x="122" y="21"/>
                </a:cubicBezTo>
                <a:lnTo>
                  <a:pt x="115" y="24"/>
                </a:lnTo>
                <a:cubicBezTo>
                  <a:pt x="112" y="25"/>
                  <a:pt x="110" y="29"/>
                  <a:pt x="111" y="33"/>
                </a:cubicBezTo>
                <a:cubicBezTo>
                  <a:pt x="109" y="33"/>
                  <a:pt x="107" y="35"/>
                  <a:pt x="106" y="37"/>
                </a:cubicBezTo>
                <a:lnTo>
                  <a:pt x="105" y="40"/>
                </a:lnTo>
                <a:lnTo>
                  <a:pt x="103" y="40"/>
                </a:lnTo>
                <a:lnTo>
                  <a:pt x="92" y="39"/>
                </a:lnTo>
                <a:cubicBezTo>
                  <a:pt x="91" y="39"/>
                  <a:pt x="90" y="39"/>
                  <a:pt x="89" y="39"/>
                </a:cubicBezTo>
                <a:lnTo>
                  <a:pt x="88" y="39"/>
                </a:lnTo>
                <a:lnTo>
                  <a:pt x="70" y="37"/>
                </a:lnTo>
                <a:lnTo>
                  <a:pt x="67" y="32"/>
                </a:lnTo>
                <a:lnTo>
                  <a:pt x="67" y="27"/>
                </a:lnTo>
                <a:cubicBezTo>
                  <a:pt x="67" y="26"/>
                  <a:pt x="67" y="25"/>
                  <a:pt x="67" y="24"/>
                </a:cubicBezTo>
                <a:lnTo>
                  <a:pt x="65" y="19"/>
                </a:lnTo>
                <a:cubicBezTo>
                  <a:pt x="67" y="17"/>
                  <a:pt x="67" y="13"/>
                  <a:pt x="67" y="12"/>
                </a:cubicBezTo>
                <a:cubicBezTo>
                  <a:pt x="67" y="9"/>
                  <a:pt x="65" y="6"/>
                  <a:pt x="63" y="4"/>
                </a:cubicBezTo>
                <a:lnTo>
                  <a:pt x="59" y="2"/>
                </a:lnTo>
                <a:cubicBezTo>
                  <a:pt x="58" y="1"/>
                  <a:pt x="54" y="0"/>
                  <a:pt x="52" y="0"/>
                </a:cubicBezTo>
                <a:cubicBezTo>
                  <a:pt x="50" y="0"/>
                  <a:pt x="48" y="1"/>
                  <a:pt x="46" y="2"/>
                </a:cubicBezTo>
                <a:lnTo>
                  <a:pt x="40" y="9"/>
                </a:lnTo>
                <a:cubicBezTo>
                  <a:pt x="40" y="10"/>
                  <a:pt x="39" y="11"/>
                  <a:pt x="39" y="12"/>
                </a:cubicBezTo>
                <a:lnTo>
                  <a:pt x="38" y="15"/>
                </a:lnTo>
                <a:cubicBezTo>
                  <a:pt x="38" y="16"/>
                  <a:pt x="38" y="17"/>
                  <a:pt x="38" y="18"/>
                </a:cubicBezTo>
                <a:lnTo>
                  <a:pt x="39" y="22"/>
                </a:lnTo>
                <a:lnTo>
                  <a:pt x="39" y="23"/>
                </a:lnTo>
                <a:cubicBezTo>
                  <a:pt x="38" y="25"/>
                  <a:pt x="38" y="27"/>
                  <a:pt x="38" y="28"/>
                </a:cubicBezTo>
                <a:lnTo>
                  <a:pt x="42" y="40"/>
                </a:lnTo>
                <a:lnTo>
                  <a:pt x="41" y="43"/>
                </a:lnTo>
                <a:lnTo>
                  <a:pt x="41" y="44"/>
                </a:lnTo>
                <a:lnTo>
                  <a:pt x="39" y="45"/>
                </a:lnTo>
                <a:cubicBezTo>
                  <a:pt x="38" y="43"/>
                  <a:pt x="36" y="41"/>
                  <a:pt x="34" y="41"/>
                </a:cubicBezTo>
                <a:lnTo>
                  <a:pt x="33" y="25"/>
                </a:lnTo>
                <a:cubicBezTo>
                  <a:pt x="33" y="21"/>
                  <a:pt x="30" y="18"/>
                  <a:pt x="26" y="18"/>
                </a:cubicBezTo>
                <a:cubicBezTo>
                  <a:pt x="23" y="17"/>
                  <a:pt x="19" y="19"/>
                  <a:pt x="18" y="23"/>
                </a:cubicBezTo>
                <a:lnTo>
                  <a:pt x="14" y="30"/>
                </a:lnTo>
                <a:cubicBezTo>
                  <a:pt x="12" y="32"/>
                  <a:pt x="12" y="35"/>
                  <a:pt x="13" y="37"/>
                </a:cubicBezTo>
                <a:lnTo>
                  <a:pt x="13" y="37"/>
                </a:lnTo>
                <a:lnTo>
                  <a:pt x="10" y="43"/>
                </a:lnTo>
                <a:cubicBezTo>
                  <a:pt x="10" y="44"/>
                  <a:pt x="10" y="46"/>
                  <a:pt x="10" y="48"/>
                </a:cubicBezTo>
                <a:cubicBezTo>
                  <a:pt x="10" y="49"/>
                  <a:pt x="10" y="50"/>
                  <a:pt x="10" y="51"/>
                </a:cubicBezTo>
                <a:cubicBezTo>
                  <a:pt x="10" y="52"/>
                  <a:pt x="10" y="54"/>
                  <a:pt x="11" y="55"/>
                </a:cubicBezTo>
                <a:lnTo>
                  <a:pt x="9" y="60"/>
                </a:lnTo>
                <a:cubicBezTo>
                  <a:pt x="9" y="61"/>
                  <a:pt x="8" y="63"/>
                  <a:pt x="8" y="63"/>
                </a:cubicBezTo>
                <a:cubicBezTo>
                  <a:pt x="8" y="65"/>
                  <a:pt x="9" y="67"/>
                  <a:pt x="10" y="69"/>
                </a:cubicBezTo>
                <a:lnTo>
                  <a:pt x="5" y="80"/>
                </a:lnTo>
                <a:cubicBezTo>
                  <a:pt x="4" y="82"/>
                  <a:pt x="4" y="84"/>
                  <a:pt x="5" y="85"/>
                </a:cubicBezTo>
                <a:lnTo>
                  <a:pt x="5" y="87"/>
                </a:lnTo>
                <a:cubicBezTo>
                  <a:pt x="5" y="88"/>
                  <a:pt x="5" y="89"/>
                  <a:pt x="5" y="90"/>
                </a:cubicBezTo>
                <a:lnTo>
                  <a:pt x="5" y="91"/>
                </a:lnTo>
                <a:lnTo>
                  <a:pt x="4" y="91"/>
                </a:lnTo>
                <a:cubicBezTo>
                  <a:pt x="2" y="93"/>
                  <a:pt x="0" y="97"/>
                  <a:pt x="0" y="100"/>
                </a:cubicBezTo>
                <a:cubicBezTo>
                  <a:pt x="0" y="100"/>
                  <a:pt x="0" y="100"/>
                  <a:pt x="0" y="101"/>
                </a:cubicBezTo>
                <a:cubicBezTo>
                  <a:pt x="0" y="101"/>
                  <a:pt x="0" y="102"/>
                  <a:pt x="0" y="103"/>
                </a:cubicBezTo>
                <a:cubicBezTo>
                  <a:pt x="1" y="106"/>
                  <a:pt x="2" y="108"/>
                  <a:pt x="4" y="109"/>
                </a:cubicBezTo>
                <a:lnTo>
                  <a:pt x="9" y="114"/>
                </a:lnTo>
                <a:cubicBezTo>
                  <a:pt x="10" y="115"/>
                  <a:pt x="12" y="116"/>
                  <a:pt x="13" y="116"/>
                </a:cubicBezTo>
                <a:lnTo>
                  <a:pt x="14" y="116"/>
                </a:lnTo>
                <a:cubicBezTo>
                  <a:pt x="14" y="118"/>
                  <a:pt x="15" y="119"/>
                  <a:pt x="15" y="119"/>
                </a:cubicBezTo>
                <a:cubicBezTo>
                  <a:pt x="16" y="121"/>
                  <a:pt x="18" y="122"/>
                  <a:pt x="20" y="123"/>
                </a:cubicBezTo>
                <a:lnTo>
                  <a:pt x="24" y="124"/>
                </a:lnTo>
                <a:cubicBezTo>
                  <a:pt x="25" y="124"/>
                  <a:pt x="26" y="124"/>
                  <a:pt x="27" y="124"/>
                </a:cubicBezTo>
                <a:lnTo>
                  <a:pt x="35" y="123"/>
                </a:lnTo>
                <a:lnTo>
                  <a:pt x="35" y="124"/>
                </a:lnTo>
                <a:cubicBezTo>
                  <a:pt x="37" y="126"/>
                  <a:pt x="41" y="127"/>
                  <a:pt x="44" y="125"/>
                </a:cubicBezTo>
                <a:lnTo>
                  <a:pt x="48" y="124"/>
                </a:lnTo>
                <a:lnTo>
                  <a:pt x="60" y="124"/>
                </a:lnTo>
                <a:cubicBezTo>
                  <a:pt x="62" y="124"/>
                  <a:pt x="63" y="123"/>
                  <a:pt x="65" y="122"/>
                </a:cubicBezTo>
                <a:lnTo>
                  <a:pt x="66" y="122"/>
                </a:lnTo>
                <a:lnTo>
                  <a:pt x="66" y="122"/>
                </a:lnTo>
                <a:cubicBezTo>
                  <a:pt x="67" y="122"/>
                  <a:pt x="68" y="121"/>
                  <a:pt x="69" y="121"/>
                </a:cubicBezTo>
                <a:lnTo>
                  <a:pt x="71" y="123"/>
                </a:lnTo>
                <a:cubicBezTo>
                  <a:pt x="72" y="123"/>
                  <a:pt x="73" y="123"/>
                  <a:pt x="74" y="124"/>
                </a:cubicBezTo>
                <a:lnTo>
                  <a:pt x="84" y="125"/>
                </a:lnTo>
                <a:lnTo>
                  <a:pt x="98" y="124"/>
                </a:lnTo>
                <a:lnTo>
                  <a:pt x="102" y="130"/>
                </a:lnTo>
                <a:cubicBezTo>
                  <a:pt x="103" y="131"/>
                  <a:pt x="104" y="132"/>
                  <a:pt x="105" y="132"/>
                </a:cubicBezTo>
                <a:lnTo>
                  <a:pt x="109" y="134"/>
                </a:lnTo>
                <a:cubicBezTo>
                  <a:pt x="111" y="134"/>
                  <a:pt x="112" y="134"/>
                  <a:pt x="114" y="134"/>
                </a:cubicBezTo>
                <a:lnTo>
                  <a:pt x="117" y="134"/>
                </a:lnTo>
                <a:cubicBezTo>
                  <a:pt x="119" y="134"/>
                  <a:pt x="121" y="133"/>
                  <a:pt x="122" y="133"/>
                </a:cubicBezTo>
                <a:cubicBezTo>
                  <a:pt x="123" y="133"/>
                  <a:pt x="124" y="133"/>
                  <a:pt x="124" y="133"/>
                </a:cubicBezTo>
                <a:lnTo>
                  <a:pt x="138" y="133"/>
                </a:lnTo>
                <a:cubicBezTo>
                  <a:pt x="139" y="133"/>
                  <a:pt x="139" y="133"/>
                  <a:pt x="140" y="133"/>
                </a:cubicBezTo>
                <a:lnTo>
                  <a:pt x="140" y="133"/>
                </a:lnTo>
                <a:cubicBezTo>
                  <a:pt x="141" y="134"/>
                  <a:pt x="143" y="134"/>
                  <a:pt x="144" y="134"/>
                </a:cubicBezTo>
                <a:lnTo>
                  <a:pt x="161" y="137"/>
                </a:lnTo>
                <a:lnTo>
                  <a:pt x="175" y="135"/>
                </a:lnTo>
                <a:cubicBezTo>
                  <a:pt x="176" y="136"/>
                  <a:pt x="177" y="137"/>
                  <a:pt x="178" y="137"/>
                </a:cubicBezTo>
                <a:lnTo>
                  <a:pt x="190" y="143"/>
                </a:lnTo>
                <a:cubicBezTo>
                  <a:pt x="192" y="144"/>
                  <a:pt x="194" y="145"/>
                  <a:pt x="196" y="144"/>
                </a:cubicBezTo>
                <a:lnTo>
                  <a:pt x="197" y="143"/>
                </a:lnTo>
                <a:lnTo>
                  <a:pt x="208" y="153"/>
                </a:lnTo>
                <a:cubicBezTo>
                  <a:pt x="209" y="154"/>
                  <a:pt x="212" y="155"/>
                  <a:pt x="214" y="154"/>
                </a:cubicBezTo>
                <a:lnTo>
                  <a:pt x="215" y="154"/>
                </a:lnTo>
                <a:cubicBezTo>
                  <a:pt x="215" y="155"/>
                  <a:pt x="216" y="155"/>
                  <a:pt x="217" y="156"/>
                </a:cubicBezTo>
                <a:lnTo>
                  <a:pt x="224" y="157"/>
                </a:lnTo>
                <a:lnTo>
                  <a:pt x="239" y="157"/>
                </a:lnTo>
                <a:lnTo>
                  <a:pt x="239" y="157"/>
                </a:lnTo>
                <a:cubicBezTo>
                  <a:pt x="240" y="158"/>
                  <a:pt x="241" y="158"/>
                  <a:pt x="242" y="159"/>
                </a:cubicBezTo>
                <a:lnTo>
                  <a:pt x="243" y="165"/>
                </a:lnTo>
                <a:lnTo>
                  <a:pt x="242" y="173"/>
                </a:lnTo>
                <a:lnTo>
                  <a:pt x="242" y="180"/>
                </a:lnTo>
                <a:lnTo>
                  <a:pt x="242" y="180"/>
                </a:lnTo>
                <a:cubicBezTo>
                  <a:pt x="240" y="182"/>
                  <a:pt x="239" y="186"/>
                  <a:pt x="239" y="188"/>
                </a:cubicBezTo>
                <a:cubicBezTo>
                  <a:pt x="239" y="190"/>
                  <a:pt x="240" y="192"/>
                  <a:pt x="242" y="194"/>
                </a:cubicBezTo>
                <a:cubicBezTo>
                  <a:pt x="243" y="195"/>
                  <a:pt x="246" y="196"/>
                  <a:pt x="247" y="196"/>
                </a:cubicBezTo>
                <a:lnTo>
                  <a:pt x="294" y="194"/>
                </a:lnTo>
                <a:lnTo>
                  <a:pt x="299" y="196"/>
                </a:lnTo>
                <a:cubicBezTo>
                  <a:pt x="300" y="196"/>
                  <a:pt x="301" y="196"/>
                  <a:pt x="302" y="196"/>
                </a:cubicBezTo>
                <a:cubicBezTo>
                  <a:pt x="303" y="196"/>
                  <a:pt x="304" y="196"/>
                  <a:pt x="305" y="195"/>
                </a:cubicBezTo>
                <a:lnTo>
                  <a:pt x="309" y="194"/>
                </a:lnTo>
                <a:lnTo>
                  <a:pt x="312" y="193"/>
                </a:lnTo>
                <a:cubicBezTo>
                  <a:pt x="313" y="193"/>
                  <a:pt x="314" y="194"/>
                  <a:pt x="314" y="194"/>
                </a:cubicBezTo>
                <a:cubicBezTo>
                  <a:pt x="315" y="194"/>
                  <a:pt x="316" y="195"/>
                  <a:pt x="317" y="195"/>
                </a:cubicBezTo>
                <a:lnTo>
                  <a:pt x="319" y="195"/>
                </a:lnTo>
                <a:cubicBezTo>
                  <a:pt x="320" y="195"/>
                  <a:pt x="323" y="194"/>
                  <a:pt x="324" y="193"/>
                </a:cubicBezTo>
                <a:cubicBezTo>
                  <a:pt x="325" y="193"/>
                  <a:pt x="326" y="192"/>
                  <a:pt x="327" y="191"/>
                </a:cubicBezTo>
                <a:lnTo>
                  <a:pt x="328" y="190"/>
                </a:lnTo>
                <a:lnTo>
                  <a:pt x="338" y="191"/>
                </a:lnTo>
                <a:cubicBezTo>
                  <a:pt x="339" y="191"/>
                  <a:pt x="340" y="191"/>
                  <a:pt x="340" y="191"/>
                </a:cubicBezTo>
                <a:lnTo>
                  <a:pt x="357" y="185"/>
                </a:lnTo>
                <a:lnTo>
                  <a:pt x="359" y="184"/>
                </a:lnTo>
                <a:lnTo>
                  <a:pt x="378" y="181"/>
                </a:lnTo>
                <a:lnTo>
                  <a:pt x="396" y="183"/>
                </a:lnTo>
                <a:cubicBezTo>
                  <a:pt x="397" y="184"/>
                  <a:pt x="399" y="183"/>
                  <a:pt x="400" y="183"/>
                </a:cubicBezTo>
                <a:lnTo>
                  <a:pt x="417" y="177"/>
                </a:lnTo>
                <a:lnTo>
                  <a:pt x="456" y="178"/>
                </a:lnTo>
                <a:cubicBezTo>
                  <a:pt x="457" y="178"/>
                  <a:pt x="458" y="178"/>
                  <a:pt x="459" y="178"/>
                </a:cubicBezTo>
                <a:lnTo>
                  <a:pt x="472" y="173"/>
                </a:lnTo>
                <a:lnTo>
                  <a:pt x="479" y="172"/>
                </a:lnTo>
                <a:lnTo>
                  <a:pt x="485" y="173"/>
                </a:lnTo>
                <a:cubicBezTo>
                  <a:pt x="486" y="173"/>
                  <a:pt x="489" y="172"/>
                  <a:pt x="490" y="172"/>
                </a:cubicBezTo>
                <a:cubicBezTo>
                  <a:pt x="490" y="172"/>
                  <a:pt x="490" y="172"/>
                  <a:pt x="491" y="172"/>
                </a:cubicBezTo>
                <a:lnTo>
                  <a:pt x="493" y="173"/>
                </a:lnTo>
                <a:cubicBezTo>
                  <a:pt x="495" y="174"/>
                  <a:pt x="496" y="175"/>
                  <a:pt x="498" y="175"/>
                </a:cubicBezTo>
                <a:lnTo>
                  <a:pt x="505" y="174"/>
                </a:lnTo>
                <a:lnTo>
                  <a:pt x="507" y="175"/>
                </a:lnTo>
                <a:cubicBezTo>
                  <a:pt x="508" y="178"/>
                  <a:pt x="511" y="180"/>
                  <a:pt x="514" y="180"/>
                </a:cubicBezTo>
                <a:lnTo>
                  <a:pt x="522" y="180"/>
                </a:lnTo>
                <a:lnTo>
                  <a:pt x="538" y="173"/>
                </a:lnTo>
                <a:lnTo>
                  <a:pt x="541" y="171"/>
                </a:lnTo>
                <a:cubicBezTo>
                  <a:pt x="543" y="171"/>
                  <a:pt x="546" y="169"/>
                  <a:pt x="547" y="168"/>
                </a:cubicBezTo>
                <a:cubicBezTo>
                  <a:pt x="547" y="167"/>
                  <a:pt x="548" y="166"/>
                  <a:pt x="548" y="165"/>
                </a:cubicBezTo>
                <a:lnTo>
                  <a:pt x="550" y="160"/>
                </a:lnTo>
                <a:lnTo>
                  <a:pt x="553" y="155"/>
                </a:lnTo>
                <a:lnTo>
                  <a:pt x="559" y="142"/>
                </a:lnTo>
                <a:cubicBezTo>
                  <a:pt x="559" y="140"/>
                  <a:pt x="559" y="138"/>
                  <a:pt x="559" y="136"/>
                </a:cubicBezTo>
                <a:lnTo>
                  <a:pt x="562" y="132"/>
                </a:lnTo>
                <a:lnTo>
                  <a:pt x="564" y="128"/>
                </a:lnTo>
                <a:cubicBezTo>
                  <a:pt x="565" y="125"/>
                  <a:pt x="564" y="121"/>
                  <a:pt x="562" y="118"/>
                </a:cubicBezTo>
                <a:cubicBezTo>
                  <a:pt x="560" y="117"/>
                  <a:pt x="558" y="116"/>
                  <a:pt x="556" y="117"/>
                </a:cubicBezTo>
                <a:lnTo>
                  <a:pt x="555" y="112"/>
                </a:lnTo>
                <a:lnTo>
                  <a:pt x="560" y="107"/>
                </a:lnTo>
                <a:cubicBezTo>
                  <a:pt x="561" y="106"/>
                  <a:pt x="562" y="105"/>
                  <a:pt x="562" y="10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1" name="Google Shape;4671;p90"/>
          <p:cNvSpPr/>
          <p:nvPr/>
        </p:nvSpPr>
        <p:spPr>
          <a:xfrm>
            <a:off x="8207723" y="4401095"/>
            <a:ext cx="17382" cy="27038"/>
          </a:xfrm>
          <a:custGeom>
            <a:rect b="b" l="l" r="r" t="t"/>
            <a:pathLst>
              <a:path extrusionOk="0" h="63" w="40">
                <a:moveTo>
                  <a:pt x="2" y="44"/>
                </a:moveTo>
                <a:lnTo>
                  <a:pt x="0" y="52"/>
                </a:lnTo>
                <a:cubicBezTo>
                  <a:pt x="0" y="55"/>
                  <a:pt x="1" y="58"/>
                  <a:pt x="3" y="60"/>
                </a:cubicBezTo>
                <a:cubicBezTo>
                  <a:pt x="4" y="61"/>
                  <a:pt x="6" y="62"/>
                  <a:pt x="8" y="62"/>
                </a:cubicBezTo>
                <a:cubicBezTo>
                  <a:pt x="9" y="62"/>
                  <a:pt x="10" y="62"/>
                  <a:pt x="10" y="62"/>
                </a:cubicBezTo>
                <a:lnTo>
                  <a:pt x="16" y="60"/>
                </a:lnTo>
                <a:lnTo>
                  <a:pt x="21" y="57"/>
                </a:lnTo>
                <a:cubicBezTo>
                  <a:pt x="21" y="57"/>
                  <a:pt x="22" y="56"/>
                  <a:pt x="23" y="56"/>
                </a:cubicBezTo>
                <a:lnTo>
                  <a:pt x="29" y="50"/>
                </a:lnTo>
                <a:cubicBezTo>
                  <a:pt x="30" y="48"/>
                  <a:pt x="31" y="47"/>
                  <a:pt x="31" y="45"/>
                </a:cubicBezTo>
                <a:lnTo>
                  <a:pt x="31" y="42"/>
                </a:lnTo>
                <a:cubicBezTo>
                  <a:pt x="32" y="42"/>
                  <a:pt x="33" y="41"/>
                  <a:pt x="34" y="41"/>
                </a:cubicBezTo>
                <a:cubicBezTo>
                  <a:pt x="36" y="40"/>
                  <a:pt x="37" y="38"/>
                  <a:pt x="38" y="35"/>
                </a:cubicBezTo>
                <a:lnTo>
                  <a:pt x="39" y="30"/>
                </a:lnTo>
                <a:cubicBezTo>
                  <a:pt x="39" y="28"/>
                  <a:pt x="38" y="26"/>
                  <a:pt x="37" y="24"/>
                </a:cubicBezTo>
                <a:lnTo>
                  <a:pt x="35" y="20"/>
                </a:lnTo>
                <a:cubicBezTo>
                  <a:pt x="34" y="19"/>
                  <a:pt x="33" y="19"/>
                  <a:pt x="32" y="18"/>
                </a:cubicBezTo>
                <a:lnTo>
                  <a:pt x="30" y="17"/>
                </a:lnTo>
                <a:cubicBezTo>
                  <a:pt x="31" y="16"/>
                  <a:pt x="31" y="16"/>
                  <a:pt x="31" y="16"/>
                </a:cubicBezTo>
                <a:cubicBezTo>
                  <a:pt x="31" y="15"/>
                  <a:pt x="31" y="14"/>
                  <a:pt x="31" y="14"/>
                </a:cubicBezTo>
                <a:lnTo>
                  <a:pt x="31" y="10"/>
                </a:lnTo>
                <a:cubicBezTo>
                  <a:pt x="31" y="4"/>
                  <a:pt x="20" y="0"/>
                  <a:pt x="15" y="5"/>
                </a:cubicBezTo>
                <a:lnTo>
                  <a:pt x="8" y="12"/>
                </a:lnTo>
                <a:lnTo>
                  <a:pt x="4" y="17"/>
                </a:lnTo>
                <a:cubicBezTo>
                  <a:pt x="3" y="18"/>
                  <a:pt x="2" y="19"/>
                  <a:pt x="2" y="21"/>
                </a:cubicBezTo>
                <a:lnTo>
                  <a:pt x="0" y="27"/>
                </a:lnTo>
                <a:cubicBezTo>
                  <a:pt x="0" y="30"/>
                  <a:pt x="1" y="33"/>
                  <a:pt x="3" y="35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7"/>
                  <a:pt x="4" y="38"/>
                </a:cubicBezTo>
                <a:lnTo>
                  <a:pt x="4" y="38"/>
                </a:lnTo>
                <a:lnTo>
                  <a:pt x="2" y="4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2" name="Google Shape;4672;p90"/>
          <p:cNvSpPr/>
          <p:nvPr/>
        </p:nvSpPr>
        <p:spPr>
          <a:xfrm>
            <a:off x="8232831" y="4449377"/>
            <a:ext cx="17381" cy="23176"/>
          </a:xfrm>
          <a:custGeom>
            <a:rect b="b" l="l" r="r" t="t"/>
            <a:pathLst>
              <a:path extrusionOk="0" h="53" w="41">
                <a:moveTo>
                  <a:pt x="27" y="49"/>
                </a:moveTo>
                <a:lnTo>
                  <a:pt x="34" y="41"/>
                </a:lnTo>
                <a:lnTo>
                  <a:pt x="34" y="41"/>
                </a:lnTo>
                <a:lnTo>
                  <a:pt x="35" y="41"/>
                </a:lnTo>
                <a:cubicBezTo>
                  <a:pt x="36" y="40"/>
                  <a:pt x="38" y="38"/>
                  <a:pt x="39" y="37"/>
                </a:cubicBezTo>
                <a:cubicBezTo>
                  <a:pt x="40" y="36"/>
                  <a:pt x="40" y="34"/>
                  <a:pt x="40" y="32"/>
                </a:cubicBezTo>
                <a:cubicBezTo>
                  <a:pt x="40" y="31"/>
                  <a:pt x="40" y="29"/>
                  <a:pt x="39" y="28"/>
                </a:cubicBezTo>
                <a:lnTo>
                  <a:pt x="37" y="21"/>
                </a:lnTo>
                <a:cubicBezTo>
                  <a:pt x="36" y="20"/>
                  <a:pt x="36" y="19"/>
                  <a:pt x="35" y="19"/>
                </a:cubicBezTo>
                <a:lnTo>
                  <a:pt x="29" y="11"/>
                </a:lnTo>
                <a:lnTo>
                  <a:pt x="27" y="8"/>
                </a:lnTo>
                <a:cubicBezTo>
                  <a:pt x="25" y="5"/>
                  <a:pt x="21" y="3"/>
                  <a:pt x="18" y="4"/>
                </a:cubicBezTo>
                <a:lnTo>
                  <a:pt x="16" y="2"/>
                </a:lnTo>
                <a:cubicBezTo>
                  <a:pt x="14" y="1"/>
                  <a:pt x="12" y="0"/>
                  <a:pt x="11" y="0"/>
                </a:cubicBezTo>
                <a:lnTo>
                  <a:pt x="8" y="0"/>
                </a:lnTo>
                <a:cubicBezTo>
                  <a:pt x="6" y="0"/>
                  <a:pt x="4" y="2"/>
                  <a:pt x="2" y="3"/>
                </a:cubicBezTo>
                <a:cubicBezTo>
                  <a:pt x="1" y="5"/>
                  <a:pt x="0" y="8"/>
                  <a:pt x="0" y="10"/>
                </a:cubicBezTo>
                <a:lnTo>
                  <a:pt x="0" y="11"/>
                </a:lnTo>
                <a:cubicBezTo>
                  <a:pt x="0" y="12"/>
                  <a:pt x="0" y="12"/>
                  <a:pt x="0" y="13"/>
                </a:cubicBezTo>
                <a:cubicBezTo>
                  <a:pt x="0" y="16"/>
                  <a:pt x="2" y="19"/>
                  <a:pt x="5" y="21"/>
                </a:cubicBezTo>
                <a:lnTo>
                  <a:pt x="6" y="22"/>
                </a:lnTo>
                <a:cubicBezTo>
                  <a:pt x="6" y="23"/>
                  <a:pt x="6" y="23"/>
                  <a:pt x="6" y="23"/>
                </a:cubicBezTo>
                <a:lnTo>
                  <a:pt x="6" y="23"/>
                </a:lnTo>
                <a:cubicBezTo>
                  <a:pt x="5" y="24"/>
                  <a:pt x="5" y="26"/>
                  <a:pt x="5" y="28"/>
                </a:cubicBezTo>
                <a:lnTo>
                  <a:pt x="8" y="36"/>
                </a:lnTo>
                <a:lnTo>
                  <a:pt x="14" y="48"/>
                </a:lnTo>
                <a:cubicBezTo>
                  <a:pt x="16" y="50"/>
                  <a:pt x="18" y="51"/>
                  <a:pt x="21" y="52"/>
                </a:cubicBezTo>
                <a:lnTo>
                  <a:pt x="21" y="52"/>
                </a:lnTo>
                <a:cubicBezTo>
                  <a:pt x="24" y="52"/>
                  <a:pt x="26" y="51"/>
                  <a:pt x="27" y="4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3" name="Google Shape;4673;p90"/>
          <p:cNvSpPr/>
          <p:nvPr/>
        </p:nvSpPr>
        <p:spPr>
          <a:xfrm>
            <a:off x="8248281" y="4489934"/>
            <a:ext cx="19313" cy="15450"/>
          </a:xfrm>
          <a:custGeom>
            <a:rect b="b" l="l" r="r" t="t"/>
            <a:pathLst>
              <a:path extrusionOk="0" h="35" w="42">
                <a:moveTo>
                  <a:pt x="3" y="16"/>
                </a:moveTo>
                <a:cubicBezTo>
                  <a:pt x="4" y="18"/>
                  <a:pt x="4" y="19"/>
                  <a:pt x="6" y="20"/>
                </a:cubicBezTo>
                <a:lnTo>
                  <a:pt x="8" y="22"/>
                </a:lnTo>
                <a:cubicBezTo>
                  <a:pt x="9" y="22"/>
                  <a:pt x="9" y="22"/>
                  <a:pt x="10" y="23"/>
                </a:cubicBezTo>
                <a:lnTo>
                  <a:pt x="19" y="30"/>
                </a:lnTo>
                <a:cubicBezTo>
                  <a:pt x="20" y="31"/>
                  <a:pt x="21" y="31"/>
                  <a:pt x="22" y="32"/>
                </a:cubicBezTo>
                <a:lnTo>
                  <a:pt x="25" y="33"/>
                </a:lnTo>
                <a:cubicBezTo>
                  <a:pt x="26" y="33"/>
                  <a:pt x="26" y="33"/>
                  <a:pt x="27" y="33"/>
                </a:cubicBezTo>
                <a:lnTo>
                  <a:pt x="32" y="34"/>
                </a:lnTo>
                <a:lnTo>
                  <a:pt x="33" y="34"/>
                </a:lnTo>
                <a:cubicBezTo>
                  <a:pt x="35" y="34"/>
                  <a:pt x="37" y="32"/>
                  <a:pt x="38" y="31"/>
                </a:cubicBezTo>
                <a:cubicBezTo>
                  <a:pt x="40" y="29"/>
                  <a:pt x="41" y="26"/>
                  <a:pt x="41" y="24"/>
                </a:cubicBezTo>
                <a:cubicBezTo>
                  <a:pt x="41" y="23"/>
                  <a:pt x="40" y="21"/>
                  <a:pt x="40" y="20"/>
                </a:cubicBezTo>
                <a:lnTo>
                  <a:pt x="37" y="15"/>
                </a:lnTo>
                <a:cubicBezTo>
                  <a:pt x="36" y="14"/>
                  <a:pt x="35" y="13"/>
                  <a:pt x="34" y="12"/>
                </a:cubicBezTo>
                <a:lnTo>
                  <a:pt x="18" y="2"/>
                </a:lnTo>
                <a:cubicBezTo>
                  <a:pt x="17" y="1"/>
                  <a:pt x="16" y="1"/>
                  <a:pt x="15" y="1"/>
                </a:cubicBezTo>
                <a:cubicBezTo>
                  <a:pt x="15" y="1"/>
                  <a:pt x="13" y="0"/>
                  <a:pt x="12" y="1"/>
                </a:cubicBezTo>
                <a:lnTo>
                  <a:pt x="8" y="1"/>
                </a:lnTo>
                <a:cubicBezTo>
                  <a:pt x="6" y="1"/>
                  <a:pt x="3" y="2"/>
                  <a:pt x="2" y="4"/>
                </a:cubicBezTo>
                <a:cubicBezTo>
                  <a:pt x="1" y="7"/>
                  <a:pt x="0" y="9"/>
                  <a:pt x="1" y="12"/>
                </a:cubicBezTo>
                <a:lnTo>
                  <a:pt x="3" y="1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4" name="Google Shape;4674;p90"/>
          <p:cNvSpPr/>
          <p:nvPr/>
        </p:nvSpPr>
        <p:spPr>
          <a:xfrm>
            <a:off x="8199998" y="4379851"/>
            <a:ext cx="19313" cy="25106"/>
          </a:xfrm>
          <a:custGeom>
            <a:rect b="b" l="l" r="r" t="t"/>
            <a:pathLst>
              <a:path extrusionOk="0" h="57" w="42">
                <a:moveTo>
                  <a:pt x="0" y="46"/>
                </a:moveTo>
                <a:cubicBezTo>
                  <a:pt x="0" y="50"/>
                  <a:pt x="2" y="52"/>
                  <a:pt x="5" y="54"/>
                </a:cubicBezTo>
                <a:lnTo>
                  <a:pt x="9" y="55"/>
                </a:lnTo>
                <a:cubicBezTo>
                  <a:pt x="10" y="56"/>
                  <a:pt x="11" y="56"/>
                  <a:pt x="12" y="56"/>
                </a:cubicBezTo>
                <a:cubicBezTo>
                  <a:pt x="13" y="56"/>
                  <a:pt x="15" y="55"/>
                  <a:pt x="17" y="54"/>
                </a:cubicBezTo>
                <a:lnTo>
                  <a:pt x="21" y="51"/>
                </a:lnTo>
                <a:cubicBezTo>
                  <a:pt x="21" y="50"/>
                  <a:pt x="22" y="50"/>
                  <a:pt x="22" y="49"/>
                </a:cubicBezTo>
                <a:lnTo>
                  <a:pt x="27" y="42"/>
                </a:lnTo>
                <a:lnTo>
                  <a:pt x="33" y="35"/>
                </a:lnTo>
                <a:lnTo>
                  <a:pt x="38" y="28"/>
                </a:lnTo>
                <a:cubicBezTo>
                  <a:pt x="39" y="27"/>
                  <a:pt x="39" y="26"/>
                  <a:pt x="40" y="25"/>
                </a:cubicBezTo>
                <a:lnTo>
                  <a:pt x="41" y="17"/>
                </a:lnTo>
                <a:cubicBezTo>
                  <a:pt x="41" y="15"/>
                  <a:pt x="41" y="13"/>
                  <a:pt x="40" y="11"/>
                </a:cubicBezTo>
                <a:lnTo>
                  <a:pt x="34" y="4"/>
                </a:lnTo>
                <a:cubicBezTo>
                  <a:pt x="33" y="2"/>
                  <a:pt x="30" y="1"/>
                  <a:pt x="27" y="1"/>
                </a:cubicBezTo>
                <a:lnTo>
                  <a:pt x="27" y="0"/>
                </a:lnTo>
                <a:cubicBezTo>
                  <a:pt x="26" y="0"/>
                  <a:pt x="25" y="0"/>
                  <a:pt x="23" y="1"/>
                </a:cubicBezTo>
                <a:cubicBezTo>
                  <a:pt x="23" y="1"/>
                  <a:pt x="23" y="1"/>
                  <a:pt x="22" y="0"/>
                </a:cubicBezTo>
                <a:cubicBezTo>
                  <a:pt x="21" y="0"/>
                  <a:pt x="18" y="1"/>
                  <a:pt x="17" y="1"/>
                </a:cubicBezTo>
                <a:cubicBezTo>
                  <a:pt x="16" y="1"/>
                  <a:pt x="15" y="2"/>
                  <a:pt x="15" y="2"/>
                </a:cubicBezTo>
                <a:lnTo>
                  <a:pt x="13" y="3"/>
                </a:lnTo>
                <a:cubicBezTo>
                  <a:pt x="11" y="4"/>
                  <a:pt x="10" y="6"/>
                  <a:pt x="10" y="8"/>
                </a:cubicBezTo>
                <a:cubicBezTo>
                  <a:pt x="9" y="8"/>
                  <a:pt x="9" y="9"/>
                  <a:pt x="8" y="9"/>
                </a:cubicBezTo>
                <a:lnTo>
                  <a:pt x="5" y="13"/>
                </a:lnTo>
                <a:cubicBezTo>
                  <a:pt x="4" y="14"/>
                  <a:pt x="4" y="15"/>
                  <a:pt x="4" y="15"/>
                </a:cubicBezTo>
                <a:lnTo>
                  <a:pt x="1" y="21"/>
                </a:lnTo>
                <a:cubicBezTo>
                  <a:pt x="1" y="22"/>
                  <a:pt x="1" y="23"/>
                  <a:pt x="1" y="24"/>
                </a:cubicBezTo>
                <a:lnTo>
                  <a:pt x="1" y="29"/>
                </a:lnTo>
                <a:lnTo>
                  <a:pt x="1" y="30"/>
                </a:lnTo>
                <a:lnTo>
                  <a:pt x="0" y="43"/>
                </a:lnTo>
                <a:lnTo>
                  <a:pt x="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5" name="Google Shape;4675;p90"/>
          <p:cNvSpPr/>
          <p:nvPr/>
        </p:nvSpPr>
        <p:spPr>
          <a:xfrm>
            <a:off x="8333258" y="4281355"/>
            <a:ext cx="36694" cy="56008"/>
          </a:xfrm>
          <a:custGeom>
            <a:rect b="b" l="l" r="r" t="t"/>
            <a:pathLst>
              <a:path extrusionOk="0" h="128" w="82">
                <a:moveTo>
                  <a:pt x="79" y="28"/>
                </a:moveTo>
                <a:cubicBezTo>
                  <a:pt x="81" y="26"/>
                  <a:pt x="81" y="22"/>
                  <a:pt x="79" y="20"/>
                </a:cubicBezTo>
                <a:lnTo>
                  <a:pt x="78" y="16"/>
                </a:lnTo>
                <a:cubicBezTo>
                  <a:pt x="77" y="16"/>
                  <a:pt x="77" y="15"/>
                  <a:pt x="76" y="14"/>
                </a:cubicBezTo>
                <a:lnTo>
                  <a:pt x="74" y="12"/>
                </a:lnTo>
                <a:cubicBezTo>
                  <a:pt x="73" y="11"/>
                  <a:pt x="72" y="11"/>
                  <a:pt x="71" y="10"/>
                </a:cubicBezTo>
                <a:lnTo>
                  <a:pt x="68" y="10"/>
                </a:lnTo>
                <a:cubicBezTo>
                  <a:pt x="67" y="9"/>
                  <a:pt x="65" y="9"/>
                  <a:pt x="63" y="10"/>
                </a:cubicBezTo>
                <a:lnTo>
                  <a:pt x="61" y="10"/>
                </a:lnTo>
                <a:lnTo>
                  <a:pt x="61" y="10"/>
                </a:lnTo>
                <a:cubicBezTo>
                  <a:pt x="60" y="7"/>
                  <a:pt x="58" y="5"/>
                  <a:pt x="55" y="4"/>
                </a:cubicBezTo>
                <a:lnTo>
                  <a:pt x="45" y="1"/>
                </a:lnTo>
                <a:lnTo>
                  <a:pt x="41" y="0"/>
                </a:lnTo>
                <a:cubicBezTo>
                  <a:pt x="40" y="0"/>
                  <a:pt x="39" y="0"/>
                  <a:pt x="38" y="0"/>
                </a:cubicBezTo>
                <a:lnTo>
                  <a:pt x="9" y="6"/>
                </a:lnTo>
                <a:cubicBezTo>
                  <a:pt x="6" y="7"/>
                  <a:pt x="4" y="9"/>
                  <a:pt x="3" y="12"/>
                </a:cubicBezTo>
                <a:lnTo>
                  <a:pt x="0" y="20"/>
                </a:lnTo>
                <a:cubicBezTo>
                  <a:pt x="0" y="21"/>
                  <a:pt x="0" y="23"/>
                  <a:pt x="0" y="24"/>
                </a:cubicBezTo>
                <a:lnTo>
                  <a:pt x="0" y="28"/>
                </a:lnTo>
                <a:cubicBezTo>
                  <a:pt x="0" y="29"/>
                  <a:pt x="0" y="30"/>
                  <a:pt x="1" y="31"/>
                </a:cubicBezTo>
                <a:lnTo>
                  <a:pt x="11" y="44"/>
                </a:lnTo>
                <a:lnTo>
                  <a:pt x="14" y="47"/>
                </a:lnTo>
                <a:cubicBezTo>
                  <a:pt x="14" y="47"/>
                  <a:pt x="15" y="48"/>
                  <a:pt x="16" y="48"/>
                </a:cubicBezTo>
                <a:lnTo>
                  <a:pt x="21" y="50"/>
                </a:lnTo>
                <a:lnTo>
                  <a:pt x="22" y="50"/>
                </a:lnTo>
                <a:lnTo>
                  <a:pt x="24" y="54"/>
                </a:lnTo>
                <a:lnTo>
                  <a:pt x="24" y="54"/>
                </a:lnTo>
                <a:cubicBezTo>
                  <a:pt x="23" y="56"/>
                  <a:pt x="23" y="59"/>
                  <a:pt x="24" y="61"/>
                </a:cubicBezTo>
                <a:cubicBezTo>
                  <a:pt x="25" y="63"/>
                  <a:pt x="27" y="64"/>
                  <a:pt x="29" y="65"/>
                </a:cubicBezTo>
                <a:lnTo>
                  <a:pt x="29" y="66"/>
                </a:lnTo>
                <a:cubicBezTo>
                  <a:pt x="29" y="67"/>
                  <a:pt x="30" y="67"/>
                  <a:pt x="30" y="68"/>
                </a:cubicBezTo>
                <a:lnTo>
                  <a:pt x="30" y="69"/>
                </a:lnTo>
                <a:cubicBezTo>
                  <a:pt x="29" y="70"/>
                  <a:pt x="28" y="71"/>
                  <a:pt x="28" y="72"/>
                </a:cubicBezTo>
                <a:lnTo>
                  <a:pt x="27" y="75"/>
                </a:lnTo>
                <a:lnTo>
                  <a:pt x="27" y="75"/>
                </a:lnTo>
                <a:cubicBezTo>
                  <a:pt x="25" y="75"/>
                  <a:pt x="23" y="76"/>
                  <a:pt x="22" y="78"/>
                </a:cubicBezTo>
                <a:lnTo>
                  <a:pt x="15" y="81"/>
                </a:lnTo>
                <a:cubicBezTo>
                  <a:pt x="15" y="81"/>
                  <a:pt x="14" y="82"/>
                  <a:pt x="13" y="82"/>
                </a:cubicBezTo>
                <a:lnTo>
                  <a:pt x="11" y="84"/>
                </a:lnTo>
                <a:cubicBezTo>
                  <a:pt x="10" y="85"/>
                  <a:pt x="9" y="86"/>
                  <a:pt x="9" y="87"/>
                </a:cubicBezTo>
                <a:lnTo>
                  <a:pt x="7" y="91"/>
                </a:lnTo>
                <a:cubicBezTo>
                  <a:pt x="7" y="91"/>
                  <a:pt x="7" y="92"/>
                  <a:pt x="7" y="93"/>
                </a:cubicBezTo>
                <a:lnTo>
                  <a:pt x="6" y="97"/>
                </a:lnTo>
                <a:cubicBezTo>
                  <a:pt x="6" y="99"/>
                  <a:pt x="7" y="101"/>
                  <a:pt x="9" y="103"/>
                </a:cubicBezTo>
                <a:lnTo>
                  <a:pt x="10" y="104"/>
                </a:lnTo>
                <a:cubicBezTo>
                  <a:pt x="10" y="105"/>
                  <a:pt x="11" y="105"/>
                  <a:pt x="11" y="105"/>
                </a:cubicBezTo>
                <a:cubicBezTo>
                  <a:pt x="11" y="107"/>
                  <a:pt x="13" y="109"/>
                  <a:pt x="14" y="110"/>
                </a:cubicBezTo>
                <a:cubicBezTo>
                  <a:pt x="16" y="111"/>
                  <a:pt x="17" y="112"/>
                  <a:pt x="19" y="112"/>
                </a:cubicBezTo>
                <a:lnTo>
                  <a:pt x="19" y="112"/>
                </a:lnTo>
                <a:lnTo>
                  <a:pt x="22" y="116"/>
                </a:lnTo>
                <a:cubicBezTo>
                  <a:pt x="23" y="116"/>
                  <a:pt x="24" y="117"/>
                  <a:pt x="25" y="117"/>
                </a:cubicBezTo>
                <a:lnTo>
                  <a:pt x="27" y="121"/>
                </a:lnTo>
                <a:cubicBezTo>
                  <a:pt x="28" y="121"/>
                  <a:pt x="28" y="122"/>
                  <a:pt x="29" y="122"/>
                </a:cubicBezTo>
                <a:lnTo>
                  <a:pt x="31" y="124"/>
                </a:lnTo>
                <a:cubicBezTo>
                  <a:pt x="32" y="124"/>
                  <a:pt x="33" y="125"/>
                  <a:pt x="34" y="125"/>
                </a:cubicBezTo>
                <a:lnTo>
                  <a:pt x="39" y="127"/>
                </a:lnTo>
                <a:cubicBezTo>
                  <a:pt x="40" y="127"/>
                  <a:pt x="41" y="127"/>
                  <a:pt x="42" y="127"/>
                </a:cubicBezTo>
                <a:cubicBezTo>
                  <a:pt x="43" y="127"/>
                  <a:pt x="44" y="127"/>
                  <a:pt x="45" y="127"/>
                </a:cubicBezTo>
                <a:lnTo>
                  <a:pt x="47" y="126"/>
                </a:lnTo>
                <a:cubicBezTo>
                  <a:pt x="49" y="126"/>
                  <a:pt x="50" y="125"/>
                  <a:pt x="51" y="123"/>
                </a:cubicBezTo>
                <a:lnTo>
                  <a:pt x="52" y="121"/>
                </a:lnTo>
                <a:cubicBezTo>
                  <a:pt x="53" y="120"/>
                  <a:pt x="53" y="120"/>
                  <a:pt x="53" y="119"/>
                </a:cubicBezTo>
                <a:lnTo>
                  <a:pt x="54" y="115"/>
                </a:lnTo>
                <a:lnTo>
                  <a:pt x="61" y="113"/>
                </a:lnTo>
                <a:lnTo>
                  <a:pt x="66" y="110"/>
                </a:lnTo>
                <a:cubicBezTo>
                  <a:pt x="69" y="109"/>
                  <a:pt x="70" y="106"/>
                  <a:pt x="70" y="103"/>
                </a:cubicBezTo>
                <a:lnTo>
                  <a:pt x="70" y="99"/>
                </a:lnTo>
                <a:cubicBezTo>
                  <a:pt x="70" y="99"/>
                  <a:pt x="70" y="98"/>
                  <a:pt x="70" y="97"/>
                </a:cubicBezTo>
                <a:lnTo>
                  <a:pt x="69" y="94"/>
                </a:lnTo>
                <a:lnTo>
                  <a:pt x="73" y="91"/>
                </a:lnTo>
                <a:cubicBezTo>
                  <a:pt x="75" y="91"/>
                  <a:pt x="77" y="90"/>
                  <a:pt x="78" y="88"/>
                </a:cubicBezTo>
                <a:lnTo>
                  <a:pt x="79" y="88"/>
                </a:lnTo>
                <a:cubicBezTo>
                  <a:pt x="80" y="86"/>
                  <a:pt x="80" y="84"/>
                  <a:pt x="80" y="82"/>
                </a:cubicBezTo>
                <a:cubicBezTo>
                  <a:pt x="80" y="82"/>
                  <a:pt x="80" y="82"/>
                  <a:pt x="80" y="81"/>
                </a:cubicBezTo>
                <a:lnTo>
                  <a:pt x="78" y="72"/>
                </a:lnTo>
                <a:lnTo>
                  <a:pt x="76" y="55"/>
                </a:lnTo>
                <a:lnTo>
                  <a:pt x="76" y="53"/>
                </a:lnTo>
                <a:lnTo>
                  <a:pt x="77" y="49"/>
                </a:lnTo>
                <a:cubicBezTo>
                  <a:pt x="78" y="47"/>
                  <a:pt x="79" y="44"/>
                  <a:pt x="78" y="42"/>
                </a:cubicBezTo>
                <a:cubicBezTo>
                  <a:pt x="78" y="40"/>
                  <a:pt x="78" y="39"/>
                  <a:pt x="77" y="37"/>
                </a:cubicBezTo>
                <a:lnTo>
                  <a:pt x="78" y="30"/>
                </a:lnTo>
                <a:lnTo>
                  <a:pt x="79" y="2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6" name="Google Shape;4676;p90"/>
          <p:cNvSpPr/>
          <p:nvPr/>
        </p:nvSpPr>
        <p:spPr>
          <a:xfrm>
            <a:off x="5577316" y="1905872"/>
            <a:ext cx="9657" cy="11588"/>
          </a:xfrm>
          <a:custGeom>
            <a:rect b="b" l="l" r="r" t="t"/>
            <a:pathLst>
              <a:path extrusionOk="0" h="27" w="21">
                <a:moveTo>
                  <a:pt x="17" y="4"/>
                </a:moveTo>
                <a:lnTo>
                  <a:pt x="12" y="0"/>
                </a:lnTo>
                <a:lnTo>
                  <a:pt x="10" y="1"/>
                </a:lnTo>
                <a:lnTo>
                  <a:pt x="5" y="4"/>
                </a:lnTo>
                <a:lnTo>
                  <a:pt x="0" y="10"/>
                </a:lnTo>
                <a:lnTo>
                  <a:pt x="3" y="14"/>
                </a:lnTo>
                <a:lnTo>
                  <a:pt x="8" y="17"/>
                </a:lnTo>
                <a:cubicBezTo>
                  <a:pt x="10" y="18"/>
                  <a:pt x="11" y="19"/>
                  <a:pt x="11" y="21"/>
                </a:cubicBezTo>
                <a:lnTo>
                  <a:pt x="13" y="26"/>
                </a:lnTo>
                <a:lnTo>
                  <a:pt x="17" y="24"/>
                </a:lnTo>
                <a:lnTo>
                  <a:pt x="20" y="20"/>
                </a:lnTo>
                <a:lnTo>
                  <a:pt x="20" y="16"/>
                </a:lnTo>
                <a:cubicBezTo>
                  <a:pt x="18" y="15"/>
                  <a:pt x="17" y="12"/>
                  <a:pt x="17" y="10"/>
                </a:cubicBezTo>
                <a:lnTo>
                  <a:pt x="17" y="7"/>
                </a:lnTo>
                <a:cubicBezTo>
                  <a:pt x="17" y="6"/>
                  <a:pt x="17" y="5"/>
                  <a:pt x="17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7" name="Google Shape;4677;p90"/>
          <p:cNvSpPr/>
          <p:nvPr/>
        </p:nvSpPr>
        <p:spPr>
          <a:xfrm>
            <a:off x="5588904" y="1969605"/>
            <a:ext cx="23175" cy="19313"/>
          </a:xfrm>
          <a:custGeom>
            <a:rect b="b" l="l" r="r" t="t"/>
            <a:pathLst>
              <a:path extrusionOk="0" h="45" w="53">
                <a:moveTo>
                  <a:pt x="0" y="27"/>
                </a:moveTo>
                <a:lnTo>
                  <a:pt x="16" y="30"/>
                </a:lnTo>
                <a:cubicBezTo>
                  <a:pt x="17" y="30"/>
                  <a:pt x="18" y="31"/>
                  <a:pt x="18" y="31"/>
                </a:cubicBezTo>
                <a:lnTo>
                  <a:pt x="22" y="33"/>
                </a:lnTo>
                <a:cubicBezTo>
                  <a:pt x="23" y="34"/>
                  <a:pt x="24" y="34"/>
                  <a:pt x="24" y="35"/>
                </a:cubicBezTo>
                <a:lnTo>
                  <a:pt x="27" y="38"/>
                </a:lnTo>
                <a:lnTo>
                  <a:pt x="30" y="44"/>
                </a:lnTo>
                <a:cubicBezTo>
                  <a:pt x="31" y="44"/>
                  <a:pt x="31" y="44"/>
                  <a:pt x="31" y="44"/>
                </a:cubicBezTo>
                <a:lnTo>
                  <a:pt x="34" y="44"/>
                </a:lnTo>
                <a:lnTo>
                  <a:pt x="46" y="38"/>
                </a:lnTo>
                <a:cubicBezTo>
                  <a:pt x="47" y="37"/>
                  <a:pt x="50" y="37"/>
                  <a:pt x="52" y="37"/>
                </a:cubicBezTo>
                <a:cubicBezTo>
                  <a:pt x="51" y="36"/>
                  <a:pt x="51" y="36"/>
                  <a:pt x="51" y="35"/>
                </a:cubicBezTo>
                <a:lnTo>
                  <a:pt x="51" y="32"/>
                </a:lnTo>
                <a:lnTo>
                  <a:pt x="42" y="12"/>
                </a:lnTo>
                <a:lnTo>
                  <a:pt x="39" y="11"/>
                </a:lnTo>
                <a:cubicBezTo>
                  <a:pt x="37" y="11"/>
                  <a:pt x="35" y="10"/>
                  <a:pt x="33" y="8"/>
                </a:cubicBezTo>
                <a:cubicBezTo>
                  <a:pt x="32" y="6"/>
                  <a:pt x="32" y="4"/>
                  <a:pt x="32" y="2"/>
                </a:cubicBezTo>
                <a:lnTo>
                  <a:pt x="29" y="1"/>
                </a:lnTo>
                <a:cubicBezTo>
                  <a:pt x="29" y="1"/>
                  <a:pt x="28" y="1"/>
                  <a:pt x="27" y="0"/>
                </a:cubicBezTo>
                <a:lnTo>
                  <a:pt x="27" y="0"/>
                </a:lnTo>
                <a:lnTo>
                  <a:pt x="24" y="0"/>
                </a:lnTo>
                <a:lnTo>
                  <a:pt x="17" y="3"/>
                </a:lnTo>
                <a:lnTo>
                  <a:pt x="17" y="7"/>
                </a:lnTo>
                <a:cubicBezTo>
                  <a:pt x="17" y="9"/>
                  <a:pt x="16" y="10"/>
                  <a:pt x="15" y="12"/>
                </a:cubicBezTo>
                <a:lnTo>
                  <a:pt x="13" y="13"/>
                </a:lnTo>
                <a:cubicBezTo>
                  <a:pt x="11" y="16"/>
                  <a:pt x="6" y="16"/>
                  <a:pt x="2" y="14"/>
                </a:cubicBezTo>
                <a:lnTo>
                  <a:pt x="3" y="17"/>
                </a:lnTo>
                <a:cubicBezTo>
                  <a:pt x="5" y="21"/>
                  <a:pt x="4" y="25"/>
                  <a:pt x="1" y="27"/>
                </a:cubicBezTo>
                <a:lnTo>
                  <a:pt x="0" y="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8" name="Google Shape;4678;p90"/>
          <p:cNvSpPr/>
          <p:nvPr/>
        </p:nvSpPr>
        <p:spPr>
          <a:xfrm>
            <a:off x="5612079" y="1886559"/>
            <a:ext cx="13519" cy="17382"/>
          </a:xfrm>
          <a:custGeom>
            <a:rect b="b" l="l" r="r" t="t"/>
            <a:pathLst>
              <a:path extrusionOk="0" h="39" w="32">
                <a:moveTo>
                  <a:pt x="0" y="38"/>
                </a:moveTo>
                <a:lnTo>
                  <a:pt x="0" y="38"/>
                </a:lnTo>
                <a:lnTo>
                  <a:pt x="3" y="37"/>
                </a:lnTo>
                <a:lnTo>
                  <a:pt x="8" y="34"/>
                </a:lnTo>
                <a:lnTo>
                  <a:pt x="19" y="16"/>
                </a:lnTo>
                <a:cubicBezTo>
                  <a:pt x="20" y="16"/>
                  <a:pt x="20" y="15"/>
                  <a:pt x="21" y="15"/>
                </a:cubicBezTo>
                <a:lnTo>
                  <a:pt x="23" y="13"/>
                </a:lnTo>
                <a:cubicBezTo>
                  <a:pt x="23" y="12"/>
                  <a:pt x="24" y="12"/>
                  <a:pt x="24" y="12"/>
                </a:cubicBezTo>
                <a:lnTo>
                  <a:pt x="30" y="8"/>
                </a:lnTo>
                <a:lnTo>
                  <a:pt x="30" y="6"/>
                </a:lnTo>
                <a:lnTo>
                  <a:pt x="31" y="0"/>
                </a:lnTo>
                <a:lnTo>
                  <a:pt x="31" y="0"/>
                </a:lnTo>
                <a:lnTo>
                  <a:pt x="11" y="11"/>
                </a:lnTo>
                <a:lnTo>
                  <a:pt x="6" y="22"/>
                </a:lnTo>
                <a:cubicBezTo>
                  <a:pt x="6" y="22"/>
                  <a:pt x="6" y="23"/>
                  <a:pt x="6" y="24"/>
                </a:cubicBezTo>
                <a:cubicBezTo>
                  <a:pt x="5" y="24"/>
                  <a:pt x="5" y="24"/>
                  <a:pt x="5" y="25"/>
                </a:cubicBezTo>
                <a:lnTo>
                  <a:pt x="5" y="26"/>
                </a:lnTo>
                <a:cubicBezTo>
                  <a:pt x="6" y="28"/>
                  <a:pt x="5" y="30"/>
                  <a:pt x="4" y="32"/>
                </a:cubicBezTo>
                <a:lnTo>
                  <a:pt x="0" y="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9" name="Google Shape;4679;p90"/>
          <p:cNvSpPr/>
          <p:nvPr/>
        </p:nvSpPr>
        <p:spPr>
          <a:xfrm>
            <a:off x="5583111" y="2015956"/>
            <a:ext cx="3863" cy="5793"/>
          </a:xfrm>
          <a:custGeom>
            <a:rect b="b" l="l" r="r" t="t"/>
            <a:pathLst>
              <a:path extrusionOk="0" h="13" w="10">
                <a:moveTo>
                  <a:pt x="3" y="0"/>
                </a:moveTo>
                <a:lnTo>
                  <a:pt x="0" y="2"/>
                </a:lnTo>
                <a:lnTo>
                  <a:pt x="1" y="5"/>
                </a:lnTo>
                <a:lnTo>
                  <a:pt x="5" y="10"/>
                </a:lnTo>
                <a:lnTo>
                  <a:pt x="8" y="12"/>
                </a:lnTo>
                <a:cubicBezTo>
                  <a:pt x="8" y="12"/>
                  <a:pt x="9" y="11"/>
                  <a:pt x="9" y="10"/>
                </a:cubicBezTo>
                <a:lnTo>
                  <a:pt x="9" y="10"/>
                </a:lnTo>
                <a:lnTo>
                  <a:pt x="6" y="7"/>
                </a:lnTo>
                <a:cubicBezTo>
                  <a:pt x="6" y="6"/>
                  <a:pt x="6" y="6"/>
                  <a:pt x="5" y="5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0" name="Google Shape;4680;p90"/>
          <p:cNvSpPr/>
          <p:nvPr/>
        </p:nvSpPr>
        <p:spPr>
          <a:xfrm>
            <a:off x="5594698" y="1988918"/>
            <a:ext cx="40557" cy="30900"/>
          </a:xfrm>
          <a:custGeom>
            <a:rect b="b" l="l" r="r" t="t"/>
            <a:pathLst>
              <a:path extrusionOk="0" h="70" w="93">
                <a:moveTo>
                  <a:pt x="44" y="11"/>
                </a:moveTo>
                <a:lnTo>
                  <a:pt x="43" y="14"/>
                </a:lnTo>
                <a:cubicBezTo>
                  <a:pt x="43" y="16"/>
                  <a:pt x="42" y="17"/>
                  <a:pt x="41" y="18"/>
                </a:cubicBezTo>
                <a:lnTo>
                  <a:pt x="38" y="20"/>
                </a:lnTo>
                <a:lnTo>
                  <a:pt x="25" y="27"/>
                </a:lnTo>
                <a:cubicBezTo>
                  <a:pt x="24" y="27"/>
                  <a:pt x="22" y="27"/>
                  <a:pt x="21" y="27"/>
                </a:cubicBezTo>
                <a:lnTo>
                  <a:pt x="18" y="27"/>
                </a:lnTo>
                <a:lnTo>
                  <a:pt x="17" y="28"/>
                </a:lnTo>
                <a:lnTo>
                  <a:pt x="14" y="37"/>
                </a:lnTo>
                <a:cubicBezTo>
                  <a:pt x="14" y="38"/>
                  <a:pt x="13" y="38"/>
                  <a:pt x="13" y="39"/>
                </a:cubicBezTo>
                <a:lnTo>
                  <a:pt x="11" y="41"/>
                </a:lnTo>
                <a:cubicBezTo>
                  <a:pt x="11" y="41"/>
                  <a:pt x="11" y="42"/>
                  <a:pt x="10" y="42"/>
                </a:cubicBezTo>
                <a:lnTo>
                  <a:pt x="14" y="41"/>
                </a:lnTo>
                <a:lnTo>
                  <a:pt x="24" y="35"/>
                </a:lnTo>
                <a:lnTo>
                  <a:pt x="30" y="33"/>
                </a:lnTo>
                <a:cubicBezTo>
                  <a:pt x="33" y="32"/>
                  <a:pt x="37" y="34"/>
                  <a:pt x="39" y="37"/>
                </a:cubicBezTo>
                <a:lnTo>
                  <a:pt x="40" y="38"/>
                </a:lnTo>
                <a:cubicBezTo>
                  <a:pt x="42" y="41"/>
                  <a:pt x="42" y="46"/>
                  <a:pt x="39" y="48"/>
                </a:cubicBezTo>
                <a:lnTo>
                  <a:pt x="35" y="52"/>
                </a:lnTo>
                <a:lnTo>
                  <a:pt x="26" y="60"/>
                </a:lnTo>
                <a:cubicBezTo>
                  <a:pt x="25" y="60"/>
                  <a:pt x="24" y="61"/>
                  <a:pt x="23" y="61"/>
                </a:cubicBezTo>
                <a:lnTo>
                  <a:pt x="11" y="63"/>
                </a:lnTo>
                <a:lnTo>
                  <a:pt x="10" y="65"/>
                </a:lnTo>
                <a:cubicBezTo>
                  <a:pt x="9" y="65"/>
                  <a:pt x="8" y="66"/>
                  <a:pt x="8" y="66"/>
                </a:cubicBezTo>
                <a:lnTo>
                  <a:pt x="5" y="68"/>
                </a:lnTo>
                <a:cubicBezTo>
                  <a:pt x="3" y="69"/>
                  <a:pt x="2" y="69"/>
                  <a:pt x="0" y="69"/>
                </a:cubicBezTo>
                <a:lnTo>
                  <a:pt x="0" y="69"/>
                </a:lnTo>
                <a:lnTo>
                  <a:pt x="7" y="69"/>
                </a:lnTo>
                <a:lnTo>
                  <a:pt x="11" y="67"/>
                </a:lnTo>
                <a:cubicBezTo>
                  <a:pt x="12" y="66"/>
                  <a:pt x="12" y="66"/>
                  <a:pt x="13" y="66"/>
                </a:cubicBezTo>
                <a:lnTo>
                  <a:pt x="15" y="65"/>
                </a:lnTo>
                <a:cubicBezTo>
                  <a:pt x="17" y="64"/>
                  <a:pt x="19" y="64"/>
                  <a:pt x="20" y="65"/>
                </a:cubicBezTo>
                <a:lnTo>
                  <a:pt x="23" y="66"/>
                </a:lnTo>
                <a:lnTo>
                  <a:pt x="24" y="65"/>
                </a:lnTo>
                <a:cubicBezTo>
                  <a:pt x="25" y="64"/>
                  <a:pt x="26" y="63"/>
                  <a:pt x="27" y="63"/>
                </a:cubicBezTo>
                <a:lnTo>
                  <a:pt x="42" y="55"/>
                </a:lnTo>
                <a:lnTo>
                  <a:pt x="49" y="53"/>
                </a:lnTo>
                <a:lnTo>
                  <a:pt x="49" y="51"/>
                </a:lnTo>
                <a:cubicBezTo>
                  <a:pt x="50" y="50"/>
                  <a:pt x="50" y="50"/>
                  <a:pt x="51" y="49"/>
                </a:cubicBezTo>
                <a:cubicBezTo>
                  <a:pt x="52" y="48"/>
                  <a:pt x="54" y="46"/>
                  <a:pt x="55" y="46"/>
                </a:cubicBezTo>
                <a:lnTo>
                  <a:pt x="60" y="44"/>
                </a:lnTo>
                <a:cubicBezTo>
                  <a:pt x="60" y="44"/>
                  <a:pt x="61" y="44"/>
                  <a:pt x="62" y="43"/>
                </a:cubicBezTo>
                <a:lnTo>
                  <a:pt x="64" y="43"/>
                </a:lnTo>
                <a:cubicBezTo>
                  <a:pt x="67" y="43"/>
                  <a:pt x="69" y="44"/>
                  <a:pt x="71" y="46"/>
                </a:cubicBezTo>
                <a:lnTo>
                  <a:pt x="72" y="47"/>
                </a:lnTo>
                <a:lnTo>
                  <a:pt x="72" y="46"/>
                </a:lnTo>
                <a:cubicBezTo>
                  <a:pt x="72" y="44"/>
                  <a:pt x="73" y="41"/>
                  <a:pt x="74" y="40"/>
                </a:cubicBezTo>
                <a:lnTo>
                  <a:pt x="80" y="35"/>
                </a:lnTo>
                <a:lnTo>
                  <a:pt x="80" y="33"/>
                </a:lnTo>
                <a:cubicBezTo>
                  <a:pt x="80" y="30"/>
                  <a:pt x="80" y="28"/>
                  <a:pt x="82" y="27"/>
                </a:cubicBezTo>
                <a:cubicBezTo>
                  <a:pt x="83" y="25"/>
                  <a:pt x="85" y="24"/>
                  <a:pt x="87" y="24"/>
                </a:cubicBezTo>
                <a:cubicBezTo>
                  <a:pt x="88" y="24"/>
                  <a:pt x="90" y="23"/>
                  <a:pt x="90" y="23"/>
                </a:cubicBezTo>
                <a:lnTo>
                  <a:pt x="90" y="23"/>
                </a:lnTo>
                <a:cubicBezTo>
                  <a:pt x="91" y="22"/>
                  <a:pt x="91" y="21"/>
                  <a:pt x="92" y="20"/>
                </a:cubicBezTo>
                <a:lnTo>
                  <a:pt x="92" y="20"/>
                </a:lnTo>
                <a:lnTo>
                  <a:pt x="89" y="13"/>
                </a:lnTo>
                <a:lnTo>
                  <a:pt x="88" y="13"/>
                </a:lnTo>
                <a:cubicBezTo>
                  <a:pt x="87" y="13"/>
                  <a:pt x="86" y="13"/>
                  <a:pt x="85" y="13"/>
                </a:cubicBezTo>
                <a:cubicBezTo>
                  <a:pt x="84" y="13"/>
                  <a:pt x="81" y="12"/>
                  <a:pt x="80" y="11"/>
                </a:cubicBezTo>
                <a:lnTo>
                  <a:pt x="78" y="9"/>
                </a:lnTo>
                <a:lnTo>
                  <a:pt x="77" y="8"/>
                </a:lnTo>
                <a:lnTo>
                  <a:pt x="75" y="4"/>
                </a:lnTo>
                <a:cubicBezTo>
                  <a:pt x="72" y="6"/>
                  <a:pt x="68" y="6"/>
                  <a:pt x="65" y="3"/>
                </a:cubicBezTo>
                <a:lnTo>
                  <a:pt x="63" y="1"/>
                </a:lnTo>
                <a:lnTo>
                  <a:pt x="47" y="1"/>
                </a:lnTo>
                <a:cubicBezTo>
                  <a:pt x="46" y="1"/>
                  <a:pt x="45" y="1"/>
                  <a:pt x="44" y="0"/>
                </a:cubicBezTo>
                <a:lnTo>
                  <a:pt x="44" y="0"/>
                </a:lnTo>
                <a:lnTo>
                  <a:pt x="44" y="3"/>
                </a:lnTo>
                <a:cubicBezTo>
                  <a:pt x="45" y="4"/>
                  <a:pt x="45" y="5"/>
                  <a:pt x="45" y="5"/>
                </a:cubicBezTo>
                <a:lnTo>
                  <a:pt x="45" y="9"/>
                </a:lnTo>
                <a:cubicBezTo>
                  <a:pt x="45" y="9"/>
                  <a:pt x="45" y="10"/>
                  <a:pt x="44" y="1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1" name="Google Shape;4681;p90"/>
          <p:cNvSpPr/>
          <p:nvPr/>
        </p:nvSpPr>
        <p:spPr>
          <a:xfrm>
            <a:off x="6000268" y="2819371"/>
            <a:ext cx="28969" cy="19313"/>
          </a:xfrm>
          <a:custGeom>
            <a:rect b="b" l="l" r="r" t="t"/>
            <a:pathLst>
              <a:path extrusionOk="0" h="44" w="68">
                <a:moveTo>
                  <a:pt x="53" y="26"/>
                </a:moveTo>
                <a:cubicBezTo>
                  <a:pt x="54" y="26"/>
                  <a:pt x="55" y="24"/>
                  <a:pt x="55" y="24"/>
                </a:cubicBezTo>
                <a:lnTo>
                  <a:pt x="61" y="19"/>
                </a:lnTo>
                <a:cubicBezTo>
                  <a:pt x="61" y="19"/>
                  <a:pt x="62" y="18"/>
                  <a:pt x="63" y="18"/>
                </a:cubicBezTo>
                <a:lnTo>
                  <a:pt x="67" y="16"/>
                </a:lnTo>
                <a:cubicBezTo>
                  <a:pt x="66" y="15"/>
                  <a:pt x="65" y="14"/>
                  <a:pt x="64" y="12"/>
                </a:cubicBezTo>
                <a:lnTo>
                  <a:pt x="63" y="12"/>
                </a:lnTo>
                <a:cubicBezTo>
                  <a:pt x="62" y="12"/>
                  <a:pt x="61" y="12"/>
                  <a:pt x="60" y="12"/>
                </a:cubicBezTo>
                <a:lnTo>
                  <a:pt x="32" y="0"/>
                </a:lnTo>
                <a:lnTo>
                  <a:pt x="32" y="0"/>
                </a:lnTo>
                <a:lnTo>
                  <a:pt x="30" y="2"/>
                </a:lnTo>
                <a:lnTo>
                  <a:pt x="24" y="9"/>
                </a:lnTo>
                <a:lnTo>
                  <a:pt x="18" y="14"/>
                </a:lnTo>
                <a:cubicBezTo>
                  <a:pt x="17" y="15"/>
                  <a:pt x="15" y="16"/>
                  <a:pt x="14" y="16"/>
                </a:cubicBezTo>
                <a:lnTo>
                  <a:pt x="9" y="17"/>
                </a:lnTo>
                <a:cubicBezTo>
                  <a:pt x="7" y="17"/>
                  <a:pt x="6" y="16"/>
                  <a:pt x="4" y="16"/>
                </a:cubicBezTo>
                <a:lnTo>
                  <a:pt x="0" y="18"/>
                </a:lnTo>
                <a:lnTo>
                  <a:pt x="7" y="22"/>
                </a:lnTo>
                <a:cubicBezTo>
                  <a:pt x="8" y="23"/>
                  <a:pt x="9" y="24"/>
                  <a:pt x="9" y="24"/>
                </a:cubicBezTo>
                <a:lnTo>
                  <a:pt x="10" y="25"/>
                </a:lnTo>
                <a:lnTo>
                  <a:pt x="33" y="42"/>
                </a:lnTo>
                <a:lnTo>
                  <a:pt x="37" y="43"/>
                </a:lnTo>
                <a:lnTo>
                  <a:pt x="51" y="38"/>
                </a:lnTo>
                <a:lnTo>
                  <a:pt x="51" y="33"/>
                </a:lnTo>
                <a:cubicBezTo>
                  <a:pt x="51" y="32"/>
                  <a:pt x="51" y="31"/>
                  <a:pt x="51" y="31"/>
                </a:cubicBezTo>
                <a:cubicBezTo>
                  <a:pt x="52" y="30"/>
                  <a:pt x="53" y="27"/>
                  <a:pt x="53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2" name="Google Shape;4682;p90"/>
          <p:cNvSpPr/>
          <p:nvPr/>
        </p:nvSpPr>
        <p:spPr>
          <a:xfrm>
            <a:off x="5689330" y="2091275"/>
            <a:ext cx="3863" cy="7725"/>
          </a:xfrm>
          <a:custGeom>
            <a:rect b="b" l="l" r="r" t="t"/>
            <a:pathLst>
              <a:path extrusionOk="0" h="19" w="9">
                <a:moveTo>
                  <a:pt x="8" y="18"/>
                </a:moveTo>
                <a:lnTo>
                  <a:pt x="3" y="2"/>
                </a:lnTo>
                <a:cubicBezTo>
                  <a:pt x="2" y="1"/>
                  <a:pt x="1" y="0"/>
                  <a:pt x="0" y="0"/>
                </a:cubicBezTo>
                <a:lnTo>
                  <a:pt x="0" y="2"/>
                </a:lnTo>
                <a:lnTo>
                  <a:pt x="3" y="13"/>
                </a:lnTo>
                <a:lnTo>
                  <a:pt x="8" y="1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3" name="Google Shape;4683;p90"/>
          <p:cNvSpPr/>
          <p:nvPr/>
        </p:nvSpPr>
        <p:spPr>
          <a:xfrm>
            <a:off x="5633324" y="2091276"/>
            <a:ext cx="34763" cy="79183"/>
          </a:xfrm>
          <a:custGeom>
            <a:rect b="b" l="l" r="r" t="t"/>
            <a:pathLst>
              <a:path extrusionOk="0" h="179" w="79">
                <a:moveTo>
                  <a:pt x="15" y="138"/>
                </a:moveTo>
                <a:lnTo>
                  <a:pt x="13" y="141"/>
                </a:lnTo>
                <a:lnTo>
                  <a:pt x="1" y="155"/>
                </a:lnTo>
                <a:lnTo>
                  <a:pt x="0" y="159"/>
                </a:lnTo>
                <a:lnTo>
                  <a:pt x="1" y="165"/>
                </a:lnTo>
                <a:lnTo>
                  <a:pt x="3" y="178"/>
                </a:lnTo>
                <a:lnTo>
                  <a:pt x="5" y="178"/>
                </a:lnTo>
                <a:lnTo>
                  <a:pt x="12" y="174"/>
                </a:lnTo>
                <a:cubicBezTo>
                  <a:pt x="13" y="173"/>
                  <a:pt x="14" y="173"/>
                  <a:pt x="15" y="173"/>
                </a:cubicBezTo>
                <a:lnTo>
                  <a:pt x="18" y="173"/>
                </a:lnTo>
                <a:cubicBezTo>
                  <a:pt x="19" y="173"/>
                  <a:pt x="20" y="174"/>
                  <a:pt x="21" y="174"/>
                </a:cubicBezTo>
                <a:lnTo>
                  <a:pt x="23" y="175"/>
                </a:lnTo>
                <a:lnTo>
                  <a:pt x="28" y="173"/>
                </a:lnTo>
                <a:lnTo>
                  <a:pt x="33" y="168"/>
                </a:lnTo>
                <a:lnTo>
                  <a:pt x="38" y="161"/>
                </a:lnTo>
                <a:cubicBezTo>
                  <a:pt x="38" y="160"/>
                  <a:pt x="37" y="159"/>
                  <a:pt x="37" y="158"/>
                </a:cubicBezTo>
                <a:lnTo>
                  <a:pt x="34" y="151"/>
                </a:lnTo>
                <a:cubicBezTo>
                  <a:pt x="32" y="151"/>
                  <a:pt x="30" y="151"/>
                  <a:pt x="29" y="149"/>
                </a:cubicBezTo>
                <a:cubicBezTo>
                  <a:pt x="27" y="148"/>
                  <a:pt x="26" y="146"/>
                  <a:pt x="26" y="143"/>
                </a:cubicBezTo>
                <a:lnTo>
                  <a:pt x="26" y="141"/>
                </a:lnTo>
                <a:cubicBezTo>
                  <a:pt x="26" y="138"/>
                  <a:pt x="27" y="136"/>
                  <a:pt x="30" y="134"/>
                </a:cubicBezTo>
                <a:lnTo>
                  <a:pt x="33" y="133"/>
                </a:lnTo>
                <a:lnTo>
                  <a:pt x="35" y="129"/>
                </a:lnTo>
                <a:lnTo>
                  <a:pt x="38" y="120"/>
                </a:lnTo>
                <a:cubicBezTo>
                  <a:pt x="39" y="119"/>
                  <a:pt x="39" y="118"/>
                  <a:pt x="40" y="118"/>
                </a:cubicBezTo>
                <a:cubicBezTo>
                  <a:pt x="40" y="117"/>
                  <a:pt x="40" y="117"/>
                  <a:pt x="40" y="117"/>
                </a:cubicBezTo>
                <a:lnTo>
                  <a:pt x="40" y="114"/>
                </a:lnTo>
                <a:cubicBezTo>
                  <a:pt x="40" y="113"/>
                  <a:pt x="40" y="111"/>
                  <a:pt x="40" y="111"/>
                </a:cubicBezTo>
                <a:lnTo>
                  <a:pt x="42" y="105"/>
                </a:lnTo>
                <a:lnTo>
                  <a:pt x="45" y="99"/>
                </a:lnTo>
                <a:lnTo>
                  <a:pt x="45" y="95"/>
                </a:lnTo>
                <a:cubicBezTo>
                  <a:pt x="44" y="92"/>
                  <a:pt x="45" y="89"/>
                  <a:pt x="47" y="87"/>
                </a:cubicBezTo>
                <a:lnTo>
                  <a:pt x="49" y="86"/>
                </a:lnTo>
                <a:lnTo>
                  <a:pt x="47" y="84"/>
                </a:lnTo>
                <a:cubicBezTo>
                  <a:pt x="46" y="83"/>
                  <a:pt x="45" y="81"/>
                  <a:pt x="45" y="79"/>
                </a:cubicBezTo>
                <a:lnTo>
                  <a:pt x="46" y="73"/>
                </a:lnTo>
                <a:cubicBezTo>
                  <a:pt x="45" y="72"/>
                  <a:pt x="45" y="71"/>
                  <a:pt x="45" y="71"/>
                </a:cubicBezTo>
                <a:cubicBezTo>
                  <a:pt x="44" y="68"/>
                  <a:pt x="45" y="63"/>
                  <a:pt x="47" y="61"/>
                </a:cubicBezTo>
                <a:lnTo>
                  <a:pt x="49" y="60"/>
                </a:lnTo>
                <a:lnTo>
                  <a:pt x="50" y="51"/>
                </a:lnTo>
                <a:lnTo>
                  <a:pt x="54" y="41"/>
                </a:lnTo>
                <a:lnTo>
                  <a:pt x="57" y="36"/>
                </a:lnTo>
                <a:lnTo>
                  <a:pt x="66" y="25"/>
                </a:lnTo>
                <a:lnTo>
                  <a:pt x="71" y="22"/>
                </a:lnTo>
                <a:cubicBezTo>
                  <a:pt x="71" y="22"/>
                  <a:pt x="72" y="21"/>
                  <a:pt x="73" y="21"/>
                </a:cubicBezTo>
                <a:lnTo>
                  <a:pt x="78" y="19"/>
                </a:lnTo>
                <a:lnTo>
                  <a:pt x="77" y="13"/>
                </a:lnTo>
                <a:lnTo>
                  <a:pt x="72" y="6"/>
                </a:lnTo>
                <a:lnTo>
                  <a:pt x="67" y="0"/>
                </a:lnTo>
                <a:lnTo>
                  <a:pt x="63" y="11"/>
                </a:lnTo>
                <a:cubicBezTo>
                  <a:pt x="63" y="11"/>
                  <a:pt x="63" y="12"/>
                  <a:pt x="62" y="12"/>
                </a:cubicBezTo>
                <a:lnTo>
                  <a:pt x="56" y="22"/>
                </a:lnTo>
                <a:lnTo>
                  <a:pt x="48" y="29"/>
                </a:lnTo>
                <a:cubicBezTo>
                  <a:pt x="48" y="30"/>
                  <a:pt x="47" y="30"/>
                  <a:pt x="46" y="31"/>
                </a:cubicBezTo>
                <a:lnTo>
                  <a:pt x="40" y="34"/>
                </a:lnTo>
                <a:lnTo>
                  <a:pt x="35" y="43"/>
                </a:lnTo>
                <a:lnTo>
                  <a:pt x="33" y="51"/>
                </a:lnTo>
                <a:cubicBezTo>
                  <a:pt x="33" y="52"/>
                  <a:pt x="32" y="53"/>
                  <a:pt x="31" y="54"/>
                </a:cubicBezTo>
                <a:lnTo>
                  <a:pt x="25" y="59"/>
                </a:lnTo>
                <a:cubicBezTo>
                  <a:pt x="25" y="60"/>
                  <a:pt x="25" y="61"/>
                  <a:pt x="25" y="63"/>
                </a:cubicBezTo>
                <a:lnTo>
                  <a:pt x="24" y="70"/>
                </a:lnTo>
                <a:lnTo>
                  <a:pt x="20" y="83"/>
                </a:lnTo>
                <a:lnTo>
                  <a:pt x="15" y="94"/>
                </a:lnTo>
                <a:lnTo>
                  <a:pt x="17" y="100"/>
                </a:lnTo>
                <a:cubicBezTo>
                  <a:pt x="18" y="101"/>
                  <a:pt x="18" y="103"/>
                  <a:pt x="17" y="104"/>
                </a:cubicBezTo>
                <a:lnTo>
                  <a:pt x="15" y="113"/>
                </a:lnTo>
                <a:lnTo>
                  <a:pt x="16" y="126"/>
                </a:lnTo>
                <a:lnTo>
                  <a:pt x="16" y="134"/>
                </a:lnTo>
                <a:cubicBezTo>
                  <a:pt x="16" y="135"/>
                  <a:pt x="16" y="137"/>
                  <a:pt x="15" y="13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4" name="Google Shape;4684;p90"/>
          <p:cNvSpPr/>
          <p:nvPr/>
        </p:nvSpPr>
        <p:spPr>
          <a:xfrm>
            <a:off x="5666155" y="2112520"/>
            <a:ext cx="21245" cy="36694"/>
          </a:xfrm>
          <a:custGeom>
            <a:rect b="b" l="l" r="r" t="t"/>
            <a:pathLst>
              <a:path extrusionOk="0" h="82" w="47">
                <a:moveTo>
                  <a:pt x="37" y="30"/>
                </a:moveTo>
                <a:lnTo>
                  <a:pt x="31" y="9"/>
                </a:lnTo>
                <a:lnTo>
                  <a:pt x="27" y="3"/>
                </a:lnTo>
                <a:lnTo>
                  <a:pt x="20" y="0"/>
                </a:lnTo>
                <a:cubicBezTo>
                  <a:pt x="18" y="1"/>
                  <a:pt x="17" y="3"/>
                  <a:pt x="15" y="3"/>
                </a:cubicBezTo>
                <a:lnTo>
                  <a:pt x="10" y="4"/>
                </a:lnTo>
                <a:lnTo>
                  <a:pt x="7" y="7"/>
                </a:lnTo>
                <a:lnTo>
                  <a:pt x="3" y="13"/>
                </a:lnTo>
                <a:lnTo>
                  <a:pt x="1" y="18"/>
                </a:lnTo>
                <a:lnTo>
                  <a:pt x="0" y="27"/>
                </a:lnTo>
                <a:lnTo>
                  <a:pt x="2" y="33"/>
                </a:lnTo>
                <a:lnTo>
                  <a:pt x="5" y="39"/>
                </a:lnTo>
                <a:lnTo>
                  <a:pt x="9" y="45"/>
                </a:lnTo>
                <a:cubicBezTo>
                  <a:pt x="11" y="48"/>
                  <a:pt x="11" y="51"/>
                  <a:pt x="9" y="54"/>
                </a:cubicBezTo>
                <a:cubicBezTo>
                  <a:pt x="9" y="54"/>
                  <a:pt x="9" y="56"/>
                  <a:pt x="8" y="56"/>
                </a:cubicBezTo>
                <a:cubicBezTo>
                  <a:pt x="8" y="56"/>
                  <a:pt x="8" y="56"/>
                  <a:pt x="8" y="57"/>
                </a:cubicBezTo>
                <a:lnTo>
                  <a:pt x="8" y="57"/>
                </a:lnTo>
                <a:lnTo>
                  <a:pt x="10" y="69"/>
                </a:lnTo>
                <a:lnTo>
                  <a:pt x="16" y="74"/>
                </a:lnTo>
                <a:lnTo>
                  <a:pt x="23" y="78"/>
                </a:lnTo>
                <a:lnTo>
                  <a:pt x="30" y="80"/>
                </a:lnTo>
                <a:lnTo>
                  <a:pt x="38" y="81"/>
                </a:lnTo>
                <a:lnTo>
                  <a:pt x="46" y="79"/>
                </a:lnTo>
                <a:lnTo>
                  <a:pt x="46" y="78"/>
                </a:lnTo>
                <a:lnTo>
                  <a:pt x="45" y="74"/>
                </a:lnTo>
                <a:cubicBezTo>
                  <a:pt x="44" y="74"/>
                  <a:pt x="44" y="73"/>
                  <a:pt x="44" y="72"/>
                </a:cubicBezTo>
                <a:lnTo>
                  <a:pt x="44" y="68"/>
                </a:lnTo>
                <a:cubicBezTo>
                  <a:pt x="44" y="67"/>
                  <a:pt x="44" y="67"/>
                  <a:pt x="44" y="67"/>
                </a:cubicBezTo>
                <a:lnTo>
                  <a:pt x="42" y="65"/>
                </a:lnTo>
                <a:cubicBezTo>
                  <a:pt x="40" y="64"/>
                  <a:pt x="39" y="63"/>
                  <a:pt x="39" y="61"/>
                </a:cubicBezTo>
                <a:lnTo>
                  <a:pt x="38" y="56"/>
                </a:lnTo>
                <a:cubicBezTo>
                  <a:pt x="37" y="53"/>
                  <a:pt x="38" y="50"/>
                  <a:pt x="41" y="48"/>
                </a:cubicBezTo>
                <a:lnTo>
                  <a:pt x="43" y="47"/>
                </a:lnTo>
                <a:lnTo>
                  <a:pt x="37" y="41"/>
                </a:lnTo>
                <a:cubicBezTo>
                  <a:pt x="35" y="39"/>
                  <a:pt x="34" y="35"/>
                  <a:pt x="36" y="32"/>
                </a:cubicBezTo>
                <a:lnTo>
                  <a:pt x="37" y="3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5" name="Google Shape;4685;p90"/>
          <p:cNvSpPr/>
          <p:nvPr/>
        </p:nvSpPr>
        <p:spPr>
          <a:xfrm>
            <a:off x="5737613" y="2450495"/>
            <a:ext cx="36694" cy="36695"/>
          </a:xfrm>
          <a:custGeom>
            <a:rect b="b" l="l" r="r" t="t"/>
            <a:pathLst>
              <a:path extrusionOk="0" h="82" w="82">
                <a:moveTo>
                  <a:pt x="35" y="78"/>
                </a:moveTo>
                <a:cubicBezTo>
                  <a:pt x="35" y="78"/>
                  <a:pt x="34" y="79"/>
                  <a:pt x="34" y="80"/>
                </a:cubicBezTo>
                <a:lnTo>
                  <a:pt x="33" y="80"/>
                </a:lnTo>
                <a:lnTo>
                  <a:pt x="34" y="81"/>
                </a:lnTo>
                <a:lnTo>
                  <a:pt x="43" y="75"/>
                </a:lnTo>
                <a:lnTo>
                  <a:pt x="46" y="72"/>
                </a:lnTo>
                <a:lnTo>
                  <a:pt x="47" y="71"/>
                </a:lnTo>
                <a:lnTo>
                  <a:pt x="52" y="67"/>
                </a:lnTo>
                <a:cubicBezTo>
                  <a:pt x="52" y="66"/>
                  <a:pt x="53" y="65"/>
                  <a:pt x="53" y="65"/>
                </a:cubicBezTo>
                <a:cubicBezTo>
                  <a:pt x="53" y="64"/>
                  <a:pt x="53" y="63"/>
                  <a:pt x="53" y="62"/>
                </a:cubicBezTo>
                <a:cubicBezTo>
                  <a:pt x="53" y="62"/>
                  <a:pt x="54" y="61"/>
                  <a:pt x="54" y="60"/>
                </a:cubicBezTo>
                <a:cubicBezTo>
                  <a:pt x="54" y="60"/>
                  <a:pt x="55" y="59"/>
                  <a:pt x="56" y="59"/>
                </a:cubicBezTo>
                <a:lnTo>
                  <a:pt x="59" y="54"/>
                </a:lnTo>
                <a:lnTo>
                  <a:pt x="65" y="50"/>
                </a:lnTo>
                <a:lnTo>
                  <a:pt x="71" y="46"/>
                </a:lnTo>
                <a:cubicBezTo>
                  <a:pt x="72" y="46"/>
                  <a:pt x="73" y="46"/>
                  <a:pt x="73" y="46"/>
                </a:cubicBezTo>
                <a:lnTo>
                  <a:pt x="78" y="44"/>
                </a:lnTo>
                <a:lnTo>
                  <a:pt x="81" y="39"/>
                </a:lnTo>
                <a:lnTo>
                  <a:pt x="81" y="39"/>
                </a:lnTo>
                <a:cubicBezTo>
                  <a:pt x="80" y="39"/>
                  <a:pt x="78" y="41"/>
                  <a:pt x="77" y="41"/>
                </a:cubicBezTo>
                <a:lnTo>
                  <a:pt x="67" y="43"/>
                </a:lnTo>
                <a:cubicBezTo>
                  <a:pt x="66" y="43"/>
                  <a:pt x="65" y="43"/>
                  <a:pt x="64" y="43"/>
                </a:cubicBezTo>
                <a:lnTo>
                  <a:pt x="62" y="42"/>
                </a:lnTo>
                <a:cubicBezTo>
                  <a:pt x="60" y="41"/>
                  <a:pt x="58" y="40"/>
                  <a:pt x="57" y="38"/>
                </a:cubicBezTo>
                <a:cubicBezTo>
                  <a:pt x="56" y="37"/>
                  <a:pt x="55" y="34"/>
                  <a:pt x="55" y="33"/>
                </a:cubicBezTo>
                <a:lnTo>
                  <a:pt x="54" y="30"/>
                </a:lnTo>
                <a:lnTo>
                  <a:pt x="52" y="27"/>
                </a:lnTo>
                <a:cubicBezTo>
                  <a:pt x="52" y="27"/>
                  <a:pt x="51" y="26"/>
                  <a:pt x="51" y="25"/>
                </a:cubicBezTo>
                <a:cubicBezTo>
                  <a:pt x="50" y="23"/>
                  <a:pt x="50" y="22"/>
                  <a:pt x="50" y="20"/>
                </a:cubicBezTo>
                <a:lnTo>
                  <a:pt x="50" y="20"/>
                </a:lnTo>
                <a:lnTo>
                  <a:pt x="47" y="17"/>
                </a:lnTo>
                <a:cubicBezTo>
                  <a:pt x="45" y="16"/>
                  <a:pt x="43" y="13"/>
                  <a:pt x="43" y="11"/>
                </a:cubicBezTo>
                <a:cubicBezTo>
                  <a:pt x="43" y="10"/>
                  <a:pt x="43" y="10"/>
                  <a:pt x="43" y="9"/>
                </a:cubicBezTo>
                <a:lnTo>
                  <a:pt x="42" y="5"/>
                </a:lnTo>
                <a:lnTo>
                  <a:pt x="36" y="2"/>
                </a:lnTo>
                <a:lnTo>
                  <a:pt x="22" y="0"/>
                </a:lnTo>
                <a:lnTo>
                  <a:pt x="2" y="7"/>
                </a:lnTo>
                <a:cubicBezTo>
                  <a:pt x="2" y="7"/>
                  <a:pt x="2" y="7"/>
                  <a:pt x="2" y="8"/>
                </a:cubicBezTo>
                <a:lnTo>
                  <a:pt x="2" y="12"/>
                </a:lnTo>
                <a:lnTo>
                  <a:pt x="1" y="25"/>
                </a:lnTo>
                <a:lnTo>
                  <a:pt x="1" y="31"/>
                </a:lnTo>
                <a:lnTo>
                  <a:pt x="1" y="37"/>
                </a:lnTo>
                <a:cubicBezTo>
                  <a:pt x="1" y="37"/>
                  <a:pt x="1" y="38"/>
                  <a:pt x="1" y="39"/>
                </a:cubicBezTo>
                <a:lnTo>
                  <a:pt x="0" y="39"/>
                </a:lnTo>
                <a:lnTo>
                  <a:pt x="2" y="41"/>
                </a:lnTo>
                <a:lnTo>
                  <a:pt x="8" y="54"/>
                </a:lnTo>
                <a:lnTo>
                  <a:pt x="11" y="57"/>
                </a:lnTo>
                <a:cubicBezTo>
                  <a:pt x="12" y="58"/>
                  <a:pt x="13" y="59"/>
                  <a:pt x="14" y="61"/>
                </a:cubicBezTo>
                <a:lnTo>
                  <a:pt x="15" y="67"/>
                </a:lnTo>
                <a:lnTo>
                  <a:pt x="15" y="67"/>
                </a:lnTo>
                <a:lnTo>
                  <a:pt x="16" y="68"/>
                </a:lnTo>
                <a:lnTo>
                  <a:pt x="17" y="68"/>
                </a:lnTo>
                <a:cubicBezTo>
                  <a:pt x="17" y="67"/>
                  <a:pt x="18" y="66"/>
                  <a:pt x="20" y="65"/>
                </a:cubicBezTo>
                <a:lnTo>
                  <a:pt x="23" y="64"/>
                </a:lnTo>
                <a:cubicBezTo>
                  <a:pt x="25" y="62"/>
                  <a:pt x="28" y="62"/>
                  <a:pt x="31" y="64"/>
                </a:cubicBezTo>
                <a:lnTo>
                  <a:pt x="33" y="65"/>
                </a:lnTo>
                <a:cubicBezTo>
                  <a:pt x="36" y="67"/>
                  <a:pt x="37" y="71"/>
                  <a:pt x="36" y="75"/>
                </a:cubicBezTo>
                <a:lnTo>
                  <a:pt x="35" y="7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6" name="Google Shape;4686;p90"/>
          <p:cNvSpPr/>
          <p:nvPr/>
        </p:nvSpPr>
        <p:spPr>
          <a:xfrm>
            <a:off x="5430538" y="2182047"/>
            <a:ext cx="225959" cy="171885"/>
          </a:xfrm>
          <a:custGeom>
            <a:rect b="b" l="l" r="r" t="t"/>
            <a:pathLst>
              <a:path extrusionOk="0" h="393" w="517">
                <a:moveTo>
                  <a:pt x="433" y="333"/>
                </a:moveTo>
                <a:cubicBezTo>
                  <a:pt x="433" y="331"/>
                  <a:pt x="435" y="329"/>
                  <a:pt x="438" y="328"/>
                </a:cubicBezTo>
                <a:lnTo>
                  <a:pt x="454" y="323"/>
                </a:lnTo>
                <a:lnTo>
                  <a:pt x="464" y="321"/>
                </a:lnTo>
                <a:lnTo>
                  <a:pt x="477" y="322"/>
                </a:lnTo>
                <a:cubicBezTo>
                  <a:pt x="478" y="322"/>
                  <a:pt x="478" y="323"/>
                  <a:pt x="479" y="323"/>
                </a:cubicBezTo>
                <a:cubicBezTo>
                  <a:pt x="480" y="321"/>
                  <a:pt x="481" y="320"/>
                  <a:pt x="482" y="320"/>
                </a:cubicBezTo>
                <a:cubicBezTo>
                  <a:pt x="483" y="319"/>
                  <a:pt x="485" y="319"/>
                  <a:pt x="486" y="319"/>
                </a:cubicBezTo>
                <a:lnTo>
                  <a:pt x="490" y="315"/>
                </a:lnTo>
                <a:lnTo>
                  <a:pt x="493" y="310"/>
                </a:lnTo>
                <a:lnTo>
                  <a:pt x="495" y="303"/>
                </a:lnTo>
                <a:lnTo>
                  <a:pt x="493" y="293"/>
                </a:lnTo>
                <a:lnTo>
                  <a:pt x="491" y="294"/>
                </a:lnTo>
                <a:lnTo>
                  <a:pt x="482" y="299"/>
                </a:lnTo>
                <a:lnTo>
                  <a:pt x="473" y="303"/>
                </a:lnTo>
                <a:cubicBezTo>
                  <a:pt x="470" y="304"/>
                  <a:pt x="466" y="303"/>
                  <a:pt x="464" y="300"/>
                </a:cubicBezTo>
                <a:cubicBezTo>
                  <a:pt x="462" y="298"/>
                  <a:pt x="462" y="294"/>
                  <a:pt x="464" y="291"/>
                </a:cubicBezTo>
                <a:lnTo>
                  <a:pt x="466" y="287"/>
                </a:lnTo>
                <a:cubicBezTo>
                  <a:pt x="466" y="287"/>
                  <a:pt x="467" y="286"/>
                  <a:pt x="468" y="285"/>
                </a:cubicBezTo>
                <a:lnTo>
                  <a:pt x="474" y="279"/>
                </a:lnTo>
                <a:lnTo>
                  <a:pt x="478" y="266"/>
                </a:lnTo>
                <a:cubicBezTo>
                  <a:pt x="477" y="265"/>
                  <a:pt x="477" y="263"/>
                  <a:pt x="477" y="262"/>
                </a:cubicBezTo>
                <a:cubicBezTo>
                  <a:pt x="477" y="261"/>
                  <a:pt x="477" y="261"/>
                  <a:pt x="477" y="261"/>
                </a:cubicBezTo>
                <a:lnTo>
                  <a:pt x="476" y="258"/>
                </a:lnTo>
                <a:cubicBezTo>
                  <a:pt x="475" y="257"/>
                  <a:pt x="475" y="256"/>
                  <a:pt x="475" y="255"/>
                </a:cubicBezTo>
                <a:lnTo>
                  <a:pt x="474" y="251"/>
                </a:lnTo>
                <a:cubicBezTo>
                  <a:pt x="472" y="249"/>
                  <a:pt x="471" y="247"/>
                  <a:pt x="470" y="245"/>
                </a:cubicBezTo>
                <a:cubicBezTo>
                  <a:pt x="470" y="244"/>
                  <a:pt x="470" y="243"/>
                  <a:pt x="470" y="242"/>
                </a:cubicBezTo>
                <a:lnTo>
                  <a:pt x="469" y="241"/>
                </a:lnTo>
                <a:cubicBezTo>
                  <a:pt x="466" y="241"/>
                  <a:pt x="463" y="239"/>
                  <a:pt x="462" y="236"/>
                </a:cubicBezTo>
                <a:cubicBezTo>
                  <a:pt x="461" y="233"/>
                  <a:pt x="461" y="230"/>
                  <a:pt x="463" y="228"/>
                </a:cubicBezTo>
                <a:lnTo>
                  <a:pt x="465" y="226"/>
                </a:lnTo>
                <a:lnTo>
                  <a:pt x="464" y="225"/>
                </a:lnTo>
                <a:cubicBezTo>
                  <a:pt x="464" y="224"/>
                  <a:pt x="464" y="223"/>
                  <a:pt x="464" y="222"/>
                </a:cubicBezTo>
                <a:lnTo>
                  <a:pt x="464" y="219"/>
                </a:lnTo>
                <a:cubicBezTo>
                  <a:pt x="464" y="217"/>
                  <a:pt x="465" y="215"/>
                  <a:pt x="466" y="214"/>
                </a:cubicBezTo>
                <a:cubicBezTo>
                  <a:pt x="468" y="212"/>
                  <a:pt x="470" y="211"/>
                  <a:pt x="472" y="211"/>
                </a:cubicBezTo>
                <a:lnTo>
                  <a:pt x="478" y="212"/>
                </a:lnTo>
                <a:cubicBezTo>
                  <a:pt x="479" y="212"/>
                  <a:pt x="481" y="212"/>
                  <a:pt x="482" y="213"/>
                </a:cubicBezTo>
                <a:lnTo>
                  <a:pt x="487" y="216"/>
                </a:lnTo>
                <a:lnTo>
                  <a:pt x="502" y="230"/>
                </a:lnTo>
                <a:cubicBezTo>
                  <a:pt x="503" y="231"/>
                  <a:pt x="503" y="231"/>
                  <a:pt x="503" y="232"/>
                </a:cubicBezTo>
                <a:lnTo>
                  <a:pt x="507" y="237"/>
                </a:lnTo>
                <a:cubicBezTo>
                  <a:pt x="507" y="238"/>
                  <a:pt x="507" y="239"/>
                  <a:pt x="508" y="239"/>
                </a:cubicBezTo>
                <a:lnTo>
                  <a:pt x="510" y="247"/>
                </a:lnTo>
                <a:lnTo>
                  <a:pt x="511" y="259"/>
                </a:lnTo>
                <a:cubicBezTo>
                  <a:pt x="511" y="260"/>
                  <a:pt x="511" y="261"/>
                  <a:pt x="511" y="261"/>
                </a:cubicBezTo>
                <a:lnTo>
                  <a:pt x="510" y="266"/>
                </a:lnTo>
                <a:cubicBezTo>
                  <a:pt x="509" y="267"/>
                  <a:pt x="509" y="269"/>
                  <a:pt x="508" y="270"/>
                </a:cubicBezTo>
                <a:lnTo>
                  <a:pt x="504" y="275"/>
                </a:lnTo>
                <a:lnTo>
                  <a:pt x="506" y="279"/>
                </a:lnTo>
                <a:cubicBezTo>
                  <a:pt x="507" y="280"/>
                  <a:pt x="508" y="280"/>
                  <a:pt x="509" y="281"/>
                </a:cubicBezTo>
                <a:lnTo>
                  <a:pt x="509" y="281"/>
                </a:lnTo>
                <a:lnTo>
                  <a:pt x="511" y="279"/>
                </a:lnTo>
                <a:lnTo>
                  <a:pt x="512" y="277"/>
                </a:lnTo>
                <a:lnTo>
                  <a:pt x="511" y="273"/>
                </a:lnTo>
                <a:cubicBezTo>
                  <a:pt x="510" y="271"/>
                  <a:pt x="510" y="270"/>
                  <a:pt x="511" y="268"/>
                </a:cubicBezTo>
                <a:lnTo>
                  <a:pt x="512" y="264"/>
                </a:lnTo>
                <a:cubicBezTo>
                  <a:pt x="512" y="264"/>
                  <a:pt x="512" y="263"/>
                  <a:pt x="513" y="262"/>
                </a:cubicBezTo>
                <a:lnTo>
                  <a:pt x="516" y="257"/>
                </a:lnTo>
                <a:cubicBezTo>
                  <a:pt x="516" y="256"/>
                  <a:pt x="516" y="255"/>
                  <a:pt x="516" y="255"/>
                </a:cubicBezTo>
                <a:cubicBezTo>
                  <a:pt x="515" y="254"/>
                  <a:pt x="516" y="253"/>
                  <a:pt x="516" y="252"/>
                </a:cubicBezTo>
                <a:lnTo>
                  <a:pt x="511" y="244"/>
                </a:lnTo>
                <a:cubicBezTo>
                  <a:pt x="510" y="244"/>
                  <a:pt x="510" y="243"/>
                  <a:pt x="510" y="242"/>
                </a:cubicBezTo>
                <a:lnTo>
                  <a:pt x="509" y="237"/>
                </a:lnTo>
                <a:lnTo>
                  <a:pt x="507" y="224"/>
                </a:lnTo>
                <a:cubicBezTo>
                  <a:pt x="505" y="224"/>
                  <a:pt x="504" y="222"/>
                  <a:pt x="504" y="221"/>
                </a:cubicBezTo>
                <a:lnTo>
                  <a:pt x="501" y="216"/>
                </a:lnTo>
                <a:lnTo>
                  <a:pt x="496" y="198"/>
                </a:lnTo>
                <a:cubicBezTo>
                  <a:pt x="495" y="197"/>
                  <a:pt x="494" y="196"/>
                  <a:pt x="493" y="194"/>
                </a:cubicBezTo>
                <a:lnTo>
                  <a:pt x="493" y="194"/>
                </a:lnTo>
                <a:lnTo>
                  <a:pt x="475" y="197"/>
                </a:lnTo>
                <a:cubicBezTo>
                  <a:pt x="474" y="197"/>
                  <a:pt x="473" y="197"/>
                  <a:pt x="472" y="197"/>
                </a:cubicBezTo>
                <a:lnTo>
                  <a:pt x="468" y="196"/>
                </a:lnTo>
                <a:cubicBezTo>
                  <a:pt x="467" y="196"/>
                  <a:pt x="465" y="196"/>
                  <a:pt x="464" y="195"/>
                </a:cubicBezTo>
                <a:lnTo>
                  <a:pt x="463" y="194"/>
                </a:lnTo>
                <a:lnTo>
                  <a:pt x="462" y="194"/>
                </a:lnTo>
                <a:lnTo>
                  <a:pt x="457" y="198"/>
                </a:lnTo>
                <a:lnTo>
                  <a:pt x="449" y="203"/>
                </a:lnTo>
                <a:lnTo>
                  <a:pt x="443" y="212"/>
                </a:lnTo>
                <a:cubicBezTo>
                  <a:pt x="442" y="213"/>
                  <a:pt x="442" y="213"/>
                  <a:pt x="442" y="214"/>
                </a:cubicBezTo>
                <a:lnTo>
                  <a:pt x="440" y="216"/>
                </a:lnTo>
                <a:cubicBezTo>
                  <a:pt x="438" y="218"/>
                  <a:pt x="436" y="219"/>
                  <a:pt x="433" y="218"/>
                </a:cubicBezTo>
                <a:lnTo>
                  <a:pt x="431" y="218"/>
                </a:lnTo>
                <a:cubicBezTo>
                  <a:pt x="428" y="218"/>
                  <a:pt x="425" y="215"/>
                  <a:pt x="424" y="212"/>
                </a:cubicBezTo>
                <a:lnTo>
                  <a:pt x="423" y="209"/>
                </a:lnTo>
                <a:lnTo>
                  <a:pt x="423" y="207"/>
                </a:lnTo>
                <a:cubicBezTo>
                  <a:pt x="420" y="205"/>
                  <a:pt x="419" y="201"/>
                  <a:pt x="421" y="197"/>
                </a:cubicBezTo>
                <a:lnTo>
                  <a:pt x="432" y="178"/>
                </a:lnTo>
                <a:lnTo>
                  <a:pt x="438" y="172"/>
                </a:lnTo>
                <a:lnTo>
                  <a:pt x="445" y="168"/>
                </a:lnTo>
                <a:lnTo>
                  <a:pt x="461" y="162"/>
                </a:lnTo>
                <a:lnTo>
                  <a:pt x="465" y="157"/>
                </a:lnTo>
                <a:cubicBezTo>
                  <a:pt x="463" y="156"/>
                  <a:pt x="462" y="155"/>
                  <a:pt x="461" y="154"/>
                </a:cubicBezTo>
                <a:lnTo>
                  <a:pt x="458" y="149"/>
                </a:lnTo>
                <a:lnTo>
                  <a:pt x="454" y="148"/>
                </a:lnTo>
                <a:lnTo>
                  <a:pt x="448" y="144"/>
                </a:lnTo>
                <a:cubicBezTo>
                  <a:pt x="446" y="143"/>
                  <a:pt x="445" y="141"/>
                  <a:pt x="445" y="139"/>
                </a:cubicBezTo>
                <a:lnTo>
                  <a:pt x="437" y="116"/>
                </a:lnTo>
                <a:lnTo>
                  <a:pt x="435" y="114"/>
                </a:lnTo>
                <a:lnTo>
                  <a:pt x="433" y="112"/>
                </a:lnTo>
                <a:cubicBezTo>
                  <a:pt x="432" y="111"/>
                  <a:pt x="432" y="111"/>
                  <a:pt x="432" y="110"/>
                </a:cubicBezTo>
                <a:lnTo>
                  <a:pt x="431" y="108"/>
                </a:lnTo>
                <a:lnTo>
                  <a:pt x="428" y="99"/>
                </a:lnTo>
                <a:lnTo>
                  <a:pt x="423" y="93"/>
                </a:lnTo>
                <a:lnTo>
                  <a:pt x="419" y="91"/>
                </a:lnTo>
                <a:lnTo>
                  <a:pt x="415" y="90"/>
                </a:lnTo>
                <a:cubicBezTo>
                  <a:pt x="412" y="90"/>
                  <a:pt x="409" y="87"/>
                  <a:pt x="408" y="84"/>
                </a:cubicBezTo>
                <a:lnTo>
                  <a:pt x="408" y="82"/>
                </a:lnTo>
                <a:cubicBezTo>
                  <a:pt x="408" y="80"/>
                  <a:pt x="408" y="79"/>
                  <a:pt x="408" y="78"/>
                </a:cubicBezTo>
                <a:lnTo>
                  <a:pt x="412" y="63"/>
                </a:lnTo>
                <a:lnTo>
                  <a:pt x="409" y="62"/>
                </a:lnTo>
                <a:lnTo>
                  <a:pt x="407" y="63"/>
                </a:lnTo>
                <a:lnTo>
                  <a:pt x="402" y="62"/>
                </a:lnTo>
                <a:cubicBezTo>
                  <a:pt x="399" y="62"/>
                  <a:pt x="397" y="60"/>
                  <a:pt x="396" y="58"/>
                </a:cubicBezTo>
                <a:lnTo>
                  <a:pt x="394" y="55"/>
                </a:lnTo>
                <a:cubicBezTo>
                  <a:pt x="393" y="53"/>
                  <a:pt x="393" y="50"/>
                  <a:pt x="394" y="48"/>
                </a:cubicBezTo>
                <a:lnTo>
                  <a:pt x="398" y="36"/>
                </a:lnTo>
                <a:lnTo>
                  <a:pt x="398" y="21"/>
                </a:lnTo>
                <a:lnTo>
                  <a:pt x="397" y="19"/>
                </a:lnTo>
                <a:lnTo>
                  <a:pt x="392" y="14"/>
                </a:lnTo>
                <a:cubicBezTo>
                  <a:pt x="391" y="13"/>
                  <a:pt x="389" y="12"/>
                  <a:pt x="389" y="11"/>
                </a:cubicBezTo>
                <a:lnTo>
                  <a:pt x="387" y="10"/>
                </a:lnTo>
                <a:lnTo>
                  <a:pt x="382" y="9"/>
                </a:lnTo>
                <a:lnTo>
                  <a:pt x="380" y="9"/>
                </a:lnTo>
                <a:lnTo>
                  <a:pt x="374" y="12"/>
                </a:lnTo>
                <a:lnTo>
                  <a:pt x="368" y="13"/>
                </a:lnTo>
                <a:cubicBezTo>
                  <a:pt x="367" y="14"/>
                  <a:pt x="366" y="14"/>
                  <a:pt x="364" y="13"/>
                </a:cubicBezTo>
                <a:lnTo>
                  <a:pt x="361" y="12"/>
                </a:lnTo>
                <a:lnTo>
                  <a:pt x="341" y="1"/>
                </a:lnTo>
                <a:lnTo>
                  <a:pt x="337" y="4"/>
                </a:lnTo>
                <a:cubicBezTo>
                  <a:pt x="335" y="5"/>
                  <a:pt x="332" y="6"/>
                  <a:pt x="330" y="5"/>
                </a:cubicBezTo>
                <a:lnTo>
                  <a:pt x="325" y="4"/>
                </a:lnTo>
                <a:cubicBezTo>
                  <a:pt x="325" y="3"/>
                  <a:pt x="324" y="3"/>
                  <a:pt x="323" y="3"/>
                </a:cubicBezTo>
                <a:lnTo>
                  <a:pt x="319" y="0"/>
                </a:lnTo>
                <a:lnTo>
                  <a:pt x="317" y="1"/>
                </a:lnTo>
                <a:lnTo>
                  <a:pt x="312" y="7"/>
                </a:lnTo>
                <a:cubicBezTo>
                  <a:pt x="311" y="7"/>
                  <a:pt x="311" y="8"/>
                  <a:pt x="310" y="8"/>
                </a:cubicBezTo>
                <a:lnTo>
                  <a:pt x="307" y="11"/>
                </a:lnTo>
                <a:cubicBezTo>
                  <a:pt x="305" y="12"/>
                  <a:pt x="304" y="12"/>
                  <a:pt x="302" y="12"/>
                </a:cubicBezTo>
                <a:lnTo>
                  <a:pt x="290" y="13"/>
                </a:lnTo>
                <a:lnTo>
                  <a:pt x="269" y="23"/>
                </a:lnTo>
                <a:cubicBezTo>
                  <a:pt x="269" y="24"/>
                  <a:pt x="268" y="24"/>
                  <a:pt x="266" y="24"/>
                </a:cubicBezTo>
                <a:lnTo>
                  <a:pt x="241" y="25"/>
                </a:lnTo>
                <a:cubicBezTo>
                  <a:pt x="240" y="25"/>
                  <a:pt x="239" y="25"/>
                  <a:pt x="238" y="25"/>
                </a:cubicBezTo>
                <a:lnTo>
                  <a:pt x="232" y="22"/>
                </a:lnTo>
                <a:lnTo>
                  <a:pt x="231" y="31"/>
                </a:lnTo>
                <a:cubicBezTo>
                  <a:pt x="231" y="32"/>
                  <a:pt x="230" y="34"/>
                  <a:pt x="230" y="35"/>
                </a:cubicBezTo>
                <a:lnTo>
                  <a:pt x="224" y="45"/>
                </a:lnTo>
                <a:lnTo>
                  <a:pt x="223" y="49"/>
                </a:lnTo>
                <a:lnTo>
                  <a:pt x="223" y="52"/>
                </a:lnTo>
                <a:cubicBezTo>
                  <a:pt x="223" y="55"/>
                  <a:pt x="222" y="57"/>
                  <a:pt x="219" y="59"/>
                </a:cubicBezTo>
                <a:lnTo>
                  <a:pt x="217" y="60"/>
                </a:lnTo>
                <a:lnTo>
                  <a:pt x="214" y="65"/>
                </a:lnTo>
                <a:cubicBezTo>
                  <a:pt x="213" y="65"/>
                  <a:pt x="213" y="66"/>
                  <a:pt x="212" y="66"/>
                </a:cubicBezTo>
                <a:lnTo>
                  <a:pt x="210" y="68"/>
                </a:lnTo>
                <a:cubicBezTo>
                  <a:pt x="209" y="69"/>
                  <a:pt x="208" y="69"/>
                  <a:pt x="207" y="70"/>
                </a:cubicBezTo>
                <a:lnTo>
                  <a:pt x="200" y="71"/>
                </a:lnTo>
                <a:cubicBezTo>
                  <a:pt x="199" y="71"/>
                  <a:pt x="198" y="71"/>
                  <a:pt x="197" y="71"/>
                </a:cubicBezTo>
                <a:lnTo>
                  <a:pt x="191" y="70"/>
                </a:lnTo>
                <a:cubicBezTo>
                  <a:pt x="190" y="69"/>
                  <a:pt x="189" y="69"/>
                  <a:pt x="188" y="69"/>
                </a:cubicBezTo>
                <a:lnTo>
                  <a:pt x="181" y="65"/>
                </a:lnTo>
                <a:lnTo>
                  <a:pt x="173" y="67"/>
                </a:lnTo>
                <a:cubicBezTo>
                  <a:pt x="172" y="67"/>
                  <a:pt x="171" y="68"/>
                  <a:pt x="171" y="68"/>
                </a:cubicBezTo>
                <a:lnTo>
                  <a:pt x="168" y="67"/>
                </a:lnTo>
                <a:cubicBezTo>
                  <a:pt x="167" y="67"/>
                  <a:pt x="166" y="67"/>
                  <a:pt x="166" y="67"/>
                </a:cubicBezTo>
                <a:cubicBezTo>
                  <a:pt x="165" y="68"/>
                  <a:pt x="164" y="68"/>
                  <a:pt x="162" y="69"/>
                </a:cubicBezTo>
                <a:lnTo>
                  <a:pt x="151" y="71"/>
                </a:lnTo>
                <a:lnTo>
                  <a:pt x="147" y="77"/>
                </a:lnTo>
                <a:cubicBezTo>
                  <a:pt x="148" y="79"/>
                  <a:pt x="147" y="82"/>
                  <a:pt x="146" y="84"/>
                </a:cubicBezTo>
                <a:lnTo>
                  <a:pt x="146" y="89"/>
                </a:lnTo>
                <a:lnTo>
                  <a:pt x="146" y="94"/>
                </a:lnTo>
                <a:cubicBezTo>
                  <a:pt x="146" y="95"/>
                  <a:pt x="146" y="96"/>
                  <a:pt x="145" y="97"/>
                </a:cubicBezTo>
                <a:lnTo>
                  <a:pt x="144" y="100"/>
                </a:lnTo>
                <a:cubicBezTo>
                  <a:pt x="143" y="101"/>
                  <a:pt x="141" y="103"/>
                  <a:pt x="140" y="103"/>
                </a:cubicBezTo>
                <a:lnTo>
                  <a:pt x="138" y="104"/>
                </a:lnTo>
                <a:lnTo>
                  <a:pt x="139" y="116"/>
                </a:lnTo>
                <a:cubicBezTo>
                  <a:pt x="139" y="117"/>
                  <a:pt x="139" y="117"/>
                  <a:pt x="139" y="118"/>
                </a:cubicBezTo>
                <a:lnTo>
                  <a:pt x="137" y="125"/>
                </a:lnTo>
                <a:lnTo>
                  <a:pt x="133" y="133"/>
                </a:lnTo>
                <a:lnTo>
                  <a:pt x="119" y="151"/>
                </a:lnTo>
                <a:lnTo>
                  <a:pt x="118" y="153"/>
                </a:lnTo>
                <a:lnTo>
                  <a:pt x="118" y="159"/>
                </a:lnTo>
                <a:lnTo>
                  <a:pt x="118" y="159"/>
                </a:lnTo>
                <a:cubicBezTo>
                  <a:pt x="119" y="160"/>
                  <a:pt x="120" y="162"/>
                  <a:pt x="120" y="164"/>
                </a:cubicBezTo>
                <a:cubicBezTo>
                  <a:pt x="120" y="167"/>
                  <a:pt x="118" y="170"/>
                  <a:pt x="115" y="171"/>
                </a:cubicBezTo>
                <a:lnTo>
                  <a:pt x="113" y="173"/>
                </a:lnTo>
                <a:cubicBezTo>
                  <a:pt x="111" y="173"/>
                  <a:pt x="110" y="173"/>
                  <a:pt x="109" y="173"/>
                </a:cubicBezTo>
                <a:lnTo>
                  <a:pt x="107" y="173"/>
                </a:lnTo>
                <a:cubicBezTo>
                  <a:pt x="106" y="173"/>
                  <a:pt x="104" y="173"/>
                  <a:pt x="103" y="172"/>
                </a:cubicBezTo>
                <a:lnTo>
                  <a:pt x="103" y="172"/>
                </a:lnTo>
                <a:lnTo>
                  <a:pt x="100" y="173"/>
                </a:lnTo>
                <a:cubicBezTo>
                  <a:pt x="99" y="173"/>
                  <a:pt x="97" y="173"/>
                  <a:pt x="96" y="173"/>
                </a:cubicBezTo>
                <a:lnTo>
                  <a:pt x="92" y="172"/>
                </a:lnTo>
                <a:lnTo>
                  <a:pt x="92" y="172"/>
                </a:lnTo>
                <a:lnTo>
                  <a:pt x="86" y="177"/>
                </a:lnTo>
                <a:cubicBezTo>
                  <a:pt x="86" y="178"/>
                  <a:pt x="85" y="178"/>
                  <a:pt x="85" y="179"/>
                </a:cubicBezTo>
                <a:lnTo>
                  <a:pt x="78" y="183"/>
                </a:lnTo>
                <a:cubicBezTo>
                  <a:pt x="77" y="183"/>
                  <a:pt x="76" y="184"/>
                  <a:pt x="75" y="184"/>
                </a:cubicBezTo>
                <a:lnTo>
                  <a:pt x="68" y="184"/>
                </a:lnTo>
                <a:cubicBezTo>
                  <a:pt x="67" y="184"/>
                  <a:pt x="65" y="184"/>
                  <a:pt x="64" y="183"/>
                </a:cubicBezTo>
                <a:lnTo>
                  <a:pt x="54" y="177"/>
                </a:lnTo>
                <a:lnTo>
                  <a:pt x="52" y="180"/>
                </a:lnTo>
                <a:cubicBezTo>
                  <a:pt x="51" y="181"/>
                  <a:pt x="50" y="181"/>
                  <a:pt x="50" y="182"/>
                </a:cubicBezTo>
                <a:lnTo>
                  <a:pt x="49" y="182"/>
                </a:lnTo>
                <a:cubicBezTo>
                  <a:pt x="49" y="183"/>
                  <a:pt x="49" y="184"/>
                  <a:pt x="48" y="185"/>
                </a:cubicBezTo>
                <a:lnTo>
                  <a:pt x="48" y="186"/>
                </a:lnTo>
                <a:lnTo>
                  <a:pt x="50" y="187"/>
                </a:lnTo>
                <a:cubicBezTo>
                  <a:pt x="50" y="187"/>
                  <a:pt x="51" y="187"/>
                  <a:pt x="52" y="188"/>
                </a:cubicBezTo>
                <a:cubicBezTo>
                  <a:pt x="53" y="188"/>
                  <a:pt x="55" y="190"/>
                  <a:pt x="56" y="191"/>
                </a:cubicBezTo>
                <a:cubicBezTo>
                  <a:pt x="58" y="191"/>
                  <a:pt x="61" y="191"/>
                  <a:pt x="63" y="192"/>
                </a:cubicBezTo>
                <a:lnTo>
                  <a:pt x="65" y="193"/>
                </a:lnTo>
                <a:lnTo>
                  <a:pt x="71" y="198"/>
                </a:lnTo>
                <a:lnTo>
                  <a:pt x="72" y="197"/>
                </a:lnTo>
                <a:cubicBezTo>
                  <a:pt x="74" y="195"/>
                  <a:pt x="77" y="195"/>
                  <a:pt x="79" y="196"/>
                </a:cubicBezTo>
                <a:lnTo>
                  <a:pt x="81" y="196"/>
                </a:lnTo>
                <a:cubicBezTo>
                  <a:pt x="84" y="197"/>
                  <a:pt x="87" y="200"/>
                  <a:pt x="87" y="203"/>
                </a:cubicBezTo>
                <a:lnTo>
                  <a:pt x="88" y="210"/>
                </a:lnTo>
                <a:cubicBezTo>
                  <a:pt x="88" y="214"/>
                  <a:pt x="86" y="217"/>
                  <a:pt x="82" y="218"/>
                </a:cubicBezTo>
                <a:lnTo>
                  <a:pt x="76" y="220"/>
                </a:lnTo>
                <a:lnTo>
                  <a:pt x="58" y="238"/>
                </a:lnTo>
                <a:cubicBezTo>
                  <a:pt x="57" y="238"/>
                  <a:pt x="56" y="239"/>
                  <a:pt x="55" y="239"/>
                </a:cubicBezTo>
                <a:lnTo>
                  <a:pt x="48" y="242"/>
                </a:lnTo>
                <a:cubicBezTo>
                  <a:pt x="46" y="243"/>
                  <a:pt x="45" y="243"/>
                  <a:pt x="44" y="243"/>
                </a:cubicBezTo>
                <a:lnTo>
                  <a:pt x="37" y="243"/>
                </a:lnTo>
                <a:lnTo>
                  <a:pt x="25" y="240"/>
                </a:lnTo>
                <a:lnTo>
                  <a:pt x="21" y="246"/>
                </a:lnTo>
                <a:lnTo>
                  <a:pt x="19" y="250"/>
                </a:lnTo>
                <a:cubicBezTo>
                  <a:pt x="19" y="251"/>
                  <a:pt x="17" y="252"/>
                  <a:pt x="17" y="253"/>
                </a:cubicBezTo>
                <a:lnTo>
                  <a:pt x="14" y="256"/>
                </a:lnTo>
                <a:lnTo>
                  <a:pt x="8" y="260"/>
                </a:lnTo>
                <a:lnTo>
                  <a:pt x="0" y="262"/>
                </a:lnTo>
                <a:lnTo>
                  <a:pt x="1" y="264"/>
                </a:lnTo>
                <a:lnTo>
                  <a:pt x="5" y="269"/>
                </a:lnTo>
                <a:lnTo>
                  <a:pt x="16" y="284"/>
                </a:lnTo>
                <a:lnTo>
                  <a:pt x="19" y="285"/>
                </a:lnTo>
                <a:lnTo>
                  <a:pt x="22" y="285"/>
                </a:lnTo>
                <a:cubicBezTo>
                  <a:pt x="25" y="285"/>
                  <a:pt x="28" y="287"/>
                  <a:pt x="30" y="290"/>
                </a:cubicBezTo>
                <a:lnTo>
                  <a:pt x="36" y="305"/>
                </a:lnTo>
                <a:lnTo>
                  <a:pt x="44" y="307"/>
                </a:lnTo>
                <a:cubicBezTo>
                  <a:pt x="46" y="307"/>
                  <a:pt x="47" y="308"/>
                  <a:pt x="48" y="309"/>
                </a:cubicBezTo>
                <a:lnTo>
                  <a:pt x="51" y="311"/>
                </a:lnTo>
                <a:cubicBezTo>
                  <a:pt x="52" y="312"/>
                  <a:pt x="53" y="314"/>
                  <a:pt x="54" y="315"/>
                </a:cubicBezTo>
                <a:lnTo>
                  <a:pt x="55" y="321"/>
                </a:lnTo>
                <a:lnTo>
                  <a:pt x="57" y="337"/>
                </a:lnTo>
                <a:lnTo>
                  <a:pt x="66" y="338"/>
                </a:lnTo>
                <a:lnTo>
                  <a:pt x="76" y="337"/>
                </a:lnTo>
                <a:lnTo>
                  <a:pt x="82" y="338"/>
                </a:lnTo>
                <a:cubicBezTo>
                  <a:pt x="83" y="338"/>
                  <a:pt x="84" y="339"/>
                  <a:pt x="85" y="340"/>
                </a:cubicBezTo>
                <a:lnTo>
                  <a:pt x="99" y="350"/>
                </a:lnTo>
                <a:cubicBezTo>
                  <a:pt x="100" y="351"/>
                  <a:pt x="101" y="352"/>
                  <a:pt x="101" y="352"/>
                </a:cubicBezTo>
                <a:lnTo>
                  <a:pt x="102" y="354"/>
                </a:lnTo>
                <a:cubicBezTo>
                  <a:pt x="103" y="355"/>
                  <a:pt x="104" y="357"/>
                  <a:pt x="104" y="358"/>
                </a:cubicBezTo>
                <a:lnTo>
                  <a:pt x="104" y="359"/>
                </a:lnTo>
                <a:lnTo>
                  <a:pt x="120" y="363"/>
                </a:lnTo>
                <a:lnTo>
                  <a:pt x="121" y="363"/>
                </a:lnTo>
                <a:lnTo>
                  <a:pt x="127" y="358"/>
                </a:lnTo>
                <a:cubicBezTo>
                  <a:pt x="129" y="356"/>
                  <a:pt x="131" y="356"/>
                  <a:pt x="133" y="356"/>
                </a:cubicBezTo>
                <a:lnTo>
                  <a:pt x="138" y="356"/>
                </a:lnTo>
                <a:cubicBezTo>
                  <a:pt x="141" y="357"/>
                  <a:pt x="143" y="358"/>
                  <a:pt x="144" y="361"/>
                </a:cubicBezTo>
                <a:cubicBezTo>
                  <a:pt x="145" y="361"/>
                  <a:pt x="145" y="362"/>
                  <a:pt x="145" y="362"/>
                </a:cubicBezTo>
                <a:lnTo>
                  <a:pt x="145" y="363"/>
                </a:lnTo>
                <a:cubicBezTo>
                  <a:pt x="145" y="361"/>
                  <a:pt x="146" y="359"/>
                  <a:pt x="147" y="358"/>
                </a:cubicBezTo>
                <a:lnTo>
                  <a:pt x="148" y="356"/>
                </a:lnTo>
                <a:cubicBezTo>
                  <a:pt x="149" y="356"/>
                  <a:pt x="149" y="355"/>
                  <a:pt x="150" y="354"/>
                </a:cubicBezTo>
                <a:lnTo>
                  <a:pt x="156" y="351"/>
                </a:lnTo>
                <a:cubicBezTo>
                  <a:pt x="157" y="350"/>
                  <a:pt x="158" y="350"/>
                  <a:pt x="160" y="350"/>
                </a:cubicBezTo>
                <a:lnTo>
                  <a:pt x="162" y="343"/>
                </a:lnTo>
                <a:cubicBezTo>
                  <a:pt x="163" y="343"/>
                  <a:pt x="163" y="342"/>
                  <a:pt x="164" y="341"/>
                </a:cubicBezTo>
                <a:lnTo>
                  <a:pt x="168" y="337"/>
                </a:lnTo>
                <a:cubicBezTo>
                  <a:pt x="169" y="337"/>
                  <a:pt x="170" y="336"/>
                  <a:pt x="171" y="336"/>
                </a:cubicBezTo>
                <a:lnTo>
                  <a:pt x="179" y="334"/>
                </a:lnTo>
                <a:cubicBezTo>
                  <a:pt x="179" y="333"/>
                  <a:pt x="179" y="332"/>
                  <a:pt x="179" y="330"/>
                </a:cubicBezTo>
                <a:lnTo>
                  <a:pt x="178" y="329"/>
                </a:lnTo>
                <a:cubicBezTo>
                  <a:pt x="176" y="327"/>
                  <a:pt x="175" y="325"/>
                  <a:pt x="175" y="323"/>
                </a:cubicBezTo>
                <a:lnTo>
                  <a:pt x="174" y="322"/>
                </a:lnTo>
                <a:cubicBezTo>
                  <a:pt x="171" y="321"/>
                  <a:pt x="170" y="319"/>
                  <a:pt x="169" y="316"/>
                </a:cubicBezTo>
                <a:lnTo>
                  <a:pt x="169" y="312"/>
                </a:lnTo>
                <a:cubicBezTo>
                  <a:pt x="168" y="309"/>
                  <a:pt x="170" y="306"/>
                  <a:pt x="172" y="305"/>
                </a:cubicBezTo>
                <a:lnTo>
                  <a:pt x="172" y="305"/>
                </a:lnTo>
                <a:cubicBezTo>
                  <a:pt x="172" y="303"/>
                  <a:pt x="172" y="302"/>
                  <a:pt x="172" y="301"/>
                </a:cubicBezTo>
                <a:cubicBezTo>
                  <a:pt x="173" y="299"/>
                  <a:pt x="175" y="295"/>
                  <a:pt x="177" y="294"/>
                </a:cubicBezTo>
                <a:cubicBezTo>
                  <a:pt x="178" y="293"/>
                  <a:pt x="182" y="292"/>
                  <a:pt x="183" y="292"/>
                </a:cubicBezTo>
                <a:lnTo>
                  <a:pt x="184" y="293"/>
                </a:lnTo>
                <a:lnTo>
                  <a:pt x="187" y="291"/>
                </a:lnTo>
                <a:lnTo>
                  <a:pt x="196" y="277"/>
                </a:lnTo>
                <a:lnTo>
                  <a:pt x="203" y="270"/>
                </a:lnTo>
                <a:cubicBezTo>
                  <a:pt x="204" y="268"/>
                  <a:pt x="206" y="268"/>
                  <a:pt x="208" y="267"/>
                </a:cubicBezTo>
                <a:lnTo>
                  <a:pt x="214" y="267"/>
                </a:lnTo>
                <a:cubicBezTo>
                  <a:pt x="215" y="267"/>
                  <a:pt x="217" y="267"/>
                  <a:pt x="218" y="268"/>
                </a:cubicBezTo>
                <a:lnTo>
                  <a:pt x="225" y="271"/>
                </a:lnTo>
                <a:lnTo>
                  <a:pt x="239" y="282"/>
                </a:lnTo>
                <a:cubicBezTo>
                  <a:pt x="239" y="283"/>
                  <a:pt x="240" y="283"/>
                  <a:pt x="240" y="284"/>
                </a:cubicBezTo>
                <a:lnTo>
                  <a:pt x="243" y="290"/>
                </a:lnTo>
                <a:cubicBezTo>
                  <a:pt x="244" y="290"/>
                  <a:pt x="245" y="291"/>
                  <a:pt x="246" y="292"/>
                </a:cubicBezTo>
                <a:cubicBezTo>
                  <a:pt x="247" y="293"/>
                  <a:pt x="249" y="295"/>
                  <a:pt x="249" y="296"/>
                </a:cubicBezTo>
                <a:lnTo>
                  <a:pt x="253" y="308"/>
                </a:lnTo>
                <a:cubicBezTo>
                  <a:pt x="254" y="308"/>
                  <a:pt x="254" y="309"/>
                  <a:pt x="254" y="310"/>
                </a:cubicBezTo>
                <a:lnTo>
                  <a:pt x="254" y="315"/>
                </a:lnTo>
                <a:cubicBezTo>
                  <a:pt x="254" y="316"/>
                  <a:pt x="254" y="317"/>
                  <a:pt x="254" y="318"/>
                </a:cubicBezTo>
                <a:cubicBezTo>
                  <a:pt x="254" y="318"/>
                  <a:pt x="254" y="318"/>
                  <a:pt x="254" y="319"/>
                </a:cubicBezTo>
                <a:lnTo>
                  <a:pt x="256" y="321"/>
                </a:lnTo>
                <a:cubicBezTo>
                  <a:pt x="257" y="321"/>
                  <a:pt x="257" y="322"/>
                  <a:pt x="258" y="323"/>
                </a:cubicBezTo>
                <a:lnTo>
                  <a:pt x="260" y="333"/>
                </a:lnTo>
                <a:lnTo>
                  <a:pt x="268" y="342"/>
                </a:lnTo>
                <a:cubicBezTo>
                  <a:pt x="268" y="341"/>
                  <a:pt x="269" y="341"/>
                  <a:pt x="269" y="341"/>
                </a:cubicBezTo>
                <a:lnTo>
                  <a:pt x="271" y="340"/>
                </a:lnTo>
                <a:cubicBezTo>
                  <a:pt x="273" y="339"/>
                  <a:pt x="275" y="338"/>
                  <a:pt x="277" y="339"/>
                </a:cubicBezTo>
                <a:lnTo>
                  <a:pt x="279" y="339"/>
                </a:lnTo>
                <a:cubicBezTo>
                  <a:pt x="280" y="339"/>
                  <a:pt x="281" y="339"/>
                  <a:pt x="282" y="340"/>
                </a:cubicBezTo>
                <a:lnTo>
                  <a:pt x="284" y="341"/>
                </a:lnTo>
                <a:lnTo>
                  <a:pt x="295" y="352"/>
                </a:lnTo>
                <a:cubicBezTo>
                  <a:pt x="296" y="353"/>
                  <a:pt x="296" y="354"/>
                  <a:pt x="296" y="355"/>
                </a:cubicBezTo>
                <a:lnTo>
                  <a:pt x="298" y="361"/>
                </a:lnTo>
                <a:cubicBezTo>
                  <a:pt x="298" y="363"/>
                  <a:pt x="298" y="364"/>
                  <a:pt x="297" y="365"/>
                </a:cubicBezTo>
                <a:lnTo>
                  <a:pt x="295" y="371"/>
                </a:lnTo>
                <a:cubicBezTo>
                  <a:pt x="295" y="372"/>
                  <a:pt x="295" y="373"/>
                  <a:pt x="294" y="374"/>
                </a:cubicBezTo>
                <a:lnTo>
                  <a:pt x="293" y="375"/>
                </a:lnTo>
                <a:cubicBezTo>
                  <a:pt x="293" y="376"/>
                  <a:pt x="294" y="378"/>
                  <a:pt x="294" y="379"/>
                </a:cubicBezTo>
                <a:lnTo>
                  <a:pt x="293" y="383"/>
                </a:lnTo>
                <a:cubicBezTo>
                  <a:pt x="293" y="384"/>
                  <a:pt x="293" y="384"/>
                  <a:pt x="293" y="385"/>
                </a:cubicBezTo>
                <a:lnTo>
                  <a:pt x="292" y="388"/>
                </a:lnTo>
                <a:lnTo>
                  <a:pt x="293" y="389"/>
                </a:lnTo>
                <a:cubicBezTo>
                  <a:pt x="294" y="388"/>
                  <a:pt x="295" y="388"/>
                  <a:pt x="296" y="387"/>
                </a:cubicBezTo>
                <a:cubicBezTo>
                  <a:pt x="297" y="387"/>
                  <a:pt x="301" y="387"/>
                  <a:pt x="302" y="388"/>
                </a:cubicBezTo>
                <a:lnTo>
                  <a:pt x="303" y="388"/>
                </a:lnTo>
                <a:lnTo>
                  <a:pt x="317" y="383"/>
                </a:lnTo>
                <a:cubicBezTo>
                  <a:pt x="318" y="382"/>
                  <a:pt x="319" y="382"/>
                  <a:pt x="320" y="382"/>
                </a:cubicBezTo>
                <a:lnTo>
                  <a:pt x="325" y="382"/>
                </a:lnTo>
                <a:cubicBezTo>
                  <a:pt x="328" y="382"/>
                  <a:pt x="330" y="383"/>
                  <a:pt x="332" y="385"/>
                </a:cubicBezTo>
                <a:lnTo>
                  <a:pt x="334" y="385"/>
                </a:lnTo>
                <a:lnTo>
                  <a:pt x="334" y="383"/>
                </a:lnTo>
                <a:lnTo>
                  <a:pt x="334" y="379"/>
                </a:lnTo>
                <a:cubicBezTo>
                  <a:pt x="334" y="378"/>
                  <a:pt x="334" y="377"/>
                  <a:pt x="335" y="376"/>
                </a:cubicBezTo>
                <a:lnTo>
                  <a:pt x="337" y="372"/>
                </a:lnTo>
                <a:cubicBezTo>
                  <a:pt x="339" y="369"/>
                  <a:pt x="342" y="368"/>
                  <a:pt x="346" y="368"/>
                </a:cubicBezTo>
                <a:cubicBezTo>
                  <a:pt x="347" y="368"/>
                  <a:pt x="350" y="369"/>
                  <a:pt x="352" y="371"/>
                </a:cubicBezTo>
                <a:cubicBezTo>
                  <a:pt x="353" y="371"/>
                  <a:pt x="353" y="370"/>
                  <a:pt x="354" y="370"/>
                </a:cubicBezTo>
                <a:lnTo>
                  <a:pt x="357" y="370"/>
                </a:lnTo>
                <a:cubicBezTo>
                  <a:pt x="358" y="370"/>
                  <a:pt x="359" y="370"/>
                  <a:pt x="360" y="370"/>
                </a:cubicBezTo>
                <a:cubicBezTo>
                  <a:pt x="362" y="370"/>
                  <a:pt x="364" y="370"/>
                  <a:pt x="365" y="371"/>
                </a:cubicBezTo>
                <a:lnTo>
                  <a:pt x="368" y="372"/>
                </a:lnTo>
                <a:lnTo>
                  <a:pt x="373" y="372"/>
                </a:lnTo>
                <a:cubicBezTo>
                  <a:pt x="374" y="372"/>
                  <a:pt x="374" y="372"/>
                  <a:pt x="375" y="373"/>
                </a:cubicBezTo>
                <a:lnTo>
                  <a:pt x="380" y="375"/>
                </a:lnTo>
                <a:cubicBezTo>
                  <a:pt x="382" y="375"/>
                  <a:pt x="384" y="377"/>
                  <a:pt x="385" y="379"/>
                </a:cubicBezTo>
                <a:lnTo>
                  <a:pt x="386" y="381"/>
                </a:lnTo>
                <a:lnTo>
                  <a:pt x="400" y="386"/>
                </a:lnTo>
                <a:cubicBezTo>
                  <a:pt x="403" y="387"/>
                  <a:pt x="404" y="390"/>
                  <a:pt x="405" y="392"/>
                </a:cubicBezTo>
                <a:lnTo>
                  <a:pt x="412" y="387"/>
                </a:lnTo>
                <a:lnTo>
                  <a:pt x="417" y="381"/>
                </a:lnTo>
                <a:cubicBezTo>
                  <a:pt x="418" y="381"/>
                  <a:pt x="418" y="380"/>
                  <a:pt x="419" y="379"/>
                </a:cubicBezTo>
                <a:lnTo>
                  <a:pt x="426" y="376"/>
                </a:lnTo>
                <a:lnTo>
                  <a:pt x="428" y="374"/>
                </a:lnTo>
                <a:lnTo>
                  <a:pt x="431" y="364"/>
                </a:lnTo>
                <a:lnTo>
                  <a:pt x="432" y="352"/>
                </a:lnTo>
                <a:lnTo>
                  <a:pt x="432" y="340"/>
                </a:lnTo>
                <a:cubicBezTo>
                  <a:pt x="432" y="339"/>
                  <a:pt x="432" y="339"/>
                  <a:pt x="432" y="338"/>
                </a:cubicBezTo>
                <a:lnTo>
                  <a:pt x="433" y="3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7" name="Google Shape;4687;p90"/>
          <p:cNvSpPr/>
          <p:nvPr/>
        </p:nvSpPr>
        <p:spPr>
          <a:xfrm>
            <a:off x="5608216" y="2073895"/>
            <a:ext cx="13519" cy="19313"/>
          </a:xfrm>
          <a:custGeom>
            <a:rect b="b" l="l" r="r" t="t"/>
            <a:pathLst>
              <a:path extrusionOk="0" h="44" w="30">
                <a:moveTo>
                  <a:pt x="13" y="4"/>
                </a:moveTo>
                <a:lnTo>
                  <a:pt x="6" y="10"/>
                </a:lnTo>
                <a:cubicBezTo>
                  <a:pt x="5" y="11"/>
                  <a:pt x="5" y="12"/>
                  <a:pt x="4" y="12"/>
                </a:cubicBezTo>
                <a:lnTo>
                  <a:pt x="1" y="14"/>
                </a:lnTo>
                <a:lnTo>
                  <a:pt x="0" y="16"/>
                </a:lnTo>
                <a:lnTo>
                  <a:pt x="0" y="21"/>
                </a:lnTo>
                <a:lnTo>
                  <a:pt x="1" y="37"/>
                </a:lnTo>
                <a:lnTo>
                  <a:pt x="3" y="41"/>
                </a:lnTo>
                <a:lnTo>
                  <a:pt x="6" y="43"/>
                </a:lnTo>
                <a:lnTo>
                  <a:pt x="9" y="43"/>
                </a:lnTo>
                <a:lnTo>
                  <a:pt x="9" y="43"/>
                </a:lnTo>
                <a:lnTo>
                  <a:pt x="10" y="41"/>
                </a:lnTo>
                <a:lnTo>
                  <a:pt x="11" y="28"/>
                </a:lnTo>
                <a:cubicBezTo>
                  <a:pt x="11" y="27"/>
                  <a:pt x="12" y="26"/>
                  <a:pt x="12" y="25"/>
                </a:cubicBezTo>
                <a:lnTo>
                  <a:pt x="14" y="23"/>
                </a:lnTo>
                <a:cubicBezTo>
                  <a:pt x="14" y="21"/>
                  <a:pt x="15" y="20"/>
                  <a:pt x="17" y="19"/>
                </a:cubicBezTo>
                <a:lnTo>
                  <a:pt x="19" y="18"/>
                </a:lnTo>
                <a:lnTo>
                  <a:pt x="22" y="14"/>
                </a:lnTo>
                <a:cubicBezTo>
                  <a:pt x="23" y="13"/>
                  <a:pt x="24" y="12"/>
                  <a:pt x="25" y="12"/>
                </a:cubicBezTo>
                <a:lnTo>
                  <a:pt x="29" y="0"/>
                </a:lnTo>
                <a:cubicBezTo>
                  <a:pt x="28" y="1"/>
                  <a:pt x="27" y="1"/>
                  <a:pt x="26" y="2"/>
                </a:cubicBezTo>
                <a:lnTo>
                  <a:pt x="13" y="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8" name="Google Shape;4688;p90"/>
          <p:cNvSpPr/>
          <p:nvPr/>
        </p:nvSpPr>
        <p:spPr>
          <a:xfrm>
            <a:off x="6191464" y="2728600"/>
            <a:ext cx="9657" cy="3863"/>
          </a:xfrm>
          <a:custGeom>
            <a:rect b="b" l="l" r="r" t="t"/>
            <a:pathLst>
              <a:path extrusionOk="0" h="9" w="22">
                <a:moveTo>
                  <a:pt x="0" y="1"/>
                </a:moveTo>
                <a:lnTo>
                  <a:pt x="4" y="6"/>
                </a:lnTo>
                <a:lnTo>
                  <a:pt x="5" y="7"/>
                </a:lnTo>
                <a:lnTo>
                  <a:pt x="21" y="8"/>
                </a:lnTo>
                <a:lnTo>
                  <a:pt x="18" y="6"/>
                </a:lnTo>
                <a:lnTo>
                  <a:pt x="0" y="0"/>
                </a:lnTo>
                <a:lnTo>
                  <a:pt x="0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9" name="Google Shape;4689;p90"/>
          <p:cNvSpPr/>
          <p:nvPr/>
        </p:nvSpPr>
        <p:spPr>
          <a:xfrm>
            <a:off x="5550278" y="1805445"/>
            <a:ext cx="86907" cy="77252"/>
          </a:xfrm>
          <a:custGeom>
            <a:rect b="b" l="l" r="r" t="t"/>
            <a:pathLst>
              <a:path extrusionOk="0" h="176" w="198">
                <a:moveTo>
                  <a:pt x="115" y="138"/>
                </a:moveTo>
                <a:lnTo>
                  <a:pt x="109" y="139"/>
                </a:lnTo>
                <a:cubicBezTo>
                  <a:pt x="106" y="140"/>
                  <a:pt x="103" y="138"/>
                  <a:pt x="101" y="135"/>
                </a:cubicBezTo>
                <a:cubicBezTo>
                  <a:pt x="100" y="131"/>
                  <a:pt x="100" y="128"/>
                  <a:pt x="103" y="125"/>
                </a:cubicBezTo>
                <a:lnTo>
                  <a:pt x="109" y="121"/>
                </a:lnTo>
                <a:lnTo>
                  <a:pt x="106" y="117"/>
                </a:lnTo>
                <a:cubicBezTo>
                  <a:pt x="105" y="116"/>
                  <a:pt x="104" y="115"/>
                  <a:pt x="104" y="114"/>
                </a:cubicBezTo>
                <a:lnTo>
                  <a:pt x="103" y="108"/>
                </a:lnTo>
                <a:cubicBezTo>
                  <a:pt x="103" y="107"/>
                  <a:pt x="103" y="107"/>
                  <a:pt x="103" y="107"/>
                </a:cubicBezTo>
                <a:cubicBezTo>
                  <a:pt x="101" y="107"/>
                  <a:pt x="99" y="107"/>
                  <a:pt x="97" y="106"/>
                </a:cubicBezTo>
                <a:cubicBezTo>
                  <a:pt x="94" y="103"/>
                  <a:pt x="93" y="99"/>
                  <a:pt x="95" y="95"/>
                </a:cubicBezTo>
                <a:lnTo>
                  <a:pt x="96" y="92"/>
                </a:lnTo>
                <a:cubicBezTo>
                  <a:pt x="97" y="91"/>
                  <a:pt x="97" y="91"/>
                  <a:pt x="98" y="90"/>
                </a:cubicBezTo>
                <a:lnTo>
                  <a:pt x="102" y="86"/>
                </a:lnTo>
                <a:lnTo>
                  <a:pt x="102" y="82"/>
                </a:lnTo>
                <a:lnTo>
                  <a:pt x="104" y="69"/>
                </a:lnTo>
                <a:lnTo>
                  <a:pt x="100" y="27"/>
                </a:lnTo>
                <a:lnTo>
                  <a:pt x="95" y="22"/>
                </a:lnTo>
                <a:lnTo>
                  <a:pt x="88" y="15"/>
                </a:lnTo>
                <a:cubicBezTo>
                  <a:pt x="87" y="15"/>
                  <a:pt x="86" y="13"/>
                  <a:pt x="85" y="12"/>
                </a:cubicBezTo>
                <a:lnTo>
                  <a:pt x="79" y="2"/>
                </a:lnTo>
                <a:lnTo>
                  <a:pt x="77" y="0"/>
                </a:lnTo>
                <a:lnTo>
                  <a:pt x="75" y="3"/>
                </a:lnTo>
                <a:cubicBezTo>
                  <a:pt x="75" y="3"/>
                  <a:pt x="75" y="4"/>
                  <a:pt x="74" y="5"/>
                </a:cubicBezTo>
                <a:cubicBezTo>
                  <a:pt x="73" y="6"/>
                  <a:pt x="72" y="7"/>
                  <a:pt x="71" y="8"/>
                </a:cubicBezTo>
                <a:lnTo>
                  <a:pt x="66" y="11"/>
                </a:lnTo>
                <a:lnTo>
                  <a:pt x="66" y="12"/>
                </a:lnTo>
                <a:cubicBezTo>
                  <a:pt x="67" y="12"/>
                  <a:pt x="67" y="13"/>
                  <a:pt x="67" y="14"/>
                </a:cubicBezTo>
                <a:lnTo>
                  <a:pt x="68" y="17"/>
                </a:lnTo>
                <a:cubicBezTo>
                  <a:pt x="69" y="18"/>
                  <a:pt x="69" y="18"/>
                  <a:pt x="69" y="19"/>
                </a:cubicBezTo>
                <a:cubicBezTo>
                  <a:pt x="71" y="19"/>
                  <a:pt x="73" y="20"/>
                  <a:pt x="74" y="22"/>
                </a:cubicBezTo>
                <a:cubicBezTo>
                  <a:pt x="76" y="24"/>
                  <a:pt x="76" y="27"/>
                  <a:pt x="76" y="30"/>
                </a:cubicBezTo>
                <a:lnTo>
                  <a:pt x="73" y="37"/>
                </a:lnTo>
                <a:cubicBezTo>
                  <a:pt x="73" y="38"/>
                  <a:pt x="73" y="39"/>
                  <a:pt x="72" y="39"/>
                </a:cubicBezTo>
                <a:lnTo>
                  <a:pt x="71" y="41"/>
                </a:lnTo>
                <a:lnTo>
                  <a:pt x="72" y="45"/>
                </a:lnTo>
                <a:lnTo>
                  <a:pt x="82" y="58"/>
                </a:lnTo>
                <a:cubicBezTo>
                  <a:pt x="83" y="59"/>
                  <a:pt x="83" y="61"/>
                  <a:pt x="83" y="62"/>
                </a:cubicBezTo>
                <a:lnTo>
                  <a:pt x="83" y="65"/>
                </a:lnTo>
                <a:lnTo>
                  <a:pt x="83" y="65"/>
                </a:lnTo>
                <a:lnTo>
                  <a:pt x="84" y="67"/>
                </a:lnTo>
                <a:cubicBezTo>
                  <a:pt x="85" y="69"/>
                  <a:pt x="86" y="71"/>
                  <a:pt x="86" y="72"/>
                </a:cubicBezTo>
                <a:lnTo>
                  <a:pt x="86" y="74"/>
                </a:lnTo>
                <a:cubicBezTo>
                  <a:pt x="86" y="78"/>
                  <a:pt x="83" y="81"/>
                  <a:pt x="80" y="82"/>
                </a:cubicBezTo>
                <a:cubicBezTo>
                  <a:pt x="77" y="83"/>
                  <a:pt x="73" y="82"/>
                  <a:pt x="71" y="79"/>
                </a:cubicBezTo>
                <a:lnTo>
                  <a:pt x="62" y="68"/>
                </a:lnTo>
                <a:lnTo>
                  <a:pt x="60" y="71"/>
                </a:lnTo>
                <a:cubicBezTo>
                  <a:pt x="58" y="73"/>
                  <a:pt x="54" y="74"/>
                  <a:pt x="51" y="73"/>
                </a:cubicBezTo>
                <a:lnTo>
                  <a:pt x="49" y="73"/>
                </a:lnTo>
                <a:cubicBezTo>
                  <a:pt x="47" y="72"/>
                  <a:pt x="45" y="71"/>
                  <a:pt x="44" y="69"/>
                </a:cubicBezTo>
                <a:cubicBezTo>
                  <a:pt x="44" y="67"/>
                  <a:pt x="43" y="65"/>
                  <a:pt x="44" y="63"/>
                </a:cubicBezTo>
                <a:cubicBezTo>
                  <a:pt x="43" y="63"/>
                  <a:pt x="42" y="62"/>
                  <a:pt x="41" y="62"/>
                </a:cubicBezTo>
                <a:lnTo>
                  <a:pt x="35" y="54"/>
                </a:lnTo>
                <a:lnTo>
                  <a:pt x="36" y="57"/>
                </a:lnTo>
                <a:cubicBezTo>
                  <a:pt x="37" y="60"/>
                  <a:pt x="36" y="64"/>
                  <a:pt x="33" y="66"/>
                </a:cubicBezTo>
                <a:cubicBezTo>
                  <a:pt x="32" y="67"/>
                  <a:pt x="30" y="68"/>
                  <a:pt x="28" y="68"/>
                </a:cubicBezTo>
                <a:cubicBezTo>
                  <a:pt x="29" y="69"/>
                  <a:pt x="29" y="71"/>
                  <a:pt x="29" y="73"/>
                </a:cubicBezTo>
                <a:cubicBezTo>
                  <a:pt x="29" y="75"/>
                  <a:pt x="28" y="76"/>
                  <a:pt x="27" y="78"/>
                </a:cubicBezTo>
                <a:lnTo>
                  <a:pt x="27" y="79"/>
                </a:lnTo>
                <a:cubicBezTo>
                  <a:pt x="28" y="82"/>
                  <a:pt x="26" y="85"/>
                  <a:pt x="25" y="87"/>
                </a:cubicBezTo>
                <a:cubicBezTo>
                  <a:pt x="23" y="89"/>
                  <a:pt x="21" y="90"/>
                  <a:pt x="18" y="89"/>
                </a:cubicBezTo>
                <a:lnTo>
                  <a:pt x="15" y="89"/>
                </a:lnTo>
                <a:cubicBezTo>
                  <a:pt x="14" y="88"/>
                  <a:pt x="13" y="88"/>
                  <a:pt x="12" y="87"/>
                </a:cubicBezTo>
                <a:lnTo>
                  <a:pt x="6" y="81"/>
                </a:lnTo>
                <a:cubicBezTo>
                  <a:pt x="5" y="80"/>
                  <a:pt x="5" y="80"/>
                  <a:pt x="5" y="79"/>
                </a:cubicBezTo>
                <a:cubicBezTo>
                  <a:pt x="5" y="79"/>
                  <a:pt x="5" y="80"/>
                  <a:pt x="4" y="80"/>
                </a:cubicBezTo>
                <a:cubicBezTo>
                  <a:pt x="3" y="82"/>
                  <a:pt x="2" y="84"/>
                  <a:pt x="0" y="84"/>
                </a:cubicBezTo>
                <a:lnTo>
                  <a:pt x="0" y="85"/>
                </a:lnTo>
                <a:cubicBezTo>
                  <a:pt x="2" y="86"/>
                  <a:pt x="3" y="88"/>
                  <a:pt x="3" y="89"/>
                </a:cubicBezTo>
                <a:lnTo>
                  <a:pt x="6" y="102"/>
                </a:lnTo>
                <a:lnTo>
                  <a:pt x="10" y="106"/>
                </a:lnTo>
                <a:lnTo>
                  <a:pt x="19" y="109"/>
                </a:lnTo>
                <a:lnTo>
                  <a:pt x="19" y="108"/>
                </a:lnTo>
                <a:cubicBezTo>
                  <a:pt x="18" y="107"/>
                  <a:pt x="18" y="106"/>
                  <a:pt x="18" y="105"/>
                </a:cubicBezTo>
                <a:lnTo>
                  <a:pt x="19" y="101"/>
                </a:lnTo>
                <a:cubicBezTo>
                  <a:pt x="19" y="100"/>
                  <a:pt x="19" y="98"/>
                  <a:pt x="20" y="97"/>
                </a:cubicBezTo>
                <a:lnTo>
                  <a:pt x="22" y="94"/>
                </a:lnTo>
                <a:cubicBezTo>
                  <a:pt x="23" y="93"/>
                  <a:pt x="24" y="92"/>
                  <a:pt x="25" y="91"/>
                </a:cubicBezTo>
                <a:lnTo>
                  <a:pt x="26" y="91"/>
                </a:lnTo>
                <a:lnTo>
                  <a:pt x="27" y="89"/>
                </a:lnTo>
                <a:cubicBezTo>
                  <a:pt x="28" y="86"/>
                  <a:pt x="31" y="84"/>
                  <a:pt x="33" y="84"/>
                </a:cubicBezTo>
                <a:cubicBezTo>
                  <a:pt x="37" y="83"/>
                  <a:pt x="40" y="85"/>
                  <a:pt x="41" y="87"/>
                </a:cubicBezTo>
                <a:lnTo>
                  <a:pt x="43" y="89"/>
                </a:lnTo>
                <a:lnTo>
                  <a:pt x="43" y="89"/>
                </a:lnTo>
                <a:cubicBezTo>
                  <a:pt x="46" y="88"/>
                  <a:pt x="49" y="89"/>
                  <a:pt x="51" y="91"/>
                </a:cubicBezTo>
                <a:cubicBezTo>
                  <a:pt x="53" y="93"/>
                  <a:pt x="54" y="96"/>
                  <a:pt x="53" y="99"/>
                </a:cubicBezTo>
                <a:lnTo>
                  <a:pt x="53" y="100"/>
                </a:lnTo>
                <a:cubicBezTo>
                  <a:pt x="54" y="102"/>
                  <a:pt x="56" y="104"/>
                  <a:pt x="56" y="106"/>
                </a:cubicBezTo>
                <a:lnTo>
                  <a:pt x="56" y="106"/>
                </a:lnTo>
                <a:cubicBezTo>
                  <a:pt x="57" y="106"/>
                  <a:pt x="57" y="106"/>
                  <a:pt x="58" y="107"/>
                </a:cubicBezTo>
                <a:lnTo>
                  <a:pt x="60" y="107"/>
                </a:lnTo>
                <a:cubicBezTo>
                  <a:pt x="62" y="107"/>
                  <a:pt x="63" y="108"/>
                  <a:pt x="64" y="109"/>
                </a:cubicBezTo>
                <a:cubicBezTo>
                  <a:pt x="64" y="109"/>
                  <a:pt x="66" y="110"/>
                  <a:pt x="66" y="111"/>
                </a:cubicBezTo>
                <a:lnTo>
                  <a:pt x="69" y="114"/>
                </a:lnTo>
                <a:lnTo>
                  <a:pt x="80" y="123"/>
                </a:lnTo>
                <a:cubicBezTo>
                  <a:pt x="81" y="124"/>
                  <a:pt x="82" y="125"/>
                  <a:pt x="82" y="125"/>
                </a:cubicBezTo>
                <a:lnTo>
                  <a:pt x="85" y="130"/>
                </a:lnTo>
                <a:cubicBezTo>
                  <a:pt x="86" y="133"/>
                  <a:pt x="86" y="136"/>
                  <a:pt x="84" y="139"/>
                </a:cubicBezTo>
                <a:cubicBezTo>
                  <a:pt x="82" y="141"/>
                  <a:pt x="79" y="143"/>
                  <a:pt x="76" y="142"/>
                </a:cubicBezTo>
                <a:lnTo>
                  <a:pt x="70" y="141"/>
                </a:lnTo>
                <a:cubicBezTo>
                  <a:pt x="69" y="140"/>
                  <a:pt x="68" y="140"/>
                  <a:pt x="67" y="139"/>
                </a:cubicBezTo>
                <a:lnTo>
                  <a:pt x="58" y="129"/>
                </a:lnTo>
                <a:lnTo>
                  <a:pt x="54" y="132"/>
                </a:lnTo>
                <a:lnTo>
                  <a:pt x="55" y="132"/>
                </a:lnTo>
                <a:lnTo>
                  <a:pt x="55" y="135"/>
                </a:lnTo>
                <a:lnTo>
                  <a:pt x="56" y="138"/>
                </a:lnTo>
                <a:lnTo>
                  <a:pt x="63" y="147"/>
                </a:lnTo>
                <a:lnTo>
                  <a:pt x="70" y="146"/>
                </a:lnTo>
                <a:cubicBezTo>
                  <a:pt x="73" y="146"/>
                  <a:pt x="75" y="147"/>
                  <a:pt x="77" y="149"/>
                </a:cubicBezTo>
                <a:cubicBezTo>
                  <a:pt x="79" y="151"/>
                  <a:pt x="79" y="154"/>
                  <a:pt x="78" y="157"/>
                </a:cubicBezTo>
                <a:lnTo>
                  <a:pt x="77" y="160"/>
                </a:lnTo>
                <a:cubicBezTo>
                  <a:pt x="77" y="161"/>
                  <a:pt x="76" y="161"/>
                  <a:pt x="76" y="162"/>
                </a:cubicBezTo>
                <a:lnTo>
                  <a:pt x="79" y="161"/>
                </a:lnTo>
                <a:cubicBezTo>
                  <a:pt x="79" y="161"/>
                  <a:pt x="80" y="161"/>
                  <a:pt x="81" y="161"/>
                </a:cubicBezTo>
                <a:lnTo>
                  <a:pt x="85" y="161"/>
                </a:lnTo>
                <a:cubicBezTo>
                  <a:pt x="89" y="161"/>
                  <a:pt x="92" y="164"/>
                  <a:pt x="92" y="169"/>
                </a:cubicBezTo>
                <a:lnTo>
                  <a:pt x="92" y="171"/>
                </a:lnTo>
                <a:lnTo>
                  <a:pt x="96" y="170"/>
                </a:lnTo>
                <a:lnTo>
                  <a:pt x="96" y="169"/>
                </a:lnTo>
                <a:cubicBezTo>
                  <a:pt x="96" y="166"/>
                  <a:pt x="97" y="164"/>
                  <a:pt x="99" y="163"/>
                </a:cubicBezTo>
                <a:cubicBezTo>
                  <a:pt x="101" y="161"/>
                  <a:pt x="103" y="161"/>
                  <a:pt x="105" y="161"/>
                </a:cubicBezTo>
                <a:cubicBezTo>
                  <a:pt x="106" y="161"/>
                  <a:pt x="109" y="161"/>
                  <a:pt x="110" y="162"/>
                </a:cubicBezTo>
                <a:cubicBezTo>
                  <a:pt x="110" y="162"/>
                  <a:pt x="112" y="163"/>
                  <a:pt x="113" y="164"/>
                </a:cubicBezTo>
                <a:cubicBezTo>
                  <a:pt x="114" y="163"/>
                  <a:pt x="116" y="163"/>
                  <a:pt x="117" y="164"/>
                </a:cubicBezTo>
                <a:cubicBezTo>
                  <a:pt x="118" y="165"/>
                  <a:pt x="120" y="166"/>
                  <a:pt x="121" y="167"/>
                </a:cubicBezTo>
                <a:lnTo>
                  <a:pt x="123" y="169"/>
                </a:lnTo>
                <a:cubicBezTo>
                  <a:pt x="124" y="170"/>
                  <a:pt x="124" y="172"/>
                  <a:pt x="124" y="173"/>
                </a:cubicBezTo>
                <a:lnTo>
                  <a:pt x="124" y="173"/>
                </a:lnTo>
                <a:lnTo>
                  <a:pt x="125" y="171"/>
                </a:lnTo>
                <a:lnTo>
                  <a:pt x="122" y="160"/>
                </a:lnTo>
                <a:cubicBezTo>
                  <a:pt x="121" y="157"/>
                  <a:pt x="123" y="154"/>
                  <a:pt x="125" y="152"/>
                </a:cubicBezTo>
                <a:cubicBezTo>
                  <a:pt x="127" y="150"/>
                  <a:pt x="131" y="150"/>
                  <a:pt x="134" y="152"/>
                </a:cubicBezTo>
                <a:lnTo>
                  <a:pt x="136" y="153"/>
                </a:lnTo>
                <a:cubicBezTo>
                  <a:pt x="137" y="153"/>
                  <a:pt x="138" y="154"/>
                  <a:pt x="138" y="155"/>
                </a:cubicBezTo>
                <a:lnTo>
                  <a:pt x="141" y="158"/>
                </a:lnTo>
                <a:lnTo>
                  <a:pt x="146" y="167"/>
                </a:lnTo>
                <a:cubicBezTo>
                  <a:pt x="147" y="168"/>
                  <a:pt x="147" y="169"/>
                  <a:pt x="147" y="169"/>
                </a:cubicBezTo>
                <a:lnTo>
                  <a:pt x="147" y="171"/>
                </a:lnTo>
                <a:lnTo>
                  <a:pt x="157" y="170"/>
                </a:lnTo>
                <a:lnTo>
                  <a:pt x="161" y="169"/>
                </a:lnTo>
                <a:lnTo>
                  <a:pt x="165" y="167"/>
                </a:lnTo>
                <a:cubicBezTo>
                  <a:pt x="166" y="166"/>
                  <a:pt x="167" y="166"/>
                  <a:pt x="169" y="166"/>
                </a:cubicBezTo>
                <a:cubicBezTo>
                  <a:pt x="170" y="166"/>
                  <a:pt x="172" y="166"/>
                  <a:pt x="173" y="167"/>
                </a:cubicBezTo>
                <a:cubicBezTo>
                  <a:pt x="175" y="168"/>
                  <a:pt x="177" y="171"/>
                  <a:pt x="177" y="174"/>
                </a:cubicBezTo>
                <a:lnTo>
                  <a:pt x="177" y="175"/>
                </a:lnTo>
                <a:cubicBezTo>
                  <a:pt x="178" y="174"/>
                  <a:pt x="179" y="174"/>
                  <a:pt x="180" y="174"/>
                </a:cubicBezTo>
                <a:lnTo>
                  <a:pt x="188" y="172"/>
                </a:lnTo>
                <a:lnTo>
                  <a:pt x="194" y="167"/>
                </a:lnTo>
                <a:lnTo>
                  <a:pt x="197" y="161"/>
                </a:lnTo>
                <a:lnTo>
                  <a:pt x="196" y="155"/>
                </a:lnTo>
                <a:cubicBezTo>
                  <a:pt x="196" y="155"/>
                  <a:pt x="196" y="155"/>
                  <a:pt x="196" y="154"/>
                </a:cubicBezTo>
                <a:lnTo>
                  <a:pt x="193" y="154"/>
                </a:lnTo>
                <a:cubicBezTo>
                  <a:pt x="190" y="154"/>
                  <a:pt x="188" y="153"/>
                  <a:pt x="186" y="151"/>
                </a:cubicBezTo>
                <a:lnTo>
                  <a:pt x="185" y="150"/>
                </a:lnTo>
                <a:lnTo>
                  <a:pt x="183" y="151"/>
                </a:lnTo>
                <a:lnTo>
                  <a:pt x="179" y="155"/>
                </a:lnTo>
                <a:cubicBezTo>
                  <a:pt x="177" y="157"/>
                  <a:pt x="175" y="157"/>
                  <a:pt x="172" y="157"/>
                </a:cubicBezTo>
                <a:lnTo>
                  <a:pt x="169" y="157"/>
                </a:lnTo>
                <a:cubicBezTo>
                  <a:pt x="169" y="158"/>
                  <a:pt x="168" y="158"/>
                  <a:pt x="168" y="158"/>
                </a:cubicBezTo>
                <a:lnTo>
                  <a:pt x="166" y="160"/>
                </a:lnTo>
                <a:cubicBezTo>
                  <a:pt x="165" y="162"/>
                  <a:pt x="162" y="162"/>
                  <a:pt x="160" y="162"/>
                </a:cubicBezTo>
                <a:lnTo>
                  <a:pt x="157" y="162"/>
                </a:lnTo>
                <a:cubicBezTo>
                  <a:pt x="155" y="162"/>
                  <a:pt x="152" y="160"/>
                  <a:pt x="151" y="158"/>
                </a:cubicBezTo>
                <a:lnTo>
                  <a:pt x="148" y="152"/>
                </a:lnTo>
                <a:lnTo>
                  <a:pt x="146" y="152"/>
                </a:lnTo>
                <a:lnTo>
                  <a:pt x="142" y="152"/>
                </a:lnTo>
                <a:cubicBezTo>
                  <a:pt x="141" y="152"/>
                  <a:pt x="139" y="151"/>
                  <a:pt x="138" y="150"/>
                </a:cubicBezTo>
                <a:lnTo>
                  <a:pt x="134" y="147"/>
                </a:lnTo>
                <a:lnTo>
                  <a:pt x="132" y="148"/>
                </a:lnTo>
                <a:cubicBezTo>
                  <a:pt x="131" y="149"/>
                  <a:pt x="130" y="149"/>
                  <a:pt x="129" y="149"/>
                </a:cubicBezTo>
                <a:lnTo>
                  <a:pt x="124" y="149"/>
                </a:lnTo>
                <a:cubicBezTo>
                  <a:pt x="122" y="150"/>
                  <a:pt x="120" y="149"/>
                  <a:pt x="118" y="147"/>
                </a:cubicBezTo>
                <a:cubicBezTo>
                  <a:pt x="116" y="146"/>
                  <a:pt x="115" y="144"/>
                  <a:pt x="115" y="141"/>
                </a:cubicBezTo>
                <a:lnTo>
                  <a:pt x="115" y="139"/>
                </a:lnTo>
                <a:lnTo>
                  <a:pt x="115" y="139"/>
                </a:lnTo>
                <a:lnTo>
                  <a:pt x="115" y="13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0" name="Google Shape;4690;p90"/>
          <p:cNvSpPr/>
          <p:nvPr/>
        </p:nvSpPr>
        <p:spPr>
          <a:xfrm>
            <a:off x="5571523" y="2089345"/>
            <a:ext cx="9656" cy="19313"/>
          </a:xfrm>
          <a:custGeom>
            <a:rect b="b" l="l" r="r" t="t"/>
            <a:pathLst>
              <a:path extrusionOk="0" h="44" w="22">
                <a:moveTo>
                  <a:pt x="0" y="41"/>
                </a:moveTo>
                <a:cubicBezTo>
                  <a:pt x="0" y="42"/>
                  <a:pt x="1" y="43"/>
                  <a:pt x="1" y="43"/>
                </a:cubicBezTo>
                <a:cubicBezTo>
                  <a:pt x="2" y="42"/>
                  <a:pt x="2" y="42"/>
                  <a:pt x="3" y="41"/>
                </a:cubicBezTo>
                <a:lnTo>
                  <a:pt x="8" y="38"/>
                </a:lnTo>
                <a:lnTo>
                  <a:pt x="9" y="34"/>
                </a:lnTo>
                <a:lnTo>
                  <a:pt x="14" y="23"/>
                </a:lnTo>
                <a:cubicBezTo>
                  <a:pt x="14" y="22"/>
                  <a:pt x="15" y="20"/>
                  <a:pt x="16" y="20"/>
                </a:cubicBezTo>
                <a:lnTo>
                  <a:pt x="20" y="16"/>
                </a:lnTo>
                <a:cubicBezTo>
                  <a:pt x="20" y="16"/>
                  <a:pt x="21" y="16"/>
                  <a:pt x="21" y="15"/>
                </a:cubicBezTo>
                <a:cubicBezTo>
                  <a:pt x="20" y="15"/>
                  <a:pt x="20" y="14"/>
                  <a:pt x="19" y="13"/>
                </a:cubicBezTo>
                <a:lnTo>
                  <a:pt x="18" y="11"/>
                </a:lnTo>
                <a:cubicBezTo>
                  <a:pt x="17" y="10"/>
                  <a:pt x="17" y="9"/>
                  <a:pt x="17" y="9"/>
                </a:cubicBezTo>
                <a:lnTo>
                  <a:pt x="15" y="0"/>
                </a:lnTo>
                <a:lnTo>
                  <a:pt x="13" y="2"/>
                </a:lnTo>
                <a:lnTo>
                  <a:pt x="9" y="5"/>
                </a:lnTo>
                <a:lnTo>
                  <a:pt x="7" y="17"/>
                </a:lnTo>
                <a:cubicBezTo>
                  <a:pt x="7" y="18"/>
                  <a:pt x="7" y="18"/>
                  <a:pt x="7" y="18"/>
                </a:cubicBezTo>
                <a:cubicBezTo>
                  <a:pt x="10" y="21"/>
                  <a:pt x="11" y="25"/>
                  <a:pt x="8" y="29"/>
                </a:cubicBezTo>
                <a:lnTo>
                  <a:pt x="0" y="4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1" name="Google Shape;4691;p90"/>
          <p:cNvSpPr/>
          <p:nvPr/>
        </p:nvSpPr>
        <p:spPr>
          <a:xfrm>
            <a:off x="5594698" y="1647080"/>
            <a:ext cx="677885" cy="1270786"/>
          </a:xfrm>
          <a:custGeom>
            <a:rect b="b" l="l" r="r" t="t"/>
            <a:pathLst>
              <a:path extrusionOk="0" h="2902" w="1550">
                <a:moveTo>
                  <a:pt x="72" y="432"/>
                </a:moveTo>
                <a:lnTo>
                  <a:pt x="78" y="435"/>
                </a:lnTo>
                <a:cubicBezTo>
                  <a:pt x="80" y="436"/>
                  <a:pt x="82" y="438"/>
                  <a:pt x="82" y="441"/>
                </a:cubicBezTo>
                <a:cubicBezTo>
                  <a:pt x="83" y="443"/>
                  <a:pt x="82" y="445"/>
                  <a:pt x="80" y="447"/>
                </a:cubicBezTo>
                <a:lnTo>
                  <a:pt x="80" y="448"/>
                </a:lnTo>
                <a:lnTo>
                  <a:pt x="81" y="451"/>
                </a:lnTo>
                <a:lnTo>
                  <a:pt x="82" y="453"/>
                </a:lnTo>
                <a:cubicBezTo>
                  <a:pt x="83" y="455"/>
                  <a:pt x="83" y="457"/>
                  <a:pt x="82" y="459"/>
                </a:cubicBezTo>
                <a:cubicBezTo>
                  <a:pt x="82" y="460"/>
                  <a:pt x="81" y="461"/>
                  <a:pt x="81" y="462"/>
                </a:cubicBezTo>
                <a:lnTo>
                  <a:pt x="82" y="467"/>
                </a:lnTo>
                <a:lnTo>
                  <a:pt x="90" y="465"/>
                </a:lnTo>
                <a:lnTo>
                  <a:pt x="106" y="445"/>
                </a:lnTo>
                <a:cubicBezTo>
                  <a:pt x="107" y="444"/>
                  <a:pt x="108" y="443"/>
                  <a:pt x="110" y="443"/>
                </a:cubicBezTo>
                <a:cubicBezTo>
                  <a:pt x="114" y="443"/>
                  <a:pt x="119" y="446"/>
                  <a:pt x="120" y="450"/>
                </a:cubicBezTo>
                <a:lnTo>
                  <a:pt x="122" y="460"/>
                </a:lnTo>
                <a:cubicBezTo>
                  <a:pt x="122" y="460"/>
                  <a:pt x="122" y="460"/>
                  <a:pt x="122" y="461"/>
                </a:cubicBezTo>
                <a:lnTo>
                  <a:pt x="130" y="449"/>
                </a:lnTo>
                <a:lnTo>
                  <a:pt x="136" y="443"/>
                </a:lnTo>
                <a:cubicBezTo>
                  <a:pt x="138" y="441"/>
                  <a:pt x="141" y="440"/>
                  <a:pt x="144" y="441"/>
                </a:cubicBezTo>
                <a:lnTo>
                  <a:pt x="147" y="441"/>
                </a:lnTo>
                <a:cubicBezTo>
                  <a:pt x="151" y="442"/>
                  <a:pt x="154" y="446"/>
                  <a:pt x="153" y="450"/>
                </a:cubicBezTo>
                <a:lnTo>
                  <a:pt x="152" y="461"/>
                </a:lnTo>
                <a:cubicBezTo>
                  <a:pt x="151" y="462"/>
                  <a:pt x="151" y="464"/>
                  <a:pt x="149" y="465"/>
                </a:cubicBezTo>
                <a:lnTo>
                  <a:pt x="140" y="473"/>
                </a:lnTo>
                <a:cubicBezTo>
                  <a:pt x="140" y="474"/>
                  <a:pt x="139" y="474"/>
                  <a:pt x="139" y="475"/>
                </a:cubicBezTo>
                <a:lnTo>
                  <a:pt x="117" y="485"/>
                </a:lnTo>
                <a:cubicBezTo>
                  <a:pt x="116" y="485"/>
                  <a:pt x="115" y="486"/>
                  <a:pt x="115" y="486"/>
                </a:cubicBezTo>
                <a:lnTo>
                  <a:pt x="110" y="487"/>
                </a:lnTo>
                <a:cubicBezTo>
                  <a:pt x="108" y="487"/>
                  <a:pt x="106" y="486"/>
                  <a:pt x="104" y="485"/>
                </a:cubicBezTo>
                <a:lnTo>
                  <a:pt x="103" y="486"/>
                </a:lnTo>
                <a:lnTo>
                  <a:pt x="101" y="489"/>
                </a:lnTo>
                <a:lnTo>
                  <a:pt x="102" y="489"/>
                </a:lnTo>
                <a:cubicBezTo>
                  <a:pt x="103" y="488"/>
                  <a:pt x="105" y="488"/>
                  <a:pt x="106" y="488"/>
                </a:cubicBezTo>
                <a:lnTo>
                  <a:pt x="110" y="489"/>
                </a:lnTo>
                <a:lnTo>
                  <a:pt x="119" y="493"/>
                </a:lnTo>
                <a:lnTo>
                  <a:pt x="120" y="493"/>
                </a:lnTo>
                <a:lnTo>
                  <a:pt x="126" y="488"/>
                </a:lnTo>
                <a:cubicBezTo>
                  <a:pt x="127" y="488"/>
                  <a:pt x="127" y="487"/>
                  <a:pt x="128" y="487"/>
                </a:cubicBezTo>
                <a:lnTo>
                  <a:pt x="130" y="487"/>
                </a:lnTo>
                <a:lnTo>
                  <a:pt x="132" y="483"/>
                </a:lnTo>
                <a:cubicBezTo>
                  <a:pt x="132" y="482"/>
                  <a:pt x="133" y="482"/>
                  <a:pt x="133" y="481"/>
                </a:cubicBezTo>
                <a:lnTo>
                  <a:pt x="137" y="478"/>
                </a:lnTo>
                <a:cubicBezTo>
                  <a:pt x="139" y="476"/>
                  <a:pt x="142" y="476"/>
                  <a:pt x="145" y="477"/>
                </a:cubicBezTo>
                <a:lnTo>
                  <a:pt x="150" y="479"/>
                </a:lnTo>
                <a:cubicBezTo>
                  <a:pt x="153" y="480"/>
                  <a:pt x="155" y="483"/>
                  <a:pt x="155" y="486"/>
                </a:cubicBezTo>
                <a:lnTo>
                  <a:pt x="155" y="489"/>
                </a:lnTo>
                <a:cubicBezTo>
                  <a:pt x="155" y="492"/>
                  <a:pt x="153" y="495"/>
                  <a:pt x="150" y="496"/>
                </a:cubicBezTo>
                <a:lnTo>
                  <a:pt x="147" y="498"/>
                </a:lnTo>
                <a:lnTo>
                  <a:pt x="145" y="500"/>
                </a:lnTo>
                <a:lnTo>
                  <a:pt x="145" y="500"/>
                </a:lnTo>
                <a:lnTo>
                  <a:pt x="150" y="507"/>
                </a:lnTo>
                <a:lnTo>
                  <a:pt x="155" y="508"/>
                </a:lnTo>
                <a:cubicBezTo>
                  <a:pt x="159" y="509"/>
                  <a:pt x="161" y="512"/>
                  <a:pt x="161" y="516"/>
                </a:cubicBezTo>
                <a:lnTo>
                  <a:pt x="161" y="518"/>
                </a:lnTo>
                <a:cubicBezTo>
                  <a:pt x="161" y="522"/>
                  <a:pt x="159" y="525"/>
                  <a:pt x="156" y="526"/>
                </a:cubicBezTo>
                <a:lnTo>
                  <a:pt x="148" y="529"/>
                </a:lnTo>
                <a:cubicBezTo>
                  <a:pt x="146" y="529"/>
                  <a:pt x="143" y="529"/>
                  <a:pt x="141" y="527"/>
                </a:cubicBezTo>
                <a:lnTo>
                  <a:pt x="134" y="522"/>
                </a:lnTo>
                <a:lnTo>
                  <a:pt x="125" y="512"/>
                </a:lnTo>
                <a:lnTo>
                  <a:pt x="123" y="513"/>
                </a:lnTo>
                <a:lnTo>
                  <a:pt x="117" y="518"/>
                </a:lnTo>
                <a:lnTo>
                  <a:pt x="118" y="519"/>
                </a:lnTo>
                <a:cubicBezTo>
                  <a:pt x="119" y="522"/>
                  <a:pt x="119" y="525"/>
                  <a:pt x="118" y="527"/>
                </a:cubicBezTo>
                <a:lnTo>
                  <a:pt x="115" y="532"/>
                </a:lnTo>
                <a:lnTo>
                  <a:pt x="109" y="542"/>
                </a:lnTo>
                <a:lnTo>
                  <a:pt x="121" y="545"/>
                </a:lnTo>
                <a:cubicBezTo>
                  <a:pt x="122" y="546"/>
                  <a:pt x="123" y="546"/>
                  <a:pt x="124" y="547"/>
                </a:cubicBezTo>
                <a:lnTo>
                  <a:pt x="130" y="554"/>
                </a:lnTo>
                <a:lnTo>
                  <a:pt x="132" y="553"/>
                </a:lnTo>
                <a:lnTo>
                  <a:pt x="150" y="550"/>
                </a:lnTo>
                <a:cubicBezTo>
                  <a:pt x="152" y="550"/>
                  <a:pt x="154" y="550"/>
                  <a:pt x="155" y="551"/>
                </a:cubicBezTo>
                <a:lnTo>
                  <a:pt x="159" y="554"/>
                </a:lnTo>
                <a:cubicBezTo>
                  <a:pt x="162" y="555"/>
                  <a:pt x="163" y="558"/>
                  <a:pt x="163" y="560"/>
                </a:cubicBezTo>
                <a:lnTo>
                  <a:pt x="163" y="563"/>
                </a:lnTo>
                <a:cubicBezTo>
                  <a:pt x="163" y="567"/>
                  <a:pt x="159" y="571"/>
                  <a:pt x="155" y="571"/>
                </a:cubicBezTo>
                <a:cubicBezTo>
                  <a:pt x="154" y="571"/>
                  <a:pt x="151" y="571"/>
                  <a:pt x="150" y="570"/>
                </a:cubicBezTo>
                <a:lnTo>
                  <a:pt x="150" y="570"/>
                </a:lnTo>
                <a:lnTo>
                  <a:pt x="149" y="570"/>
                </a:lnTo>
                <a:cubicBezTo>
                  <a:pt x="148" y="572"/>
                  <a:pt x="146" y="573"/>
                  <a:pt x="143" y="573"/>
                </a:cubicBezTo>
                <a:lnTo>
                  <a:pt x="143" y="573"/>
                </a:lnTo>
                <a:lnTo>
                  <a:pt x="124" y="573"/>
                </a:lnTo>
                <a:cubicBezTo>
                  <a:pt x="123" y="573"/>
                  <a:pt x="121" y="573"/>
                  <a:pt x="120" y="572"/>
                </a:cubicBezTo>
                <a:lnTo>
                  <a:pt x="116" y="570"/>
                </a:lnTo>
                <a:lnTo>
                  <a:pt x="108" y="564"/>
                </a:lnTo>
                <a:lnTo>
                  <a:pt x="107" y="565"/>
                </a:lnTo>
                <a:cubicBezTo>
                  <a:pt x="105" y="566"/>
                  <a:pt x="103" y="567"/>
                  <a:pt x="101" y="566"/>
                </a:cubicBezTo>
                <a:lnTo>
                  <a:pt x="97" y="566"/>
                </a:lnTo>
                <a:lnTo>
                  <a:pt x="89" y="578"/>
                </a:lnTo>
                <a:lnTo>
                  <a:pt x="89" y="579"/>
                </a:lnTo>
                <a:lnTo>
                  <a:pt x="91" y="578"/>
                </a:lnTo>
                <a:cubicBezTo>
                  <a:pt x="91" y="578"/>
                  <a:pt x="92" y="577"/>
                  <a:pt x="93" y="577"/>
                </a:cubicBezTo>
                <a:cubicBezTo>
                  <a:pt x="95" y="577"/>
                  <a:pt x="99" y="577"/>
                  <a:pt x="101" y="579"/>
                </a:cubicBezTo>
                <a:lnTo>
                  <a:pt x="105" y="582"/>
                </a:lnTo>
                <a:cubicBezTo>
                  <a:pt x="107" y="583"/>
                  <a:pt x="108" y="586"/>
                  <a:pt x="108" y="589"/>
                </a:cubicBezTo>
                <a:lnTo>
                  <a:pt x="108" y="593"/>
                </a:lnTo>
                <a:lnTo>
                  <a:pt x="109" y="594"/>
                </a:lnTo>
                <a:lnTo>
                  <a:pt x="113" y="596"/>
                </a:lnTo>
                <a:lnTo>
                  <a:pt x="114" y="596"/>
                </a:lnTo>
                <a:cubicBezTo>
                  <a:pt x="116" y="594"/>
                  <a:pt x="119" y="594"/>
                  <a:pt x="122" y="595"/>
                </a:cubicBezTo>
                <a:lnTo>
                  <a:pt x="123" y="594"/>
                </a:lnTo>
                <a:lnTo>
                  <a:pt x="129" y="592"/>
                </a:lnTo>
                <a:cubicBezTo>
                  <a:pt x="131" y="591"/>
                  <a:pt x="134" y="592"/>
                  <a:pt x="136" y="593"/>
                </a:cubicBezTo>
                <a:cubicBezTo>
                  <a:pt x="138" y="595"/>
                  <a:pt x="139" y="597"/>
                  <a:pt x="139" y="600"/>
                </a:cubicBezTo>
                <a:lnTo>
                  <a:pt x="139" y="602"/>
                </a:lnTo>
                <a:cubicBezTo>
                  <a:pt x="139" y="605"/>
                  <a:pt x="137" y="608"/>
                  <a:pt x="134" y="609"/>
                </a:cubicBezTo>
                <a:lnTo>
                  <a:pt x="125" y="614"/>
                </a:lnTo>
                <a:lnTo>
                  <a:pt x="113" y="617"/>
                </a:lnTo>
                <a:cubicBezTo>
                  <a:pt x="112" y="618"/>
                  <a:pt x="111" y="618"/>
                  <a:pt x="110" y="617"/>
                </a:cubicBezTo>
                <a:lnTo>
                  <a:pt x="103" y="616"/>
                </a:lnTo>
                <a:cubicBezTo>
                  <a:pt x="102" y="616"/>
                  <a:pt x="102" y="616"/>
                  <a:pt x="101" y="616"/>
                </a:cubicBezTo>
                <a:lnTo>
                  <a:pt x="94" y="611"/>
                </a:lnTo>
                <a:cubicBezTo>
                  <a:pt x="93" y="611"/>
                  <a:pt x="93" y="610"/>
                  <a:pt x="92" y="610"/>
                </a:cubicBezTo>
                <a:lnTo>
                  <a:pt x="86" y="600"/>
                </a:lnTo>
                <a:lnTo>
                  <a:pt x="83" y="601"/>
                </a:lnTo>
                <a:lnTo>
                  <a:pt x="78" y="606"/>
                </a:lnTo>
                <a:lnTo>
                  <a:pt x="72" y="627"/>
                </a:lnTo>
                <a:cubicBezTo>
                  <a:pt x="72" y="628"/>
                  <a:pt x="72" y="628"/>
                  <a:pt x="72" y="628"/>
                </a:cubicBezTo>
                <a:cubicBezTo>
                  <a:pt x="72" y="629"/>
                  <a:pt x="73" y="630"/>
                  <a:pt x="74" y="631"/>
                </a:cubicBezTo>
                <a:lnTo>
                  <a:pt x="79" y="630"/>
                </a:lnTo>
                <a:cubicBezTo>
                  <a:pt x="80" y="629"/>
                  <a:pt x="81" y="629"/>
                  <a:pt x="82" y="630"/>
                </a:cubicBezTo>
                <a:lnTo>
                  <a:pt x="91" y="631"/>
                </a:lnTo>
                <a:cubicBezTo>
                  <a:pt x="94" y="632"/>
                  <a:pt x="96" y="634"/>
                  <a:pt x="97" y="637"/>
                </a:cubicBezTo>
                <a:cubicBezTo>
                  <a:pt x="97" y="637"/>
                  <a:pt x="97" y="637"/>
                  <a:pt x="97" y="638"/>
                </a:cubicBezTo>
                <a:lnTo>
                  <a:pt x="100" y="637"/>
                </a:lnTo>
                <a:cubicBezTo>
                  <a:pt x="102" y="637"/>
                  <a:pt x="104" y="637"/>
                  <a:pt x="105" y="638"/>
                </a:cubicBezTo>
                <a:lnTo>
                  <a:pt x="108" y="639"/>
                </a:lnTo>
                <a:cubicBezTo>
                  <a:pt x="110" y="641"/>
                  <a:pt x="111" y="643"/>
                  <a:pt x="112" y="645"/>
                </a:cubicBezTo>
                <a:cubicBezTo>
                  <a:pt x="112" y="648"/>
                  <a:pt x="111" y="650"/>
                  <a:pt x="110" y="652"/>
                </a:cubicBezTo>
                <a:lnTo>
                  <a:pt x="103" y="659"/>
                </a:lnTo>
                <a:cubicBezTo>
                  <a:pt x="103" y="659"/>
                  <a:pt x="102" y="660"/>
                  <a:pt x="101" y="660"/>
                </a:cubicBezTo>
                <a:lnTo>
                  <a:pt x="93" y="664"/>
                </a:lnTo>
                <a:cubicBezTo>
                  <a:pt x="92" y="664"/>
                  <a:pt x="92" y="665"/>
                  <a:pt x="91" y="665"/>
                </a:cubicBezTo>
                <a:lnTo>
                  <a:pt x="79" y="666"/>
                </a:lnTo>
                <a:lnTo>
                  <a:pt x="89" y="671"/>
                </a:lnTo>
                <a:cubicBezTo>
                  <a:pt x="92" y="673"/>
                  <a:pt x="94" y="677"/>
                  <a:pt x="93" y="681"/>
                </a:cubicBezTo>
                <a:cubicBezTo>
                  <a:pt x="91" y="685"/>
                  <a:pt x="87" y="687"/>
                  <a:pt x="83" y="686"/>
                </a:cubicBezTo>
                <a:lnTo>
                  <a:pt x="77" y="684"/>
                </a:lnTo>
                <a:lnTo>
                  <a:pt x="75" y="686"/>
                </a:lnTo>
                <a:cubicBezTo>
                  <a:pt x="75" y="686"/>
                  <a:pt x="75" y="687"/>
                  <a:pt x="74" y="687"/>
                </a:cubicBezTo>
                <a:lnTo>
                  <a:pt x="74" y="691"/>
                </a:lnTo>
                <a:cubicBezTo>
                  <a:pt x="75" y="694"/>
                  <a:pt x="73" y="697"/>
                  <a:pt x="70" y="699"/>
                </a:cubicBezTo>
                <a:cubicBezTo>
                  <a:pt x="67" y="700"/>
                  <a:pt x="64" y="700"/>
                  <a:pt x="61" y="698"/>
                </a:cubicBezTo>
                <a:lnTo>
                  <a:pt x="61" y="697"/>
                </a:lnTo>
                <a:lnTo>
                  <a:pt x="51" y="693"/>
                </a:lnTo>
                <a:lnTo>
                  <a:pt x="47" y="690"/>
                </a:lnTo>
                <a:cubicBezTo>
                  <a:pt x="46" y="689"/>
                  <a:pt x="46" y="689"/>
                  <a:pt x="45" y="688"/>
                </a:cubicBezTo>
                <a:lnTo>
                  <a:pt x="44" y="687"/>
                </a:lnTo>
                <a:lnTo>
                  <a:pt x="36" y="693"/>
                </a:lnTo>
                <a:cubicBezTo>
                  <a:pt x="35" y="693"/>
                  <a:pt x="34" y="693"/>
                  <a:pt x="33" y="694"/>
                </a:cubicBezTo>
                <a:lnTo>
                  <a:pt x="6" y="697"/>
                </a:lnTo>
                <a:lnTo>
                  <a:pt x="2" y="702"/>
                </a:lnTo>
                <a:cubicBezTo>
                  <a:pt x="2" y="703"/>
                  <a:pt x="1" y="704"/>
                  <a:pt x="0" y="704"/>
                </a:cubicBezTo>
                <a:lnTo>
                  <a:pt x="4" y="708"/>
                </a:lnTo>
                <a:lnTo>
                  <a:pt x="8" y="704"/>
                </a:lnTo>
                <a:cubicBezTo>
                  <a:pt x="9" y="703"/>
                  <a:pt x="11" y="702"/>
                  <a:pt x="13" y="702"/>
                </a:cubicBezTo>
                <a:lnTo>
                  <a:pt x="18" y="701"/>
                </a:lnTo>
                <a:cubicBezTo>
                  <a:pt x="19" y="701"/>
                  <a:pt x="20" y="701"/>
                  <a:pt x="20" y="702"/>
                </a:cubicBezTo>
                <a:lnTo>
                  <a:pt x="34" y="705"/>
                </a:lnTo>
                <a:lnTo>
                  <a:pt x="46" y="704"/>
                </a:lnTo>
                <a:cubicBezTo>
                  <a:pt x="47" y="704"/>
                  <a:pt x="48" y="704"/>
                  <a:pt x="48" y="705"/>
                </a:cubicBezTo>
                <a:lnTo>
                  <a:pt x="51" y="705"/>
                </a:lnTo>
                <a:cubicBezTo>
                  <a:pt x="52" y="705"/>
                  <a:pt x="53" y="706"/>
                  <a:pt x="53" y="706"/>
                </a:cubicBezTo>
                <a:lnTo>
                  <a:pt x="57" y="709"/>
                </a:lnTo>
                <a:lnTo>
                  <a:pt x="63" y="707"/>
                </a:lnTo>
                <a:lnTo>
                  <a:pt x="83" y="696"/>
                </a:lnTo>
                <a:cubicBezTo>
                  <a:pt x="84" y="695"/>
                  <a:pt x="87" y="695"/>
                  <a:pt x="89" y="695"/>
                </a:cubicBezTo>
                <a:lnTo>
                  <a:pt x="97" y="697"/>
                </a:lnTo>
                <a:cubicBezTo>
                  <a:pt x="97" y="698"/>
                  <a:pt x="98" y="698"/>
                  <a:pt x="99" y="698"/>
                </a:cubicBezTo>
                <a:lnTo>
                  <a:pt x="109" y="704"/>
                </a:lnTo>
                <a:lnTo>
                  <a:pt x="126" y="702"/>
                </a:lnTo>
                <a:cubicBezTo>
                  <a:pt x="130" y="701"/>
                  <a:pt x="133" y="704"/>
                  <a:pt x="134" y="707"/>
                </a:cubicBezTo>
                <a:cubicBezTo>
                  <a:pt x="136" y="710"/>
                  <a:pt x="134" y="714"/>
                  <a:pt x="131" y="716"/>
                </a:cubicBezTo>
                <a:lnTo>
                  <a:pt x="127" y="719"/>
                </a:lnTo>
                <a:cubicBezTo>
                  <a:pt x="127" y="720"/>
                  <a:pt x="126" y="720"/>
                  <a:pt x="125" y="720"/>
                </a:cubicBezTo>
                <a:lnTo>
                  <a:pt x="119" y="722"/>
                </a:lnTo>
                <a:lnTo>
                  <a:pt x="107" y="723"/>
                </a:lnTo>
                <a:cubicBezTo>
                  <a:pt x="107" y="723"/>
                  <a:pt x="106" y="723"/>
                  <a:pt x="105" y="723"/>
                </a:cubicBezTo>
                <a:lnTo>
                  <a:pt x="100" y="722"/>
                </a:lnTo>
                <a:cubicBezTo>
                  <a:pt x="99" y="722"/>
                  <a:pt x="99" y="721"/>
                  <a:pt x="98" y="721"/>
                </a:cubicBezTo>
                <a:lnTo>
                  <a:pt x="88" y="716"/>
                </a:lnTo>
                <a:lnTo>
                  <a:pt x="88" y="716"/>
                </a:lnTo>
                <a:lnTo>
                  <a:pt x="74" y="725"/>
                </a:lnTo>
                <a:lnTo>
                  <a:pt x="76" y="725"/>
                </a:lnTo>
                <a:cubicBezTo>
                  <a:pt x="79" y="728"/>
                  <a:pt x="80" y="732"/>
                  <a:pt x="78" y="736"/>
                </a:cubicBezTo>
                <a:lnTo>
                  <a:pt x="76" y="738"/>
                </a:lnTo>
                <a:cubicBezTo>
                  <a:pt x="75" y="740"/>
                  <a:pt x="73" y="742"/>
                  <a:pt x="70" y="742"/>
                </a:cubicBezTo>
                <a:cubicBezTo>
                  <a:pt x="68" y="743"/>
                  <a:pt x="65" y="742"/>
                  <a:pt x="64" y="740"/>
                </a:cubicBezTo>
                <a:lnTo>
                  <a:pt x="59" y="736"/>
                </a:lnTo>
                <a:lnTo>
                  <a:pt x="55" y="733"/>
                </a:lnTo>
                <a:lnTo>
                  <a:pt x="50" y="732"/>
                </a:lnTo>
                <a:lnTo>
                  <a:pt x="44" y="733"/>
                </a:lnTo>
                <a:lnTo>
                  <a:pt x="70" y="754"/>
                </a:lnTo>
                <a:lnTo>
                  <a:pt x="75" y="755"/>
                </a:lnTo>
                <a:lnTo>
                  <a:pt x="79" y="749"/>
                </a:lnTo>
                <a:cubicBezTo>
                  <a:pt x="82" y="745"/>
                  <a:pt x="89" y="745"/>
                  <a:pt x="92" y="748"/>
                </a:cubicBezTo>
                <a:cubicBezTo>
                  <a:pt x="94" y="750"/>
                  <a:pt x="95" y="752"/>
                  <a:pt x="95" y="755"/>
                </a:cubicBezTo>
                <a:lnTo>
                  <a:pt x="92" y="764"/>
                </a:lnTo>
                <a:lnTo>
                  <a:pt x="101" y="767"/>
                </a:lnTo>
                <a:cubicBezTo>
                  <a:pt x="102" y="767"/>
                  <a:pt x="103" y="768"/>
                  <a:pt x="103" y="769"/>
                </a:cubicBezTo>
                <a:lnTo>
                  <a:pt x="111" y="763"/>
                </a:lnTo>
                <a:lnTo>
                  <a:pt x="123" y="748"/>
                </a:lnTo>
                <a:lnTo>
                  <a:pt x="133" y="734"/>
                </a:lnTo>
                <a:lnTo>
                  <a:pt x="136" y="731"/>
                </a:lnTo>
                <a:cubicBezTo>
                  <a:pt x="137" y="730"/>
                  <a:pt x="138" y="730"/>
                  <a:pt x="139" y="729"/>
                </a:cubicBezTo>
                <a:lnTo>
                  <a:pt x="139" y="729"/>
                </a:lnTo>
                <a:lnTo>
                  <a:pt x="141" y="725"/>
                </a:lnTo>
                <a:cubicBezTo>
                  <a:pt x="142" y="724"/>
                  <a:pt x="142" y="723"/>
                  <a:pt x="144" y="722"/>
                </a:cubicBezTo>
                <a:lnTo>
                  <a:pt x="146" y="721"/>
                </a:lnTo>
                <a:cubicBezTo>
                  <a:pt x="147" y="720"/>
                  <a:pt x="148" y="719"/>
                  <a:pt x="149" y="719"/>
                </a:cubicBezTo>
                <a:lnTo>
                  <a:pt x="152" y="718"/>
                </a:lnTo>
                <a:lnTo>
                  <a:pt x="160" y="706"/>
                </a:lnTo>
                <a:cubicBezTo>
                  <a:pt x="161" y="705"/>
                  <a:pt x="163" y="704"/>
                  <a:pt x="164" y="703"/>
                </a:cubicBezTo>
                <a:lnTo>
                  <a:pt x="166" y="702"/>
                </a:lnTo>
                <a:cubicBezTo>
                  <a:pt x="167" y="700"/>
                  <a:pt x="168" y="699"/>
                  <a:pt x="169" y="699"/>
                </a:cubicBezTo>
                <a:cubicBezTo>
                  <a:pt x="170" y="698"/>
                  <a:pt x="173" y="697"/>
                  <a:pt x="174" y="697"/>
                </a:cubicBezTo>
                <a:lnTo>
                  <a:pt x="177" y="696"/>
                </a:lnTo>
                <a:lnTo>
                  <a:pt x="180" y="685"/>
                </a:lnTo>
                <a:cubicBezTo>
                  <a:pt x="180" y="683"/>
                  <a:pt x="182" y="681"/>
                  <a:pt x="183" y="680"/>
                </a:cubicBezTo>
                <a:cubicBezTo>
                  <a:pt x="184" y="679"/>
                  <a:pt x="186" y="678"/>
                  <a:pt x="187" y="678"/>
                </a:cubicBezTo>
                <a:lnTo>
                  <a:pt x="189" y="677"/>
                </a:lnTo>
                <a:lnTo>
                  <a:pt x="191" y="672"/>
                </a:lnTo>
                <a:cubicBezTo>
                  <a:pt x="192" y="672"/>
                  <a:pt x="192" y="671"/>
                  <a:pt x="193" y="670"/>
                </a:cubicBezTo>
                <a:lnTo>
                  <a:pt x="204" y="660"/>
                </a:lnTo>
                <a:cubicBezTo>
                  <a:pt x="207" y="657"/>
                  <a:pt x="212" y="657"/>
                  <a:pt x="215" y="660"/>
                </a:cubicBezTo>
                <a:cubicBezTo>
                  <a:pt x="218" y="662"/>
                  <a:pt x="219" y="666"/>
                  <a:pt x="217" y="669"/>
                </a:cubicBezTo>
                <a:lnTo>
                  <a:pt x="210" y="683"/>
                </a:lnTo>
                <a:lnTo>
                  <a:pt x="196" y="698"/>
                </a:lnTo>
                <a:lnTo>
                  <a:pt x="203" y="701"/>
                </a:lnTo>
                <a:lnTo>
                  <a:pt x="232" y="695"/>
                </a:lnTo>
                <a:cubicBezTo>
                  <a:pt x="236" y="694"/>
                  <a:pt x="240" y="696"/>
                  <a:pt x="241" y="699"/>
                </a:cubicBezTo>
                <a:cubicBezTo>
                  <a:pt x="243" y="703"/>
                  <a:pt x="242" y="707"/>
                  <a:pt x="239" y="709"/>
                </a:cubicBezTo>
                <a:lnTo>
                  <a:pt x="235" y="711"/>
                </a:lnTo>
                <a:cubicBezTo>
                  <a:pt x="234" y="712"/>
                  <a:pt x="234" y="712"/>
                  <a:pt x="232" y="713"/>
                </a:cubicBezTo>
                <a:lnTo>
                  <a:pt x="218" y="716"/>
                </a:lnTo>
                <a:lnTo>
                  <a:pt x="212" y="720"/>
                </a:lnTo>
                <a:cubicBezTo>
                  <a:pt x="211" y="721"/>
                  <a:pt x="210" y="721"/>
                  <a:pt x="209" y="721"/>
                </a:cubicBezTo>
                <a:lnTo>
                  <a:pt x="205" y="723"/>
                </a:lnTo>
                <a:cubicBezTo>
                  <a:pt x="204" y="723"/>
                  <a:pt x="202" y="723"/>
                  <a:pt x="201" y="722"/>
                </a:cubicBezTo>
                <a:lnTo>
                  <a:pt x="193" y="720"/>
                </a:lnTo>
                <a:lnTo>
                  <a:pt x="190" y="723"/>
                </a:lnTo>
                <a:cubicBezTo>
                  <a:pt x="189" y="724"/>
                  <a:pt x="187" y="725"/>
                  <a:pt x="185" y="725"/>
                </a:cubicBezTo>
                <a:lnTo>
                  <a:pt x="183" y="726"/>
                </a:lnTo>
                <a:lnTo>
                  <a:pt x="183" y="726"/>
                </a:lnTo>
                <a:cubicBezTo>
                  <a:pt x="183" y="727"/>
                  <a:pt x="183" y="729"/>
                  <a:pt x="182" y="731"/>
                </a:cubicBezTo>
                <a:lnTo>
                  <a:pt x="179" y="735"/>
                </a:lnTo>
                <a:cubicBezTo>
                  <a:pt x="179" y="736"/>
                  <a:pt x="178" y="737"/>
                  <a:pt x="178" y="738"/>
                </a:cubicBezTo>
                <a:lnTo>
                  <a:pt x="169" y="746"/>
                </a:lnTo>
                <a:lnTo>
                  <a:pt x="164" y="756"/>
                </a:lnTo>
                <a:lnTo>
                  <a:pt x="167" y="754"/>
                </a:lnTo>
                <a:cubicBezTo>
                  <a:pt x="168" y="754"/>
                  <a:pt x="169" y="753"/>
                  <a:pt x="170" y="753"/>
                </a:cubicBezTo>
                <a:cubicBezTo>
                  <a:pt x="171" y="753"/>
                  <a:pt x="173" y="752"/>
                  <a:pt x="174" y="752"/>
                </a:cubicBezTo>
                <a:lnTo>
                  <a:pt x="176" y="753"/>
                </a:lnTo>
                <a:lnTo>
                  <a:pt x="182" y="749"/>
                </a:lnTo>
                <a:cubicBezTo>
                  <a:pt x="185" y="747"/>
                  <a:pt x="189" y="748"/>
                  <a:pt x="192" y="750"/>
                </a:cubicBezTo>
                <a:cubicBezTo>
                  <a:pt x="194" y="753"/>
                  <a:pt x="195" y="757"/>
                  <a:pt x="192" y="760"/>
                </a:cubicBezTo>
                <a:lnTo>
                  <a:pt x="190" y="764"/>
                </a:lnTo>
                <a:lnTo>
                  <a:pt x="189" y="765"/>
                </a:lnTo>
                <a:lnTo>
                  <a:pt x="186" y="767"/>
                </a:lnTo>
                <a:lnTo>
                  <a:pt x="180" y="770"/>
                </a:lnTo>
                <a:lnTo>
                  <a:pt x="172" y="777"/>
                </a:lnTo>
                <a:lnTo>
                  <a:pt x="167" y="779"/>
                </a:lnTo>
                <a:cubicBezTo>
                  <a:pt x="166" y="780"/>
                  <a:pt x="165" y="780"/>
                  <a:pt x="164" y="780"/>
                </a:cubicBezTo>
                <a:lnTo>
                  <a:pt x="162" y="780"/>
                </a:lnTo>
                <a:lnTo>
                  <a:pt x="162" y="781"/>
                </a:lnTo>
                <a:cubicBezTo>
                  <a:pt x="163" y="781"/>
                  <a:pt x="165" y="780"/>
                  <a:pt x="167" y="781"/>
                </a:cubicBezTo>
                <a:lnTo>
                  <a:pt x="186" y="785"/>
                </a:lnTo>
                <a:lnTo>
                  <a:pt x="190" y="785"/>
                </a:lnTo>
                <a:lnTo>
                  <a:pt x="194" y="778"/>
                </a:lnTo>
                <a:lnTo>
                  <a:pt x="195" y="777"/>
                </a:lnTo>
                <a:lnTo>
                  <a:pt x="202" y="770"/>
                </a:lnTo>
                <a:lnTo>
                  <a:pt x="205" y="766"/>
                </a:lnTo>
                <a:lnTo>
                  <a:pt x="209" y="755"/>
                </a:lnTo>
                <a:cubicBezTo>
                  <a:pt x="210" y="753"/>
                  <a:pt x="211" y="752"/>
                  <a:pt x="212" y="751"/>
                </a:cubicBezTo>
                <a:lnTo>
                  <a:pt x="217" y="749"/>
                </a:lnTo>
                <a:cubicBezTo>
                  <a:pt x="220" y="747"/>
                  <a:pt x="224" y="748"/>
                  <a:pt x="227" y="751"/>
                </a:cubicBezTo>
                <a:cubicBezTo>
                  <a:pt x="229" y="753"/>
                  <a:pt x="229" y="758"/>
                  <a:pt x="227" y="761"/>
                </a:cubicBezTo>
                <a:lnTo>
                  <a:pt x="223" y="766"/>
                </a:lnTo>
                <a:lnTo>
                  <a:pt x="217" y="780"/>
                </a:lnTo>
                <a:lnTo>
                  <a:pt x="204" y="798"/>
                </a:lnTo>
                <a:lnTo>
                  <a:pt x="198" y="804"/>
                </a:lnTo>
                <a:cubicBezTo>
                  <a:pt x="197" y="805"/>
                  <a:pt x="196" y="805"/>
                  <a:pt x="194" y="806"/>
                </a:cubicBezTo>
                <a:lnTo>
                  <a:pt x="188" y="807"/>
                </a:lnTo>
                <a:cubicBezTo>
                  <a:pt x="186" y="808"/>
                  <a:pt x="185" y="808"/>
                  <a:pt x="184" y="807"/>
                </a:cubicBezTo>
                <a:lnTo>
                  <a:pt x="169" y="803"/>
                </a:lnTo>
                <a:lnTo>
                  <a:pt x="153" y="805"/>
                </a:lnTo>
                <a:lnTo>
                  <a:pt x="149" y="806"/>
                </a:lnTo>
                <a:lnTo>
                  <a:pt x="148" y="809"/>
                </a:lnTo>
                <a:cubicBezTo>
                  <a:pt x="148" y="811"/>
                  <a:pt x="147" y="814"/>
                  <a:pt x="146" y="815"/>
                </a:cubicBezTo>
                <a:lnTo>
                  <a:pt x="144" y="817"/>
                </a:lnTo>
                <a:cubicBezTo>
                  <a:pt x="143" y="818"/>
                  <a:pt x="143" y="818"/>
                  <a:pt x="142" y="819"/>
                </a:cubicBezTo>
                <a:lnTo>
                  <a:pt x="145" y="818"/>
                </a:lnTo>
                <a:cubicBezTo>
                  <a:pt x="147" y="818"/>
                  <a:pt x="149" y="819"/>
                  <a:pt x="151" y="821"/>
                </a:cubicBezTo>
                <a:cubicBezTo>
                  <a:pt x="153" y="822"/>
                  <a:pt x="154" y="824"/>
                  <a:pt x="154" y="826"/>
                </a:cubicBezTo>
                <a:lnTo>
                  <a:pt x="154" y="829"/>
                </a:lnTo>
                <a:cubicBezTo>
                  <a:pt x="154" y="832"/>
                  <a:pt x="152" y="835"/>
                  <a:pt x="149" y="836"/>
                </a:cubicBezTo>
                <a:lnTo>
                  <a:pt x="139" y="840"/>
                </a:lnTo>
                <a:cubicBezTo>
                  <a:pt x="138" y="840"/>
                  <a:pt x="137" y="841"/>
                  <a:pt x="137" y="841"/>
                </a:cubicBezTo>
                <a:lnTo>
                  <a:pt x="131" y="841"/>
                </a:lnTo>
                <a:cubicBezTo>
                  <a:pt x="131" y="841"/>
                  <a:pt x="130" y="841"/>
                  <a:pt x="129" y="841"/>
                </a:cubicBezTo>
                <a:lnTo>
                  <a:pt x="129" y="843"/>
                </a:lnTo>
                <a:lnTo>
                  <a:pt x="127" y="854"/>
                </a:lnTo>
                <a:lnTo>
                  <a:pt x="131" y="852"/>
                </a:lnTo>
                <a:cubicBezTo>
                  <a:pt x="132" y="852"/>
                  <a:pt x="134" y="852"/>
                  <a:pt x="136" y="853"/>
                </a:cubicBezTo>
                <a:lnTo>
                  <a:pt x="139" y="854"/>
                </a:lnTo>
                <a:cubicBezTo>
                  <a:pt x="141" y="855"/>
                  <a:pt x="142" y="856"/>
                  <a:pt x="143" y="858"/>
                </a:cubicBezTo>
                <a:lnTo>
                  <a:pt x="144" y="860"/>
                </a:lnTo>
                <a:cubicBezTo>
                  <a:pt x="145" y="862"/>
                  <a:pt x="145" y="863"/>
                  <a:pt x="145" y="865"/>
                </a:cubicBezTo>
                <a:lnTo>
                  <a:pt x="144" y="867"/>
                </a:lnTo>
                <a:cubicBezTo>
                  <a:pt x="144" y="870"/>
                  <a:pt x="142" y="872"/>
                  <a:pt x="140" y="873"/>
                </a:cubicBezTo>
                <a:lnTo>
                  <a:pt x="133" y="876"/>
                </a:lnTo>
                <a:lnTo>
                  <a:pt x="133" y="876"/>
                </a:lnTo>
                <a:cubicBezTo>
                  <a:pt x="134" y="878"/>
                  <a:pt x="134" y="879"/>
                  <a:pt x="133" y="881"/>
                </a:cubicBezTo>
                <a:cubicBezTo>
                  <a:pt x="135" y="881"/>
                  <a:pt x="138" y="882"/>
                  <a:pt x="139" y="883"/>
                </a:cubicBezTo>
                <a:cubicBezTo>
                  <a:pt x="141" y="885"/>
                  <a:pt x="142" y="888"/>
                  <a:pt x="141" y="891"/>
                </a:cubicBezTo>
                <a:lnTo>
                  <a:pt x="138" y="900"/>
                </a:lnTo>
                <a:lnTo>
                  <a:pt x="132" y="910"/>
                </a:lnTo>
                <a:lnTo>
                  <a:pt x="133" y="913"/>
                </a:lnTo>
                <a:cubicBezTo>
                  <a:pt x="133" y="913"/>
                  <a:pt x="133" y="913"/>
                  <a:pt x="133" y="914"/>
                </a:cubicBezTo>
                <a:cubicBezTo>
                  <a:pt x="134" y="914"/>
                  <a:pt x="136" y="916"/>
                  <a:pt x="136" y="917"/>
                </a:cubicBezTo>
                <a:lnTo>
                  <a:pt x="137" y="920"/>
                </a:lnTo>
                <a:cubicBezTo>
                  <a:pt x="138" y="921"/>
                  <a:pt x="138" y="922"/>
                  <a:pt x="138" y="924"/>
                </a:cubicBezTo>
                <a:lnTo>
                  <a:pt x="137" y="926"/>
                </a:lnTo>
                <a:cubicBezTo>
                  <a:pt x="137" y="930"/>
                  <a:pt x="133" y="933"/>
                  <a:pt x="128" y="933"/>
                </a:cubicBezTo>
                <a:cubicBezTo>
                  <a:pt x="127" y="932"/>
                  <a:pt x="126" y="932"/>
                  <a:pt x="124" y="932"/>
                </a:cubicBezTo>
                <a:lnTo>
                  <a:pt x="123" y="934"/>
                </a:lnTo>
                <a:lnTo>
                  <a:pt x="125" y="934"/>
                </a:lnTo>
                <a:cubicBezTo>
                  <a:pt x="127" y="935"/>
                  <a:pt x="128" y="936"/>
                  <a:pt x="129" y="939"/>
                </a:cubicBezTo>
                <a:cubicBezTo>
                  <a:pt x="129" y="941"/>
                  <a:pt x="130" y="944"/>
                  <a:pt x="128" y="946"/>
                </a:cubicBezTo>
                <a:lnTo>
                  <a:pt x="128" y="947"/>
                </a:lnTo>
                <a:cubicBezTo>
                  <a:pt x="128" y="948"/>
                  <a:pt x="128" y="948"/>
                  <a:pt x="128" y="949"/>
                </a:cubicBezTo>
                <a:lnTo>
                  <a:pt x="126" y="953"/>
                </a:lnTo>
                <a:lnTo>
                  <a:pt x="114" y="973"/>
                </a:lnTo>
                <a:lnTo>
                  <a:pt x="118" y="971"/>
                </a:lnTo>
                <a:cubicBezTo>
                  <a:pt x="121" y="969"/>
                  <a:pt x="125" y="969"/>
                  <a:pt x="128" y="972"/>
                </a:cubicBezTo>
                <a:cubicBezTo>
                  <a:pt x="130" y="974"/>
                  <a:pt x="130" y="980"/>
                  <a:pt x="128" y="982"/>
                </a:cubicBezTo>
                <a:lnTo>
                  <a:pt x="119" y="992"/>
                </a:lnTo>
                <a:lnTo>
                  <a:pt x="117" y="999"/>
                </a:lnTo>
                <a:lnTo>
                  <a:pt x="110" y="1010"/>
                </a:lnTo>
                <a:lnTo>
                  <a:pt x="110" y="1011"/>
                </a:lnTo>
                <a:lnTo>
                  <a:pt x="112" y="1023"/>
                </a:lnTo>
                <a:lnTo>
                  <a:pt x="118" y="1025"/>
                </a:lnTo>
                <a:cubicBezTo>
                  <a:pt x="118" y="1025"/>
                  <a:pt x="118" y="1025"/>
                  <a:pt x="119" y="1025"/>
                </a:cubicBezTo>
                <a:lnTo>
                  <a:pt x="120" y="1024"/>
                </a:lnTo>
                <a:lnTo>
                  <a:pt x="138" y="1003"/>
                </a:lnTo>
                <a:cubicBezTo>
                  <a:pt x="140" y="1001"/>
                  <a:pt x="143" y="1000"/>
                  <a:pt x="146" y="1001"/>
                </a:cubicBezTo>
                <a:cubicBezTo>
                  <a:pt x="146" y="1000"/>
                  <a:pt x="146" y="999"/>
                  <a:pt x="146" y="999"/>
                </a:cubicBezTo>
                <a:cubicBezTo>
                  <a:pt x="146" y="998"/>
                  <a:pt x="146" y="997"/>
                  <a:pt x="146" y="997"/>
                </a:cubicBezTo>
                <a:lnTo>
                  <a:pt x="146" y="994"/>
                </a:lnTo>
                <a:lnTo>
                  <a:pt x="146" y="994"/>
                </a:lnTo>
                <a:cubicBezTo>
                  <a:pt x="145" y="993"/>
                  <a:pt x="145" y="992"/>
                  <a:pt x="145" y="992"/>
                </a:cubicBezTo>
                <a:lnTo>
                  <a:pt x="141" y="978"/>
                </a:lnTo>
                <a:cubicBezTo>
                  <a:pt x="140" y="978"/>
                  <a:pt x="140" y="977"/>
                  <a:pt x="139" y="976"/>
                </a:cubicBezTo>
                <a:cubicBezTo>
                  <a:pt x="138" y="975"/>
                  <a:pt x="136" y="972"/>
                  <a:pt x="136" y="970"/>
                </a:cubicBezTo>
                <a:lnTo>
                  <a:pt x="138" y="951"/>
                </a:lnTo>
                <a:lnTo>
                  <a:pt x="138" y="950"/>
                </a:lnTo>
                <a:lnTo>
                  <a:pt x="138" y="947"/>
                </a:lnTo>
                <a:cubicBezTo>
                  <a:pt x="138" y="946"/>
                  <a:pt x="138" y="945"/>
                  <a:pt x="138" y="944"/>
                </a:cubicBezTo>
                <a:cubicBezTo>
                  <a:pt x="139" y="943"/>
                  <a:pt x="141" y="939"/>
                  <a:pt x="142" y="938"/>
                </a:cubicBezTo>
                <a:cubicBezTo>
                  <a:pt x="145" y="937"/>
                  <a:pt x="147" y="935"/>
                  <a:pt x="150" y="937"/>
                </a:cubicBezTo>
                <a:cubicBezTo>
                  <a:pt x="152" y="938"/>
                  <a:pt x="155" y="940"/>
                  <a:pt x="156" y="943"/>
                </a:cubicBezTo>
                <a:lnTo>
                  <a:pt x="156" y="944"/>
                </a:lnTo>
                <a:cubicBezTo>
                  <a:pt x="156" y="943"/>
                  <a:pt x="156" y="943"/>
                  <a:pt x="157" y="943"/>
                </a:cubicBezTo>
                <a:lnTo>
                  <a:pt x="158" y="937"/>
                </a:lnTo>
                <a:cubicBezTo>
                  <a:pt x="158" y="934"/>
                  <a:pt x="159" y="932"/>
                  <a:pt x="161" y="930"/>
                </a:cubicBezTo>
                <a:cubicBezTo>
                  <a:pt x="162" y="930"/>
                  <a:pt x="165" y="928"/>
                  <a:pt x="167" y="928"/>
                </a:cubicBezTo>
                <a:lnTo>
                  <a:pt x="167" y="928"/>
                </a:lnTo>
                <a:lnTo>
                  <a:pt x="182" y="905"/>
                </a:lnTo>
                <a:cubicBezTo>
                  <a:pt x="183" y="904"/>
                  <a:pt x="183" y="904"/>
                  <a:pt x="184" y="903"/>
                </a:cubicBezTo>
                <a:lnTo>
                  <a:pt x="207" y="887"/>
                </a:lnTo>
                <a:lnTo>
                  <a:pt x="213" y="871"/>
                </a:lnTo>
                <a:cubicBezTo>
                  <a:pt x="214" y="870"/>
                  <a:pt x="214" y="869"/>
                  <a:pt x="215" y="869"/>
                </a:cubicBezTo>
                <a:lnTo>
                  <a:pt x="218" y="866"/>
                </a:lnTo>
                <a:cubicBezTo>
                  <a:pt x="219" y="865"/>
                  <a:pt x="220" y="865"/>
                  <a:pt x="220" y="864"/>
                </a:cubicBezTo>
                <a:lnTo>
                  <a:pt x="224" y="863"/>
                </a:lnTo>
                <a:cubicBezTo>
                  <a:pt x="224" y="863"/>
                  <a:pt x="225" y="862"/>
                  <a:pt x="226" y="862"/>
                </a:cubicBezTo>
                <a:lnTo>
                  <a:pt x="233" y="862"/>
                </a:lnTo>
                <a:lnTo>
                  <a:pt x="239" y="855"/>
                </a:lnTo>
                <a:lnTo>
                  <a:pt x="244" y="851"/>
                </a:lnTo>
                <a:cubicBezTo>
                  <a:pt x="247" y="849"/>
                  <a:pt x="251" y="849"/>
                  <a:pt x="254" y="851"/>
                </a:cubicBezTo>
                <a:cubicBezTo>
                  <a:pt x="257" y="854"/>
                  <a:pt x="258" y="857"/>
                  <a:pt x="256" y="861"/>
                </a:cubicBezTo>
                <a:lnTo>
                  <a:pt x="252" y="870"/>
                </a:lnTo>
                <a:cubicBezTo>
                  <a:pt x="252" y="871"/>
                  <a:pt x="251" y="872"/>
                  <a:pt x="250" y="873"/>
                </a:cubicBezTo>
                <a:lnTo>
                  <a:pt x="243" y="878"/>
                </a:lnTo>
                <a:lnTo>
                  <a:pt x="231" y="885"/>
                </a:lnTo>
                <a:lnTo>
                  <a:pt x="228" y="888"/>
                </a:lnTo>
                <a:lnTo>
                  <a:pt x="222" y="903"/>
                </a:lnTo>
                <a:cubicBezTo>
                  <a:pt x="222" y="904"/>
                  <a:pt x="221" y="905"/>
                  <a:pt x="221" y="905"/>
                </a:cubicBezTo>
                <a:lnTo>
                  <a:pt x="219" y="907"/>
                </a:lnTo>
                <a:lnTo>
                  <a:pt x="210" y="915"/>
                </a:lnTo>
                <a:cubicBezTo>
                  <a:pt x="209" y="915"/>
                  <a:pt x="208" y="915"/>
                  <a:pt x="208" y="916"/>
                </a:cubicBezTo>
                <a:lnTo>
                  <a:pt x="199" y="919"/>
                </a:lnTo>
                <a:lnTo>
                  <a:pt x="176" y="958"/>
                </a:lnTo>
                <a:lnTo>
                  <a:pt x="178" y="968"/>
                </a:lnTo>
                <a:cubicBezTo>
                  <a:pt x="178" y="969"/>
                  <a:pt x="178" y="970"/>
                  <a:pt x="178" y="970"/>
                </a:cubicBezTo>
                <a:lnTo>
                  <a:pt x="177" y="973"/>
                </a:lnTo>
                <a:cubicBezTo>
                  <a:pt x="177" y="974"/>
                  <a:pt x="177" y="975"/>
                  <a:pt x="177" y="976"/>
                </a:cubicBezTo>
                <a:lnTo>
                  <a:pt x="175" y="980"/>
                </a:lnTo>
                <a:lnTo>
                  <a:pt x="175" y="985"/>
                </a:lnTo>
                <a:lnTo>
                  <a:pt x="175" y="987"/>
                </a:lnTo>
                <a:cubicBezTo>
                  <a:pt x="176" y="987"/>
                  <a:pt x="177" y="988"/>
                  <a:pt x="177" y="988"/>
                </a:cubicBezTo>
                <a:cubicBezTo>
                  <a:pt x="177" y="989"/>
                  <a:pt x="178" y="989"/>
                  <a:pt x="178" y="990"/>
                </a:cubicBezTo>
                <a:cubicBezTo>
                  <a:pt x="179" y="989"/>
                  <a:pt x="179" y="988"/>
                  <a:pt x="179" y="988"/>
                </a:cubicBezTo>
                <a:lnTo>
                  <a:pt x="185" y="977"/>
                </a:lnTo>
                <a:lnTo>
                  <a:pt x="188" y="965"/>
                </a:lnTo>
                <a:cubicBezTo>
                  <a:pt x="189" y="965"/>
                  <a:pt x="189" y="964"/>
                  <a:pt x="190" y="963"/>
                </a:cubicBezTo>
                <a:lnTo>
                  <a:pt x="192" y="961"/>
                </a:lnTo>
                <a:cubicBezTo>
                  <a:pt x="193" y="958"/>
                  <a:pt x="196" y="957"/>
                  <a:pt x="199" y="958"/>
                </a:cubicBezTo>
                <a:cubicBezTo>
                  <a:pt x="197" y="954"/>
                  <a:pt x="198" y="950"/>
                  <a:pt x="201" y="948"/>
                </a:cubicBezTo>
                <a:lnTo>
                  <a:pt x="204" y="945"/>
                </a:lnTo>
                <a:cubicBezTo>
                  <a:pt x="206" y="944"/>
                  <a:pt x="208" y="943"/>
                  <a:pt x="211" y="944"/>
                </a:cubicBezTo>
                <a:cubicBezTo>
                  <a:pt x="213" y="944"/>
                  <a:pt x="215" y="946"/>
                  <a:pt x="216" y="948"/>
                </a:cubicBezTo>
                <a:lnTo>
                  <a:pt x="218" y="951"/>
                </a:lnTo>
                <a:lnTo>
                  <a:pt x="218" y="952"/>
                </a:lnTo>
                <a:lnTo>
                  <a:pt x="219" y="955"/>
                </a:lnTo>
                <a:lnTo>
                  <a:pt x="226" y="964"/>
                </a:lnTo>
                <a:cubicBezTo>
                  <a:pt x="227" y="966"/>
                  <a:pt x="227" y="967"/>
                  <a:pt x="227" y="968"/>
                </a:cubicBezTo>
                <a:lnTo>
                  <a:pt x="230" y="985"/>
                </a:lnTo>
                <a:lnTo>
                  <a:pt x="233" y="992"/>
                </a:lnTo>
                <a:lnTo>
                  <a:pt x="234" y="988"/>
                </a:lnTo>
                <a:lnTo>
                  <a:pt x="236" y="981"/>
                </a:lnTo>
                <a:cubicBezTo>
                  <a:pt x="236" y="980"/>
                  <a:pt x="236" y="979"/>
                  <a:pt x="237" y="979"/>
                </a:cubicBezTo>
                <a:lnTo>
                  <a:pt x="242" y="968"/>
                </a:lnTo>
                <a:lnTo>
                  <a:pt x="241" y="967"/>
                </a:lnTo>
                <a:lnTo>
                  <a:pt x="239" y="966"/>
                </a:lnTo>
                <a:cubicBezTo>
                  <a:pt x="236" y="964"/>
                  <a:pt x="234" y="961"/>
                  <a:pt x="234" y="958"/>
                </a:cubicBezTo>
                <a:lnTo>
                  <a:pt x="234" y="956"/>
                </a:lnTo>
                <a:cubicBezTo>
                  <a:pt x="234" y="953"/>
                  <a:pt x="235" y="951"/>
                  <a:pt x="237" y="950"/>
                </a:cubicBezTo>
                <a:cubicBezTo>
                  <a:pt x="239" y="948"/>
                  <a:pt x="242" y="948"/>
                  <a:pt x="244" y="948"/>
                </a:cubicBezTo>
                <a:lnTo>
                  <a:pt x="245" y="948"/>
                </a:lnTo>
                <a:lnTo>
                  <a:pt x="244" y="937"/>
                </a:lnTo>
                <a:cubicBezTo>
                  <a:pt x="244" y="936"/>
                  <a:pt x="244" y="935"/>
                  <a:pt x="244" y="934"/>
                </a:cubicBezTo>
                <a:lnTo>
                  <a:pt x="245" y="932"/>
                </a:lnTo>
                <a:cubicBezTo>
                  <a:pt x="245" y="930"/>
                  <a:pt x="246" y="928"/>
                  <a:pt x="247" y="927"/>
                </a:cubicBezTo>
                <a:lnTo>
                  <a:pt x="248" y="926"/>
                </a:lnTo>
                <a:lnTo>
                  <a:pt x="243" y="904"/>
                </a:lnTo>
                <a:lnTo>
                  <a:pt x="241" y="899"/>
                </a:lnTo>
                <a:cubicBezTo>
                  <a:pt x="240" y="896"/>
                  <a:pt x="241" y="893"/>
                  <a:pt x="243" y="891"/>
                </a:cubicBezTo>
                <a:lnTo>
                  <a:pt x="245" y="888"/>
                </a:lnTo>
                <a:cubicBezTo>
                  <a:pt x="247" y="885"/>
                  <a:pt x="251" y="884"/>
                  <a:pt x="254" y="885"/>
                </a:cubicBezTo>
                <a:lnTo>
                  <a:pt x="257" y="886"/>
                </a:lnTo>
                <a:cubicBezTo>
                  <a:pt x="259" y="887"/>
                  <a:pt x="260" y="888"/>
                  <a:pt x="261" y="890"/>
                </a:cubicBezTo>
                <a:lnTo>
                  <a:pt x="263" y="893"/>
                </a:lnTo>
                <a:cubicBezTo>
                  <a:pt x="263" y="894"/>
                  <a:pt x="264" y="895"/>
                  <a:pt x="264" y="895"/>
                </a:cubicBezTo>
                <a:lnTo>
                  <a:pt x="273" y="879"/>
                </a:lnTo>
                <a:lnTo>
                  <a:pt x="274" y="878"/>
                </a:lnTo>
                <a:lnTo>
                  <a:pt x="276" y="876"/>
                </a:lnTo>
                <a:cubicBezTo>
                  <a:pt x="278" y="875"/>
                  <a:pt x="280" y="874"/>
                  <a:pt x="282" y="875"/>
                </a:cubicBezTo>
                <a:cubicBezTo>
                  <a:pt x="285" y="875"/>
                  <a:pt x="287" y="876"/>
                  <a:pt x="288" y="878"/>
                </a:cubicBezTo>
                <a:cubicBezTo>
                  <a:pt x="289" y="880"/>
                  <a:pt x="290" y="883"/>
                  <a:pt x="290" y="885"/>
                </a:cubicBezTo>
                <a:lnTo>
                  <a:pt x="289" y="890"/>
                </a:lnTo>
                <a:cubicBezTo>
                  <a:pt x="289" y="891"/>
                  <a:pt x="288" y="892"/>
                  <a:pt x="288" y="893"/>
                </a:cubicBezTo>
                <a:lnTo>
                  <a:pt x="274" y="916"/>
                </a:lnTo>
                <a:lnTo>
                  <a:pt x="272" y="921"/>
                </a:lnTo>
                <a:cubicBezTo>
                  <a:pt x="274" y="922"/>
                  <a:pt x="276" y="924"/>
                  <a:pt x="276" y="927"/>
                </a:cubicBezTo>
                <a:lnTo>
                  <a:pt x="280" y="940"/>
                </a:lnTo>
                <a:lnTo>
                  <a:pt x="284" y="945"/>
                </a:lnTo>
                <a:lnTo>
                  <a:pt x="290" y="948"/>
                </a:lnTo>
                <a:cubicBezTo>
                  <a:pt x="291" y="948"/>
                  <a:pt x="293" y="949"/>
                  <a:pt x="294" y="950"/>
                </a:cubicBezTo>
                <a:lnTo>
                  <a:pt x="303" y="962"/>
                </a:lnTo>
                <a:lnTo>
                  <a:pt x="309" y="966"/>
                </a:lnTo>
                <a:lnTo>
                  <a:pt x="336" y="972"/>
                </a:lnTo>
                <a:cubicBezTo>
                  <a:pt x="340" y="973"/>
                  <a:pt x="342" y="974"/>
                  <a:pt x="343" y="978"/>
                </a:cubicBezTo>
                <a:cubicBezTo>
                  <a:pt x="343" y="981"/>
                  <a:pt x="342" y="985"/>
                  <a:pt x="339" y="986"/>
                </a:cubicBezTo>
                <a:lnTo>
                  <a:pt x="334" y="990"/>
                </a:lnTo>
                <a:cubicBezTo>
                  <a:pt x="333" y="991"/>
                  <a:pt x="331" y="991"/>
                  <a:pt x="329" y="991"/>
                </a:cubicBezTo>
                <a:lnTo>
                  <a:pt x="296" y="986"/>
                </a:lnTo>
                <a:cubicBezTo>
                  <a:pt x="295" y="986"/>
                  <a:pt x="294" y="985"/>
                  <a:pt x="293" y="985"/>
                </a:cubicBezTo>
                <a:lnTo>
                  <a:pt x="292" y="984"/>
                </a:lnTo>
                <a:cubicBezTo>
                  <a:pt x="292" y="984"/>
                  <a:pt x="291" y="984"/>
                  <a:pt x="290" y="984"/>
                </a:cubicBezTo>
                <a:lnTo>
                  <a:pt x="286" y="984"/>
                </a:lnTo>
                <a:cubicBezTo>
                  <a:pt x="286" y="983"/>
                  <a:pt x="285" y="983"/>
                  <a:pt x="284" y="983"/>
                </a:cubicBezTo>
                <a:lnTo>
                  <a:pt x="273" y="978"/>
                </a:lnTo>
                <a:lnTo>
                  <a:pt x="267" y="980"/>
                </a:lnTo>
                <a:lnTo>
                  <a:pt x="265" y="982"/>
                </a:lnTo>
                <a:lnTo>
                  <a:pt x="263" y="985"/>
                </a:lnTo>
                <a:lnTo>
                  <a:pt x="262" y="993"/>
                </a:lnTo>
                <a:lnTo>
                  <a:pt x="269" y="1039"/>
                </a:lnTo>
                <a:cubicBezTo>
                  <a:pt x="269" y="1040"/>
                  <a:pt x="269" y="1041"/>
                  <a:pt x="268" y="1042"/>
                </a:cubicBezTo>
                <a:lnTo>
                  <a:pt x="265" y="1050"/>
                </a:lnTo>
                <a:cubicBezTo>
                  <a:pt x="265" y="1051"/>
                  <a:pt x="264" y="1052"/>
                  <a:pt x="263" y="1052"/>
                </a:cubicBezTo>
                <a:lnTo>
                  <a:pt x="259" y="1057"/>
                </a:lnTo>
                <a:lnTo>
                  <a:pt x="259" y="1057"/>
                </a:lnTo>
                <a:lnTo>
                  <a:pt x="265" y="1062"/>
                </a:lnTo>
                <a:lnTo>
                  <a:pt x="275" y="1068"/>
                </a:lnTo>
                <a:cubicBezTo>
                  <a:pt x="277" y="1070"/>
                  <a:pt x="278" y="1072"/>
                  <a:pt x="278" y="1074"/>
                </a:cubicBezTo>
                <a:cubicBezTo>
                  <a:pt x="279" y="1074"/>
                  <a:pt x="280" y="1075"/>
                  <a:pt x="280" y="1075"/>
                </a:cubicBezTo>
                <a:lnTo>
                  <a:pt x="291" y="1080"/>
                </a:lnTo>
                <a:cubicBezTo>
                  <a:pt x="292" y="1080"/>
                  <a:pt x="292" y="1080"/>
                  <a:pt x="293" y="1081"/>
                </a:cubicBezTo>
                <a:lnTo>
                  <a:pt x="299" y="1086"/>
                </a:lnTo>
                <a:cubicBezTo>
                  <a:pt x="299" y="1086"/>
                  <a:pt x="300" y="1087"/>
                  <a:pt x="300" y="1088"/>
                </a:cubicBezTo>
                <a:lnTo>
                  <a:pt x="305" y="1095"/>
                </a:lnTo>
                <a:cubicBezTo>
                  <a:pt x="305" y="1096"/>
                  <a:pt x="306" y="1097"/>
                  <a:pt x="306" y="1098"/>
                </a:cubicBezTo>
                <a:lnTo>
                  <a:pt x="307" y="1105"/>
                </a:lnTo>
                <a:cubicBezTo>
                  <a:pt x="307" y="1106"/>
                  <a:pt x="307" y="1108"/>
                  <a:pt x="306" y="1109"/>
                </a:cubicBezTo>
                <a:cubicBezTo>
                  <a:pt x="307" y="1109"/>
                  <a:pt x="308" y="1110"/>
                  <a:pt x="308" y="1110"/>
                </a:cubicBezTo>
                <a:lnTo>
                  <a:pt x="313" y="1116"/>
                </a:lnTo>
                <a:cubicBezTo>
                  <a:pt x="313" y="1117"/>
                  <a:pt x="314" y="1118"/>
                  <a:pt x="314" y="1120"/>
                </a:cubicBezTo>
                <a:lnTo>
                  <a:pt x="316" y="1128"/>
                </a:lnTo>
                <a:cubicBezTo>
                  <a:pt x="316" y="1129"/>
                  <a:pt x="316" y="1130"/>
                  <a:pt x="316" y="1131"/>
                </a:cubicBezTo>
                <a:lnTo>
                  <a:pt x="314" y="1139"/>
                </a:lnTo>
                <a:cubicBezTo>
                  <a:pt x="314" y="1141"/>
                  <a:pt x="314" y="1142"/>
                  <a:pt x="313" y="1143"/>
                </a:cubicBezTo>
                <a:lnTo>
                  <a:pt x="308" y="1149"/>
                </a:lnTo>
                <a:cubicBezTo>
                  <a:pt x="308" y="1151"/>
                  <a:pt x="306" y="1151"/>
                  <a:pt x="305" y="1152"/>
                </a:cubicBezTo>
                <a:lnTo>
                  <a:pt x="293" y="1158"/>
                </a:lnTo>
                <a:lnTo>
                  <a:pt x="289" y="1162"/>
                </a:lnTo>
                <a:lnTo>
                  <a:pt x="288" y="1164"/>
                </a:lnTo>
                <a:lnTo>
                  <a:pt x="285" y="1175"/>
                </a:lnTo>
                <a:cubicBezTo>
                  <a:pt x="285" y="1176"/>
                  <a:pt x="285" y="1176"/>
                  <a:pt x="284" y="1177"/>
                </a:cubicBezTo>
                <a:lnTo>
                  <a:pt x="283" y="1179"/>
                </a:lnTo>
                <a:lnTo>
                  <a:pt x="278" y="1183"/>
                </a:lnTo>
                <a:lnTo>
                  <a:pt x="273" y="1191"/>
                </a:lnTo>
                <a:lnTo>
                  <a:pt x="273" y="1197"/>
                </a:lnTo>
                <a:lnTo>
                  <a:pt x="272" y="1206"/>
                </a:lnTo>
                <a:lnTo>
                  <a:pt x="268" y="1217"/>
                </a:lnTo>
                <a:lnTo>
                  <a:pt x="268" y="1221"/>
                </a:lnTo>
                <a:cubicBezTo>
                  <a:pt x="268" y="1222"/>
                  <a:pt x="268" y="1223"/>
                  <a:pt x="267" y="1224"/>
                </a:cubicBezTo>
                <a:cubicBezTo>
                  <a:pt x="266" y="1226"/>
                  <a:pt x="264" y="1229"/>
                  <a:pt x="262" y="1230"/>
                </a:cubicBezTo>
                <a:lnTo>
                  <a:pt x="250" y="1246"/>
                </a:lnTo>
                <a:cubicBezTo>
                  <a:pt x="250" y="1246"/>
                  <a:pt x="249" y="1247"/>
                  <a:pt x="248" y="1248"/>
                </a:cubicBezTo>
                <a:lnTo>
                  <a:pt x="239" y="1254"/>
                </a:lnTo>
                <a:lnTo>
                  <a:pt x="238" y="1258"/>
                </a:lnTo>
                <a:lnTo>
                  <a:pt x="238" y="1264"/>
                </a:lnTo>
                <a:lnTo>
                  <a:pt x="236" y="1270"/>
                </a:lnTo>
                <a:lnTo>
                  <a:pt x="232" y="1283"/>
                </a:lnTo>
                <a:lnTo>
                  <a:pt x="232" y="1292"/>
                </a:lnTo>
                <a:lnTo>
                  <a:pt x="234" y="1297"/>
                </a:lnTo>
                <a:cubicBezTo>
                  <a:pt x="235" y="1297"/>
                  <a:pt x="235" y="1298"/>
                  <a:pt x="235" y="1299"/>
                </a:cubicBezTo>
                <a:lnTo>
                  <a:pt x="236" y="1304"/>
                </a:lnTo>
                <a:lnTo>
                  <a:pt x="243" y="1317"/>
                </a:lnTo>
                <a:cubicBezTo>
                  <a:pt x="244" y="1318"/>
                  <a:pt x="244" y="1319"/>
                  <a:pt x="244" y="1320"/>
                </a:cubicBezTo>
                <a:lnTo>
                  <a:pt x="244" y="1323"/>
                </a:lnTo>
                <a:cubicBezTo>
                  <a:pt x="244" y="1324"/>
                  <a:pt x="243" y="1326"/>
                  <a:pt x="242" y="1327"/>
                </a:cubicBezTo>
                <a:cubicBezTo>
                  <a:pt x="242" y="1328"/>
                  <a:pt x="241" y="1330"/>
                  <a:pt x="240" y="1331"/>
                </a:cubicBezTo>
                <a:lnTo>
                  <a:pt x="237" y="1334"/>
                </a:lnTo>
                <a:cubicBezTo>
                  <a:pt x="235" y="1336"/>
                  <a:pt x="232" y="1337"/>
                  <a:pt x="230" y="1337"/>
                </a:cubicBezTo>
                <a:lnTo>
                  <a:pt x="226" y="1336"/>
                </a:lnTo>
                <a:cubicBezTo>
                  <a:pt x="225" y="1336"/>
                  <a:pt x="223" y="1335"/>
                  <a:pt x="222" y="1334"/>
                </a:cubicBezTo>
                <a:lnTo>
                  <a:pt x="219" y="1331"/>
                </a:lnTo>
                <a:lnTo>
                  <a:pt x="215" y="1326"/>
                </a:lnTo>
                <a:cubicBezTo>
                  <a:pt x="215" y="1326"/>
                  <a:pt x="214" y="1325"/>
                  <a:pt x="214" y="1324"/>
                </a:cubicBezTo>
                <a:lnTo>
                  <a:pt x="213" y="1321"/>
                </a:lnTo>
                <a:cubicBezTo>
                  <a:pt x="213" y="1320"/>
                  <a:pt x="213" y="1319"/>
                  <a:pt x="213" y="1318"/>
                </a:cubicBezTo>
                <a:lnTo>
                  <a:pt x="213" y="1310"/>
                </a:lnTo>
                <a:lnTo>
                  <a:pt x="211" y="1303"/>
                </a:lnTo>
                <a:lnTo>
                  <a:pt x="210" y="1301"/>
                </a:lnTo>
                <a:lnTo>
                  <a:pt x="208" y="1301"/>
                </a:lnTo>
                <a:lnTo>
                  <a:pt x="207" y="1301"/>
                </a:lnTo>
                <a:lnTo>
                  <a:pt x="207" y="1303"/>
                </a:lnTo>
                <a:lnTo>
                  <a:pt x="206" y="1314"/>
                </a:lnTo>
                <a:lnTo>
                  <a:pt x="207" y="1327"/>
                </a:lnTo>
                <a:lnTo>
                  <a:pt x="210" y="1337"/>
                </a:lnTo>
                <a:lnTo>
                  <a:pt x="215" y="1346"/>
                </a:lnTo>
                <a:lnTo>
                  <a:pt x="232" y="1366"/>
                </a:lnTo>
                <a:lnTo>
                  <a:pt x="234" y="1367"/>
                </a:lnTo>
                <a:lnTo>
                  <a:pt x="234" y="1365"/>
                </a:lnTo>
                <a:cubicBezTo>
                  <a:pt x="234" y="1364"/>
                  <a:pt x="235" y="1362"/>
                  <a:pt x="235" y="1362"/>
                </a:cubicBezTo>
                <a:cubicBezTo>
                  <a:pt x="235" y="1361"/>
                  <a:pt x="235" y="1360"/>
                  <a:pt x="235" y="1360"/>
                </a:cubicBezTo>
                <a:lnTo>
                  <a:pt x="238" y="1354"/>
                </a:lnTo>
                <a:lnTo>
                  <a:pt x="246" y="1344"/>
                </a:lnTo>
                <a:lnTo>
                  <a:pt x="251" y="1340"/>
                </a:lnTo>
                <a:lnTo>
                  <a:pt x="258" y="1336"/>
                </a:lnTo>
                <a:cubicBezTo>
                  <a:pt x="259" y="1336"/>
                  <a:pt x="260" y="1336"/>
                  <a:pt x="261" y="1336"/>
                </a:cubicBezTo>
                <a:lnTo>
                  <a:pt x="268" y="1336"/>
                </a:lnTo>
                <a:cubicBezTo>
                  <a:pt x="270" y="1336"/>
                  <a:pt x="271" y="1336"/>
                  <a:pt x="272" y="1336"/>
                </a:cubicBezTo>
                <a:lnTo>
                  <a:pt x="276" y="1338"/>
                </a:lnTo>
                <a:cubicBezTo>
                  <a:pt x="278" y="1339"/>
                  <a:pt x="279" y="1341"/>
                  <a:pt x="280" y="1343"/>
                </a:cubicBezTo>
                <a:lnTo>
                  <a:pt x="284" y="1350"/>
                </a:lnTo>
                <a:lnTo>
                  <a:pt x="292" y="1352"/>
                </a:lnTo>
                <a:cubicBezTo>
                  <a:pt x="292" y="1353"/>
                  <a:pt x="293" y="1353"/>
                  <a:pt x="294" y="1353"/>
                </a:cubicBezTo>
                <a:lnTo>
                  <a:pt x="317" y="1368"/>
                </a:lnTo>
                <a:lnTo>
                  <a:pt x="324" y="1375"/>
                </a:lnTo>
                <a:lnTo>
                  <a:pt x="335" y="1392"/>
                </a:lnTo>
                <a:lnTo>
                  <a:pt x="339" y="1392"/>
                </a:lnTo>
                <a:cubicBezTo>
                  <a:pt x="340" y="1392"/>
                  <a:pt x="341" y="1392"/>
                  <a:pt x="342" y="1392"/>
                </a:cubicBezTo>
                <a:cubicBezTo>
                  <a:pt x="343" y="1393"/>
                  <a:pt x="345" y="1394"/>
                  <a:pt x="346" y="1394"/>
                </a:cubicBezTo>
                <a:lnTo>
                  <a:pt x="352" y="1398"/>
                </a:lnTo>
                <a:cubicBezTo>
                  <a:pt x="352" y="1398"/>
                  <a:pt x="352" y="1398"/>
                  <a:pt x="353" y="1398"/>
                </a:cubicBezTo>
                <a:lnTo>
                  <a:pt x="351" y="1387"/>
                </a:lnTo>
                <a:cubicBezTo>
                  <a:pt x="351" y="1385"/>
                  <a:pt x="352" y="1384"/>
                  <a:pt x="352" y="1382"/>
                </a:cubicBezTo>
                <a:lnTo>
                  <a:pt x="353" y="1381"/>
                </a:lnTo>
                <a:lnTo>
                  <a:pt x="352" y="1380"/>
                </a:lnTo>
                <a:cubicBezTo>
                  <a:pt x="351" y="1378"/>
                  <a:pt x="351" y="1376"/>
                  <a:pt x="351" y="1374"/>
                </a:cubicBezTo>
                <a:lnTo>
                  <a:pt x="353" y="1367"/>
                </a:lnTo>
                <a:lnTo>
                  <a:pt x="353" y="1366"/>
                </a:lnTo>
                <a:lnTo>
                  <a:pt x="351" y="1366"/>
                </a:lnTo>
                <a:lnTo>
                  <a:pt x="350" y="1366"/>
                </a:lnTo>
                <a:cubicBezTo>
                  <a:pt x="347" y="1366"/>
                  <a:pt x="345" y="1364"/>
                  <a:pt x="343" y="1362"/>
                </a:cubicBezTo>
                <a:lnTo>
                  <a:pt x="342" y="1360"/>
                </a:lnTo>
                <a:lnTo>
                  <a:pt x="338" y="1344"/>
                </a:lnTo>
                <a:cubicBezTo>
                  <a:pt x="338" y="1343"/>
                  <a:pt x="338" y="1342"/>
                  <a:pt x="338" y="1341"/>
                </a:cubicBezTo>
                <a:lnTo>
                  <a:pt x="340" y="1332"/>
                </a:lnTo>
                <a:lnTo>
                  <a:pt x="342" y="1328"/>
                </a:lnTo>
                <a:cubicBezTo>
                  <a:pt x="342" y="1327"/>
                  <a:pt x="342" y="1327"/>
                  <a:pt x="343" y="1326"/>
                </a:cubicBezTo>
                <a:cubicBezTo>
                  <a:pt x="345" y="1324"/>
                  <a:pt x="349" y="1321"/>
                  <a:pt x="352" y="1322"/>
                </a:cubicBezTo>
                <a:lnTo>
                  <a:pt x="356" y="1323"/>
                </a:lnTo>
                <a:cubicBezTo>
                  <a:pt x="358" y="1324"/>
                  <a:pt x="359" y="1325"/>
                  <a:pt x="360" y="1327"/>
                </a:cubicBezTo>
                <a:lnTo>
                  <a:pt x="362" y="1329"/>
                </a:lnTo>
                <a:cubicBezTo>
                  <a:pt x="362" y="1330"/>
                  <a:pt x="362" y="1330"/>
                  <a:pt x="363" y="1331"/>
                </a:cubicBezTo>
                <a:lnTo>
                  <a:pt x="365" y="1339"/>
                </a:lnTo>
                <a:lnTo>
                  <a:pt x="367" y="1340"/>
                </a:lnTo>
                <a:lnTo>
                  <a:pt x="377" y="1345"/>
                </a:lnTo>
                <a:lnTo>
                  <a:pt x="381" y="1341"/>
                </a:lnTo>
                <a:cubicBezTo>
                  <a:pt x="381" y="1340"/>
                  <a:pt x="382" y="1339"/>
                  <a:pt x="383" y="1339"/>
                </a:cubicBezTo>
                <a:lnTo>
                  <a:pt x="386" y="1337"/>
                </a:lnTo>
                <a:cubicBezTo>
                  <a:pt x="388" y="1335"/>
                  <a:pt x="392" y="1335"/>
                  <a:pt x="394" y="1337"/>
                </a:cubicBezTo>
                <a:cubicBezTo>
                  <a:pt x="397" y="1339"/>
                  <a:pt x="398" y="1342"/>
                  <a:pt x="398" y="1345"/>
                </a:cubicBezTo>
                <a:lnTo>
                  <a:pt x="396" y="1356"/>
                </a:lnTo>
                <a:lnTo>
                  <a:pt x="401" y="1363"/>
                </a:lnTo>
                <a:lnTo>
                  <a:pt x="403" y="1365"/>
                </a:lnTo>
                <a:lnTo>
                  <a:pt x="404" y="1362"/>
                </a:lnTo>
                <a:cubicBezTo>
                  <a:pt x="404" y="1361"/>
                  <a:pt x="404" y="1360"/>
                  <a:pt x="404" y="1360"/>
                </a:cubicBezTo>
                <a:lnTo>
                  <a:pt x="406" y="1355"/>
                </a:lnTo>
                <a:cubicBezTo>
                  <a:pt x="407" y="1354"/>
                  <a:pt x="408" y="1353"/>
                  <a:pt x="408" y="1352"/>
                </a:cubicBezTo>
                <a:lnTo>
                  <a:pt x="411" y="1350"/>
                </a:lnTo>
                <a:cubicBezTo>
                  <a:pt x="414" y="1348"/>
                  <a:pt x="417" y="1347"/>
                  <a:pt x="420" y="1348"/>
                </a:cubicBezTo>
                <a:cubicBezTo>
                  <a:pt x="421" y="1349"/>
                  <a:pt x="423" y="1350"/>
                  <a:pt x="423" y="1352"/>
                </a:cubicBezTo>
                <a:cubicBezTo>
                  <a:pt x="426" y="1353"/>
                  <a:pt x="427" y="1355"/>
                  <a:pt x="427" y="1357"/>
                </a:cubicBezTo>
                <a:lnTo>
                  <a:pt x="428" y="1361"/>
                </a:lnTo>
                <a:cubicBezTo>
                  <a:pt x="428" y="1362"/>
                  <a:pt x="428" y="1363"/>
                  <a:pt x="428" y="1363"/>
                </a:cubicBezTo>
                <a:lnTo>
                  <a:pt x="427" y="1367"/>
                </a:lnTo>
                <a:lnTo>
                  <a:pt x="427" y="1369"/>
                </a:lnTo>
                <a:lnTo>
                  <a:pt x="427" y="1369"/>
                </a:lnTo>
                <a:lnTo>
                  <a:pt x="433" y="1368"/>
                </a:lnTo>
                <a:lnTo>
                  <a:pt x="450" y="1356"/>
                </a:lnTo>
                <a:cubicBezTo>
                  <a:pt x="449" y="1354"/>
                  <a:pt x="449" y="1353"/>
                  <a:pt x="449" y="1351"/>
                </a:cubicBezTo>
                <a:cubicBezTo>
                  <a:pt x="449" y="1349"/>
                  <a:pt x="450" y="1347"/>
                  <a:pt x="452" y="1345"/>
                </a:cubicBezTo>
                <a:cubicBezTo>
                  <a:pt x="451" y="1343"/>
                  <a:pt x="452" y="1340"/>
                  <a:pt x="454" y="1338"/>
                </a:cubicBezTo>
                <a:lnTo>
                  <a:pt x="458" y="1333"/>
                </a:lnTo>
                <a:cubicBezTo>
                  <a:pt x="459" y="1331"/>
                  <a:pt x="462" y="1329"/>
                  <a:pt x="465" y="1329"/>
                </a:cubicBezTo>
                <a:cubicBezTo>
                  <a:pt x="467" y="1329"/>
                  <a:pt x="470" y="1330"/>
                  <a:pt x="471" y="1332"/>
                </a:cubicBezTo>
                <a:cubicBezTo>
                  <a:pt x="472" y="1333"/>
                  <a:pt x="473" y="1335"/>
                  <a:pt x="473" y="1336"/>
                </a:cubicBezTo>
                <a:cubicBezTo>
                  <a:pt x="473" y="1336"/>
                  <a:pt x="473" y="1336"/>
                  <a:pt x="473" y="1337"/>
                </a:cubicBezTo>
                <a:lnTo>
                  <a:pt x="476" y="1337"/>
                </a:lnTo>
                <a:lnTo>
                  <a:pt x="477" y="1335"/>
                </a:lnTo>
                <a:cubicBezTo>
                  <a:pt x="479" y="1333"/>
                  <a:pt x="481" y="1331"/>
                  <a:pt x="483" y="1331"/>
                </a:cubicBezTo>
                <a:lnTo>
                  <a:pt x="488" y="1330"/>
                </a:lnTo>
                <a:lnTo>
                  <a:pt x="505" y="1332"/>
                </a:lnTo>
                <a:lnTo>
                  <a:pt x="505" y="1331"/>
                </a:lnTo>
                <a:lnTo>
                  <a:pt x="505" y="1326"/>
                </a:lnTo>
                <a:lnTo>
                  <a:pt x="503" y="1312"/>
                </a:lnTo>
                <a:cubicBezTo>
                  <a:pt x="502" y="1311"/>
                  <a:pt x="502" y="1309"/>
                  <a:pt x="503" y="1307"/>
                </a:cubicBezTo>
                <a:lnTo>
                  <a:pt x="505" y="1298"/>
                </a:lnTo>
                <a:cubicBezTo>
                  <a:pt x="506" y="1295"/>
                  <a:pt x="508" y="1293"/>
                  <a:pt x="511" y="1292"/>
                </a:cubicBezTo>
                <a:cubicBezTo>
                  <a:pt x="513" y="1291"/>
                  <a:pt x="516" y="1292"/>
                  <a:pt x="518" y="1294"/>
                </a:cubicBezTo>
                <a:lnTo>
                  <a:pt x="520" y="1295"/>
                </a:lnTo>
                <a:cubicBezTo>
                  <a:pt x="520" y="1295"/>
                  <a:pt x="520" y="1295"/>
                  <a:pt x="521" y="1295"/>
                </a:cubicBezTo>
                <a:lnTo>
                  <a:pt x="524" y="1294"/>
                </a:lnTo>
                <a:cubicBezTo>
                  <a:pt x="525" y="1293"/>
                  <a:pt x="527" y="1293"/>
                  <a:pt x="529" y="1293"/>
                </a:cubicBezTo>
                <a:lnTo>
                  <a:pt x="538" y="1297"/>
                </a:lnTo>
                <a:lnTo>
                  <a:pt x="597" y="1301"/>
                </a:lnTo>
                <a:lnTo>
                  <a:pt x="613" y="1297"/>
                </a:lnTo>
                <a:cubicBezTo>
                  <a:pt x="614" y="1297"/>
                  <a:pt x="617" y="1296"/>
                  <a:pt x="619" y="1297"/>
                </a:cubicBezTo>
                <a:lnTo>
                  <a:pt x="624" y="1300"/>
                </a:lnTo>
                <a:cubicBezTo>
                  <a:pt x="627" y="1301"/>
                  <a:pt x="628" y="1304"/>
                  <a:pt x="628" y="1307"/>
                </a:cubicBezTo>
                <a:lnTo>
                  <a:pt x="628" y="1309"/>
                </a:lnTo>
                <a:cubicBezTo>
                  <a:pt x="628" y="1310"/>
                  <a:pt x="628" y="1311"/>
                  <a:pt x="628" y="1312"/>
                </a:cubicBezTo>
                <a:cubicBezTo>
                  <a:pt x="629" y="1315"/>
                  <a:pt x="628" y="1318"/>
                  <a:pt x="625" y="1320"/>
                </a:cubicBezTo>
                <a:lnTo>
                  <a:pt x="622" y="1323"/>
                </a:lnTo>
                <a:cubicBezTo>
                  <a:pt x="621" y="1323"/>
                  <a:pt x="620" y="1324"/>
                  <a:pt x="619" y="1324"/>
                </a:cubicBezTo>
                <a:lnTo>
                  <a:pt x="603" y="1329"/>
                </a:lnTo>
                <a:cubicBezTo>
                  <a:pt x="602" y="1329"/>
                  <a:pt x="601" y="1329"/>
                  <a:pt x="600" y="1329"/>
                </a:cubicBezTo>
                <a:lnTo>
                  <a:pt x="596" y="1329"/>
                </a:lnTo>
                <a:cubicBezTo>
                  <a:pt x="595" y="1329"/>
                  <a:pt x="595" y="1329"/>
                  <a:pt x="594" y="1329"/>
                </a:cubicBezTo>
                <a:lnTo>
                  <a:pt x="587" y="1326"/>
                </a:lnTo>
                <a:cubicBezTo>
                  <a:pt x="586" y="1326"/>
                  <a:pt x="585" y="1325"/>
                  <a:pt x="584" y="1325"/>
                </a:cubicBezTo>
                <a:cubicBezTo>
                  <a:pt x="584" y="1324"/>
                  <a:pt x="582" y="1323"/>
                  <a:pt x="582" y="1323"/>
                </a:cubicBezTo>
                <a:lnTo>
                  <a:pt x="577" y="1324"/>
                </a:lnTo>
                <a:lnTo>
                  <a:pt x="580" y="1326"/>
                </a:lnTo>
                <a:cubicBezTo>
                  <a:pt x="582" y="1328"/>
                  <a:pt x="583" y="1330"/>
                  <a:pt x="583" y="1333"/>
                </a:cubicBezTo>
                <a:cubicBezTo>
                  <a:pt x="583" y="1336"/>
                  <a:pt x="581" y="1338"/>
                  <a:pt x="579" y="1340"/>
                </a:cubicBezTo>
                <a:lnTo>
                  <a:pt x="571" y="1344"/>
                </a:lnTo>
                <a:cubicBezTo>
                  <a:pt x="570" y="1344"/>
                  <a:pt x="569" y="1345"/>
                  <a:pt x="568" y="1345"/>
                </a:cubicBezTo>
                <a:lnTo>
                  <a:pt x="566" y="1345"/>
                </a:lnTo>
                <a:cubicBezTo>
                  <a:pt x="564" y="1345"/>
                  <a:pt x="563" y="1345"/>
                  <a:pt x="562" y="1344"/>
                </a:cubicBezTo>
                <a:lnTo>
                  <a:pt x="559" y="1343"/>
                </a:lnTo>
                <a:cubicBezTo>
                  <a:pt x="558" y="1343"/>
                  <a:pt x="557" y="1342"/>
                  <a:pt x="556" y="1342"/>
                </a:cubicBezTo>
                <a:lnTo>
                  <a:pt x="556" y="1342"/>
                </a:lnTo>
                <a:lnTo>
                  <a:pt x="552" y="1350"/>
                </a:lnTo>
                <a:lnTo>
                  <a:pt x="547" y="1367"/>
                </a:lnTo>
                <a:lnTo>
                  <a:pt x="548" y="1370"/>
                </a:lnTo>
                <a:cubicBezTo>
                  <a:pt x="548" y="1372"/>
                  <a:pt x="548" y="1373"/>
                  <a:pt x="548" y="1375"/>
                </a:cubicBezTo>
                <a:lnTo>
                  <a:pt x="546" y="1381"/>
                </a:lnTo>
                <a:cubicBezTo>
                  <a:pt x="546" y="1382"/>
                  <a:pt x="546" y="1383"/>
                  <a:pt x="546" y="1383"/>
                </a:cubicBezTo>
                <a:lnTo>
                  <a:pt x="539" y="1393"/>
                </a:lnTo>
                <a:cubicBezTo>
                  <a:pt x="539" y="1394"/>
                  <a:pt x="538" y="1394"/>
                  <a:pt x="538" y="1395"/>
                </a:cubicBezTo>
                <a:lnTo>
                  <a:pt x="531" y="1399"/>
                </a:lnTo>
                <a:lnTo>
                  <a:pt x="529" y="1407"/>
                </a:lnTo>
                <a:lnTo>
                  <a:pt x="522" y="1422"/>
                </a:lnTo>
                <a:lnTo>
                  <a:pt x="517" y="1447"/>
                </a:lnTo>
                <a:lnTo>
                  <a:pt x="513" y="1460"/>
                </a:lnTo>
                <a:cubicBezTo>
                  <a:pt x="512" y="1461"/>
                  <a:pt x="511" y="1462"/>
                  <a:pt x="510" y="1463"/>
                </a:cubicBezTo>
                <a:lnTo>
                  <a:pt x="513" y="1466"/>
                </a:lnTo>
                <a:cubicBezTo>
                  <a:pt x="514" y="1467"/>
                  <a:pt x="515" y="1467"/>
                  <a:pt x="515" y="1468"/>
                </a:cubicBezTo>
                <a:lnTo>
                  <a:pt x="534" y="1494"/>
                </a:lnTo>
                <a:lnTo>
                  <a:pt x="537" y="1497"/>
                </a:lnTo>
                <a:cubicBezTo>
                  <a:pt x="538" y="1498"/>
                  <a:pt x="539" y="1499"/>
                  <a:pt x="539" y="1500"/>
                </a:cubicBezTo>
                <a:lnTo>
                  <a:pt x="545" y="1511"/>
                </a:lnTo>
                <a:lnTo>
                  <a:pt x="547" y="1512"/>
                </a:lnTo>
                <a:cubicBezTo>
                  <a:pt x="548" y="1513"/>
                  <a:pt x="549" y="1513"/>
                  <a:pt x="549" y="1514"/>
                </a:cubicBezTo>
                <a:cubicBezTo>
                  <a:pt x="550" y="1515"/>
                  <a:pt x="552" y="1518"/>
                  <a:pt x="552" y="1519"/>
                </a:cubicBezTo>
                <a:lnTo>
                  <a:pt x="553" y="1526"/>
                </a:lnTo>
                <a:cubicBezTo>
                  <a:pt x="554" y="1527"/>
                  <a:pt x="554" y="1528"/>
                  <a:pt x="554" y="1529"/>
                </a:cubicBezTo>
                <a:lnTo>
                  <a:pt x="552" y="1536"/>
                </a:lnTo>
                <a:lnTo>
                  <a:pt x="553" y="1539"/>
                </a:lnTo>
                <a:lnTo>
                  <a:pt x="554" y="1542"/>
                </a:lnTo>
                <a:lnTo>
                  <a:pt x="560" y="1549"/>
                </a:lnTo>
                <a:lnTo>
                  <a:pt x="567" y="1561"/>
                </a:lnTo>
                <a:lnTo>
                  <a:pt x="570" y="1560"/>
                </a:lnTo>
                <a:lnTo>
                  <a:pt x="570" y="1559"/>
                </a:lnTo>
                <a:lnTo>
                  <a:pt x="572" y="1550"/>
                </a:lnTo>
                <a:lnTo>
                  <a:pt x="574" y="1545"/>
                </a:lnTo>
                <a:cubicBezTo>
                  <a:pt x="574" y="1544"/>
                  <a:pt x="576" y="1542"/>
                  <a:pt x="577" y="1542"/>
                </a:cubicBezTo>
                <a:lnTo>
                  <a:pt x="580" y="1540"/>
                </a:lnTo>
                <a:cubicBezTo>
                  <a:pt x="583" y="1538"/>
                  <a:pt x="586" y="1538"/>
                  <a:pt x="588" y="1540"/>
                </a:cubicBezTo>
                <a:cubicBezTo>
                  <a:pt x="591" y="1541"/>
                  <a:pt x="592" y="1544"/>
                  <a:pt x="592" y="1547"/>
                </a:cubicBezTo>
                <a:lnTo>
                  <a:pt x="592" y="1554"/>
                </a:lnTo>
                <a:lnTo>
                  <a:pt x="592" y="1564"/>
                </a:lnTo>
                <a:lnTo>
                  <a:pt x="590" y="1576"/>
                </a:lnTo>
                <a:cubicBezTo>
                  <a:pt x="590" y="1578"/>
                  <a:pt x="589" y="1580"/>
                  <a:pt x="587" y="1581"/>
                </a:cubicBezTo>
                <a:lnTo>
                  <a:pt x="587" y="1581"/>
                </a:lnTo>
                <a:lnTo>
                  <a:pt x="587" y="1586"/>
                </a:lnTo>
                <a:lnTo>
                  <a:pt x="586" y="1594"/>
                </a:lnTo>
                <a:lnTo>
                  <a:pt x="587" y="1594"/>
                </a:lnTo>
                <a:lnTo>
                  <a:pt x="588" y="1594"/>
                </a:lnTo>
                <a:cubicBezTo>
                  <a:pt x="589" y="1594"/>
                  <a:pt x="590" y="1594"/>
                  <a:pt x="591" y="1595"/>
                </a:cubicBezTo>
                <a:cubicBezTo>
                  <a:pt x="592" y="1595"/>
                  <a:pt x="592" y="1594"/>
                  <a:pt x="592" y="1594"/>
                </a:cubicBezTo>
                <a:lnTo>
                  <a:pt x="597" y="1591"/>
                </a:lnTo>
                <a:lnTo>
                  <a:pt x="600" y="1585"/>
                </a:lnTo>
                <a:lnTo>
                  <a:pt x="606" y="1575"/>
                </a:lnTo>
                <a:lnTo>
                  <a:pt x="608" y="1565"/>
                </a:lnTo>
                <a:lnTo>
                  <a:pt x="607" y="1562"/>
                </a:lnTo>
                <a:cubicBezTo>
                  <a:pt x="607" y="1558"/>
                  <a:pt x="608" y="1555"/>
                  <a:pt x="611" y="1553"/>
                </a:cubicBezTo>
                <a:lnTo>
                  <a:pt x="614" y="1552"/>
                </a:lnTo>
                <a:cubicBezTo>
                  <a:pt x="617" y="1551"/>
                  <a:pt x="620" y="1551"/>
                  <a:pt x="622" y="1553"/>
                </a:cubicBezTo>
                <a:lnTo>
                  <a:pt x="624" y="1554"/>
                </a:lnTo>
                <a:cubicBezTo>
                  <a:pt x="625" y="1555"/>
                  <a:pt x="626" y="1556"/>
                  <a:pt x="627" y="1557"/>
                </a:cubicBezTo>
                <a:lnTo>
                  <a:pt x="631" y="1565"/>
                </a:lnTo>
                <a:cubicBezTo>
                  <a:pt x="631" y="1567"/>
                  <a:pt x="631" y="1569"/>
                  <a:pt x="630" y="1572"/>
                </a:cubicBezTo>
                <a:lnTo>
                  <a:pt x="630" y="1572"/>
                </a:lnTo>
                <a:lnTo>
                  <a:pt x="631" y="1575"/>
                </a:lnTo>
                <a:lnTo>
                  <a:pt x="634" y="1575"/>
                </a:lnTo>
                <a:lnTo>
                  <a:pt x="636" y="1569"/>
                </a:lnTo>
                <a:cubicBezTo>
                  <a:pt x="637" y="1568"/>
                  <a:pt x="637" y="1567"/>
                  <a:pt x="638" y="1566"/>
                </a:cubicBezTo>
                <a:lnTo>
                  <a:pt x="642" y="1563"/>
                </a:lnTo>
                <a:lnTo>
                  <a:pt x="655" y="1554"/>
                </a:lnTo>
                <a:lnTo>
                  <a:pt x="655" y="1550"/>
                </a:lnTo>
                <a:cubicBezTo>
                  <a:pt x="656" y="1547"/>
                  <a:pt x="659" y="1544"/>
                  <a:pt x="663" y="1544"/>
                </a:cubicBezTo>
                <a:cubicBezTo>
                  <a:pt x="668" y="1544"/>
                  <a:pt x="672" y="1547"/>
                  <a:pt x="673" y="1551"/>
                </a:cubicBezTo>
                <a:lnTo>
                  <a:pt x="673" y="1558"/>
                </a:lnTo>
                <a:cubicBezTo>
                  <a:pt x="673" y="1559"/>
                  <a:pt x="672" y="1561"/>
                  <a:pt x="672" y="1562"/>
                </a:cubicBezTo>
                <a:lnTo>
                  <a:pt x="669" y="1568"/>
                </a:lnTo>
                <a:cubicBezTo>
                  <a:pt x="669" y="1568"/>
                  <a:pt x="668" y="1569"/>
                  <a:pt x="667" y="1570"/>
                </a:cubicBezTo>
                <a:lnTo>
                  <a:pt x="663" y="1574"/>
                </a:lnTo>
                <a:lnTo>
                  <a:pt x="671" y="1588"/>
                </a:lnTo>
                <a:cubicBezTo>
                  <a:pt x="673" y="1591"/>
                  <a:pt x="673" y="1594"/>
                  <a:pt x="672" y="1596"/>
                </a:cubicBezTo>
                <a:lnTo>
                  <a:pt x="665" y="1610"/>
                </a:lnTo>
                <a:cubicBezTo>
                  <a:pt x="664" y="1611"/>
                  <a:pt x="663" y="1612"/>
                  <a:pt x="662" y="1612"/>
                </a:cubicBezTo>
                <a:lnTo>
                  <a:pt x="657" y="1614"/>
                </a:lnTo>
                <a:lnTo>
                  <a:pt x="656" y="1616"/>
                </a:lnTo>
                <a:lnTo>
                  <a:pt x="653" y="1622"/>
                </a:lnTo>
                <a:cubicBezTo>
                  <a:pt x="652" y="1622"/>
                  <a:pt x="652" y="1623"/>
                  <a:pt x="651" y="1624"/>
                </a:cubicBezTo>
                <a:lnTo>
                  <a:pt x="650" y="1625"/>
                </a:lnTo>
                <a:lnTo>
                  <a:pt x="653" y="1623"/>
                </a:lnTo>
                <a:cubicBezTo>
                  <a:pt x="656" y="1621"/>
                  <a:pt x="659" y="1621"/>
                  <a:pt x="662" y="1622"/>
                </a:cubicBezTo>
                <a:cubicBezTo>
                  <a:pt x="665" y="1624"/>
                  <a:pt x="666" y="1627"/>
                  <a:pt x="666" y="1631"/>
                </a:cubicBezTo>
                <a:lnTo>
                  <a:pt x="665" y="1636"/>
                </a:lnTo>
                <a:cubicBezTo>
                  <a:pt x="665" y="1638"/>
                  <a:pt x="664" y="1639"/>
                  <a:pt x="663" y="1640"/>
                </a:cubicBezTo>
                <a:lnTo>
                  <a:pt x="660" y="1643"/>
                </a:lnTo>
                <a:cubicBezTo>
                  <a:pt x="660" y="1644"/>
                  <a:pt x="661" y="1646"/>
                  <a:pt x="660" y="1648"/>
                </a:cubicBezTo>
                <a:cubicBezTo>
                  <a:pt x="659" y="1650"/>
                  <a:pt x="658" y="1652"/>
                  <a:pt x="656" y="1652"/>
                </a:cubicBezTo>
                <a:lnTo>
                  <a:pt x="655" y="1653"/>
                </a:lnTo>
                <a:cubicBezTo>
                  <a:pt x="655" y="1654"/>
                  <a:pt x="654" y="1655"/>
                  <a:pt x="654" y="1656"/>
                </a:cubicBezTo>
                <a:cubicBezTo>
                  <a:pt x="652" y="1659"/>
                  <a:pt x="648" y="1661"/>
                  <a:pt x="644" y="1660"/>
                </a:cubicBezTo>
                <a:cubicBezTo>
                  <a:pt x="643" y="1660"/>
                  <a:pt x="641" y="1659"/>
                  <a:pt x="640" y="1658"/>
                </a:cubicBezTo>
                <a:lnTo>
                  <a:pt x="622" y="1667"/>
                </a:lnTo>
                <a:lnTo>
                  <a:pt x="624" y="1673"/>
                </a:lnTo>
                <a:cubicBezTo>
                  <a:pt x="624" y="1674"/>
                  <a:pt x="624" y="1675"/>
                  <a:pt x="624" y="1676"/>
                </a:cubicBezTo>
                <a:lnTo>
                  <a:pt x="622" y="1700"/>
                </a:lnTo>
                <a:lnTo>
                  <a:pt x="623" y="1708"/>
                </a:lnTo>
                <a:lnTo>
                  <a:pt x="626" y="1712"/>
                </a:lnTo>
                <a:lnTo>
                  <a:pt x="629" y="1714"/>
                </a:lnTo>
                <a:lnTo>
                  <a:pt x="644" y="1714"/>
                </a:lnTo>
                <a:cubicBezTo>
                  <a:pt x="647" y="1714"/>
                  <a:pt x="650" y="1716"/>
                  <a:pt x="651" y="1718"/>
                </a:cubicBezTo>
                <a:cubicBezTo>
                  <a:pt x="653" y="1721"/>
                  <a:pt x="653" y="1724"/>
                  <a:pt x="651" y="1727"/>
                </a:cubicBezTo>
                <a:lnTo>
                  <a:pt x="648" y="1730"/>
                </a:lnTo>
                <a:cubicBezTo>
                  <a:pt x="648" y="1731"/>
                  <a:pt x="647" y="1732"/>
                  <a:pt x="647" y="1732"/>
                </a:cubicBezTo>
                <a:lnTo>
                  <a:pt x="640" y="1738"/>
                </a:lnTo>
                <a:cubicBezTo>
                  <a:pt x="639" y="1739"/>
                  <a:pt x="638" y="1740"/>
                  <a:pt x="637" y="1741"/>
                </a:cubicBezTo>
                <a:lnTo>
                  <a:pt x="627" y="1754"/>
                </a:lnTo>
                <a:lnTo>
                  <a:pt x="613" y="1780"/>
                </a:lnTo>
                <a:lnTo>
                  <a:pt x="614" y="1783"/>
                </a:lnTo>
                <a:lnTo>
                  <a:pt x="636" y="1831"/>
                </a:lnTo>
                <a:lnTo>
                  <a:pt x="640" y="1838"/>
                </a:lnTo>
                <a:lnTo>
                  <a:pt x="645" y="1843"/>
                </a:lnTo>
                <a:lnTo>
                  <a:pt x="650" y="1847"/>
                </a:lnTo>
                <a:lnTo>
                  <a:pt x="661" y="1850"/>
                </a:lnTo>
                <a:lnTo>
                  <a:pt x="661" y="1849"/>
                </a:lnTo>
                <a:cubicBezTo>
                  <a:pt x="661" y="1847"/>
                  <a:pt x="663" y="1846"/>
                  <a:pt x="664" y="1845"/>
                </a:cubicBezTo>
                <a:lnTo>
                  <a:pt x="666" y="1843"/>
                </a:lnTo>
                <a:cubicBezTo>
                  <a:pt x="667" y="1843"/>
                  <a:pt x="668" y="1843"/>
                  <a:pt x="669" y="1842"/>
                </a:cubicBezTo>
                <a:lnTo>
                  <a:pt x="679" y="1840"/>
                </a:lnTo>
                <a:cubicBezTo>
                  <a:pt x="679" y="1840"/>
                  <a:pt x="680" y="1840"/>
                  <a:pt x="681" y="1840"/>
                </a:cubicBezTo>
                <a:lnTo>
                  <a:pt x="684" y="1840"/>
                </a:lnTo>
                <a:cubicBezTo>
                  <a:pt x="687" y="1840"/>
                  <a:pt x="690" y="1842"/>
                  <a:pt x="691" y="1845"/>
                </a:cubicBezTo>
                <a:cubicBezTo>
                  <a:pt x="692" y="1848"/>
                  <a:pt x="691" y="1851"/>
                  <a:pt x="689" y="1853"/>
                </a:cubicBezTo>
                <a:lnTo>
                  <a:pt x="687" y="1855"/>
                </a:lnTo>
                <a:cubicBezTo>
                  <a:pt x="687" y="1856"/>
                  <a:pt x="686" y="1856"/>
                  <a:pt x="686" y="1857"/>
                </a:cubicBezTo>
                <a:lnTo>
                  <a:pt x="684" y="1858"/>
                </a:lnTo>
                <a:cubicBezTo>
                  <a:pt x="683" y="1858"/>
                  <a:pt x="682" y="1859"/>
                  <a:pt x="681" y="1859"/>
                </a:cubicBezTo>
                <a:lnTo>
                  <a:pt x="682" y="1860"/>
                </a:lnTo>
                <a:cubicBezTo>
                  <a:pt x="682" y="1863"/>
                  <a:pt x="681" y="1867"/>
                  <a:pt x="678" y="1869"/>
                </a:cubicBezTo>
                <a:lnTo>
                  <a:pt x="673" y="1872"/>
                </a:lnTo>
                <a:cubicBezTo>
                  <a:pt x="672" y="1872"/>
                  <a:pt x="671" y="1872"/>
                  <a:pt x="671" y="1873"/>
                </a:cubicBezTo>
                <a:lnTo>
                  <a:pt x="663" y="1874"/>
                </a:lnTo>
                <a:cubicBezTo>
                  <a:pt x="662" y="1874"/>
                  <a:pt x="661" y="1874"/>
                  <a:pt x="660" y="1874"/>
                </a:cubicBezTo>
                <a:lnTo>
                  <a:pt x="660" y="1874"/>
                </a:lnTo>
                <a:cubicBezTo>
                  <a:pt x="658" y="1875"/>
                  <a:pt x="656" y="1876"/>
                  <a:pt x="654" y="1876"/>
                </a:cubicBezTo>
                <a:lnTo>
                  <a:pt x="648" y="1877"/>
                </a:lnTo>
                <a:cubicBezTo>
                  <a:pt x="647" y="1877"/>
                  <a:pt x="646" y="1876"/>
                  <a:pt x="644" y="1876"/>
                </a:cubicBezTo>
                <a:lnTo>
                  <a:pt x="639" y="1873"/>
                </a:lnTo>
                <a:cubicBezTo>
                  <a:pt x="638" y="1873"/>
                  <a:pt x="637" y="1873"/>
                  <a:pt x="637" y="1872"/>
                </a:cubicBezTo>
                <a:lnTo>
                  <a:pt x="632" y="1868"/>
                </a:lnTo>
                <a:lnTo>
                  <a:pt x="627" y="1862"/>
                </a:lnTo>
                <a:cubicBezTo>
                  <a:pt x="627" y="1861"/>
                  <a:pt x="627" y="1861"/>
                  <a:pt x="626" y="1860"/>
                </a:cubicBezTo>
                <a:lnTo>
                  <a:pt x="615" y="1830"/>
                </a:lnTo>
                <a:lnTo>
                  <a:pt x="611" y="1833"/>
                </a:lnTo>
                <a:cubicBezTo>
                  <a:pt x="611" y="1833"/>
                  <a:pt x="610" y="1834"/>
                  <a:pt x="609" y="1834"/>
                </a:cubicBezTo>
                <a:lnTo>
                  <a:pt x="605" y="1836"/>
                </a:lnTo>
                <a:lnTo>
                  <a:pt x="596" y="1837"/>
                </a:lnTo>
                <a:lnTo>
                  <a:pt x="596" y="1838"/>
                </a:lnTo>
                <a:lnTo>
                  <a:pt x="598" y="1841"/>
                </a:lnTo>
                <a:lnTo>
                  <a:pt x="604" y="1849"/>
                </a:lnTo>
                <a:lnTo>
                  <a:pt x="615" y="1869"/>
                </a:lnTo>
                <a:cubicBezTo>
                  <a:pt x="616" y="1870"/>
                  <a:pt x="616" y="1872"/>
                  <a:pt x="616" y="1873"/>
                </a:cubicBezTo>
                <a:lnTo>
                  <a:pt x="616" y="1885"/>
                </a:lnTo>
                <a:cubicBezTo>
                  <a:pt x="616" y="1886"/>
                  <a:pt x="616" y="1887"/>
                  <a:pt x="615" y="1889"/>
                </a:cubicBezTo>
                <a:cubicBezTo>
                  <a:pt x="614" y="1891"/>
                  <a:pt x="611" y="1893"/>
                  <a:pt x="609" y="1894"/>
                </a:cubicBezTo>
                <a:cubicBezTo>
                  <a:pt x="606" y="1894"/>
                  <a:pt x="603" y="1894"/>
                  <a:pt x="602" y="1892"/>
                </a:cubicBezTo>
                <a:lnTo>
                  <a:pt x="600" y="1890"/>
                </a:lnTo>
                <a:lnTo>
                  <a:pt x="595" y="1883"/>
                </a:lnTo>
                <a:lnTo>
                  <a:pt x="571" y="1868"/>
                </a:lnTo>
                <a:cubicBezTo>
                  <a:pt x="570" y="1867"/>
                  <a:pt x="570" y="1867"/>
                  <a:pt x="569" y="1866"/>
                </a:cubicBezTo>
                <a:lnTo>
                  <a:pt x="562" y="1858"/>
                </a:lnTo>
                <a:lnTo>
                  <a:pt x="558" y="1856"/>
                </a:lnTo>
                <a:lnTo>
                  <a:pt x="554" y="1856"/>
                </a:lnTo>
                <a:lnTo>
                  <a:pt x="518" y="1874"/>
                </a:lnTo>
                <a:lnTo>
                  <a:pt x="508" y="1876"/>
                </a:lnTo>
                <a:lnTo>
                  <a:pt x="485" y="1877"/>
                </a:lnTo>
                <a:cubicBezTo>
                  <a:pt x="483" y="1877"/>
                  <a:pt x="481" y="1877"/>
                  <a:pt x="480" y="1876"/>
                </a:cubicBezTo>
                <a:lnTo>
                  <a:pt x="477" y="1874"/>
                </a:lnTo>
                <a:cubicBezTo>
                  <a:pt x="476" y="1873"/>
                  <a:pt x="475" y="1873"/>
                  <a:pt x="475" y="1872"/>
                </a:cubicBezTo>
                <a:lnTo>
                  <a:pt x="470" y="1866"/>
                </a:lnTo>
                <a:lnTo>
                  <a:pt x="470" y="1866"/>
                </a:lnTo>
                <a:cubicBezTo>
                  <a:pt x="470" y="1867"/>
                  <a:pt x="470" y="1867"/>
                  <a:pt x="470" y="1867"/>
                </a:cubicBezTo>
                <a:cubicBezTo>
                  <a:pt x="470" y="1869"/>
                  <a:pt x="470" y="1871"/>
                  <a:pt x="468" y="1873"/>
                </a:cubicBezTo>
                <a:cubicBezTo>
                  <a:pt x="467" y="1875"/>
                  <a:pt x="464" y="1877"/>
                  <a:pt x="462" y="1877"/>
                </a:cubicBezTo>
                <a:lnTo>
                  <a:pt x="457" y="1877"/>
                </a:lnTo>
                <a:lnTo>
                  <a:pt x="438" y="1884"/>
                </a:lnTo>
                <a:lnTo>
                  <a:pt x="432" y="1889"/>
                </a:lnTo>
                <a:cubicBezTo>
                  <a:pt x="431" y="1890"/>
                  <a:pt x="430" y="1891"/>
                  <a:pt x="429" y="1891"/>
                </a:cubicBezTo>
                <a:lnTo>
                  <a:pt x="420" y="1895"/>
                </a:lnTo>
                <a:cubicBezTo>
                  <a:pt x="418" y="1896"/>
                  <a:pt x="416" y="1897"/>
                  <a:pt x="413" y="1896"/>
                </a:cubicBezTo>
                <a:cubicBezTo>
                  <a:pt x="413" y="1895"/>
                  <a:pt x="411" y="1895"/>
                  <a:pt x="410" y="1894"/>
                </a:cubicBezTo>
                <a:lnTo>
                  <a:pt x="403" y="1896"/>
                </a:lnTo>
                <a:lnTo>
                  <a:pt x="400" y="1898"/>
                </a:lnTo>
                <a:lnTo>
                  <a:pt x="396" y="1902"/>
                </a:lnTo>
                <a:lnTo>
                  <a:pt x="393" y="1909"/>
                </a:lnTo>
                <a:lnTo>
                  <a:pt x="390" y="1914"/>
                </a:lnTo>
                <a:cubicBezTo>
                  <a:pt x="389" y="1915"/>
                  <a:pt x="387" y="1916"/>
                  <a:pt x="386" y="1917"/>
                </a:cubicBezTo>
                <a:lnTo>
                  <a:pt x="382" y="1919"/>
                </a:lnTo>
                <a:lnTo>
                  <a:pt x="377" y="1925"/>
                </a:lnTo>
                <a:cubicBezTo>
                  <a:pt x="377" y="1926"/>
                  <a:pt x="377" y="1926"/>
                  <a:pt x="377" y="1926"/>
                </a:cubicBezTo>
                <a:lnTo>
                  <a:pt x="373" y="1934"/>
                </a:lnTo>
                <a:cubicBezTo>
                  <a:pt x="372" y="1935"/>
                  <a:pt x="371" y="1936"/>
                  <a:pt x="369" y="1937"/>
                </a:cubicBezTo>
                <a:lnTo>
                  <a:pt x="368" y="1950"/>
                </a:lnTo>
                <a:lnTo>
                  <a:pt x="366" y="1956"/>
                </a:lnTo>
                <a:cubicBezTo>
                  <a:pt x="366" y="1958"/>
                  <a:pt x="365" y="1959"/>
                  <a:pt x="363" y="1960"/>
                </a:cubicBezTo>
                <a:lnTo>
                  <a:pt x="352" y="1967"/>
                </a:lnTo>
                <a:lnTo>
                  <a:pt x="349" y="1972"/>
                </a:lnTo>
                <a:cubicBezTo>
                  <a:pt x="349" y="1973"/>
                  <a:pt x="348" y="1974"/>
                  <a:pt x="347" y="1975"/>
                </a:cubicBezTo>
                <a:lnTo>
                  <a:pt x="326" y="1990"/>
                </a:lnTo>
                <a:lnTo>
                  <a:pt x="317" y="1992"/>
                </a:lnTo>
                <a:lnTo>
                  <a:pt x="295" y="2019"/>
                </a:lnTo>
                <a:lnTo>
                  <a:pt x="301" y="2019"/>
                </a:lnTo>
                <a:lnTo>
                  <a:pt x="302" y="2019"/>
                </a:lnTo>
                <a:cubicBezTo>
                  <a:pt x="303" y="2018"/>
                  <a:pt x="303" y="2018"/>
                  <a:pt x="303" y="2018"/>
                </a:cubicBezTo>
                <a:cubicBezTo>
                  <a:pt x="304" y="2017"/>
                  <a:pt x="307" y="2015"/>
                  <a:pt x="308" y="2015"/>
                </a:cubicBezTo>
                <a:lnTo>
                  <a:pt x="311" y="2014"/>
                </a:lnTo>
                <a:cubicBezTo>
                  <a:pt x="312" y="2014"/>
                  <a:pt x="314" y="2014"/>
                  <a:pt x="315" y="2014"/>
                </a:cubicBezTo>
                <a:lnTo>
                  <a:pt x="317" y="2015"/>
                </a:lnTo>
                <a:cubicBezTo>
                  <a:pt x="318" y="2015"/>
                  <a:pt x="319" y="2016"/>
                  <a:pt x="320" y="2016"/>
                </a:cubicBezTo>
                <a:lnTo>
                  <a:pt x="323" y="2019"/>
                </a:lnTo>
                <a:lnTo>
                  <a:pt x="323" y="2018"/>
                </a:lnTo>
                <a:cubicBezTo>
                  <a:pt x="323" y="2017"/>
                  <a:pt x="323" y="2016"/>
                  <a:pt x="324" y="2015"/>
                </a:cubicBezTo>
                <a:lnTo>
                  <a:pt x="326" y="2011"/>
                </a:lnTo>
                <a:lnTo>
                  <a:pt x="326" y="2010"/>
                </a:lnTo>
                <a:cubicBezTo>
                  <a:pt x="327" y="2008"/>
                  <a:pt x="327" y="2007"/>
                  <a:pt x="329" y="2006"/>
                </a:cubicBezTo>
                <a:lnTo>
                  <a:pt x="340" y="1993"/>
                </a:lnTo>
                <a:lnTo>
                  <a:pt x="346" y="1990"/>
                </a:lnTo>
                <a:cubicBezTo>
                  <a:pt x="347" y="1990"/>
                  <a:pt x="348" y="1989"/>
                  <a:pt x="349" y="1989"/>
                </a:cubicBezTo>
                <a:lnTo>
                  <a:pt x="361" y="1989"/>
                </a:lnTo>
                <a:lnTo>
                  <a:pt x="366" y="1986"/>
                </a:lnTo>
                <a:cubicBezTo>
                  <a:pt x="366" y="1986"/>
                  <a:pt x="367" y="1986"/>
                  <a:pt x="368" y="1985"/>
                </a:cubicBezTo>
                <a:lnTo>
                  <a:pt x="382" y="1981"/>
                </a:lnTo>
                <a:cubicBezTo>
                  <a:pt x="383" y="1981"/>
                  <a:pt x="384" y="1981"/>
                  <a:pt x="385" y="1981"/>
                </a:cubicBezTo>
                <a:lnTo>
                  <a:pt x="396" y="1983"/>
                </a:lnTo>
                <a:lnTo>
                  <a:pt x="397" y="1983"/>
                </a:lnTo>
                <a:lnTo>
                  <a:pt x="401" y="1980"/>
                </a:lnTo>
                <a:cubicBezTo>
                  <a:pt x="403" y="1978"/>
                  <a:pt x="405" y="1978"/>
                  <a:pt x="408" y="1978"/>
                </a:cubicBezTo>
                <a:cubicBezTo>
                  <a:pt x="408" y="1979"/>
                  <a:pt x="409" y="1979"/>
                  <a:pt x="410" y="1979"/>
                </a:cubicBezTo>
                <a:cubicBezTo>
                  <a:pt x="411" y="1978"/>
                  <a:pt x="413" y="1978"/>
                  <a:pt x="415" y="1978"/>
                </a:cubicBezTo>
                <a:cubicBezTo>
                  <a:pt x="417" y="1979"/>
                  <a:pt x="419" y="1980"/>
                  <a:pt x="421" y="1982"/>
                </a:cubicBezTo>
                <a:cubicBezTo>
                  <a:pt x="422" y="1984"/>
                  <a:pt x="423" y="1986"/>
                  <a:pt x="423" y="1987"/>
                </a:cubicBezTo>
                <a:cubicBezTo>
                  <a:pt x="424" y="1990"/>
                  <a:pt x="423" y="1993"/>
                  <a:pt x="421" y="1995"/>
                </a:cubicBezTo>
                <a:lnTo>
                  <a:pt x="411" y="2002"/>
                </a:lnTo>
                <a:lnTo>
                  <a:pt x="411" y="2004"/>
                </a:lnTo>
                <a:lnTo>
                  <a:pt x="413" y="2010"/>
                </a:lnTo>
                <a:lnTo>
                  <a:pt x="414" y="2016"/>
                </a:lnTo>
                <a:cubicBezTo>
                  <a:pt x="414" y="2019"/>
                  <a:pt x="413" y="2021"/>
                  <a:pt x="411" y="2023"/>
                </a:cubicBezTo>
                <a:lnTo>
                  <a:pt x="409" y="2025"/>
                </a:lnTo>
                <a:lnTo>
                  <a:pt x="409" y="2025"/>
                </a:lnTo>
                <a:lnTo>
                  <a:pt x="411" y="2031"/>
                </a:lnTo>
                <a:lnTo>
                  <a:pt x="421" y="2042"/>
                </a:lnTo>
                <a:cubicBezTo>
                  <a:pt x="422" y="2042"/>
                  <a:pt x="424" y="2041"/>
                  <a:pt x="425" y="2041"/>
                </a:cubicBezTo>
                <a:lnTo>
                  <a:pt x="430" y="2040"/>
                </a:lnTo>
                <a:cubicBezTo>
                  <a:pt x="433" y="2040"/>
                  <a:pt x="436" y="2042"/>
                  <a:pt x="438" y="2044"/>
                </a:cubicBezTo>
                <a:cubicBezTo>
                  <a:pt x="440" y="2047"/>
                  <a:pt x="439" y="2051"/>
                  <a:pt x="437" y="2053"/>
                </a:cubicBezTo>
                <a:lnTo>
                  <a:pt x="435" y="2056"/>
                </a:lnTo>
                <a:cubicBezTo>
                  <a:pt x="434" y="2057"/>
                  <a:pt x="434" y="2057"/>
                  <a:pt x="433" y="2058"/>
                </a:cubicBezTo>
                <a:lnTo>
                  <a:pt x="425" y="2064"/>
                </a:lnTo>
                <a:lnTo>
                  <a:pt x="425" y="2065"/>
                </a:lnTo>
                <a:lnTo>
                  <a:pt x="424" y="2067"/>
                </a:lnTo>
                <a:cubicBezTo>
                  <a:pt x="424" y="2068"/>
                  <a:pt x="423" y="2069"/>
                  <a:pt x="423" y="2070"/>
                </a:cubicBezTo>
                <a:cubicBezTo>
                  <a:pt x="422" y="2070"/>
                  <a:pt x="421" y="2072"/>
                  <a:pt x="420" y="2072"/>
                </a:cubicBezTo>
                <a:lnTo>
                  <a:pt x="418" y="2074"/>
                </a:lnTo>
                <a:lnTo>
                  <a:pt x="415" y="2079"/>
                </a:lnTo>
                <a:lnTo>
                  <a:pt x="413" y="2084"/>
                </a:lnTo>
                <a:lnTo>
                  <a:pt x="412" y="2089"/>
                </a:lnTo>
                <a:lnTo>
                  <a:pt x="414" y="2092"/>
                </a:lnTo>
                <a:lnTo>
                  <a:pt x="421" y="2102"/>
                </a:lnTo>
                <a:lnTo>
                  <a:pt x="422" y="2101"/>
                </a:lnTo>
                <a:lnTo>
                  <a:pt x="431" y="2098"/>
                </a:lnTo>
                <a:cubicBezTo>
                  <a:pt x="432" y="2098"/>
                  <a:pt x="433" y="2098"/>
                  <a:pt x="434" y="2098"/>
                </a:cubicBezTo>
                <a:lnTo>
                  <a:pt x="439" y="2097"/>
                </a:lnTo>
                <a:cubicBezTo>
                  <a:pt x="441" y="2098"/>
                  <a:pt x="443" y="2098"/>
                  <a:pt x="445" y="2100"/>
                </a:cubicBezTo>
                <a:cubicBezTo>
                  <a:pt x="446" y="2101"/>
                  <a:pt x="447" y="2103"/>
                  <a:pt x="447" y="2105"/>
                </a:cubicBezTo>
                <a:lnTo>
                  <a:pt x="447" y="2108"/>
                </a:lnTo>
                <a:cubicBezTo>
                  <a:pt x="447" y="2110"/>
                  <a:pt x="446" y="2113"/>
                  <a:pt x="444" y="2114"/>
                </a:cubicBezTo>
                <a:lnTo>
                  <a:pt x="434" y="2122"/>
                </a:lnTo>
                <a:cubicBezTo>
                  <a:pt x="433" y="2122"/>
                  <a:pt x="432" y="2123"/>
                  <a:pt x="432" y="2123"/>
                </a:cubicBezTo>
                <a:lnTo>
                  <a:pt x="428" y="2124"/>
                </a:lnTo>
                <a:cubicBezTo>
                  <a:pt x="427" y="2125"/>
                  <a:pt x="426" y="2125"/>
                  <a:pt x="425" y="2125"/>
                </a:cubicBezTo>
                <a:lnTo>
                  <a:pt x="425" y="2125"/>
                </a:lnTo>
                <a:cubicBezTo>
                  <a:pt x="426" y="2127"/>
                  <a:pt x="426" y="2129"/>
                  <a:pt x="425" y="2131"/>
                </a:cubicBezTo>
                <a:lnTo>
                  <a:pt x="421" y="2141"/>
                </a:lnTo>
                <a:lnTo>
                  <a:pt x="419" y="2148"/>
                </a:lnTo>
                <a:lnTo>
                  <a:pt x="418" y="2161"/>
                </a:lnTo>
                <a:lnTo>
                  <a:pt x="415" y="2169"/>
                </a:lnTo>
                <a:lnTo>
                  <a:pt x="409" y="2182"/>
                </a:lnTo>
                <a:lnTo>
                  <a:pt x="397" y="2199"/>
                </a:lnTo>
                <a:lnTo>
                  <a:pt x="372" y="2220"/>
                </a:lnTo>
                <a:cubicBezTo>
                  <a:pt x="371" y="2221"/>
                  <a:pt x="370" y="2222"/>
                  <a:pt x="369" y="2222"/>
                </a:cubicBezTo>
                <a:lnTo>
                  <a:pt x="366" y="2223"/>
                </a:lnTo>
                <a:lnTo>
                  <a:pt x="359" y="2224"/>
                </a:lnTo>
                <a:lnTo>
                  <a:pt x="349" y="2235"/>
                </a:lnTo>
                <a:lnTo>
                  <a:pt x="344" y="2238"/>
                </a:lnTo>
                <a:cubicBezTo>
                  <a:pt x="344" y="2239"/>
                  <a:pt x="343" y="2239"/>
                  <a:pt x="342" y="2239"/>
                </a:cubicBezTo>
                <a:lnTo>
                  <a:pt x="339" y="2241"/>
                </a:lnTo>
                <a:lnTo>
                  <a:pt x="338" y="2242"/>
                </a:lnTo>
                <a:lnTo>
                  <a:pt x="337" y="2244"/>
                </a:lnTo>
                <a:cubicBezTo>
                  <a:pt x="336" y="2245"/>
                  <a:pt x="335" y="2246"/>
                  <a:pt x="333" y="2246"/>
                </a:cubicBezTo>
                <a:lnTo>
                  <a:pt x="331" y="2247"/>
                </a:lnTo>
                <a:cubicBezTo>
                  <a:pt x="330" y="2248"/>
                  <a:pt x="329" y="2248"/>
                  <a:pt x="328" y="2248"/>
                </a:cubicBezTo>
                <a:lnTo>
                  <a:pt x="306" y="2247"/>
                </a:lnTo>
                <a:lnTo>
                  <a:pt x="305" y="2247"/>
                </a:lnTo>
                <a:lnTo>
                  <a:pt x="305" y="2252"/>
                </a:lnTo>
                <a:cubicBezTo>
                  <a:pt x="305" y="2255"/>
                  <a:pt x="303" y="2258"/>
                  <a:pt x="301" y="2259"/>
                </a:cubicBezTo>
                <a:cubicBezTo>
                  <a:pt x="298" y="2261"/>
                  <a:pt x="295" y="2260"/>
                  <a:pt x="292" y="2258"/>
                </a:cubicBezTo>
                <a:lnTo>
                  <a:pt x="290" y="2257"/>
                </a:lnTo>
                <a:lnTo>
                  <a:pt x="283" y="2267"/>
                </a:lnTo>
                <a:cubicBezTo>
                  <a:pt x="282" y="2268"/>
                  <a:pt x="282" y="2268"/>
                  <a:pt x="281" y="2269"/>
                </a:cubicBezTo>
                <a:lnTo>
                  <a:pt x="278" y="2271"/>
                </a:lnTo>
                <a:cubicBezTo>
                  <a:pt x="277" y="2272"/>
                  <a:pt x="275" y="2273"/>
                  <a:pt x="274" y="2273"/>
                </a:cubicBezTo>
                <a:lnTo>
                  <a:pt x="274" y="2273"/>
                </a:lnTo>
                <a:lnTo>
                  <a:pt x="274" y="2276"/>
                </a:lnTo>
                <a:cubicBezTo>
                  <a:pt x="274" y="2279"/>
                  <a:pt x="273" y="2282"/>
                  <a:pt x="271" y="2283"/>
                </a:cubicBezTo>
                <a:lnTo>
                  <a:pt x="269" y="2285"/>
                </a:lnTo>
                <a:cubicBezTo>
                  <a:pt x="267" y="2286"/>
                  <a:pt x="265" y="2286"/>
                  <a:pt x="263" y="2286"/>
                </a:cubicBezTo>
                <a:lnTo>
                  <a:pt x="255" y="2284"/>
                </a:lnTo>
                <a:cubicBezTo>
                  <a:pt x="255" y="2285"/>
                  <a:pt x="254" y="2285"/>
                  <a:pt x="253" y="2286"/>
                </a:cubicBezTo>
                <a:lnTo>
                  <a:pt x="248" y="2288"/>
                </a:lnTo>
                <a:cubicBezTo>
                  <a:pt x="247" y="2288"/>
                  <a:pt x="245" y="2288"/>
                  <a:pt x="244" y="2289"/>
                </a:cubicBezTo>
                <a:lnTo>
                  <a:pt x="241" y="2289"/>
                </a:lnTo>
                <a:cubicBezTo>
                  <a:pt x="239" y="2289"/>
                  <a:pt x="238" y="2288"/>
                  <a:pt x="237" y="2288"/>
                </a:cubicBezTo>
                <a:lnTo>
                  <a:pt x="227" y="2282"/>
                </a:lnTo>
                <a:cubicBezTo>
                  <a:pt x="227" y="2284"/>
                  <a:pt x="226" y="2286"/>
                  <a:pt x="224" y="2288"/>
                </a:cubicBezTo>
                <a:lnTo>
                  <a:pt x="224" y="2291"/>
                </a:lnTo>
                <a:cubicBezTo>
                  <a:pt x="224" y="2293"/>
                  <a:pt x="223" y="2295"/>
                  <a:pt x="221" y="2296"/>
                </a:cubicBezTo>
                <a:lnTo>
                  <a:pt x="215" y="2302"/>
                </a:lnTo>
                <a:cubicBezTo>
                  <a:pt x="214" y="2302"/>
                  <a:pt x="214" y="2303"/>
                  <a:pt x="213" y="2303"/>
                </a:cubicBezTo>
                <a:lnTo>
                  <a:pt x="205" y="2306"/>
                </a:lnTo>
                <a:lnTo>
                  <a:pt x="198" y="2308"/>
                </a:lnTo>
                <a:lnTo>
                  <a:pt x="193" y="2313"/>
                </a:lnTo>
                <a:cubicBezTo>
                  <a:pt x="193" y="2313"/>
                  <a:pt x="192" y="2313"/>
                  <a:pt x="192" y="2314"/>
                </a:cubicBezTo>
                <a:cubicBezTo>
                  <a:pt x="193" y="2314"/>
                  <a:pt x="194" y="2314"/>
                  <a:pt x="194" y="2315"/>
                </a:cubicBezTo>
                <a:lnTo>
                  <a:pt x="196" y="2316"/>
                </a:lnTo>
                <a:lnTo>
                  <a:pt x="202" y="2317"/>
                </a:lnTo>
                <a:cubicBezTo>
                  <a:pt x="203" y="2317"/>
                  <a:pt x="204" y="2317"/>
                  <a:pt x="205" y="2318"/>
                </a:cubicBezTo>
                <a:cubicBezTo>
                  <a:pt x="207" y="2318"/>
                  <a:pt x="210" y="2318"/>
                  <a:pt x="211" y="2320"/>
                </a:cubicBezTo>
                <a:lnTo>
                  <a:pt x="214" y="2322"/>
                </a:lnTo>
                <a:cubicBezTo>
                  <a:pt x="215" y="2323"/>
                  <a:pt x="216" y="2324"/>
                  <a:pt x="216" y="2325"/>
                </a:cubicBezTo>
                <a:lnTo>
                  <a:pt x="218" y="2329"/>
                </a:lnTo>
                <a:lnTo>
                  <a:pt x="220" y="2349"/>
                </a:lnTo>
                <a:cubicBezTo>
                  <a:pt x="220" y="2350"/>
                  <a:pt x="220" y="2351"/>
                  <a:pt x="220" y="2351"/>
                </a:cubicBezTo>
                <a:lnTo>
                  <a:pt x="220" y="2354"/>
                </a:lnTo>
                <a:cubicBezTo>
                  <a:pt x="219" y="2356"/>
                  <a:pt x="218" y="2357"/>
                  <a:pt x="217" y="2358"/>
                </a:cubicBezTo>
                <a:lnTo>
                  <a:pt x="214" y="2362"/>
                </a:lnTo>
                <a:cubicBezTo>
                  <a:pt x="214" y="2362"/>
                  <a:pt x="213" y="2363"/>
                  <a:pt x="212" y="2363"/>
                </a:cubicBezTo>
                <a:lnTo>
                  <a:pt x="209" y="2364"/>
                </a:lnTo>
                <a:lnTo>
                  <a:pt x="232" y="2368"/>
                </a:lnTo>
                <a:lnTo>
                  <a:pt x="235" y="2367"/>
                </a:lnTo>
                <a:lnTo>
                  <a:pt x="244" y="2365"/>
                </a:lnTo>
                <a:cubicBezTo>
                  <a:pt x="244" y="2364"/>
                  <a:pt x="244" y="2363"/>
                  <a:pt x="244" y="2361"/>
                </a:cubicBezTo>
                <a:cubicBezTo>
                  <a:pt x="241" y="2361"/>
                  <a:pt x="239" y="2359"/>
                  <a:pt x="239" y="2356"/>
                </a:cubicBezTo>
                <a:cubicBezTo>
                  <a:pt x="238" y="2353"/>
                  <a:pt x="239" y="2349"/>
                  <a:pt x="242" y="2347"/>
                </a:cubicBezTo>
                <a:lnTo>
                  <a:pt x="244" y="2345"/>
                </a:lnTo>
                <a:cubicBezTo>
                  <a:pt x="245" y="2345"/>
                  <a:pt x="247" y="2344"/>
                  <a:pt x="248" y="2344"/>
                </a:cubicBezTo>
                <a:lnTo>
                  <a:pt x="258" y="2343"/>
                </a:lnTo>
                <a:lnTo>
                  <a:pt x="263" y="2341"/>
                </a:lnTo>
                <a:cubicBezTo>
                  <a:pt x="266" y="2339"/>
                  <a:pt x="269" y="2339"/>
                  <a:pt x="271" y="2340"/>
                </a:cubicBezTo>
                <a:cubicBezTo>
                  <a:pt x="274" y="2342"/>
                  <a:pt x="276" y="2344"/>
                  <a:pt x="276" y="2347"/>
                </a:cubicBezTo>
                <a:lnTo>
                  <a:pt x="276" y="2350"/>
                </a:lnTo>
                <a:cubicBezTo>
                  <a:pt x="276" y="2353"/>
                  <a:pt x="273" y="2357"/>
                  <a:pt x="270" y="2357"/>
                </a:cubicBezTo>
                <a:lnTo>
                  <a:pt x="265" y="2359"/>
                </a:lnTo>
                <a:lnTo>
                  <a:pt x="266" y="2362"/>
                </a:lnTo>
                <a:lnTo>
                  <a:pt x="269" y="2365"/>
                </a:lnTo>
                <a:cubicBezTo>
                  <a:pt x="271" y="2367"/>
                  <a:pt x="272" y="2369"/>
                  <a:pt x="272" y="2371"/>
                </a:cubicBezTo>
                <a:cubicBezTo>
                  <a:pt x="272" y="2374"/>
                  <a:pt x="270" y="2378"/>
                  <a:pt x="268" y="2379"/>
                </a:cubicBezTo>
                <a:cubicBezTo>
                  <a:pt x="266" y="2380"/>
                  <a:pt x="263" y="2381"/>
                  <a:pt x="261" y="2381"/>
                </a:cubicBezTo>
                <a:lnTo>
                  <a:pt x="259" y="2382"/>
                </a:lnTo>
                <a:cubicBezTo>
                  <a:pt x="258" y="2383"/>
                  <a:pt x="257" y="2383"/>
                  <a:pt x="256" y="2383"/>
                </a:cubicBezTo>
                <a:lnTo>
                  <a:pt x="248" y="2385"/>
                </a:lnTo>
                <a:lnTo>
                  <a:pt x="242" y="2388"/>
                </a:lnTo>
                <a:cubicBezTo>
                  <a:pt x="242" y="2389"/>
                  <a:pt x="241" y="2389"/>
                  <a:pt x="240" y="2389"/>
                </a:cubicBezTo>
                <a:lnTo>
                  <a:pt x="237" y="2390"/>
                </a:lnTo>
                <a:cubicBezTo>
                  <a:pt x="236" y="2390"/>
                  <a:pt x="235" y="2390"/>
                  <a:pt x="234" y="2390"/>
                </a:cubicBezTo>
                <a:lnTo>
                  <a:pt x="232" y="2389"/>
                </a:lnTo>
                <a:cubicBezTo>
                  <a:pt x="232" y="2390"/>
                  <a:pt x="232" y="2390"/>
                  <a:pt x="232" y="2390"/>
                </a:cubicBezTo>
                <a:lnTo>
                  <a:pt x="233" y="2394"/>
                </a:lnTo>
                <a:cubicBezTo>
                  <a:pt x="234" y="2395"/>
                  <a:pt x="234" y="2396"/>
                  <a:pt x="234" y="2397"/>
                </a:cubicBezTo>
                <a:lnTo>
                  <a:pt x="243" y="2400"/>
                </a:lnTo>
                <a:cubicBezTo>
                  <a:pt x="244" y="2400"/>
                  <a:pt x="244" y="2399"/>
                  <a:pt x="245" y="2399"/>
                </a:cubicBezTo>
                <a:lnTo>
                  <a:pt x="247" y="2397"/>
                </a:lnTo>
                <a:lnTo>
                  <a:pt x="250" y="2392"/>
                </a:lnTo>
                <a:cubicBezTo>
                  <a:pt x="251" y="2392"/>
                  <a:pt x="252" y="2391"/>
                  <a:pt x="252" y="2391"/>
                </a:cubicBezTo>
                <a:lnTo>
                  <a:pt x="255" y="2388"/>
                </a:lnTo>
                <a:cubicBezTo>
                  <a:pt x="256" y="2388"/>
                  <a:pt x="257" y="2387"/>
                  <a:pt x="258" y="2387"/>
                </a:cubicBezTo>
                <a:lnTo>
                  <a:pt x="261" y="2387"/>
                </a:lnTo>
                <a:cubicBezTo>
                  <a:pt x="262" y="2386"/>
                  <a:pt x="262" y="2386"/>
                  <a:pt x="263" y="2386"/>
                </a:cubicBezTo>
                <a:lnTo>
                  <a:pt x="277" y="2387"/>
                </a:lnTo>
                <a:lnTo>
                  <a:pt x="278" y="2386"/>
                </a:lnTo>
                <a:cubicBezTo>
                  <a:pt x="278" y="2385"/>
                  <a:pt x="280" y="2384"/>
                  <a:pt x="280" y="2384"/>
                </a:cubicBezTo>
                <a:cubicBezTo>
                  <a:pt x="282" y="2383"/>
                  <a:pt x="284" y="2382"/>
                  <a:pt x="285" y="2382"/>
                </a:cubicBezTo>
                <a:lnTo>
                  <a:pt x="286" y="2380"/>
                </a:lnTo>
                <a:cubicBezTo>
                  <a:pt x="286" y="2379"/>
                  <a:pt x="286" y="2377"/>
                  <a:pt x="287" y="2376"/>
                </a:cubicBezTo>
                <a:cubicBezTo>
                  <a:pt x="287" y="2375"/>
                  <a:pt x="288" y="2375"/>
                  <a:pt x="288" y="2375"/>
                </a:cubicBezTo>
                <a:lnTo>
                  <a:pt x="288" y="2372"/>
                </a:lnTo>
                <a:cubicBezTo>
                  <a:pt x="288" y="2369"/>
                  <a:pt x="289" y="2367"/>
                  <a:pt x="291" y="2366"/>
                </a:cubicBezTo>
                <a:lnTo>
                  <a:pt x="298" y="2361"/>
                </a:lnTo>
                <a:cubicBezTo>
                  <a:pt x="299" y="2360"/>
                  <a:pt x="300" y="2360"/>
                  <a:pt x="300" y="2360"/>
                </a:cubicBezTo>
                <a:lnTo>
                  <a:pt x="316" y="2357"/>
                </a:lnTo>
                <a:lnTo>
                  <a:pt x="332" y="2359"/>
                </a:lnTo>
                <a:lnTo>
                  <a:pt x="333" y="2359"/>
                </a:lnTo>
                <a:cubicBezTo>
                  <a:pt x="333" y="2357"/>
                  <a:pt x="333" y="2356"/>
                  <a:pt x="333" y="2354"/>
                </a:cubicBezTo>
                <a:lnTo>
                  <a:pt x="334" y="2352"/>
                </a:lnTo>
                <a:cubicBezTo>
                  <a:pt x="335" y="2349"/>
                  <a:pt x="337" y="2347"/>
                  <a:pt x="340" y="2347"/>
                </a:cubicBezTo>
                <a:lnTo>
                  <a:pt x="344" y="2346"/>
                </a:lnTo>
                <a:cubicBezTo>
                  <a:pt x="346" y="2346"/>
                  <a:pt x="348" y="2346"/>
                  <a:pt x="349" y="2347"/>
                </a:cubicBezTo>
                <a:cubicBezTo>
                  <a:pt x="350" y="2346"/>
                  <a:pt x="350" y="2345"/>
                  <a:pt x="351" y="2344"/>
                </a:cubicBezTo>
                <a:cubicBezTo>
                  <a:pt x="353" y="2343"/>
                  <a:pt x="356" y="2342"/>
                  <a:pt x="358" y="2342"/>
                </a:cubicBezTo>
                <a:cubicBezTo>
                  <a:pt x="360" y="2343"/>
                  <a:pt x="363" y="2343"/>
                  <a:pt x="364" y="2345"/>
                </a:cubicBezTo>
                <a:lnTo>
                  <a:pt x="366" y="2347"/>
                </a:lnTo>
                <a:cubicBezTo>
                  <a:pt x="366" y="2349"/>
                  <a:pt x="367" y="2350"/>
                  <a:pt x="367" y="2352"/>
                </a:cubicBezTo>
                <a:lnTo>
                  <a:pt x="367" y="2354"/>
                </a:lnTo>
                <a:cubicBezTo>
                  <a:pt x="367" y="2355"/>
                  <a:pt x="367" y="2356"/>
                  <a:pt x="366" y="2357"/>
                </a:cubicBezTo>
                <a:lnTo>
                  <a:pt x="366" y="2359"/>
                </a:lnTo>
                <a:lnTo>
                  <a:pt x="368" y="2359"/>
                </a:lnTo>
                <a:cubicBezTo>
                  <a:pt x="370" y="2359"/>
                  <a:pt x="373" y="2360"/>
                  <a:pt x="375" y="2363"/>
                </a:cubicBezTo>
                <a:cubicBezTo>
                  <a:pt x="377" y="2366"/>
                  <a:pt x="376" y="2369"/>
                  <a:pt x="375" y="2371"/>
                </a:cubicBezTo>
                <a:lnTo>
                  <a:pt x="373" y="2374"/>
                </a:lnTo>
                <a:cubicBezTo>
                  <a:pt x="372" y="2375"/>
                  <a:pt x="371" y="2376"/>
                  <a:pt x="370" y="2377"/>
                </a:cubicBezTo>
                <a:lnTo>
                  <a:pt x="372" y="2378"/>
                </a:lnTo>
                <a:lnTo>
                  <a:pt x="385" y="2375"/>
                </a:lnTo>
                <a:cubicBezTo>
                  <a:pt x="388" y="2374"/>
                  <a:pt x="391" y="2374"/>
                  <a:pt x="393" y="2375"/>
                </a:cubicBezTo>
                <a:lnTo>
                  <a:pt x="403" y="2380"/>
                </a:lnTo>
                <a:lnTo>
                  <a:pt x="407" y="2381"/>
                </a:lnTo>
                <a:lnTo>
                  <a:pt x="408" y="2379"/>
                </a:lnTo>
                <a:cubicBezTo>
                  <a:pt x="410" y="2376"/>
                  <a:pt x="415" y="2376"/>
                  <a:pt x="418" y="2378"/>
                </a:cubicBezTo>
                <a:cubicBezTo>
                  <a:pt x="420" y="2379"/>
                  <a:pt x="423" y="2382"/>
                  <a:pt x="423" y="2385"/>
                </a:cubicBezTo>
                <a:cubicBezTo>
                  <a:pt x="423" y="2385"/>
                  <a:pt x="423" y="2387"/>
                  <a:pt x="423" y="2388"/>
                </a:cubicBezTo>
                <a:lnTo>
                  <a:pt x="423" y="2390"/>
                </a:lnTo>
                <a:cubicBezTo>
                  <a:pt x="423" y="2391"/>
                  <a:pt x="423" y="2392"/>
                  <a:pt x="422" y="2393"/>
                </a:cubicBezTo>
                <a:lnTo>
                  <a:pt x="418" y="2400"/>
                </a:lnTo>
                <a:cubicBezTo>
                  <a:pt x="417" y="2402"/>
                  <a:pt x="415" y="2404"/>
                  <a:pt x="413" y="2404"/>
                </a:cubicBezTo>
                <a:lnTo>
                  <a:pt x="404" y="2407"/>
                </a:lnTo>
                <a:lnTo>
                  <a:pt x="393" y="2407"/>
                </a:lnTo>
                <a:lnTo>
                  <a:pt x="388" y="2409"/>
                </a:lnTo>
                <a:cubicBezTo>
                  <a:pt x="386" y="2410"/>
                  <a:pt x="384" y="2410"/>
                  <a:pt x="382" y="2409"/>
                </a:cubicBezTo>
                <a:cubicBezTo>
                  <a:pt x="382" y="2409"/>
                  <a:pt x="382" y="2409"/>
                  <a:pt x="381" y="2409"/>
                </a:cubicBezTo>
                <a:lnTo>
                  <a:pt x="381" y="2409"/>
                </a:lnTo>
                <a:lnTo>
                  <a:pt x="381" y="2409"/>
                </a:lnTo>
                <a:cubicBezTo>
                  <a:pt x="381" y="2410"/>
                  <a:pt x="382" y="2411"/>
                  <a:pt x="382" y="2411"/>
                </a:cubicBezTo>
                <a:lnTo>
                  <a:pt x="382" y="2415"/>
                </a:lnTo>
                <a:cubicBezTo>
                  <a:pt x="382" y="2416"/>
                  <a:pt x="382" y="2416"/>
                  <a:pt x="382" y="2417"/>
                </a:cubicBezTo>
                <a:lnTo>
                  <a:pt x="385" y="2419"/>
                </a:lnTo>
                <a:cubicBezTo>
                  <a:pt x="387" y="2417"/>
                  <a:pt x="389" y="2417"/>
                  <a:pt x="391" y="2417"/>
                </a:cubicBezTo>
                <a:cubicBezTo>
                  <a:pt x="392" y="2417"/>
                  <a:pt x="393" y="2417"/>
                  <a:pt x="395" y="2418"/>
                </a:cubicBezTo>
                <a:lnTo>
                  <a:pt x="397" y="2415"/>
                </a:lnTo>
                <a:cubicBezTo>
                  <a:pt x="398" y="2414"/>
                  <a:pt x="399" y="2414"/>
                  <a:pt x="400" y="2413"/>
                </a:cubicBezTo>
                <a:lnTo>
                  <a:pt x="402" y="2412"/>
                </a:lnTo>
                <a:cubicBezTo>
                  <a:pt x="403" y="2412"/>
                  <a:pt x="404" y="2412"/>
                  <a:pt x="405" y="2412"/>
                </a:cubicBezTo>
                <a:cubicBezTo>
                  <a:pt x="406" y="2412"/>
                  <a:pt x="408" y="2412"/>
                  <a:pt x="409" y="2412"/>
                </a:cubicBezTo>
                <a:lnTo>
                  <a:pt x="413" y="2413"/>
                </a:lnTo>
                <a:cubicBezTo>
                  <a:pt x="415" y="2411"/>
                  <a:pt x="417" y="2410"/>
                  <a:pt x="420" y="2411"/>
                </a:cubicBezTo>
                <a:cubicBezTo>
                  <a:pt x="420" y="2411"/>
                  <a:pt x="420" y="2411"/>
                  <a:pt x="421" y="2411"/>
                </a:cubicBezTo>
                <a:lnTo>
                  <a:pt x="421" y="2408"/>
                </a:lnTo>
                <a:cubicBezTo>
                  <a:pt x="421" y="2407"/>
                  <a:pt x="422" y="2405"/>
                  <a:pt x="423" y="2404"/>
                </a:cubicBezTo>
                <a:lnTo>
                  <a:pt x="425" y="2402"/>
                </a:lnTo>
                <a:cubicBezTo>
                  <a:pt x="425" y="2401"/>
                  <a:pt x="426" y="2401"/>
                  <a:pt x="426" y="2400"/>
                </a:cubicBezTo>
                <a:lnTo>
                  <a:pt x="433" y="2397"/>
                </a:lnTo>
                <a:cubicBezTo>
                  <a:pt x="434" y="2396"/>
                  <a:pt x="434" y="2396"/>
                  <a:pt x="435" y="2396"/>
                </a:cubicBezTo>
                <a:lnTo>
                  <a:pt x="456" y="2394"/>
                </a:lnTo>
                <a:cubicBezTo>
                  <a:pt x="457" y="2393"/>
                  <a:pt x="458" y="2394"/>
                  <a:pt x="459" y="2394"/>
                </a:cubicBezTo>
                <a:lnTo>
                  <a:pt x="462" y="2394"/>
                </a:lnTo>
                <a:cubicBezTo>
                  <a:pt x="463" y="2395"/>
                  <a:pt x="465" y="2396"/>
                  <a:pt x="466" y="2397"/>
                </a:cubicBezTo>
                <a:lnTo>
                  <a:pt x="467" y="2399"/>
                </a:lnTo>
                <a:cubicBezTo>
                  <a:pt x="468" y="2399"/>
                  <a:pt x="468" y="2400"/>
                  <a:pt x="469" y="2400"/>
                </a:cubicBezTo>
                <a:lnTo>
                  <a:pt x="472" y="2406"/>
                </a:lnTo>
                <a:lnTo>
                  <a:pt x="477" y="2411"/>
                </a:lnTo>
                <a:lnTo>
                  <a:pt x="483" y="2423"/>
                </a:lnTo>
                <a:lnTo>
                  <a:pt x="485" y="2427"/>
                </a:lnTo>
                <a:cubicBezTo>
                  <a:pt x="485" y="2428"/>
                  <a:pt x="485" y="2429"/>
                  <a:pt x="486" y="2430"/>
                </a:cubicBezTo>
                <a:lnTo>
                  <a:pt x="487" y="2436"/>
                </a:lnTo>
                <a:cubicBezTo>
                  <a:pt x="487" y="2437"/>
                  <a:pt x="487" y="2438"/>
                  <a:pt x="487" y="2439"/>
                </a:cubicBezTo>
                <a:lnTo>
                  <a:pt x="488" y="2440"/>
                </a:lnTo>
                <a:lnTo>
                  <a:pt x="488" y="2440"/>
                </a:lnTo>
                <a:cubicBezTo>
                  <a:pt x="490" y="2440"/>
                  <a:pt x="491" y="2439"/>
                  <a:pt x="493" y="2440"/>
                </a:cubicBezTo>
                <a:lnTo>
                  <a:pt x="495" y="2440"/>
                </a:lnTo>
                <a:cubicBezTo>
                  <a:pt x="497" y="2440"/>
                  <a:pt x="498" y="2441"/>
                  <a:pt x="500" y="2442"/>
                </a:cubicBezTo>
                <a:lnTo>
                  <a:pt x="511" y="2451"/>
                </a:lnTo>
                <a:lnTo>
                  <a:pt x="521" y="2464"/>
                </a:lnTo>
                <a:lnTo>
                  <a:pt x="566" y="2468"/>
                </a:lnTo>
                <a:lnTo>
                  <a:pt x="578" y="2463"/>
                </a:lnTo>
                <a:cubicBezTo>
                  <a:pt x="580" y="2463"/>
                  <a:pt x="581" y="2463"/>
                  <a:pt x="582" y="2463"/>
                </a:cubicBezTo>
                <a:lnTo>
                  <a:pt x="585" y="2463"/>
                </a:lnTo>
                <a:lnTo>
                  <a:pt x="585" y="2462"/>
                </a:lnTo>
                <a:lnTo>
                  <a:pt x="583" y="2458"/>
                </a:lnTo>
                <a:cubicBezTo>
                  <a:pt x="582" y="2455"/>
                  <a:pt x="583" y="2451"/>
                  <a:pt x="585" y="2449"/>
                </a:cubicBezTo>
                <a:cubicBezTo>
                  <a:pt x="586" y="2448"/>
                  <a:pt x="588" y="2447"/>
                  <a:pt x="590" y="2446"/>
                </a:cubicBezTo>
                <a:lnTo>
                  <a:pt x="590" y="2445"/>
                </a:lnTo>
                <a:lnTo>
                  <a:pt x="591" y="2443"/>
                </a:lnTo>
                <a:cubicBezTo>
                  <a:pt x="592" y="2442"/>
                  <a:pt x="592" y="2441"/>
                  <a:pt x="593" y="2441"/>
                </a:cubicBezTo>
                <a:lnTo>
                  <a:pt x="602" y="2432"/>
                </a:lnTo>
                <a:cubicBezTo>
                  <a:pt x="603" y="2432"/>
                  <a:pt x="604" y="2431"/>
                  <a:pt x="604" y="2431"/>
                </a:cubicBezTo>
                <a:lnTo>
                  <a:pt x="607" y="2430"/>
                </a:lnTo>
                <a:lnTo>
                  <a:pt x="615" y="2425"/>
                </a:lnTo>
                <a:lnTo>
                  <a:pt x="624" y="2414"/>
                </a:lnTo>
                <a:cubicBezTo>
                  <a:pt x="627" y="2412"/>
                  <a:pt x="632" y="2412"/>
                  <a:pt x="635" y="2415"/>
                </a:cubicBezTo>
                <a:cubicBezTo>
                  <a:pt x="635" y="2416"/>
                  <a:pt x="637" y="2417"/>
                  <a:pt x="638" y="2418"/>
                </a:cubicBezTo>
                <a:lnTo>
                  <a:pt x="638" y="2419"/>
                </a:lnTo>
                <a:lnTo>
                  <a:pt x="650" y="2418"/>
                </a:lnTo>
                <a:lnTo>
                  <a:pt x="659" y="2414"/>
                </a:lnTo>
                <a:lnTo>
                  <a:pt x="667" y="2409"/>
                </a:lnTo>
                <a:cubicBezTo>
                  <a:pt x="667" y="2408"/>
                  <a:pt x="668" y="2408"/>
                  <a:pt x="669" y="2408"/>
                </a:cubicBezTo>
                <a:lnTo>
                  <a:pt x="677" y="2406"/>
                </a:lnTo>
                <a:lnTo>
                  <a:pt x="679" y="2404"/>
                </a:lnTo>
                <a:lnTo>
                  <a:pt x="700" y="2378"/>
                </a:lnTo>
                <a:lnTo>
                  <a:pt x="712" y="2370"/>
                </a:lnTo>
                <a:lnTo>
                  <a:pt x="719" y="2359"/>
                </a:lnTo>
                <a:cubicBezTo>
                  <a:pt x="720" y="2358"/>
                  <a:pt x="721" y="2357"/>
                  <a:pt x="723" y="2357"/>
                </a:cubicBezTo>
                <a:lnTo>
                  <a:pt x="726" y="2355"/>
                </a:lnTo>
                <a:cubicBezTo>
                  <a:pt x="727" y="2355"/>
                  <a:pt x="728" y="2355"/>
                  <a:pt x="729" y="2355"/>
                </a:cubicBezTo>
                <a:lnTo>
                  <a:pt x="734" y="2354"/>
                </a:lnTo>
                <a:lnTo>
                  <a:pt x="734" y="2350"/>
                </a:lnTo>
                <a:cubicBezTo>
                  <a:pt x="735" y="2348"/>
                  <a:pt x="737" y="2345"/>
                  <a:pt x="740" y="2344"/>
                </a:cubicBezTo>
                <a:cubicBezTo>
                  <a:pt x="742" y="2343"/>
                  <a:pt x="746" y="2344"/>
                  <a:pt x="748" y="2346"/>
                </a:cubicBezTo>
                <a:lnTo>
                  <a:pt x="751" y="2349"/>
                </a:lnTo>
                <a:cubicBezTo>
                  <a:pt x="752" y="2350"/>
                  <a:pt x="753" y="2352"/>
                  <a:pt x="753" y="2353"/>
                </a:cubicBezTo>
                <a:lnTo>
                  <a:pt x="753" y="2357"/>
                </a:lnTo>
                <a:cubicBezTo>
                  <a:pt x="754" y="2358"/>
                  <a:pt x="753" y="2360"/>
                  <a:pt x="753" y="2361"/>
                </a:cubicBezTo>
                <a:lnTo>
                  <a:pt x="751" y="2365"/>
                </a:lnTo>
                <a:cubicBezTo>
                  <a:pt x="751" y="2366"/>
                  <a:pt x="750" y="2367"/>
                  <a:pt x="749" y="2368"/>
                </a:cubicBezTo>
                <a:lnTo>
                  <a:pt x="746" y="2370"/>
                </a:lnTo>
                <a:cubicBezTo>
                  <a:pt x="745" y="2371"/>
                  <a:pt x="744" y="2372"/>
                  <a:pt x="743" y="2372"/>
                </a:cubicBezTo>
                <a:lnTo>
                  <a:pt x="735" y="2375"/>
                </a:lnTo>
                <a:lnTo>
                  <a:pt x="729" y="2383"/>
                </a:lnTo>
                <a:lnTo>
                  <a:pt x="715" y="2402"/>
                </a:lnTo>
                <a:lnTo>
                  <a:pt x="714" y="2405"/>
                </a:lnTo>
                <a:cubicBezTo>
                  <a:pt x="714" y="2407"/>
                  <a:pt x="713" y="2408"/>
                  <a:pt x="711" y="2409"/>
                </a:cubicBezTo>
                <a:lnTo>
                  <a:pt x="710" y="2411"/>
                </a:lnTo>
                <a:cubicBezTo>
                  <a:pt x="709" y="2411"/>
                  <a:pt x="709" y="2411"/>
                  <a:pt x="708" y="2412"/>
                </a:cubicBezTo>
                <a:lnTo>
                  <a:pt x="707" y="2412"/>
                </a:lnTo>
                <a:lnTo>
                  <a:pt x="691" y="2440"/>
                </a:lnTo>
                <a:lnTo>
                  <a:pt x="686" y="2446"/>
                </a:lnTo>
                <a:cubicBezTo>
                  <a:pt x="685" y="2447"/>
                  <a:pt x="684" y="2447"/>
                  <a:pt x="683" y="2448"/>
                </a:cubicBezTo>
                <a:lnTo>
                  <a:pt x="679" y="2449"/>
                </a:lnTo>
                <a:cubicBezTo>
                  <a:pt x="678" y="2450"/>
                  <a:pt x="677" y="2450"/>
                  <a:pt x="676" y="2450"/>
                </a:cubicBezTo>
                <a:lnTo>
                  <a:pt x="670" y="2451"/>
                </a:lnTo>
                <a:lnTo>
                  <a:pt x="665" y="2455"/>
                </a:lnTo>
                <a:lnTo>
                  <a:pt x="653" y="2471"/>
                </a:lnTo>
                <a:lnTo>
                  <a:pt x="645" y="2479"/>
                </a:lnTo>
                <a:cubicBezTo>
                  <a:pt x="644" y="2480"/>
                  <a:pt x="642" y="2481"/>
                  <a:pt x="640" y="2481"/>
                </a:cubicBezTo>
                <a:cubicBezTo>
                  <a:pt x="640" y="2482"/>
                  <a:pt x="640" y="2482"/>
                  <a:pt x="640" y="2483"/>
                </a:cubicBezTo>
                <a:lnTo>
                  <a:pt x="638" y="2486"/>
                </a:lnTo>
                <a:cubicBezTo>
                  <a:pt x="638" y="2487"/>
                  <a:pt x="638" y="2487"/>
                  <a:pt x="637" y="2488"/>
                </a:cubicBezTo>
                <a:lnTo>
                  <a:pt x="635" y="2490"/>
                </a:lnTo>
                <a:lnTo>
                  <a:pt x="634" y="2498"/>
                </a:lnTo>
                <a:cubicBezTo>
                  <a:pt x="633" y="2500"/>
                  <a:pt x="632" y="2501"/>
                  <a:pt x="631" y="2502"/>
                </a:cubicBezTo>
                <a:lnTo>
                  <a:pt x="631" y="2504"/>
                </a:lnTo>
                <a:lnTo>
                  <a:pt x="631" y="2517"/>
                </a:lnTo>
                <a:lnTo>
                  <a:pt x="631" y="2518"/>
                </a:lnTo>
                <a:cubicBezTo>
                  <a:pt x="632" y="2519"/>
                  <a:pt x="632" y="2520"/>
                  <a:pt x="632" y="2520"/>
                </a:cubicBezTo>
                <a:lnTo>
                  <a:pt x="632" y="2522"/>
                </a:lnTo>
                <a:cubicBezTo>
                  <a:pt x="632" y="2523"/>
                  <a:pt x="633" y="2523"/>
                  <a:pt x="632" y="2524"/>
                </a:cubicBezTo>
                <a:lnTo>
                  <a:pt x="631" y="2532"/>
                </a:lnTo>
                <a:lnTo>
                  <a:pt x="627" y="2540"/>
                </a:lnTo>
                <a:cubicBezTo>
                  <a:pt x="626" y="2542"/>
                  <a:pt x="624" y="2543"/>
                  <a:pt x="622" y="2544"/>
                </a:cubicBezTo>
                <a:cubicBezTo>
                  <a:pt x="619" y="2544"/>
                  <a:pt x="617" y="2544"/>
                  <a:pt x="615" y="2542"/>
                </a:cubicBezTo>
                <a:lnTo>
                  <a:pt x="613" y="2540"/>
                </a:lnTo>
                <a:cubicBezTo>
                  <a:pt x="612" y="2540"/>
                  <a:pt x="612" y="2540"/>
                  <a:pt x="612" y="2540"/>
                </a:cubicBezTo>
                <a:lnTo>
                  <a:pt x="607" y="2540"/>
                </a:lnTo>
                <a:lnTo>
                  <a:pt x="592" y="2540"/>
                </a:lnTo>
                <a:lnTo>
                  <a:pt x="587" y="2541"/>
                </a:lnTo>
                <a:lnTo>
                  <a:pt x="574" y="2545"/>
                </a:lnTo>
                <a:cubicBezTo>
                  <a:pt x="573" y="2545"/>
                  <a:pt x="572" y="2545"/>
                  <a:pt x="572" y="2545"/>
                </a:cubicBezTo>
                <a:lnTo>
                  <a:pt x="549" y="2546"/>
                </a:lnTo>
                <a:cubicBezTo>
                  <a:pt x="548" y="2546"/>
                  <a:pt x="547" y="2546"/>
                  <a:pt x="546" y="2545"/>
                </a:cubicBezTo>
                <a:lnTo>
                  <a:pt x="542" y="2543"/>
                </a:lnTo>
                <a:cubicBezTo>
                  <a:pt x="541" y="2543"/>
                  <a:pt x="540" y="2543"/>
                  <a:pt x="540" y="2542"/>
                </a:cubicBezTo>
                <a:lnTo>
                  <a:pt x="536" y="2538"/>
                </a:lnTo>
                <a:lnTo>
                  <a:pt x="514" y="2533"/>
                </a:lnTo>
                <a:lnTo>
                  <a:pt x="500" y="2534"/>
                </a:lnTo>
                <a:cubicBezTo>
                  <a:pt x="499" y="2534"/>
                  <a:pt x="498" y="2534"/>
                  <a:pt x="497" y="2533"/>
                </a:cubicBezTo>
                <a:lnTo>
                  <a:pt x="473" y="2527"/>
                </a:lnTo>
                <a:lnTo>
                  <a:pt x="473" y="2527"/>
                </a:lnTo>
                <a:lnTo>
                  <a:pt x="468" y="2530"/>
                </a:lnTo>
                <a:cubicBezTo>
                  <a:pt x="467" y="2530"/>
                  <a:pt x="467" y="2530"/>
                  <a:pt x="466" y="2530"/>
                </a:cubicBezTo>
                <a:lnTo>
                  <a:pt x="462" y="2531"/>
                </a:lnTo>
                <a:lnTo>
                  <a:pt x="444" y="2532"/>
                </a:lnTo>
                <a:lnTo>
                  <a:pt x="438" y="2534"/>
                </a:lnTo>
                <a:cubicBezTo>
                  <a:pt x="437" y="2535"/>
                  <a:pt x="436" y="2535"/>
                  <a:pt x="436" y="2535"/>
                </a:cubicBezTo>
                <a:lnTo>
                  <a:pt x="401" y="2538"/>
                </a:lnTo>
                <a:lnTo>
                  <a:pt x="396" y="2540"/>
                </a:lnTo>
                <a:cubicBezTo>
                  <a:pt x="396" y="2541"/>
                  <a:pt x="396" y="2541"/>
                  <a:pt x="396" y="2542"/>
                </a:cubicBezTo>
                <a:lnTo>
                  <a:pt x="396" y="2545"/>
                </a:lnTo>
                <a:cubicBezTo>
                  <a:pt x="396" y="2546"/>
                  <a:pt x="396" y="2547"/>
                  <a:pt x="396" y="2548"/>
                </a:cubicBezTo>
                <a:lnTo>
                  <a:pt x="394" y="2552"/>
                </a:lnTo>
                <a:cubicBezTo>
                  <a:pt x="394" y="2553"/>
                  <a:pt x="393" y="2554"/>
                  <a:pt x="392" y="2555"/>
                </a:cubicBezTo>
                <a:lnTo>
                  <a:pt x="396" y="2569"/>
                </a:lnTo>
                <a:cubicBezTo>
                  <a:pt x="397" y="2573"/>
                  <a:pt x="396" y="2577"/>
                  <a:pt x="392" y="2579"/>
                </a:cubicBezTo>
                <a:lnTo>
                  <a:pt x="391" y="2580"/>
                </a:lnTo>
                <a:lnTo>
                  <a:pt x="390" y="2583"/>
                </a:lnTo>
                <a:lnTo>
                  <a:pt x="372" y="2602"/>
                </a:lnTo>
                <a:cubicBezTo>
                  <a:pt x="371" y="2603"/>
                  <a:pt x="370" y="2603"/>
                  <a:pt x="369" y="2603"/>
                </a:cubicBezTo>
                <a:lnTo>
                  <a:pt x="365" y="2605"/>
                </a:lnTo>
                <a:cubicBezTo>
                  <a:pt x="364" y="2605"/>
                  <a:pt x="363" y="2605"/>
                  <a:pt x="362" y="2605"/>
                </a:cubicBezTo>
                <a:lnTo>
                  <a:pt x="347" y="2603"/>
                </a:lnTo>
                <a:cubicBezTo>
                  <a:pt x="346" y="2602"/>
                  <a:pt x="345" y="2602"/>
                  <a:pt x="345" y="2601"/>
                </a:cubicBezTo>
                <a:lnTo>
                  <a:pt x="342" y="2599"/>
                </a:lnTo>
                <a:lnTo>
                  <a:pt x="334" y="2599"/>
                </a:lnTo>
                <a:lnTo>
                  <a:pt x="334" y="2602"/>
                </a:lnTo>
                <a:cubicBezTo>
                  <a:pt x="335" y="2604"/>
                  <a:pt x="335" y="2605"/>
                  <a:pt x="334" y="2607"/>
                </a:cubicBezTo>
                <a:lnTo>
                  <a:pt x="330" y="2617"/>
                </a:lnTo>
                <a:lnTo>
                  <a:pt x="328" y="2629"/>
                </a:lnTo>
                <a:lnTo>
                  <a:pt x="329" y="2655"/>
                </a:lnTo>
                <a:cubicBezTo>
                  <a:pt x="329" y="2656"/>
                  <a:pt x="329" y="2657"/>
                  <a:pt x="328" y="2658"/>
                </a:cubicBezTo>
                <a:lnTo>
                  <a:pt x="323" y="2669"/>
                </a:lnTo>
                <a:cubicBezTo>
                  <a:pt x="323" y="2670"/>
                  <a:pt x="322" y="2671"/>
                  <a:pt x="321" y="2672"/>
                </a:cubicBezTo>
                <a:lnTo>
                  <a:pt x="311" y="2680"/>
                </a:lnTo>
                <a:lnTo>
                  <a:pt x="310" y="2684"/>
                </a:lnTo>
                <a:cubicBezTo>
                  <a:pt x="310" y="2684"/>
                  <a:pt x="310" y="2685"/>
                  <a:pt x="309" y="2685"/>
                </a:cubicBezTo>
                <a:lnTo>
                  <a:pt x="307" y="2689"/>
                </a:lnTo>
                <a:cubicBezTo>
                  <a:pt x="307" y="2690"/>
                  <a:pt x="306" y="2691"/>
                  <a:pt x="306" y="2691"/>
                </a:cubicBezTo>
                <a:lnTo>
                  <a:pt x="292" y="2703"/>
                </a:lnTo>
                <a:cubicBezTo>
                  <a:pt x="291" y="2704"/>
                  <a:pt x="291" y="2704"/>
                  <a:pt x="290" y="2704"/>
                </a:cubicBezTo>
                <a:cubicBezTo>
                  <a:pt x="291" y="2706"/>
                  <a:pt x="290" y="2708"/>
                  <a:pt x="289" y="2710"/>
                </a:cubicBezTo>
                <a:lnTo>
                  <a:pt x="280" y="2725"/>
                </a:lnTo>
                <a:cubicBezTo>
                  <a:pt x="279" y="2727"/>
                  <a:pt x="278" y="2728"/>
                  <a:pt x="276" y="2728"/>
                </a:cubicBezTo>
                <a:lnTo>
                  <a:pt x="271" y="2730"/>
                </a:lnTo>
                <a:lnTo>
                  <a:pt x="259" y="2731"/>
                </a:lnTo>
                <a:lnTo>
                  <a:pt x="266" y="2735"/>
                </a:lnTo>
                <a:cubicBezTo>
                  <a:pt x="267" y="2735"/>
                  <a:pt x="268" y="2737"/>
                  <a:pt x="269" y="2738"/>
                </a:cubicBezTo>
                <a:lnTo>
                  <a:pt x="271" y="2742"/>
                </a:lnTo>
                <a:cubicBezTo>
                  <a:pt x="272" y="2745"/>
                  <a:pt x="272" y="2749"/>
                  <a:pt x="269" y="2751"/>
                </a:cubicBezTo>
                <a:cubicBezTo>
                  <a:pt x="267" y="2754"/>
                  <a:pt x="263" y="2754"/>
                  <a:pt x="260" y="2753"/>
                </a:cubicBezTo>
                <a:lnTo>
                  <a:pt x="258" y="2752"/>
                </a:lnTo>
                <a:lnTo>
                  <a:pt x="252" y="2752"/>
                </a:lnTo>
                <a:cubicBezTo>
                  <a:pt x="251" y="2752"/>
                  <a:pt x="250" y="2751"/>
                  <a:pt x="249" y="2751"/>
                </a:cubicBezTo>
                <a:cubicBezTo>
                  <a:pt x="247" y="2751"/>
                  <a:pt x="245" y="2751"/>
                  <a:pt x="243" y="2750"/>
                </a:cubicBezTo>
                <a:cubicBezTo>
                  <a:pt x="241" y="2749"/>
                  <a:pt x="238" y="2747"/>
                  <a:pt x="238" y="2744"/>
                </a:cubicBezTo>
                <a:lnTo>
                  <a:pt x="238" y="2743"/>
                </a:lnTo>
                <a:lnTo>
                  <a:pt x="238" y="2743"/>
                </a:lnTo>
                <a:lnTo>
                  <a:pt x="237" y="2743"/>
                </a:lnTo>
                <a:lnTo>
                  <a:pt x="236" y="2745"/>
                </a:lnTo>
                <a:lnTo>
                  <a:pt x="234" y="2767"/>
                </a:lnTo>
                <a:cubicBezTo>
                  <a:pt x="234" y="2768"/>
                  <a:pt x="233" y="2769"/>
                  <a:pt x="233" y="2769"/>
                </a:cubicBezTo>
                <a:lnTo>
                  <a:pt x="231" y="2773"/>
                </a:lnTo>
                <a:cubicBezTo>
                  <a:pt x="231" y="2776"/>
                  <a:pt x="229" y="2778"/>
                  <a:pt x="227" y="2779"/>
                </a:cubicBezTo>
                <a:lnTo>
                  <a:pt x="214" y="2786"/>
                </a:lnTo>
                <a:cubicBezTo>
                  <a:pt x="213" y="2786"/>
                  <a:pt x="213" y="2787"/>
                  <a:pt x="213" y="2787"/>
                </a:cubicBezTo>
                <a:lnTo>
                  <a:pt x="213" y="2790"/>
                </a:lnTo>
                <a:lnTo>
                  <a:pt x="213" y="2795"/>
                </a:lnTo>
                <a:cubicBezTo>
                  <a:pt x="213" y="2796"/>
                  <a:pt x="212" y="2797"/>
                  <a:pt x="212" y="2797"/>
                </a:cubicBezTo>
                <a:cubicBezTo>
                  <a:pt x="211" y="2800"/>
                  <a:pt x="209" y="2803"/>
                  <a:pt x="207" y="2803"/>
                </a:cubicBezTo>
                <a:lnTo>
                  <a:pt x="205" y="2804"/>
                </a:lnTo>
                <a:lnTo>
                  <a:pt x="199" y="2808"/>
                </a:lnTo>
                <a:lnTo>
                  <a:pt x="178" y="2831"/>
                </a:lnTo>
                <a:cubicBezTo>
                  <a:pt x="177" y="2831"/>
                  <a:pt x="176" y="2832"/>
                  <a:pt x="176" y="2832"/>
                </a:cubicBezTo>
                <a:lnTo>
                  <a:pt x="168" y="2836"/>
                </a:lnTo>
                <a:cubicBezTo>
                  <a:pt x="167" y="2837"/>
                  <a:pt x="166" y="2837"/>
                  <a:pt x="164" y="2837"/>
                </a:cubicBezTo>
                <a:lnTo>
                  <a:pt x="163" y="2837"/>
                </a:lnTo>
                <a:lnTo>
                  <a:pt x="162" y="2840"/>
                </a:lnTo>
                <a:lnTo>
                  <a:pt x="158" y="2845"/>
                </a:lnTo>
                <a:cubicBezTo>
                  <a:pt x="158" y="2846"/>
                  <a:pt x="157" y="2847"/>
                  <a:pt x="156" y="2848"/>
                </a:cubicBezTo>
                <a:lnTo>
                  <a:pt x="152" y="2850"/>
                </a:lnTo>
                <a:cubicBezTo>
                  <a:pt x="149" y="2852"/>
                  <a:pt x="147" y="2852"/>
                  <a:pt x="144" y="2851"/>
                </a:cubicBezTo>
                <a:lnTo>
                  <a:pt x="140" y="2849"/>
                </a:lnTo>
                <a:cubicBezTo>
                  <a:pt x="139" y="2848"/>
                  <a:pt x="139" y="2848"/>
                  <a:pt x="138" y="2847"/>
                </a:cubicBezTo>
                <a:lnTo>
                  <a:pt x="135" y="2844"/>
                </a:lnTo>
                <a:lnTo>
                  <a:pt x="130" y="2847"/>
                </a:lnTo>
                <a:lnTo>
                  <a:pt x="122" y="2851"/>
                </a:lnTo>
                <a:lnTo>
                  <a:pt x="105" y="2859"/>
                </a:lnTo>
                <a:lnTo>
                  <a:pt x="103" y="2864"/>
                </a:lnTo>
                <a:lnTo>
                  <a:pt x="103" y="2867"/>
                </a:lnTo>
                <a:cubicBezTo>
                  <a:pt x="104" y="2868"/>
                  <a:pt x="104" y="2869"/>
                  <a:pt x="104" y="2869"/>
                </a:cubicBezTo>
                <a:cubicBezTo>
                  <a:pt x="105" y="2870"/>
                  <a:pt x="106" y="2873"/>
                  <a:pt x="106" y="2874"/>
                </a:cubicBezTo>
                <a:cubicBezTo>
                  <a:pt x="106" y="2875"/>
                  <a:pt x="105" y="2879"/>
                  <a:pt x="104" y="2880"/>
                </a:cubicBezTo>
                <a:cubicBezTo>
                  <a:pt x="104" y="2880"/>
                  <a:pt x="104" y="2881"/>
                  <a:pt x="103" y="2881"/>
                </a:cubicBezTo>
                <a:lnTo>
                  <a:pt x="104" y="2881"/>
                </a:lnTo>
                <a:lnTo>
                  <a:pt x="111" y="2881"/>
                </a:lnTo>
                <a:lnTo>
                  <a:pt x="120" y="2877"/>
                </a:lnTo>
                <a:lnTo>
                  <a:pt x="119" y="2874"/>
                </a:lnTo>
                <a:lnTo>
                  <a:pt x="119" y="2868"/>
                </a:lnTo>
                <a:cubicBezTo>
                  <a:pt x="119" y="2866"/>
                  <a:pt x="120" y="2864"/>
                  <a:pt x="122" y="2862"/>
                </a:cubicBezTo>
                <a:lnTo>
                  <a:pt x="126" y="2859"/>
                </a:lnTo>
                <a:cubicBezTo>
                  <a:pt x="127" y="2858"/>
                  <a:pt x="127" y="2858"/>
                  <a:pt x="128" y="2858"/>
                </a:cubicBezTo>
                <a:lnTo>
                  <a:pt x="133" y="2856"/>
                </a:lnTo>
                <a:cubicBezTo>
                  <a:pt x="134" y="2856"/>
                  <a:pt x="135" y="2855"/>
                  <a:pt x="136" y="2855"/>
                </a:cubicBezTo>
                <a:lnTo>
                  <a:pt x="140" y="2855"/>
                </a:lnTo>
                <a:cubicBezTo>
                  <a:pt x="141" y="2855"/>
                  <a:pt x="142" y="2855"/>
                  <a:pt x="143" y="2856"/>
                </a:cubicBezTo>
                <a:lnTo>
                  <a:pt x="153" y="2861"/>
                </a:lnTo>
                <a:lnTo>
                  <a:pt x="159" y="2862"/>
                </a:lnTo>
                <a:cubicBezTo>
                  <a:pt x="160" y="2862"/>
                  <a:pt x="161" y="2862"/>
                  <a:pt x="161" y="2863"/>
                </a:cubicBezTo>
                <a:lnTo>
                  <a:pt x="173" y="2868"/>
                </a:lnTo>
                <a:lnTo>
                  <a:pt x="178" y="2872"/>
                </a:lnTo>
                <a:cubicBezTo>
                  <a:pt x="179" y="2872"/>
                  <a:pt x="179" y="2873"/>
                  <a:pt x="180" y="2873"/>
                </a:cubicBezTo>
                <a:lnTo>
                  <a:pt x="183" y="2877"/>
                </a:lnTo>
                <a:lnTo>
                  <a:pt x="191" y="2891"/>
                </a:lnTo>
                <a:cubicBezTo>
                  <a:pt x="191" y="2892"/>
                  <a:pt x="192" y="2893"/>
                  <a:pt x="192" y="2894"/>
                </a:cubicBezTo>
                <a:lnTo>
                  <a:pt x="192" y="2896"/>
                </a:lnTo>
                <a:lnTo>
                  <a:pt x="191" y="2899"/>
                </a:lnTo>
                <a:lnTo>
                  <a:pt x="192" y="2901"/>
                </a:lnTo>
                <a:lnTo>
                  <a:pt x="192" y="2901"/>
                </a:lnTo>
                <a:lnTo>
                  <a:pt x="198" y="2894"/>
                </a:lnTo>
                <a:cubicBezTo>
                  <a:pt x="199" y="2894"/>
                  <a:pt x="200" y="2893"/>
                  <a:pt x="200" y="2892"/>
                </a:cubicBezTo>
                <a:cubicBezTo>
                  <a:pt x="202" y="2891"/>
                  <a:pt x="203" y="2891"/>
                  <a:pt x="205" y="2890"/>
                </a:cubicBezTo>
                <a:lnTo>
                  <a:pt x="207" y="2890"/>
                </a:lnTo>
                <a:cubicBezTo>
                  <a:pt x="208" y="2890"/>
                  <a:pt x="209" y="2890"/>
                  <a:pt x="210" y="2890"/>
                </a:cubicBezTo>
                <a:lnTo>
                  <a:pt x="210" y="2890"/>
                </a:lnTo>
                <a:lnTo>
                  <a:pt x="213" y="2884"/>
                </a:lnTo>
                <a:cubicBezTo>
                  <a:pt x="213" y="2884"/>
                  <a:pt x="213" y="2884"/>
                  <a:pt x="213" y="2883"/>
                </a:cubicBezTo>
                <a:cubicBezTo>
                  <a:pt x="212" y="2883"/>
                  <a:pt x="211" y="2883"/>
                  <a:pt x="211" y="2882"/>
                </a:cubicBezTo>
                <a:lnTo>
                  <a:pt x="209" y="2881"/>
                </a:lnTo>
                <a:cubicBezTo>
                  <a:pt x="204" y="2882"/>
                  <a:pt x="201" y="2879"/>
                  <a:pt x="201" y="2875"/>
                </a:cubicBezTo>
                <a:cubicBezTo>
                  <a:pt x="200" y="2872"/>
                  <a:pt x="202" y="2868"/>
                  <a:pt x="205" y="2866"/>
                </a:cubicBezTo>
                <a:lnTo>
                  <a:pt x="209" y="2864"/>
                </a:lnTo>
                <a:lnTo>
                  <a:pt x="209" y="2861"/>
                </a:lnTo>
                <a:cubicBezTo>
                  <a:pt x="210" y="2859"/>
                  <a:pt x="211" y="2857"/>
                  <a:pt x="212" y="2856"/>
                </a:cubicBezTo>
                <a:lnTo>
                  <a:pt x="212" y="2855"/>
                </a:lnTo>
                <a:cubicBezTo>
                  <a:pt x="212" y="2853"/>
                  <a:pt x="213" y="2849"/>
                  <a:pt x="214" y="2848"/>
                </a:cubicBezTo>
                <a:lnTo>
                  <a:pt x="215" y="2847"/>
                </a:lnTo>
                <a:lnTo>
                  <a:pt x="215" y="2847"/>
                </a:lnTo>
                <a:lnTo>
                  <a:pt x="215" y="2843"/>
                </a:lnTo>
                <a:cubicBezTo>
                  <a:pt x="215" y="2839"/>
                  <a:pt x="217" y="2836"/>
                  <a:pt x="221" y="2835"/>
                </a:cubicBezTo>
                <a:lnTo>
                  <a:pt x="224" y="2834"/>
                </a:lnTo>
                <a:cubicBezTo>
                  <a:pt x="227" y="2834"/>
                  <a:pt x="230" y="2834"/>
                  <a:pt x="232" y="2836"/>
                </a:cubicBezTo>
                <a:lnTo>
                  <a:pt x="234" y="2838"/>
                </a:lnTo>
                <a:cubicBezTo>
                  <a:pt x="235" y="2839"/>
                  <a:pt x="235" y="2839"/>
                  <a:pt x="235" y="2839"/>
                </a:cubicBezTo>
                <a:lnTo>
                  <a:pt x="238" y="2836"/>
                </a:lnTo>
                <a:cubicBezTo>
                  <a:pt x="239" y="2836"/>
                  <a:pt x="240" y="2835"/>
                  <a:pt x="241" y="2834"/>
                </a:cubicBezTo>
                <a:lnTo>
                  <a:pt x="250" y="2831"/>
                </a:lnTo>
                <a:lnTo>
                  <a:pt x="253" y="2828"/>
                </a:lnTo>
                <a:cubicBezTo>
                  <a:pt x="253" y="2827"/>
                  <a:pt x="254" y="2826"/>
                  <a:pt x="256" y="2826"/>
                </a:cubicBezTo>
                <a:lnTo>
                  <a:pt x="259" y="2824"/>
                </a:lnTo>
                <a:cubicBezTo>
                  <a:pt x="261" y="2823"/>
                  <a:pt x="262" y="2823"/>
                  <a:pt x="264" y="2823"/>
                </a:cubicBezTo>
                <a:lnTo>
                  <a:pt x="268" y="2824"/>
                </a:lnTo>
                <a:lnTo>
                  <a:pt x="268" y="2823"/>
                </a:lnTo>
                <a:cubicBezTo>
                  <a:pt x="268" y="2822"/>
                  <a:pt x="268" y="2822"/>
                  <a:pt x="268" y="2821"/>
                </a:cubicBezTo>
                <a:cubicBezTo>
                  <a:pt x="268" y="2820"/>
                  <a:pt x="267" y="2817"/>
                  <a:pt x="268" y="2815"/>
                </a:cubicBezTo>
                <a:lnTo>
                  <a:pt x="268" y="2813"/>
                </a:lnTo>
                <a:cubicBezTo>
                  <a:pt x="269" y="2813"/>
                  <a:pt x="269" y="2812"/>
                  <a:pt x="270" y="2811"/>
                </a:cubicBezTo>
                <a:lnTo>
                  <a:pt x="272" y="2808"/>
                </a:lnTo>
                <a:lnTo>
                  <a:pt x="272" y="2808"/>
                </a:lnTo>
                <a:cubicBezTo>
                  <a:pt x="271" y="2805"/>
                  <a:pt x="271" y="2802"/>
                  <a:pt x="273" y="2799"/>
                </a:cubicBezTo>
                <a:lnTo>
                  <a:pt x="275" y="2797"/>
                </a:lnTo>
                <a:cubicBezTo>
                  <a:pt x="276" y="2796"/>
                  <a:pt x="278" y="2795"/>
                  <a:pt x="279" y="2795"/>
                </a:cubicBezTo>
                <a:lnTo>
                  <a:pt x="287" y="2793"/>
                </a:lnTo>
                <a:cubicBezTo>
                  <a:pt x="287" y="2792"/>
                  <a:pt x="288" y="2792"/>
                  <a:pt x="288" y="2791"/>
                </a:cubicBezTo>
                <a:cubicBezTo>
                  <a:pt x="290" y="2790"/>
                  <a:pt x="292" y="2790"/>
                  <a:pt x="294" y="2790"/>
                </a:cubicBezTo>
                <a:cubicBezTo>
                  <a:pt x="297" y="2791"/>
                  <a:pt x="301" y="2793"/>
                  <a:pt x="302" y="2796"/>
                </a:cubicBezTo>
                <a:lnTo>
                  <a:pt x="302" y="2797"/>
                </a:lnTo>
                <a:lnTo>
                  <a:pt x="330" y="2795"/>
                </a:lnTo>
                <a:lnTo>
                  <a:pt x="336" y="2792"/>
                </a:lnTo>
                <a:lnTo>
                  <a:pt x="349" y="2784"/>
                </a:lnTo>
                <a:cubicBezTo>
                  <a:pt x="350" y="2783"/>
                  <a:pt x="351" y="2783"/>
                  <a:pt x="353" y="2783"/>
                </a:cubicBezTo>
                <a:lnTo>
                  <a:pt x="362" y="2782"/>
                </a:lnTo>
                <a:cubicBezTo>
                  <a:pt x="362" y="2782"/>
                  <a:pt x="363" y="2782"/>
                  <a:pt x="364" y="2782"/>
                </a:cubicBezTo>
                <a:cubicBezTo>
                  <a:pt x="364" y="2780"/>
                  <a:pt x="364" y="2779"/>
                  <a:pt x="365" y="2778"/>
                </a:cubicBezTo>
                <a:cubicBezTo>
                  <a:pt x="366" y="2775"/>
                  <a:pt x="369" y="2773"/>
                  <a:pt x="373" y="2774"/>
                </a:cubicBezTo>
                <a:lnTo>
                  <a:pt x="375" y="2774"/>
                </a:lnTo>
                <a:cubicBezTo>
                  <a:pt x="375" y="2773"/>
                  <a:pt x="375" y="2772"/>
                  <a:pt x="375" y="2771"/>
                </a:cubicBezTo>
                <a:cubicBezTo>
                  <a:pt x="375" y="2769"/>
                  <a:pt x="375" y="2766"/>
                  <a:pt x="377" y="2764"/>
                </a:cubicBezTo>
                <a:cubicBezTo>
                  <a:pt x="378" y="2763"/>
                  <a:pt x="380" y="2762"/>
                  <a:pt x="381" y="2761"/>
                </a:cubicBezTo>
                <a:lnTo>
                  <a:pt x="382" y="2761"/>
                </a:lnTo>
                <a:cubicBezTo>
                  <a:pt x="382" y="2758"/>
                  <a:pt x="384" y="2756"/>
                  <a:pt x="387" y="2755"/>
                </a:cubicBezTo>
                <a:cubicBezTo>
                  <a:pt x="389" y="2754"/>
                  <a:pt x="391" y="2755"/>
                  <a:pt x="393" y="2756"/>
                </a:cubicBezTo>
                <a:lnTo>
                  <a:pt x="394" y="2756"/>
                </a:lnTo>
                <a:cubicBezTo>
                  <a:pt x="397" y="2754"/>
                  <a:pt x="400" y="2755"/>
                  <a:pt x="403" y="2757"/>
                </a:cubicBezTo>
                <a:cubicBezTo>
                  <a:pt x="405" y="2759"/>
                  <a:pt x="406" y="2763"/>
                  <a:pt x="405" y="2766"/>
                </a:cubicBezTo>
                <a:lnTo>
                  <a:pt x="399" y="2775"/>
                </a:lnTo>
                <a:lnTo>
                  <a:pt x="402" y="2782"/>
                </a:lnTo>
                <a:lnTo>
                  <a:pt x="407" y="2782"/>
                </a:lnTo>
                <a:cubicBezTo>
                  <a:pt x="410" y="2782"/>
                  <a:pt x="413" y="2783"/>
                  <a:pt x="415" y="2785"/>
                </a:cubicBezTo>
                <a:cubicBezTo>
                  <a:pt x="416" y="2788"/>
                  <a:pt x="416" y="2791"/>
                  <a:pt x="415" y="2793"/>
                </a:cubicBezTo>
                <a:lnTo>
                  <a:pt x="414" y="2795"/>
                </a:lnTo>
                <a:lnTo>
                  <a:pt x="415" y="2796"/>
                </a:lnTo>
                <a:lnTo>
                  <a:pt x="418" y="2797"/>
                </a:lnTo>
                <a:cubicBezTo>
                  <a:pt x="421" y="2798"/>
                  <a:pt x="422" y="2799"/>
                  <a:pt x="423" y="2802"/>
                </a:cubicBezTo>
                <a:cubicBezTo>
                  <a:pt x="424" y="2801"/>
                  <a:pt x="425" y="2801"/>
                  <a:pt x="425" y="2801"/>
                </a:cubicBezTo>
                <a:lnTo>
                  <a:pt x="430" y="2798"/>
                </a:lnTo>
                <a:cubicBezTo>
                  <a:pt x="431" y="2798"/>
                  <a:pt x="432" y="2797"/>
                  <a:pt x="432" y="2797"/>
                </a:cubicBezTo>
                <a:cubicBezTo>
                  <a:pt x="434" y="2797"/>
                  <a:pt x="438" y="2797"/>
                  <a:pt x="439" y="2797"/>
                </a:cubicBezTo>
                <a:lnTo>
                  <a:pt x="442" y="2798"/>
                </a:lnTo>
                <a:cubicBezTo>
                  <a:pt x="442" y="2799"/>
                  <a:pt x="443" y="2799"/>
                  <a:pt x="444" y="2800"/>
                </a:cubicBezTo>
                <a:lnTo>
                  <a:pt x="457" y="2811"/>
                </a:lnTo>
                <a:lnTo>
                  <a:pt x="470" y="2827"/>
                </a:lnTo>
                <a:cubicBezTo>
                  <a:pt x="471" y="2827"/>
                  <a:pt x="472" y="2827"/>
                  <a:pt x="474" y="2827"/>
                </a:cubicBezTo>
                <a:lnTo>
                  <a:pt x="477" y="2827"/>
                </a:lnTo>
                <a:cubicBezTo>
                  <a:pt x="478" y="2827"/>
                  <a:pt x="478" y="2828"/>
                  <a:pt x="479" y="2828"/>
                </a:cubicBezTo>
                <a:lnTo>
                  <a:pt x="484" y="2830"/>
                </a:lnTo>
                <a:lnTo>
                  <a:pt x="489" y="2829"/>
                </a:lnTo>
                <a:lnTo>
                  <a:pt x="488" y="2828"/>
                </a:lnTo>
                <a:cubicBezTo>
                  <a:pt x="488" y="2827"/>
                  <a:pt x="488" y="2826"/>
                  <a:pt x="488" y="2825"/>
                </a:cubicBezTo>
                <a:lnTo>
                  <a:pt x="490" y="2818"/>
                </a:lnTo>
                <a:lnTo>
                  <a:pt x="493" y="2806"/>
                </a:lnTo>
                <a:cubicBezTo>
                  <a:pt x="493" y="2805"/>
                  <a:pt x="493" y="2804"/>
                  <a:pt x="494" y="2803"/>
                </a:cubicBezTo>
                <a:lnTo>
                  <a:pt x="496" y="2800"/>
                </a:lnTo>
                <a:cubicBezTo>
                  <a:pt x="497" y="2798"/>
                  <a:pt x="499" y="2797"/>
                  <a:pt x="500" y="2797"/>
                </a:cubicBezTo>
                <a:lnTo>
                  <a:pt x="504" y="2796"/>
                </a:lnTo>
                <a:lnTo>
                  <a:pt x="505" y="2792"/>
                </a:lnTo>
                <a:cubicBezTo>
                  <a:pt x="505" y="2790"/>
                  <a:pt x="507" y="2787"/>
                  <a:pt x="510" y="2787"/>
                </a:cubicBezTo>
                <a:cubicBezTo>
                  <a:pt x="511" y="2786"/>
                  <a:pt x="513" y="2786"/>
                  <a:pt x="515" y="2786"/>
                </a:cubicBezTo>
                <a:cubicBezTo>
                  <a:pt x="515" y="2786"/>
                  <a:pt x="515" y="2785"/>
                  <a:pt x="515" y="2784"/>
                </a:cubicBezTo>
                <a:lnTo>
                  <a:pt x="513" y="2783"/>
                </a:lnTo>
                <a:cubicBezTo>
                  <a:pt x="511" y="2782"/>
                  <a:pt x="510" y="2780"/>
                  <a:pt x="509" y="2778"/>
                </a:cubicBezTo>
                <a:lnTo>
                  <a:pt x="508" y="2773"/>
                </a:lnTo>
                <a:cubicBezTo>
                  <a:pt x="507" y="2772"/>
                  <a:pt x="507" y="2770"/>
                  <a:pt x="508" y="2769"/>
                </a:cubicBezTo>
                <a:lnTo>
                  <a:pt x="509" y="2764"/>
                </a:lnTo>
                <a:cubicBezTo>
                  <a:pt x="509" y="2763"/>
                  <a:pt x="510" y="2761"/>
                  <a:pt x="512" y="2760"/>
                </a:cubicBezTo>
                <a:lnTo>
                  <a:pt x="515" y="2758"/>
                </a:lnTo>
                <a:cubicBezTo>
                  <a:pt x="516" y="2757"/>
                  <a:pt x="517" y="2756"/>
                  <a:pt x="518" y="2756"/>
                </a:cubicBezTo>
                <a:lnTo>
                  <a:pt x="519" y="2756"/>
                </a:lnTo>
                <a:lnTo>
                  <a:pt x="518" y="2752"/>
                </a:lnTo>
                <a:lnTo>
                  <a:pt x="517" y="2744"/>
                </a:lnTo>
                <a:cubicBezTo>
                  <a:pt x="517" y="2743"/>
                  <a:pt x="517" y="2742"/>
                  <a:pt x="517" y="2742"/>
                </a:cubicBezTo>
                <a:lnTo>
                  <a:pt x="522" y="2726"/>
                </a:lnTo>
                <a:lnTo>
                  <a:pt x="530" y="2714"/>
                </a:lnTo>
                <a:lnTo>
                  <a:pt x="527" y="2704"/>
                </a:lnTo>
                <a:cubicBezTo>
                  <a:pt x="526" y="2703"/>
                  <a:pt x="525" y="2702"/>
                  <a:pt x="525" y="2700"/>
                </a:cubicBezTo>
                <a:cubicBezTo>
                  <a:pt x="525" y="2699"/>
                  <a:pt x="524" y="2697"/>
                  <a:pt x="524" y="2696"/>
                </a:cubicBezTo>
                <a:cubicBezTo>
                  <a:pt x="525" y="2694"/>
                  <a:pt x="526" y="2692"/>
                  <a:pt x="527" y="2690"/>
                </a:cubicBezTo>
                <a:cubicBezTo>
                  <a:pt x="529" y="2688"/>
                  <a:pt x="532" y="2687"/>
                  <a:pt x="535" y="2688"/>
                </a:cubicBezTo>
                <a:cubicBezTo>
                  <a:pt x="537" y="2688"/>
                  <a:pt x="539" y="2689"/>
                  <a:pt x="540" y="2690"/>
                </a:cubicBezTo>
                <a:lnTo>
                  <a:pt x="541" y="2691"/>
                </a:lnTo>
                <a:cubicBezTo>
                  <a:pt x="542" y="2692"/>
                  <a:pt x="542" y="2692"/>
                  <a:pt x="543" y="2693"/>
                </a:cubicBezTo>
                <a:cubicBezTo>
                  <a:pt x="543" y="2693"/>
                  <a:pt x="544" y="2695"/>
                  <a:pt x="544" y="2696"/>
                </a:cubicBezTo>
                <a:lnTo>
                  <a:pt x="549" y="2706"/>
                </a:lnTo>
                <a:lnTo>
                  <a:pt x="551" y="2706"/>
                </a:lnTo>
                <a:lnTo>
                  <a:pt x="561" y="2701"/>
                </a:lnTo>
                <a:lnTo>
                  <a:pt x="567" y="2692"/>
                </a:lnTo>
                <a:cubicBezTo>
                  <a:pt x="568" y="2690"/>
                  <a:pt x="570" y="2689"/>
                  <a:pt x="571" y="2689"/>
                </a:cubicBezTo>
                <a:lnTo>
                  <a:pt x="579" y="2687"/>
                </a:lnTo>
                <a:lnTo>
                  <a:pt x="584" y="2684"/>
                </a:lnTo>
                <a:cubicBezTo>
                  <a:pt x="585" y="2684"/>
                  <a:pt x="586" y="2684"/>
                  <a:pt x="587" y="2684"/>
                </a:cubicBezTo>
                <a:lnTo>
                  <a:pt x="590" y="2683"/>
                </a:lnTo>
                <a:cubicBezTo>
                  <a:pt x="591" y="2683"/>
                  <a:pt x="592" y="2683"/>
                  <a:pt x="593" y="2683"/>
                </a:cubicBezTo>
                <a:lnTo>
                  <a:pt x="598" y="2685"/>
                </a:lnTo>
                <a:lnTo>
                  <a:pt x="600" y="2684"/>
                </a:lnTo>
                <a:cubicBezTo>
                  <a:pt x="600" y="2683"/>
                  <a:pt x="601" y="2682"/>
                  <a:pt x="602" y="2682"/>
                </a:cubicBezTo>
                <a:lnTo>
                  <a:pt x="605" y="2679"/>
                </a:lnTo>
                <a:cubicBezTo>
                  <a:pt x="606" y="2679"/>
                  <a:pt x="607" y="2678"/>
                  <a:pt x="608" y="2678"/>
                </a:cubicBezTo>
                <a:lnTo>
                  <a:pt x="610" y="2677"/>
                </a:lnTo>
                <a:cubicBezTo>
                  <a:pt x="612" y="2677"/>
                  <a:pt x="613" y="2676"/>
                  <a:pt x="615" y="2677"/>
                </a:cubicBezTo>
                <a:lnTo>
                  <a:pt x="621" y="2679"/>
                </a:lnTo>
                <a:lnTo>
                  <a:pt x="622" y="2679"/>
                </a:lnTo>
                <a:lnTo>
                  <a:pt x="627" y="2675"/>
                </a:lnTo>
                <a:cubicBezTo>
                  <a:pt x="628" y="2674"/>
                  <a:pt x="629" y="2674"/>
                  <a:pt x="630" y="2674"/>
                </a:cubicBezTo>
                <a:lnTo>
                  <a:pt x="644" y="2670"/>
                </a:lnTo>
                <a:cubicBezTo>
                  <a:pt x="645" y="2670"/>
                  <a:pt x="646" y="2670"/>
                  <a:pt x="646" y="2670"/>
                </a:cubicBezTo>
                <a:lnTo>
                  <a:pt x="651" y="2670"/>
                </a:lnTo>
                <a:cubicBezTo>
                  <a:pt x="652" y="2670"/>
                  <a:pt x="653" y="2671"/>
                  <a:pt x="653" y="2671"/>
                </a:cubicBezTo>
                <a:lnTo>
                  <a:pt x="687" y="2684"/>
                </a:lnTo>
                <a:cubicBezTo>
                  <a:pt x="688" y="2684"/>
                  <a:pt x="688" y="2684"/>
                  <a:pt x="689" y="2685"/>
                </a:cubicBezTo>
                <a:lnTo>
                  <a:pt x="724" y="2711"/>
                </a:lnTo>
                <a:lnTo>
                  <a:pt x="725" y="2708"/>
                </a:lnTo>
                <a:cubicBezTo>
                  <a:pt x="725" y="2707"/>
                  <a:pt x="725" y="2707"/>
                  <a:pt x="726" y="2706"/>
                </a:cubicBezTo>
                <a:lnTo>
                  <a:pt x="728" y="2703"/>
                </a:lnTo>
                <a:cubicBezTo>
                  <a:pt x="729" y="2702"/>
                  <a:pt x="730" y="2701"/>
                  <a:pt x="732" y="2700"/>
                </a:cubicBezTo>
                <a:lnTo>
                  <a:pt x="745" y="2697"/>
                </a:lnTo>
                <a:cubicBezTo>
                  <a:pt x="747" y="2697"/>
                  <a:pt x="749" y="2697"/>
                  <a:pt x="750" y="2698"/>
                </a:cubicBezTo>
                <a:lnTo>
                  <a:pt x="755" y="2701"/>
                </a:lnTo>
                <a:lnTo>
                  <a:pt x="790" y="2705"/>
                </a:lnTo>
                <a:cubicBezTo>
                  <a:pt x="791" y="2705"/>
                  <a:pt x="792" y="2706"/>
                  <a:pt x="792" y="2706"/>
                </a:cubicBezTo>
                <a:lnTo>
                  <a:pt x="809" y="2713"/>
                </a:lnTo>
                <a:lnTo>
                  <a:pt x="818" y="2713"/>
                </a:lnTo>
                <a:cubicBezTo>
                  <a:pt x="819" y="2711"/>
                  <a:pt x="819" y="2710"/>
                  <a:pt x="820" y="2709"/>
                </a:cubicBezTo>
                <a:lnTo>
                  <a:pt x="822" y="2707"/>
                </a:lnTo>
                <a:cubicBezTo>
                  <a:pt x="821" y="2706"/>
                  <a:pt x="821" y="2704"/>
                  <a:pt x="821" y="2703"/>
                </a:cubicBezTo>
                <a:lnTo>
                  <a:pt x="817" y="2702"/>
                </a:lnTo>
                <a:cubicBezTo>
                  <a:pt x="816" y="2702"/>
                  <a:pt x="815" y="2701"/>
                  <a:pt x="814" y="2700"/>
                </a:cubicBezTo>
                <a:lnTo>
                  <a:pt x="811" y="2698"/>
                </a:lnTo>
                <a:cubicBezTo>
                  <a:pt x="811" y="2697"/>
                  <a:pt x="810" y="2697"/>
                  <a:pt x="810" y="2696"/>
                </a:cubicBezTo>
                <a:lnTo>
                  <a:pt x="810" y="2696"/>
                </a:lnTo>
                <a:lnTo>
                  <a:pt x="805" y="2697"/>
                </a:lnTo>
                <a:cubicBezTo>
                  <a:pt x="802" y="2697"/>
                  <a:pt x="799" y="2696"/>
                  <a:pt x="797" y="2693"/>
                </a:cubicBezTo>
                <a:cubicBezTo>
                  <a:pt x="795" y="2691"/>
                  <a:pt x="795" y="2688"/>
                  <a:pt x="797" y="2685"/>
                </a:cubicBezTo>
                <a:lnTo>
                  <a:pt x="803" y="2674"/>
                </a:lnTo>
                <a:cubicBezTo>
                  <a:pt x="804" y="2673"/>
                  <a:pt x="804" y="2673"/>
                  <a:pt x="805" y="2672"/>
                </a:cubicBezTo>
                <a:lnTo>
                  <a:pt x="807" y="2670"/>
                </a:lnTo>
                <a:cubicBezTo>
                  <a:pt x="810" y="2668"/>
                  <a:pt x="814" y="2668"/>
                  <a:pt x="817" y="2670"/>
                </a:cubicBezTo>
                <a:cubicBezTo>
                  <a:pt x="818" y="2671"/>
                  <a:pt x="820" y="2673"/>
                  <a:pt x="821" y="2674"/>
                </a:cubicBezTo>
                <a:lnTo>
                  <a:pt x="821" y="2675"/>
                </a:lnTo>
                <a:lnTo>
                  <a:pt x="822" y="2675"/>
                </a:lnTo>
                <a:cubicBezTo>
                  <a:pt x="822" y="2675"/>
                  <a:pt x="823" y="2675"/>
                  <a:pt x="824" y="2675"/>
                </a:cubicBezTo>
                <a:lnTo>
                  <a:pt x="832" y="2677"/>
                </a:lnTo>
                <a:cubicBezTo>
                  <a:pt x="833" y="2677"/>
                  <a:pt x="834" y="2678"/>
                  <a:pt x="834" y="2678"/>
                </a:cubicBezTo>
                <a:lnTo>
                  <a:pt x="840" y="2675"/>
                </a:lnTo>
                <a:lnTo>
                  <a:pt x="845" y="2673"/>
                </a:lnTo>
                <a:cubicBezTo>
                  <a:pt x="846" y="2673"/>
                  <a:pt x="847" y="2673"/>
                  <a:pt x="847" y="2672"/>
                </a:cubicBezTo>
                <a:lnTo>
                  <a:pt x="852" y="2672"/>
                </a:lnTo>
                <a:lnTo>
                  <a:pt x="864" y="2674"/>
                </a:lnTo>
                <a:lnTo>
                  <a:pt x="865" y="2674"/>
                </a:lnTo>
                <a:lnTo>
                  <a:pt x="872" y="2671"/>
                </a:lnTo>
                <a:lnTo>
                  <a:pt x="877" y="2669"/>
                </a:lnTo>
                <a:cubicBezTo>
                  <a:pt x="878" y="2669"/>
                  <a:pt x="879" y="2668"/>
                  <a:pt x="880" y="2668"/>
                </a:cubicBezTo>
                <a:lnTo>
                  <a:pt x="884" y="2668"/>
                </a:lnTo>
                <a:cubicBezTo>
                  <a:pt x="884" y="2668"/>
                  <a:pt x="885" y="2668"/>
                  <a:pt x="886" y="2669"/>
                </a:cubicBezTo>
                <a:lnTo>
                  <a:pt x="899" y="2671"/>
                </a:lnTo>
                <a:cubicBezTo>
                  <a:pt x="900" y="2671"/>
                  <a:pt x="901" y="2672"/>
                  <a:pt x="902" y="2672"/>
                </a:cubicBezTo>
                <a:lnTo>
                  <a:pt x="902" y="2672"/>
                </a:lnTo>
                <a:lnTo>
                  <a:pt x="906" y="2666"/>
                </a:lnTo>
                <a:cubicBezTo>
                  <a:pt x="907" y="2663"/>
                  <a:pt x="911" y="2661"/>
                  <a:pt x="914" y="2662"/>
                </a:cubicBezTo>
                <a:lnTo>
                  <a:pt x="917" y="2663"/>
                </a:lnTo>
                <a:cubicBezTo>
                  <a:pt x="918" y="2662"/>
                  <a:pt x="919" y="2662"/>
                  <a:pt x="919" y="2662"/>
                </a:cubicBezTo>
                <a:lnTo>
                  <a:pt x="926" y="2660"/>
                </a:lnTo>
                <a:cubicBezTo>
                  <a:pt x="926" y="2657"/>
                  <a:pt x="928" y="2655"/>
                  <a:pt x="931" y="2654"/>
                </a:cubicBezTo>
                <a:lnTo>
                  <a:pt x="934" y="2653"/>
                </a:lnTo>
                <a:lnTo>
                  <a:pt x="943" y="2652"/>
                </a:lnTo>
                <a:lnTo>
                  <a:pt x="928" y="2634"/>
                </a:lnTo>
                <a:cubicBezTo>
                  <a:pt x="927" y="2634"/>
                  <a:pt x="926" y="2634"/>
                  <a:pt x="925" y="2633"/>
                </a:cubicBezTo>
                <a:lnTo>
                  <a:pt x="921" y="2631"/>
                </a:lnTo>
                <a:cubicBezTo>
                  <a:pt x="918" y="2629"/>
                  <a:pt x="916" y="2626"/>
                  <a:pt x="916" y="2623"/>
                </a:cubicBezTo>
                <a:cubicBezTo>
                  <a:pt x="916" y="2620"/>
                  <a:pt x="918" y="2617"/>
                  <a:pt x="920" y="2616"/>
                </a:cubicBezTo>
                <a:cubicBezTo>
                  <a:pt x="922" y="2614"/>
                  <a:pt x="925" y="2613"/>
                  <a:pt x="928" y="2614"/>
                </a:cubicBezTo>
                <a:lnTo>
                  <a:pt x="953" y="2629"/>
                </a:lnTo>
                <a:cubicBezTo>
                  <a:pt x="954" y="2629"/>
                  <a:pt x="955" y="2630"/>
                  <a:pt x="955" y="2630"/>
                </a:cubicBezTo>
                <a:lnTo>
                  <a:pt x="963" y="2639"/>
                </a:lnTo>
                <a:lnTo>
                  <a:pt x="968" y="2641"/>
                </a:lnTo>
                <a:cubicBezTo>
                  <a:pt x="969" y="2641"/>
                  <a:pt x="970" y="2641"/>
                  <a:pt x="971" y="2642"/>
                </a:cubicBezTo>
                <a:lnTo>
                  <a:pt x="975" y="2646"/>
                </a:lnTo>
                <a:cubicBezTo>
                  <a:pt x="975" y="2645"/>
                  <a:pt x="975" y="2644"/>
                  <a:pt x="975" y="2643"/>
                </a:cubicBezTo>
                <a:cubicBezTo>
                  <a:pt x="976" y="2640"/>
                  <a:pt x="978" y="2638"/>
                  <a:pt x="981" y="2637"/>
                </a:cubicBezTo>
                <a:lnTo>
                  <a:pt x="984" y="2636"/>
                </a:lnTo>
                <a:lnTo>
                  <a:pt x="997" y="2635"/>
                </a:lnTo>
                <a:cubicBezTo>
                  <a:pt x="999" y="2634"/>
                  <a:pt x="1001" y="2635"/>
                  <a:pt x="1002" y="2636"/>
                </a:cubicBezTo>
                <a:lnTo>
                  <a:pt x="1006" y="2637"/>
                </a:lnTo>
                <a:cubicBezTo>
                  <a:pt x="1006" y="2638"/>
                  <a:pt x="1006" y="2638"/>
                  <a:pt x="1007" y="2638"/>
                </a:cubicBezTo>
                <a:cubicBezTo>
                  <a:pt x="1007" y="2637"/>
                  <a:pt x="1008" y="2637"/>
                  <a:pt x="1009" y="2637"/>
                </a:cubicBezTo>
                <a:lnTo>
                  <a:pt x="1013" y="2636"/>
                </a:lnTo>
                <a:cubicBezTo>
                  <a:pt x="1014" y="2635"/>
                  <a:pt x="1014" y="2635"/>
                  <a:pt x="1015" y="2635"/>
                </a:cubicBezTo>
                <a:lnTo>
                  <a:pt x="1021" y="2635"/>
                </a:lnTo>
                <a:lnTo>
                  <a:pt x="1029" y="2637"/>
                </a:lnTo>
                <a:cubicBezTo>
                  <a:pt x="1030" y="2637"/>
                  <a:pt x="1030" y="2637"/>
                  <a:pt x="1031" y="2637"/>
                </a:cubicBezTo>
                <a:lnTo>
                  <a:pt x="1035" y="2640"/>
                </a:lnTo>
                <a:cubicBezTo>
                  <a:pt x="1036" y="2640"/>
                  <a:pt x="1037" y="2641"/>
                  <a:pt x="1037" y="2642"/>
                </a:cubicBezTo>
                <a:cubicBezTo>
                  <a:pt x="1038" y="2642"/>
                  <a:pt x="1038" y="2642"/>
                  <a:pt x="1038" y="2642"/>
                </a:cubicBezTo>
                <a:lnTo>
                  <a:pt x="1040" y="2643"/>
                </a:lnTo>
                <a:cubicBezTo>
                  <a:pt x="1041" y="2643"/>
                  <a:pt x="1041" y="2644"/>
                  <a:pt x="1042" y="2644"/>
                </a:cubicBezTo>
                <a:lnTo>
                  <a:pt x="1047" y="2649"/>
                </a:lnTo>
                <a:cubicBezTo>
                  <a:pt x="1049" y="2650"/>
                  <a:pt x="1050" y="2653"/>
                  <a:pt x="1050" y="2655"/>
                </a:cubicBezTo>
                <a:cubicBezTo>
                  <a:pt x="1050" y="2658"/>
                  <a:pt x="1048" y="2663"/>
                  <a:pt x="1046" y="2664"/>
                </a:cubicBezTo>
                <a:lnTo>
                  <a:pt x="1052" y="2668"/>
                </a:lnTo>
                <a:cubicBezTo>
                  <a:pt x="1052" y="2667"/>
                  <a:pt x="1052" y="2666"/>
                  <a:pt x="1052" y="2665"/>
                </a:cubicBezTo>
                <a:lnTo>
                  <a:pt x="1053" y="2663"/>
                </a:lnTo>
                <a:cubicBezTo>
                  <a:pt x="1054" y="2661"/>
                  <a:pt x="1056" y="2659"/>
                  <a:pt x="1058" y="2658"/>
                </a:cubicBezTo>
                <a:cubicBezTo>
                  <a:pt x="1060" y="2657"/>
                  <a:pt x="1065" y="2657"/>
                  <a:pt x="1067" y="2658"/>
                </a:cubicBezTo>
                <a:cubicBezTo>
                  <a:pt x="1067" y="2658"/>
                  <a:pt x="1068" y="2659"/>
                  <a:pt x="1069" y="2659"/>
                </a:cubicBezTo>
                <a:lnTo>
                  <a:pt x="1097" y="2650"/>
                </a:lnTo>
                <a:cubicBezTo>
                  <a:pt x="1098" y="2649"/>
                  <a:pt x="1099" y="2649"/>
                  <a:pt x="1100" y="2649"/>
                </a:cubicBezTo>
                <a:lnTo>
                  <a:pt x="1132" y="2649"/>
                </a:lnTo>
                <a:lnTo>
                  <a:pt x="1155" y="2641"/>
                </a:lnTo>
                <a:cubicBezTo>
                  <a:pt x="1157" y="2640"/>
                  <a:pt x="1159" y="2640"/>
                  <a:pt x="1161" y="2641"/>
                </a:cubicBezTo>
                <a:lnTo>
                  <a:pt x="1165" y="2642"/>
                </a:lnTo>
                <a:lnTo>
                  <a:pt x="1166" y="2642"/>
                </a:lnTo>
                <a:cubicBezTo>
                  <a:pt x="1168" y="2641"/>
                  <a:pt x="1170" y="2640"/>
                  <a:pt x="1171" y="2640"/>
                </a:cubicBezTo>
                <a:lnTo>
                  <a:pt x="1178" y="2641"/>
                </a:lnTo>
                <a:cubicBezTo>
                  <a:pt x="1179" y="2641"/>
                  <a:pt x="1179" y="2641"/>
                  <a:pt x="1180" y="2641"/>
                </a:cubicBezTo>
                <a:lnTo>
                  <a:pt x="1219" y="2656"/>
                </a:lnTo>
                <a:lnTo>
                  <a:pt x="1227" y="2656"/>
                </a:lnTo>
                <a:lnTo>
                  <a:pt x="1232" y="2658"/>
                </a:lnTo>
                <a:cubicBezTo>
                  <a:pt x="1233" y="2658"/>
                  <a:pt x="1234" y="2659"/>
                  <a:pt x="1235" y="2660"/>
                </a:cubicBezTo>
                <a:lnTo>
                  <a:pt x="1237" y="2662"/>
                </a:lnTo>
                <a:lnTo>
                  <a:pt x="1242" y="2662"/>
                </a:lnTo>
                <a:lnTo>
                  <a:pt x="1245" y="2662"/>
                </a:lnTo>
                <a:lnTo>
                  <a:pt x="1258" y="2666"/>
                </a:lnTo>
                <a:lnTo>
                  <a:pt x="1260" y="2666"/>
                </a:lnTo>
                <a:lnTo>
                  <a:pt x="1265" y="2659"/>
                </a:lnTo>
                <a:cubicBezTo>
                  <a:pt x="1265" y="2658"/>
                  <a:pt x="1266" y="2658"/>
                  <a:pt x="1267" y="2657"/>
                </a:cubicBezTo>
                <a:lnTo>
                  <a:pt x="1271" y="2654"/>
                </a:lnTo>
                <a:lnTo>
                  <a:pt x="1276" y="2647"/>
                </a:lnTo>
                <a:cubicBezTo>
                  <a:pt x="1277" y="2646"/>
                  <a:pt x="1279" y="2644"/>
                  <a:pt x="1282" y="2644"/>
                </a:cubicBezTo>
                <a:lnTo>
                  <a:pt x="1287" y="2642"/>
                </a:lnTo>
                <a:lnTo>
                  <a:pt x="1331" y="2632"/>
                </a:lnTo>
                <a:lnTo>
                  <a:pt x="1336" y="2630"/>
                </a:lnTo>
                <a:lnTo>
                  <a:pt x="1354" y="2612"/>
                </a:lnTo>
                <a:cubicBezTo>
                  <a:pt x="1355" y="2611"/>
                  <a:pt x="1356" y="2610"/>
                  <a:pt x="1357" y="2610"/>
                </a:cubicBezTo>
                <a:lnTo>
                  <a:pt x="1365" y="2607"/>
                </a:lnTo>
                <a:cubicBezTo>
                  <a:pt x="1367" y="2607"/>
                  <a:pt x="1369" y="2607"/>
                  <a:pt x="1370" y="2607"/>
                </a:cubicBezTo>
                <a:lnTo>
                  <a:pt x="1393" y="2615"/>
                </a:lnTo>
                <a:lnTo>
                  <a:pt x="1392" y="2602"/>
                </a:lnTo>
                <a:cubicBezTo>
                  <a:pt x="1392" y="2601"/>
                  <a:pt x="1392" y="2599"/>
                  <a:pt x="1393" y="2598"/>
                </a:cubicBezTo>
                <a:lnTo>
                  <a:pt x="1395" y="2594"/>
                </a:lnTo>
                <a:lnTo>
                  <a:pt x="1405" y="2579"/>
                </a:lnTo>
                <a:lnTo>
                  <a:pt x="1419" y="2567"/>
                </a:lnTo>
                <a:cubicBezTo>
                  <a:pt x="1420" y="2566"/>
                  <a:pt x="1420" y="2566"/>
                  <a:pt x="1421" y="2566"/>
                </a:cubicBezTo>
                <a:lnTo>
                  <a:pt x="1425" y="2565"/>
                </a:lnTo>
                <a:lnTo>
                  <a:pt x="1440" y="2563"/>
                </a:lnTo>
                <a:lnTo>
                  <a:pt x="1443" y="2559"/>
                </a:lnTo>
                <a:cubicBezTo>
                  <a:pt x="1444" y="2558"/>
                  <a:pt x="1445" y="2558"/>
                  <a:pt x="1446" y="2557"/>
                </a:cubicBezTo>
                <a:lnTo>
                  <a:pt x="1449" y="2557"/>
                </a:lnTo>
                <a:cubicBezTo>
                  <a:pt x="1450" y="2556"/>
                  <a:pt x="1451" y="2556"/>
                  <a:pt x="1452" y="2556"/>
                </a:cubicBezTo>
                <a:lnTo>
                  <a:pt x="1455" y="2556"/>
                </a:lnTo>
                <a:lnTo>
                  <a:pt x="1458" y="2554"/>
                </a:lnTo>
                <a:cubicBezTo>
                  <a:pt x="1459" y="2553"/>
                  <a:pt x="1460" y="2553"/>
                  <a:pt x="1461" y="2553"/>
                </a:cubicBezTo>
                <a:lnTo>
                  <a:pt x="1472" y="2549"/>
                </a:lnTo>
                <a:lnTo>
                  <a:pt x="1475" y="2545"/>
                </a:lnTo>
                <a:lnTo>
                  <a:pt x="1478" y="2536"/>
                </a:lnTo>
                <a:lnTo>
                  <a:pt x="1479" y="2527"/>
                </a:lnTo>
                <a:lnTo>
                  <a:pt x="1478" y="2516"/>
                </a:lnTo>
                <a:lnTo>
                  <a:pt x="1473" y="2504"/>
                </a:lnTo>
                <a:lnTo>
                  <a:pt x="1472" y="2495"/>
                </a:lnTo>
                <a:cubicBezTo>
                  <a:pt x="1472" y="2493"/>
                  <a:pt x="1473" y="2491"/>
                  <a:pt x="1474" y="2489"/>
                </a:cubicBezTo>
                <a:cubicBezTo>
                  <a:pt x="1476" y="2488"/>
                  <a:pt x="1479" y="2486"/>
                  <a:pt x="1481" y="2486"/>
                </a:cubicBezTo>
                <a:lnTo>
                  <a:pt x="1481" y="2486"/>
                </a:lnTo>
                <a:lnTo>
                  <a:pt x="1484" y="2486"/>
                </a:lnTo>
                <a:lnTo>
                  <a:pt x="1485" y="2483"/>
                </a:lnTo>
                <a:lnTo>
                  <a:pt x="1427" y="2488"/>
                </a:lnTo>
                <a:lnTo>
                  <a:pt x="1404" y="2495"/>
                </a:lnTo>
                <a:cubicBezTo>
                  <a:pt x="1403" y="2496"/>
                  <a:pt x="1402" y="2496"/>
                  <a:pt x="1401" y="2496"/>
                </a:cubicBezTo>
                <a:lnTo>
                  <a:pt x="1359" y="2491"/>
                </a:lnTo>
                <a:cubicBezTo>
                  <a:pt x="1358" y="2491"/>
                  <a:pt x="1356" y="2490"/>
                  <a:pt x="1354" y="2488"/>
                </a:cubicBezTo>
                <a:lnTo>
                  <a:pt x="1352" y="2486"/>
                </a:lnTo>
                <a:cubicBezTo>
                  <a:pt x="1352" y="2486"/>
                  <a:pt x="1352" y="2485"/>
                  <a:pt x="1351" y="2485"/>
                </a:cubicBezTo>
                <a:cubicBezTo>
                  <a:pt x="1350" y="2485"/>
                  <a:pt x="1349" y="2485"/>
                  <a:pt x="1348" y="2484"/>
                </a:cubicBezTo>
                <a:lnTo>
                  <a:pt x="1341" y="2482"/>
                </a:lnTo>
                <a:lnTo>
                  <a:pt x="1325" y="2482"/>
                </a:lnTo>
                <a:cubicBezTo>
                  <a:pt x="1324" y="2482"/>
                  <a:pt x="1323" y="2482"/>
                  <a:pt x="1322" y="2482"/>
                </a:cubicBezTo>
                <a:lnTo>
                  <a:pt x="1320" y="2481"/>
                </a:lnTo>
                <a:cubicBezTo>
                  <a:pt x="1319" y="2481"/>
                  <a:pt x="1318" y="2480"/>
                  <a:pt x="1317" y="2479"/>
                </a:cubicBezTo>
                <a:lnTo>
                  <a:pt x="1313" y="2473"/>
                </a:lnTo>
                <a:cubicBezTo>
                  <a:pt x="1312" y="2471"/>
                  <a:pt x="1311" y="2469"/>
                  <a:pt x="1311" y="2467"/>
                </a:cubicBezTo>
                <a:cubicBezTo>
                  <a:pt x="1312" y="2464"/>
                  <a:pt x="1313" y="2462"/>
                  <a:pt x="1315" y="2461"/>
                </a:cubicBezTo>
                <a:lnTo>
                  <a:pt x="1318" y="2459"/>
                </a:lnTo>
                <a:cubicBezTo>
                  <a:pt x="1319" y="2458"/>
                  <a:pt x="1320" y="2458"/>
                  <a:pt x="1321" y="2458"/>
                </a:cubicBezTo>
                <a:lnTo>
                  <a:pt x="1326" y="2457"/>
                </a:lnTo>
                <a:lnTo>
                  <a:pt x="1329" y="2453"/>
                </a:lnTo>
                <a:lnTo>
                  <a:pt x="1316" y="2451"/>
                </a:lnTo>
                <a:lnTo>
                  <a:pt x="1308" y="2453"/>
                </a:lnTo>
                <a:lnTo>
                  <a:pt x="1308" y="2455"/>
                </a:lnTo>
                <a:cubicBezTo>
                  <a:pt x="1307" y="2457"/>
                  <a:pt x="1306" y="2458"/>
                  <a:pt x="1304" y="2459"/>
                </a:cubicBezTo>
                <a:cubicBezTo>
                  <a:pt x="1303" y="2459"/>
                  <a:pt x="1301" y="2461"/>
                  <a:pt x="1300" y="2461"/>
                </a:cubicBezTo>
                <a:lnTo>
                  <a:pt x="1287" y="2463"/>
                </a:lnTo>
                <a:cubicBezTo>
                  <a:pt x="1283" y="2464"/>
                  <a:pt x="1280" y="2462"/>
                  <a:pt x="1279" y="2458"/>
                </a:cubicBezTo>
                <a:cubicBezTo>
                  <a:pt x="1277" y="2454"/>
                  <a:pt x="1279" y="2450"/>
                  <a:pt x="1282" y="2448"/>
                </a:cubicBezTo>
                <a:lnTo>
                  <a:pt x="1290" y="2444"/>
                </a:lnTo>
                <a:lnTo>
                  <a:pt x="1293" y="2435"/>
                </a:lnTo>
                <a:cubicBezTo>
                  <a:pt x="1294" y="2433"/>
                  <a:pt x="1296" y="2432"/>
                  <a:pt x="1298" y="2431"/>
                </a:cubicBezTo>
                <a:lnTo>
                  <a:pt x="1312" y="2427"/>
                </a:lnTo>
                <a:lnTo>
                  <a:pt x="1317" y="2427"/>
                </a:lnTo>
                <a:cubicBezTo>
                  <a:pt x="1319" y="2427"/>
                  <a:pt x="1321" y="2427"/>
                  <a:pt x="1322" y="2428"/>
                </a:cubicBezTo>
                <a:cubicBezTo>
                  <a:pt x="1322" y="2428"/>
                  <a:pt x="1323" y="2428"/>
                  <a:pt x="1323" y="2427"/>
                </a:cubicBezTo>
                <a:lnTo>
                  <a:pt x="1329" y="2426"/>
                </a:lnTo>
                <a:lnTo>
                  <a:pt x="1331" y="2425"/>
                </a:lnTo>
                <a:cubicBezTo>
                  <a:pt x="1332" y="2423"/>
                  <a:pt x="1334" y="2422"/>
                  <a:pt x="1336" y="2422"/>
                </a:cubicBezTo>
                <a:lnTo>
                  <a:pt x="1338" y="2421"/>
                </a:lnTo>
                <a:lnTo>
                  <a:pt x="1341" y="2421"/>
                </a:lnTo>
                <a:cubicBezTo>
                  <a:pt x="1341" y="2421"/>
                  <a:pt x="1341" y="2421"/>
                  <a:pt x="1342" y="2421"/>
                </a:cubicBezTo>
                <a:lnTo>
                  <a:pt x="1346" y="2421"/>
                </a:lnTo>
                <a:lnTo>
                  <a:pt x="1361" y="2423"/>
                </a:lnTo>
                <a:lnTo>
                  <a:pt x="1369" y="2421"/>
                </a:lnTo>
                <a:lnTo>
                  <a:pt x="1377" y="2415"/>
                </a:lnTo>
                <a:lnTo>
                  <a:pt x="1385" y="2408"/>
                </a:lnTo>
                <a:cubicBezTo>
                  <a:pt x="1383" y="2407"/>
                  <a:pt x="1382" y="2406"/>
                  <a:pt x="1382" y="2404"/>
                </a:cubicBezTo>
                <a:cubicBezTo>
                  <a:pt x="1380" y="2401"/>
                  <a:pt x="1382" y="2397"/>
                  <a:pt x="1384" y="2395"/>
                </a:cubicBezTo>
                <a:lnTo>
                  <a:pt x="1386" y="2394"/>
                </a:lnTo>
                <a:lnTo>
                  <a:pt x="1386" y="2389"/>
                </a:lnTo>
                <a:cubicBezTo>
                  <a:pt x="1386" y="2388"/>
                  <a:pt x="1386" y="2387"/>
                  <a:pt x="1387" y="2387"/>
                </a:cubicBezTo>
                <a:lnTo>
                  <a:pt x="1387" y="2384"/>
                </a:lnTo>
                <a:lnTo>
                  <a:pt x="1388" y="2383"/>
                </a:lnTo>
                <a:lnTo>
                  <a:pt x="1386" y="2377"/>
                </a:lnTo>
                <a:lnTo>
                  <a:pt x="1386" y="2377"/>
                </a:lnTo>
                <a:lnTo>
                  <a:pt x="1381" y="2379"/>
                </a:lnTo>
                <a:lnTo>
                  <a:pt x="1369" y="2382"/>
                </a:lnTo>
                <a:lnTo>
                  <a:pt x="1365" y="2386"/>
                </a:lnTo>
                <a:cubicBezTo>
                  <a:pt x="1363" y="2387"/>
                  <a:pt x="1361" y="2388"/>
                  <a:pt x="1358" y="2388"/>
                </a:cubicBezTo>
                <a:cubicBezTo>
                  <a:pt x="1356" y="2387"/>
                  <a:pt x="1353" y="2386"/>
                  <a:pt x="1352" y="2383"/>
                </a:cubicBezTo>
                <a:lnTo>
                  <a:pt x="1351" y="2381"/>
                </a:lnTo>
                <a:lnTo>
                  <a:pt x="1349" y="2381"/>
                </a:lnTo>
                <a:cubicBezTo>
                  <a:pt x="1349" y="2381"/>
                  <a:pt x="1348" y="2380"/>
                  <a:pt x="1347" y="2380"/>
                </a:cubicBezTo>
                <a:lnTo>
                  <a:pt x="1344" y="2379"/>
                </a:lnTo>
                <a:cubicBezTo>
                  <a:pt x="1341" y="2377"/>
                  <a:pt x="1340" y="2375"/>
                  <a:pt x="1340" y="2372"/>
                </a:cubicBezTo>
                <a:cubicBezTo>
                  <a:pt x="1339" y="2369"/>
                  <a:pt x="1341" y="2366"/>
                  <a:pt x="1344" y="2364"/>
                </a:cubicBezTo>
                <a:lnTo>
                  <a:pt x="1348" y="2362"/>
                </a:lnTo>
                <a:lnTo>
                  <a:pt x="1358" y="2358"/>
                </a:lnTo>
                <a:cubicBezTo>
                  <a:pt x="1359" y="2357"/>
                  <a:pt x="1359" y="2357"/>
                  <a:pt x="1360" y="2357"/>
                </a:cubicBezTo>
                <a:lnTo>
                  <a:pt x="1365" y="2357"/>
                </a:lnTo>
                <a:cubicBezTo>
                  <a:pt x="1366" y="2357"/>
                  <a:pt x="1367" y="2357"/>
                  <a:pt x="1368" y="2357"/>
                </a:cubicBezTo>
                <a:cubicBezTo>
                  <a:pt x="1368" y="2357"/>
                  <a:pt x="1370" y="2358"/>
                  <a:pt x="1371" y="2358"/>
                </a:cubicBezTo>
                <a:lnTo>
                  <a:pt x="1373" y="2359"/>
                </a:lnTo>
                <a:lnTo>
                  <a:pt x="1374" y="2357"/>
                </a:lnTo>
                <a:cubicBezTo>
                  <a:pt x="1375" y="2357"/>
                  <a:pt x="1375" y="2356"/>
                  <a:pt x="1376" y="2356"/>
                </a:cubicBezTo>
                <a:lnTo>
                  <a:pt x="1376" y="2352"/>
                </a:lnTo>
                <a:cubicBezTo>
                  <a:pt x="1377" y="2350"/>
                  <a:pt x="1378" y="2346"/>
                  <a:pt x="1381" y="2345"/>
                </a:cubicBezTo>
                <a:lnTo>
                  <a:pt x="1386" y="2339"/>
                </a:lnTo>
                <a:cubicBezTo>
                  <a:pt x="1387" y="2339"/>
                  <a:pt x="1388" y="2338"/>
                  <a:pt x="1388" y="2338"/>
                </a:cubicBezTo>
                <a:lnTo>
                  <a:pt x="1394" y="2335"/>
                </a:lnTo>
                <a:lnTo>
                  <a:pt x="1395" y="2332"/>
                </a:lnTo>
                <a:cubicBezTo>
                  <a:pt x="1395" y="2328"/>
                  <a:pt x="1398" y="2325"/>
                  <a:pt x="1401" y="2324"/>
                </a:cubicBezTo>
                <a:cubicBezTo>
                  <a:pt x="1405" y="2324"/>
                  <a:pt x="1409" y="2326"/>
                  <a:pt x="1410" y="2329"/>
                </a:cubicBezTo>
                <a:lnTo>
                  <a:pt x="1412" y="2333"/>
                </a:lnTo>
                <a:lnTo>
                  <a:pt x="1417" y="2340"/>
                </a:lnTo>
                <a:lnTo>
                  <a:pt x="1420" y="2346"/>
                </a:lnTo>
                <a:lnTo>
                  <a:pt x="1431" y="2344"/>
                </a:lnTo>
                <a:lnTo>
                  <a:pt x="1436" y="2342"/>
                </a:lnTo>
                <a:lnTo>
                  <a:pt x="1448" y="2332"/>
                </a:lnTo>
                <a:lnTo>
                  <a:pt x="1448" y="2332"/>
                </a:lnTo>
                <a:lnTo>
                  <a:pt x="1441" y="2328"/>
                </a:lnTo>
                <a:cubicBezTo>
                  <a:pt x="1439" y="2326"/>
                  <a:pt x="1438" y="2324"/>
                  <a:pt x="1438" y="2322"/>
                </a:cubicBezTo>
                <a:cubicBezTo>
                  <a:pt x="1437" y="2320"/>
                  <a:pt x="1438" y="2318"/>
                  <a:pt x="1440" y="2316"/>
                </a:cubicBezTo>
                <a:lnTo>
                  <a:pt x="1446" y="2309"/>
                </a:lnTo>
                <a:lnTo>
                  <a:pt x="1425" y="2308"/>
                </a:lnTo>
                <a:cubicBezTo>
                  <a:pt x="1424" y="2308"/>
                  <a:pt x="1423" y="2308"/>
                  <a:pt x="1422" y="2307"/>
                </a:cubicBezTo>
                <a:lnTo>
                  <a:pt x="1417" y="2305"/>
                </a:lnTo>
                <a:cubicBezTo>
                  <a:pt x="1414" y="2303"/>
                  <a:pt x="1411" y="2300"/>
                  <a:pt x="1412" y="2296"/>
                </a:cubicBezTo>
                <a:cubicBezTo>
                  <a:pt x="1412" y="2293"/>
                  <a:pt x="1415" y="2290"/>
                  <a:pt x="1419" y="2290"/>
                </a:cubicBezTo>
                <a:lnTo>
                  <a:pt x="1424" y="2289"/>
                </a:lnTo>
                <a:lnTo>
                  <a:pt x="1436" y="2286"/>
                </a:lnTo>
                <a:lnTo>
                  <a:pt x="1432" y="2282"/>
                </a:lnTo>
                <a:cubicBezTo>
                  <a:pt x="1430" y="2280"/>
                  <a:pt x="1429" y="2278"/>
                  <a:pt x="1429" y="2276"/>
                </a:cubicBezTo>
                <a:lnTo>
                  <a:pt x="1429" y="2274"/>
                </a:lnTo>
                <a:cubicBezTo>
                  <a:pt x="1429" y="2271"/>
                  <a:pt x="1431" y="2269"/>
                  <a:pt x="1432" y="2268"/>
                </a:cubicBezTo>
                <a:cubicBezTo>
                  <a:pt x="1434" y="2266"/>
                  <a:pt x="1437" y="2266"/>
                  <a:pt x="1439" y="2266"/>
                </a:cubicBezTo>
                <a:lnTo>
                  <a:pt x="1444" y="2267"/>
                </a:lnTo>
                <a:cubicBezTo>
                  <a:pt x="1446" y="2267"/>
                  <a:pt x="1447" y="2268"/>
                  <a:pt x="1448" y="2269"/>
                </a:cubicBezTo>
                <a:lnTo>
                  <a:pt x="1456" y="2276"/>
                </a:lnTo>
                <a:lnTo>
                  <a:pt x="1461" y="2277"/>
                </a:lnTo>
                <a:cubicBezTo>
                  <a:pt x="1462" y="2277"/>
                  <a:pt x="1464" y="2278"/>
                  <a:pt x="1465" y="2280"/>
                </a:cubicBezTo>
                <a:lnTo>
                  <a:pt x="1472" y="2290"/>
                </a:lnTo>
                <a:lnTo>
                  <a:pt x="1484" y="2277"/>
                </a:lnTo>
                <a:lnTo>
                  <a:pt x="1488" y="2271"/>
                </a:lnTo>
                <a:cubicBezTo>
                  <a:pt x="1488" y="2270"/>
                  <a:pt x="1489" y="2269"/>
                  <a:pt x="1489" y="2269"/>
                </a:cubicBezTo>
                <a:lnTo>
                  <a:pt x="1490" y="2267"/>
                </a:lnTo>
                <a:lnTo>
                  <a:pt x="1491" y="2262"/>
                </a:lnTo>
                <a:cubicBezTo>
                  <a:pt x="1492" y="2260"/>
                  <a:pt x="1494" y="2258"/>
                  <a:pt x="1497" y="2257"/>
                </a:cubicBezTo>
                <a:cubicBezTo>
                  <a:pt x="1498" y="2257"/>
                  <a:pt x="1499" y="2257"/>
                  <a:pt x="1500" y="2257"/>
                </a:cubicBezTo>
                <a:cubicBezTo>
                  <a:pt x="1501" y="2257"/>
                  <a:pt x="1501" y="2256"/>
                  <a:pt x="1502" y="2256"/>
                </a:cubicBezTo>
                <a:lnTo>
                  <a:pt x="1514" y="2250"/>
                </a:lnTo>
                <a:lnTo>
                  <a:pt x="1522" y="2218"/>
                </a:lnTo>
                <a:lnTo>
                  <a:pt x="1521" y="2205"/>
                </a:lnTo>
                <a:lnTo>
                  <a:pt x="1522" y="2196"/>
                </a:lnTo>
                <a:cubicBezTo>
                  <a:pt x="1522" y="2195"/>
                  <a:pt x="1522" y="2194"/>
                  <a:pt x="1523" y="2193"/>
                </a:cubicBezTo>
                <a:lnTo>
                  <a:pt x="1533" y="2176"/>
                </a:lnTo>
                <a:lnTo>
                  <a:pt x="1541" y="2153"/>
                </a:lnTo>
                <a:lnTo>
                  <a:pt x="1541" y="2151"/>
                </a:lnTo>
                <a:cubicBezTo>
                  <a:pt x="1541" y="2150"/>
                  <a:pt x="1541" y="2149"/>
                  <a:pt x="1542" y="2148"/>
                </a:cubicBezTo>
                <a:lnTo>
                  <a:pt x="1547" y="2132"/>
                </a:lnTo>
                <a:cubicBezTo>
                  <a:pt x="1547" y="2131"/>
                  <a:pt x="1547" y="2130"/>
                  <a:pt x="1548" y="2129"/>
                </a:cubicBezTo>
                <a:lnTo>
                  <a:pt x="1549" y="2128"/>
                </a:lnTo>
                <a:lnTo>
                  <a:pt x="1545" y="2115"/>
                </a:lnTo>
                <a:cubicBezTo>
                  <a:pt x="1545" y="2115"/>
                  <a:pt x="1545" y="2114"/>
                  <a:pt x="1545" y="2113"/>
                </a:cubicBezTo>
                <a:lnTo>
                  <a:pt x="1545" y="2101"/>
                </a:lnTo>
                <a:lnTo>
                  <a:pt x="1544" y="2092"/>
                </a:lnTo>
                <a:cubicBezTo>
                  <a:pt x="1543" y="2091"/>
                  <a:pt x="1543" y="2090"/>
                  <a:pt x="1544" y="2089"/>
                </a:cubicBezTo>
                <a:lnTo>
                  <a:pt x="1545" y="2084"/>
                </a:lnTo>
                <a:lnTo>
                  <a:pt x="1536" y="2052"/>
                </a:lnTo>
                <a:lnTo>
                  <a:pt x="1531" y="2045"/>
                </a:lnTo>
                <a:lnTo>
                  <a:pt x="1527" y="2040"/>
                </a:lnTo>
                <a:lnTo>
                  <a:pt x="1479" y="2004"/>
                </a:lnTo>
                <a:lnTo>
                  <a:pt x="1457" y="1992"/>
                </a:lnTo>
                <a:lnTo>
                  <a:pt x="1414" y="1982"/>
                </a:lnTo>
                <a:cubicBezTo>
                  <a:pt x="1413" y="1982"/>
                  <a:pt x="1413" y="1982"/>
                  <a:pt x="1413" y="1983"/>
                </a:cubicBezTo>
                <a:lnTo>
                  <a:pt x="1404" y="1987"/>
                </a:lnTo>
                <a:cubicBezTo>
                  <a:pt x="1402" y="1987"/>
                  <a:pt x="1400" y="1988"/>
                  <a:pt x="1399" y="1987"/>
                </a:cubicBezTo>
                <a:lnTo>
                  <a:pt x="1389" y="1985"/>
                </a:lnTo>
                <a:lnTo>
                  <a:pt x="1379" y="1980"/>
                </a:lnTo>
                <a:lnTo>
                  <a:pt x="1374" y="1979"/>
                </a:lnTo>
                <a:lnTo>
                  <a:pt x="1358" y="1979"/>
                </a:lnTo>
                <a:lnTo>
                  <a:pt x="1348" y="1976"/>
                </a:lnTo>
                <a:cubicBezTo>
                  <a:pt x="1347" y="1978"/>
                  <a:pt x="1345" y="1979"/>
                  <a:pt x="1342" y="1979"/>
                </a:cubicBezTo>
                <a:lnTo>
                  <a:pt x="1333" y="1978"/>
                </a:lnTo>
                <a:lnTo>
                  <a:pt x="1324" y="1980"/>
                </a:lnTo>
                <a:lnTo>
                  <a:pt x="1318" y="1983"/>
                </a:lnTo>
                <a:lnTo>
                  <a:pt x="1313" y="1989"/>
                </a:lnTo>
                <a:lnTo>
                  <a:pt x="1308" y="2000"/>
                </a:lnTo>
                <a:lnTo>
                  <a:pt x="1306" y="2008"/>
                </a:lnTo>
                <a:lnTo>
                  <a:pt x="1305" y="2015"/>
                </a:lnTo>
                <a:cubicBezTo>
                  <a:pt x="1305" y="2016"/>
                  <a:pt x="1304" y="2017"/>
                  <a:pt x="1304" y="2018"/>
                </a:cubicBezTo>
                <a:lnTo>
                  <a:pt x="1301" y="2022"/>
                </a:lnTo>
                <a:lnTo>
                  <a:pt x="1294" y="2032"/>
                </a:lnTo>
                <a:lnTo>
                  <a:pt x="1294" y="2037"/>
                </a:lnTo>
                <a:cubicBezTo>
                  <a:pt x="1294" y="2040"/>
                  <a:pt x="1293" y="2043"/>
                  <a:pt x="1290" y="2044"/>
                </a:cubicBezTo>
                <a:cubicBezTo>
                  <a:pt x="1288" y="2046"/>
                  <a:pt x="1285" y="2046"/>
                  <a:pt x="1283" y="2044"/>
                </a:cubicBezTo>
                <a:lnTo>
                  <a:pt x="1280" y="2043"/>
                </a:lnTo>
                <a:cubicBezTo>
                  <a:pt x="1279" y="2042"/>
                  <a:pt x="1278" y="2041"/>
                  <a:pt x="1277" y="2040"/>
                </a:cubicBezTo>
                <a:lnTo>
                  <a:pt x="1272" y="2034"/>
                </a:lnTo>
                <a:lnTo>
                  <a:pt x="1266" y="2033"/>
                </a:lnTo>
                <a:lnTo>
                  <a:pt x="1264" y="2035"/>
                </a:lnTo>
                <a:cubicBezTo>
                  <a:pt x="1261" y="2037"/>
                  <a:pt x="1256" y="2037"/>
                  <a:pt x="1253" y="2034"/>
                </a:cubicBezTo>
                <a:lnTo>
                  <a:pt x="1248" y="2028"/>
                </a:lnTo>
                <a:lnTo>
                  <a:pt x="1239" y="2013"/>
                </a:lnTo>
                <a:lnTo>
                  <a:pt x="1234" y="2010"/>
                </a:lnTo>
                <a:cubicBezTo>
                  <a:pt x="1233" y="2010"/>
                  <a:pt x="1233" y="2010"/>
                  <a:pt x="1232" y="2009"/>
                </a:cubicBezTo>
                <a:lnTo>
                  <a:pt x="1228" y="2006"/>
                </a:lnTo>
                <a:lnTo>
                  <a:pt x="1221" y="2007"/>
                </a:lnTo>
                <a:cubicBezTo>
                  <a:pt x="1220" y="2008"/>
                  <a:pt x="1219" y="2008"/>
                  <a:pt x="1218" y="2008"/>
                </a:cubicBezTo>
                <a:lnTo>
                  <a:pt x="1212" y="2007"/>
                </a:lnTo>
                <a:cubicBezTo>
                  <a:pt x="1209" y="2007"/>
                  <a:pt x="1205" y="2004"/>
                  <a:pt x="1205" y="2000"/>
                </a:cubicBezTo>
                <a:lnTo>
                  <a:pt x="1205" y="1996"/>
                </a:lnTo>
                <a:cubicBezTo>
                  <a:pt x="1205" y="1994"/>
                  <a:pt x="1205" y="1993"/>
                  <a:pt x="1206" y="1991"/>
                </a:cubicBezTo>
                <a:lnTo>
                  <a:pt x="1208" y="1987"/>
                </a:lnTo>
                <a:cubicBezTo>
                  <a:pt x="1209" y="1986"/>
                  <a:pt x="1210" y="1985"/>
                  <a:pt x="1211" y="1984"/>
                </a:cubicBezTo>
                <a:lnTo>
                  <a:pt x="1221" y="1977"/>
                </a:lnTo>
                <a:lnTo>
                  <a:pt x="1236" y="1955"/>
                </a:lnTo>
                <a:cubicBezTo>
                  <a:pt x="1236" y="1954"/>
                  <a:pt x="1237" y="1954"/>
                  <a:pt x="1238" y="1953"/>
                </a:cubicBezTo>
                <a:lnTo>
                  <a:pt x="1240" y="1951"/>
                </a:lnTo>
                <a:cubicBezTo>
                  <a:pt x="1241" y="1951"/>
                  <a:pt x="1241" y="1950"/>
                  <a:pt x="1242" y="1950"/>
                </a:cubicBezTo>
                <a:lnTo>
                  <a:pt x="1244" y="1949"/>
                </a:lnTo>
                <a:lnTo>
                  <a:pt x="1261" y="1933"/>
                </a:lnTo>
                <a:lnTo>
                  <a:pt x="1265" y="1929"/>
                </a:lnTo>
                <a:cubicBezTo>
                  <a:pt x="1266" y="1929"/>
                  <a:pt x="1267" y="1928"/>
                  <a:pt x="1268" y="1928"/>
                </a:cubicBezTo>
                <a:lnTo>
                  <a:pt x="1270" y="1928"/>
                </a:lnTo>
                <a:lnTo>
                  <a:pt x="1273" y="1913"/>
                </a:lnTo>
                <a:lnTo>
                  <a:pt x="1273" y="1901"/>
                </a:lnTo>
                <a:lnTo>
                  <a:pt x="1270" y="1891"/>
                </a:lnTo>
                <a:lnTo>
                  <a:pt x="1250" y="1836"/>
                </a:lnTo>
                <a:lnTo>
                  <a:pt x="1248" y="1834"/>
                </a:lnTo>
                <a:cubicBezTo>
                  <a:pt x="1246" y="1833"/>
                  <a:pt x="1245" y="1831"/>
                  <a:pt x="1245" y="1829"/>
                </a:cubicBezTo>
                <a:lnTo>
                  <a:pt x="1244" y="1829"/>
                </a:lnTo>
                <a:cubicBezTo>
                  <a:pt x="1243" y="1828"/>
                  <a:pt x="1241" y="1827"/>
                  <a:pt x="1241" y="1826"/>
                </a:cubicBezTo>
                <a:cubicBezTo>
                  <a:pt x="1240" y="1825"/>
                  <a:pt x="1238" y="1823"/>
                  <a:pt x="1238" y="1821"/>
                </a:cubicBezTo>
                <a:lnTo>
                  <a:pt x="1236" y="1814"/>
                </a:lnTo>
                <a:lnTo>
                  <a:pt x="1227" y="1810"/>
                </a:lnTo>
                <a:cubicBezTo>
                  <a:pt x="1226" y="1810"/>
                  <a:pt x="1225" y="1810"/>
                  <a:pt x="1225" y="1809"/>
                </a:cubicBezTo>
                <a:lnTo>
                  <a:pt x="1206" y="1794"/>
                </a:lnTo>
                <a:lnTo>
                  <a:pt x="1196" y="1783"/>
                </a:lnTo>
                <a:lnTo>
                  <a:pt x="1191" y="1782"/>
                </a:lnTo>
                <a:cubicBezTo>
                  <a:pt x="1190" y="1782"/>
                  <a:pt x="1189" y="1781"/>
                  <a:pt x="1188" y="1780"/>
                </a:cubicBezTo>
                <a:lnTo>
                  <a:pt x="1184" y="1778"/>
                </a:lnTo>
                <a:lnTo>
                  <a:pt x="1178" y="1771"/>
                </a:lnTo>
                <a:lnTo>
                  <a:pt x="1170" y="1767"/>
                </a:lnTo>
                <a:cubicBezTo>
                  <a:pt x="1169" y="1766"/>
                  <a:pt x="1168" y="1765"/>
                  <a:pt x="1167" y="1764"/>
                </a:cubicBezTo>
                <a:lnTo>
                  <a:pt x="1150" y="1737"/>
                </a:lnTo>
                <a:lnTo>
                  <a:pt x="1119" y="1743"/>
                </a:lnTo>
                <a:lnTo>
                  <a:pt x="1116" y="1746"/>
                </a:lnTo>
                <a:cubicBezTo>
                  <a:pt x="1115" y="1746"/>
                  <a:pt x="1114" y="1747"/>
                  <a:pt x="1113" y="1747"/>
                </a:cubicBezTo>
                <a:lnTo>
                  <a:pt x="1110" y="1748"/>
                </a:lnTo>
                <a:cubicBezTo>
                  <a:pt x="1108" y="1749"/>
                  <a:pt x="1105" y="1749"/>
                  <a:pt x="1103" y="1748"/>
                </a:cubicBezTo>
                <a:lnTo>
                  <a:pt x="1089" y="1738"/>
                </a:lnTo>
                <a:lnTo>
                  <a:pt x="1084" y="1739"/>
                </a:lnTo>
                <a:lnTo>
                  <a:pt x="1083" y="1742"/>
                </a:lnTo>
                <a:cubicBezTo>
                  <a:pt x="1081" y="1744"/>
                  <a:pt x="1079" y="1745"/>
                  <a:pt x="1077" y="1746"/>
                </a:cubicBezTo>
                <a:cubicBezTo>
                  <a:pt x="1074" y="1746"/>
                  <a:pt x="1072" y="1745"/>
                  <a:pt x="1070" y="1743"/>
                </a:cubicBezTo>
                <a:lnTo>
                  <a:pt x="1068" y="1741"/>
                </a:lnTo>
                <a:cubicBezTo>
                  <a:pt x="1065" y="1740"/>
                  <a:pt x="1062" y="1737"/>
                  <a:pt x="1062" y="1734"/>
                </a:cubicBezTo>
                <a:cubicBezTo>
                  <a:pt x="1061" y="1732"/>
                  <a:pt x="1062" y="1728"/>
                  <a:pt x="1064" y="1727"/>
                </a:cubicBezTo>
                <a:lnTo>
                  <a:pt x="1078" y="1718"/>
                </a:lnTo>
                <a:cubicBezTo>
                  <a:pt x="1078" y="1717"/>
                  <a:pt x="1079" y="1717"/>
                  <a:pt x="1080" y="1717"/>
                </a:cubicBezTo>
                <a:lnTo>
                  <a:pt x="1084" y="1715"/>
                </a:lnTo>
                <a:cubicBezTo>
                  <a:pt x="1085" y="1715"/>
                  <a:pt x="1086" y="1715"/>
                  <a:pt x="1087" y="1715"/>
                </a:cubicBezTo>
                <a:lnTo>
                  <a:pt x="1099" y="1716"/>
                </a:lnTo>
                <a:cubicBezTo>
                  <a:pt x="1101" y="1717"/>
                  <a:pt x="1103" y="1718"/>
                  <a:pt x="1104" y="1720"/>
                </a:cubicBezTo>
                <a:lnTo>
                  <a:pt x="1106" y="1722"/>
                </a:lnTo>
                <a:lnTo>
                  <a:pt x="1109" y="1721"/>
                </a:lnTo>
                <a:lnTo>
                  <a:pt x="1125" y="1721"/>
                </a:lnTo>
                <a:lnTo>
                  <a:pt x="1149" y="1713"/>
                </a:lnTo>
                <a:cubicBezTo>
                  <a:pt x="1150" y="1712"/>
                  <a:pt x="1151" y="1712"/>
                  <a:pt x="1153" y="1713"/>
                </a:cubicBezTo>
                <a:lnTo>
                  <a:pt x="1161" y="1714"/>
                </a:lnTo>
                <a:cubicBezTo>
                  <a:pt x="1163" y="1714"/>
                  <a:pt x="1164" y="1715"/>
                  <a:pt x="1165" y="1716"/>
                </a:cubicBezTo>
                <a:lnTo>
                  <a:pt x="1172" y="1721"/>
                </a:lnTo>
                <a:lnTo>
                  <a:pt x="1173" y="1722"/>
                </a:lnTo>
                <a:lnTo>
                  <a:pt x="1194" y="1748"/>
                </a:lnTo>
                <a:lnTo>
                  <a:pt x="1201" y="1750"/>
                </a:lnTo>
                <a:lnTo>
                  <a:pt x="1203" y="1750"/>
                </a:lnTo>
                <a:lnTo>
                  <a:pt x="1210" y="1745"/>
                </a:lnTo>
                <a:cubicBezTo>
                  <a:pt x="1210" y="1745"/>
                  <a:pt x="1211" y="1745"/>
                  <a:pt x="1212" y="1744"/>
                </a:cubicBezTo>
                <a:lnTo>
                  <a:pt x="1216" y="1744"/>
                </a:lnTo>
                <a:cubicBezTo>
                  <a:pt x="1217" y="1743"/>
                  <a:pt x="1219" y="1743"/>
                  <a:pt x="1221" y="1744"/>
                </a:cubicBezTo>
                <a:lnTo>
                  <a:pt x="1222" y="1744"/>
                </a:lnTo>
                <a:lnTo>
                  <a:pt x="1175" y="1672"/>
                </a:lnTo>
                <a:lnTo>
                  <a:pt x="1170" y="1660"/>
                </a:lnTo>
                <a:lnTo>
                  <a:pt x="1165" y="1638"/>
                </a:lnTo>
                <a:lnTo>
                  <a:pt x="1161" y="1630"/>
                </a:lnTo>
                <a:cubicBezTo>
                  <a:pt x="1160" y="1628"/>
                  <a:pt x="1160" y="1626"/>
                  <a:pt x="1161" y="1624"/>
                </a:cubicBezTo>
                <a:lnTo>
                  <a:pt x="1165" y="1611"/>
                </a:lnTo>
                <a:cubicBezTo>
                  <a:pt x="1166" y="1610"/>
                  <a:pt x="1166" y="1609"/>
                  <a:pt x="1167" y="1608"/>
                </a:cubicBezTo>
                <a:lnTo>
                  <a:pt x="1173" y="1601"/>
                </a:lnTo>
                <a:cubicBezTo>
                  <a:pt x="1173" y="1601"/>
                  <a:pt x="1174" y="1600"/>
                  <a:pt x="1175" y="1600"/>
                </a:cubicBezTo>
                <a:lnTo>
                  <a:pt x="1181" y="1596"/>
                </a:lnTo>
                <a:lnTo>
                  <a:pt x="1162" y="1588"/>
                </a:lnTo>
                <a:cubicBezTo>
                  <a:pt x="1161" y="1588"/>
                  <a:pt x="1160" y="1587"/>
                  <a:pt x="1159" y="1587"/>
                </a:cubicBezTo>
                <a:lnTo>
                  <a:pt x="1154" y="1581"/>
                </a:lnTo>
                <a:cubicBezTo>
                  <a:pt x="1153" y="1580"/>
                  <a:pt x="1153" y="1579"/>
                  <a:pt x="1152" y="1578"/>
                </a:cubicBezTo>
                <a:lnTo>
                  <a:pt x="1152" y="1576"/>
                </a:lnTo>
                <a:lnTo>
                  <a:pt x="1151" y="1568"/>
                </a:lnTo>
                <a:lnTo>
                  <a:pt x="1149" y="1567"/>
                </a:lnTo>
                <a:cubicBezTo>
                  <a:pt x="1148" y="1566"/>
                  <a:pt x="1147" y="1566"/>
                  <a:pt x="1147" y="1565"/>
                </a:cubicBezTo>
                <a:lnTo>
                  <a:pt x="1145" y="1563"/>
                </a:lnTo>
                <a:lnTo>
                  <a:pt x="1138" y="1562"/>
                </a:lnTo>
                <a:cubicBezTo>
                  <a:pt x="1136" y="1561"/>
                  <a:pt x="1135" y="1560"/>
                  <a:pt x="1134" y="1559"/>
                </a:cubicBezTo>
                <a:lnTo>
                  <a:pt x="1127" y="1550"/>
                </a:lnTo>
                <a:cubicBezTo>
                  <a:pt x="1126" y="1549"/>
                  <a:pt x="1125" y="1546"/>
                  <a:pt x="1125" y="1543"/>
                </a:cubicBezTo>
                <a:lnTo>
                  <a:pt x="1125" y="1543"/>
                </a:lnTo>
                <a:cubicBezTo>
                  <a:pt x="1125" y="1542"/>
                  <a:pt x="1124" y="1542"/>
                  <a:pt x="1124" y="1541"/>
                </a:cubicBezTo>
                <a:lnTo>
                  <a:pt x="1122" y="1536"/>
                </a:lnTo>
                <a:cubicBezTo>
                  <a:pt x="1121" y="1535"/>
                  <a:pt x="1121" y="1534"/>
                  <a:pt x="1121" y="1533"/>
                </a:cubicBezTo>
                <a:lnTo>
                  <a:pt x="1121" y="1528"/>
                </a:lnTo>
                <a:lnTo>
                  <a:pt x="1119" y="1520"/>
                </a:lnTo>
                <a:lnTo>
                  <a:pt x="1114" y="1510"/>
                </a:lnTo>
                <a:lnTo>
                  <a:pt x="1112" y="1508"/>
                </a:lnTo>
                <a:lnTo>
                  <a:pt x="1107" y="1504"/>
                </a:lnTo>
                <a:cubicBezTo>
                  <a:pt x="1106" y="1503"/>
                  <a:pt x="1105" y="1503"/>
                  <a:pt x="1105" y="1502"/>
                </a:cubicBezTo>
                <a:lnTo>
                  <a:pt x="1103" y="1499"/>
                </a:lnTo>
                <a:cubicBezTo>
                  <a:pt x="1102" y="1498"/>
                  <a:pt x="1102" y="1497"/>
                  <a:pt x="1101" y="1496"/>
                </a:cubicBezTo>
                <a:lnTo>
                  <a:pt x="1101" y="1492"/>
                </a:lnTo>
                <a:cubicBezTo>
                  <a:pt x="1101" y="1492"/>
                  <a:pt x="1101" y="1491"/>
                  <a:pt x="1101" y="1490"/>
                </a:cubicBezTo>
                <a:lnTo>
                  <a:pt x="1101" y="1488"/>
                </a:lnTo>
                <a:lnTo>
                  <a:pt x="1100" y="1485"/>
                </a:lnTo>
                <a:lnTo>
                  <a:pt x="1095" y="1481"/>
                </a:lnTo>
                <a:lnTo>
                  <a:pt x="1054" y="1454"/>
                </a:lnTo>
                <a:lnTo>
                  <a:pt x="1014" y="1442"/>
                </a:lnTo>
                <a:cubicBezTo>
                  <a:pt x="1014" y="1442"/>
                  <a:pt x="1013" y="1442"/>
                  <a:pt x="1012" y="1441"/>
                </a:cubicBezTo>
                <a:lnTo>
                  <a:pt x="1004" y="1436"/>
                </a:lnTo>
                <a:lnTo>
                  <a:pt x="998" y="1435"/>
                </a:lnTo>
                <a:lnTo>
                  <a:pt x="993" y="1433"/>
                </a:lnTo>
                <a:lnTo>
                  <a:pt x="992" y="1434"/>
                </a:lnTo>
                <a:cubicBezTo>
                  <a:pt x="991" y="1436"/>
                  <a:pt x="989" y="1437"/>
                  <a:pt x="987" y="1437"/>
                </a:cubicBezTo>
                <a:lnTo>
                  <a:pt x="985" y="1438"/>
                </a:lnTo>
                <a:cubicBezTo>
                  <a:pt x="982" y="1438"/>
                  <a:pt x="979" y="1437"/>
                  <a:pt x="977" y="1435"/>
                </a:cubicBezTo>
                <a:cubicBezTo>
                  <a:pt x="976" y="1435"/>
                  <a:pt x="975" y="1435"/>
                  <a:pt x="975" y="1435"/>
                </a:cubicBezTo>
                <a:cubicBezTo>
                  <a:pt x="973" y="1434"/>
                  <a:pt x="971" y="1432"/>
                  <a:pt x="970" y="1431"/>
                </a:cubicBezTo>
                <a:cubicBezTo>
                  <a:pt x="969" y="1430"/>
                  <a:pt x="968" y="1428"/>
                  <a:pt x="968" y="1427"/>
                </a:cubicBezTo>
                <a:lnTo>
                  <a:pt x="967" y="1424"/>
                </a:lnTo>
                <a:cubicBezTo>
                  <a:pt x="967" y="1421"/>
                  <a:pt x="968" y="1417"/>
                  <a:pt x="972" y="1416"/>
                </a:cubicBezTo>
                <a:lnTo>
                  <a:pt x="973" y="1415"/>
                </a:lnTo>
                <a:lnTo>
                  <a:pt x="971" y="1409"/>
                </a:lnTo>
                <a:cubicBezTo>
                  <a:pt x="971" y="1408"/>
                  <a:pt x="970" y="1407"/>
                  <a:pt x="970" y="1406"/>
                </a:cubicBezTo>
                <a:cubicBezTo>
                  <a:pt x="970" y="1406"/>
                  <a:pt x="970" y="1405"/>
                  <a:pt x="970" y="1404"/>
                </a:cubicBezTo>
                <a:lnTo>
                  <a:pt x="970" y="1403"/>
                </a:lnTo>
                <a:lnTo>
                  <a:pt x="968" y="1403"/>
                </a:lnTo>
                <a:lnTo>
                  <a:pt x="964" y="1399"/>
                </a:lnTo>
                <a:cubicBezTo>
                  <a:pt x="963" y="1399"/>
                  <a:pt x="963" y="1398"/>
                  <a:pt x="962" y="1398"/>
                </a:cubicBezTo>
                <a:lnTo>
                  <a:pt x="955" y="1389"/>
                </a:lnTo>
                <a:cubicBezTo>
                  <a:pt x="955" y="1388"/>
                  <a:pt x="954" y="1388"/>
                  <a:pt x="954" y="1387"/>
                </a:cubicBezTo>
                <a:lnTo>
                  <a:pt x="950" y="1376"/>
                </a:lnTo>
                <a:lnTo>
                  <a:pt x="938" y="1333"/>
                </a:lnTo>
                <a:cubicBezTo>
                  <a:pt x="938" y="1332"/>
                  <a:pt x="938" y="1331"/>
                  <a:pt x="938" y="1330"/>
                </a:cubicBezTo>
                <a:cubicBezTo>
                  <a:pt x="938" y="1330"/>
                  <a:pt x="937" y="1329"/>
                  <a:pt x="937" y="1328"/>
                </a:cubicBezTo>
                <a:lnTo>
                  <a:pt x="937" y="1325"/>
                </a:lnTo>
                <a:lnTo>
                  <a:pt x="936" y="1317"/>
                </a:lnTo>
                <a:lnTo>
                  <a:pt x="936" y="1314"/>
                </a:lnTo>
                <a:cubicBezTo>
                  <a:pt x="936" y="1314"/>
                  <a:pt x="936" y="1313"/>
                  <a:pt x="937" y="1312"/>
                </a:cubicBezTo>
                <a:lnTo>
                  <a:pt x="936" y="1311"/>
                </a:lnTo>
                <a:lnTo>
                  <a:pt x="932" y="1307"/>
                </a:lnTo>
                <a:lnTo>
                  <a:pt x="931" y="1306"/>
                </a:lnTo>
                <a:lnTo>
                  <a:pt x="930" y="1305"/>
                </a:lnTo>
                <a:cubicBezTo>
                  <a:pt x="929" y="1304"/>
                  <a:pt x="928" y="1303"/>
                  <a:pt x="927" y="1301"/>
                </a:cubicBezTo>
                <a:lnTo>
                  <a:pt x="919" y="1277"/>
                </a:lnTo>
                <a:cubicBezTo>
                  <a:pt x="918" y="1277"/>
                  <a:pt x="917" y="1276"/>
                  <a:pt x="917" y="1276"/>
                </a:cubicBezTo>
                <a:cubicBezTo>
                  <a:pt x="915" y="1275"/>
                  <a:pt x="914" y="1274"/>
                  <a:pt x="914" y="1272"/>
                </a:cubicBezTo>
                <a:lnTo>
                  <a:pt x="911" y="1262"/>
                </a:lnTo>
                <a:lnTo>
                  <a:pt x="910" y="1253"/>
                </a:lnTo>
                <a:lnTo>
                  <a:pt x="907" y="1249"/>
                </a:lnTo>
                <a:cubicBezTo>
                  <a:pt x="907" y="1249"/>
                  <a:pt x="907" y="1248"/>
                  <a:pt x="906" y="1247"/>
                </a:cubicBezTo>
                <a:lnTo>
                  <a:pt x="906" y="1243"/>
                </a:lnTo>
                <a:cubicBezTo>
                  <a:pt x="905" y="1242"/>
                  <a:pt x="905" y="1241"/>
                  <a:pt x="906" y="1239"/>
                </a:cubicBezTo>
                <a:lnTo>
                  <a:pt x="908" y="1233"/>
                </a:lnTo>
                <a:lnTo>
                  <a:pt x="907" y="1233"/>
                </a:lnTo>
                <a:cubicBezTo>
                  <a:pt x="907" y="1232"/>
                  <a:pt x="906" y="1231"/>
                  <a:pt x="906" y="1230"/>
                </a:cubicBezTo>
                <a:lnTo>
                  <a:pt x="905" y="1228"/>
                </a:lnTo>
                <a:cubicBezTo>
                  <a:pt x="904" y="1226"/>
                  <a:pt x="904" y="1224"/>
                  <a:pt x="904" y="1222"/>
                </a:cubicBezTo>
                <a:lnTo>
                  <a:pt x="900" y="1216"/>
                </a:lnTo>
                <a:cubicBezTo>
                  <a:pt x="899" y="1215"/>
                  <a:pt x="899" y="1215"/>
                  <a:pt x="899" y="1214"/>
                </a:cubicBezTo>
                <a:lnTo>
                  <a:pt x="896" y="1202"/>
                </a:lnTo>
                <a:cubicBezTo>
                  <a:pt x="896" y="1201"/>
                  <a:pt x="896" y="1200"/>
                  <a:pt x="896" y="1198"/>
                </a:cubicBezTo>
                <a:lnTo>
                  <a:pt x="897" y="1196"/>
                </a:lnTo>
                <a:cubicBezTo>
                  <a:pt x="897" y="1195"/>
                  <a:pt x="898" y="1194"/>
                  <a:pt x="898" y="1193"/>
                </a:cubicBezTo>
                <a:lnTo>
                  <a:pt x="898" y="1188"/>
                </a:lnTo>
                <a:lnTo>
                  <a:pt x="894" y="1181"/>
                </a:lnTo>
                <a:cubicBezTo>
                  <a:pt x="894" y="1181"/>
                  <a:pt x="894" y="1180"/>
                  <a:pt x="893" y="1179"/>
                </a:cubicBezTo>
                <a:lnTo>
                  <a:pt x="892" y="1167"/>
                </a:lnTo>
                <a:lnTo>
                  <a:pt x="892" y="1165"/>
                </a:lnTo>
                <a:lnTo>
                  <a:pt x="894" y="1155"/>
                </a:lnTo>
                <a:lnTo>
                  <a:pt x="893" y="1134"/>
                </a:lnTo>
                <a:cubicBezTo>
                  <a:pt x="892" y="1134"/>
                  <a:pt x="891" y="1133"/>
                  <a:pt x="890" y="1131"/>
                </a:cubicBezTo>
                <a:cubicBezTo>
                  <a:pt x="889" y="1129"/>
                  <a:pt x="888" y="1125"/>
                  <a:pt x="888" y="1123"/>
                </a:cubicBezTo>
                <a:lnTo>
                  <a:pt x="888" y="1122"/>
                </a:lnTo>
                <a:cubicBezTo>
                  <a:pt x="885" y="1121"/>
                  <a:pt x="884" y="1118"/>
                  <a:pt x="884" y="1116"/>
                </a:cubicBezTo>
                <a:lnTo>
                  <a:pt x="884" y="1113"/>
                </a:lnTo>
                <a:cubicBezTo>
                  <a:pt x="884" y="1112"/>
                  <a:pt x="884" y="1111"/>
                  <a:pt x="884" y="1111"/>
                </a:cubicBezTo>
                <a:lnTo>
                  <a:pt x="884" y="1110"/>
                </a:lnTo>
                <a:cubicBezTo>
                  <a:pt x="884" y="1109"/>
                  <a:pt x="883" y="1108"/>
                  <a:pt x="883" y="1107"/>
                </a:cubicBezTo>
                <a:lnTo>
                  <a:pt x="883" y="1105"/>
                </a:lnTo>
                <a:cubicBezTo>
                  <a:pt x="883" y="1104"/>
                  <a:pt x="883" y="1103"/>
                  <a:pt x="883" y="1102"/>
                </a:cubicBezTo>
                <a:lnTo>
                  <a:pt x="875" y="1097"/>
                </a:lnTo>
                <a:lnTo>
                  <a:pt x="870" y="1099"/>
                </a:lnTo>
                <a:cubicBezTo>
                  <a:pt x="868" y="1099"/>
                  <a:pt x="865" y="1099"/>
                  <a:pt x="863" y="1098"/>
                </a:cubicBezTo>
                <a:lnTo>
                  <a:pt x="861" y="1096"/>
                </a:lnTo>
                <a:cubicBezTo>
                  <a:pt x="859" y="1095"/>
                  <a:pt x="857" y="1093"/>
                  <a:pt x="857" y="1090"/>
                </a:cubicBezTo>
                <a:cubicBezTo>
                  <a:pt x="854" y="1090"/>
                  <a:pt x="851" y="1090"/>
                  <a:pt x="849" y="1088"/>
                </a:cubicBezTo>
                <a:cubicBezTo>
                  <a:pt x="849" y="1087"/>
                  <a:pt x="847" y="1085"/>
                  <a:pt x="847" y="1084"/>
                </a:cubicBezTo>
                <a:lnTo>
                  <a:pt x="846" y="1082"/>
                </a:lnTo>
                <a:lnTo>
                  <a:pt x="844" y="1080"/>
                </a:lnTo>
                <a:cubicBezTo>
                  <a:pt x="843" y="1079"/>
                  <a:pt x="842" y="1078"/>
                  <a:pt x="841" y="1077"/>
                </a:cubicBezTo>
                <a:lnTo>
                  <a:pt x="837" y="1065"/>
                </a:lnTo>
                <a:lnTo>
                  <a:pt x="811" y="1033"/>
                </a:lnTo>
                <a:lnTo>
                  <a:pt x="796" y="1003"/>
                </a:lnTo>
                <a:lnTo>
                  <a:pt x="793" y="1002"/>
                </a:lnTo>
                <a:cubicBezTo>
                  <a:pt x="792" y="1002"/>
                  <a:pt x="790" y="1000"/>
                  <a:pt x="790" y="1000"/>
                </a:cubicBezTo>
                <a:cubicBezTo>
                  <a:pt x="788" y="999"/>
                  <a:pt x="787" y="997"/>
                  <a:pt x="787" y="995"/>
                </a:cubicBezTo>
                <a:lnTo>
                  <a:pt x="786" y="991"/>
                </a:lnTo>
                <a:lnTo>
                  <a:pt x="758" y="986"/>
                </a:lnTo>
                <a:cubicBezTo>
                  <a:pt x="757" y="985"/>
                  <a:pt x="756" y="985"/>
                  <a:pt x="756" y="985"/>
                </a:cubicBezTo>
                <a:lnTo>
                  <a:pt x="747" y="980"/>
                </a:lnTo>
                <a:lnTo>
                  <a:pt x="735" y="970"/>
                </a:lnTo>
                <a:lnTo>
                  <a:pt x="729" y="968"/>
                </a:lnTo>
                <a:cubicBezTo>
                  <a:pt x="728" y="968"/>
                  <a:pt x="727" y="967"/>
                  <a:pt x="727" y="967"/>
                </a:cubicBezTo>
                <a:lnTo>
                  <a:pt x="721" y="962"/>
                </a:lnTo>
                <a:cubicBezTo>
                  <a:pt x="720" y="963"/>
                  <a:pt x="719" y="963"/>
                  <a:pt x="718" y="963"/>
                </a:cubicBezTo>
                <a:cubicBezTo>
                  <a:pt x="716" y="964"/>
                  <a:pt x="713" y="964"/>
                  <a:pt x="712" y="963"/>
                </a:cubicBezTo>
                <a:lnTo>
                  <a:pt x="711" y="963"/>
                </a:lnTo>
                <a:lnTo>
                  <a:pt x="710" y="963"/>
                </a:lnTo>
                <a:cubicBezTo>
                  <a:pt x="708" y="963"/>
                  <a:pt x="707" y="963"/>
                  <a:pt x="706" y="963"/>
                </a:cubicBezTo>
                <a:lnTo>
                  <a:pt x="703" y="962"/>
                </a:lnTo>
                <a:cubicBezTo>
                  <a:pt x="701" y="961"/>
                  <a:pt x="699" y="959"/>
                  <a:pt x="698" y="957"/>
                </a:cubicBezTo>
                <a:cubicBezTo>
                  <a:pt x="697" y="955"/>
                  <a:pt x="697" y="952"/>
                  <a:pt x="699" y="950"/>
                </a:cubicBezTo>
                <a:lnTo>
                  <a:pt x="699" y="950"/>
                </a:lnTo>
                <a:cubicBezTo>
                  <a:pt x="699" y="949"/>
                  <a:pt x="698" y="949"/>
                  <a:pt x="698" y="949"/>
                </a:cubicBezTo>
                <a:lnTo>
                  <a:pt x="694" y="943"/>
                </a:lnTo>
                <a:lnTo>
                  <a:pt x="664" y="941"/>
                </a:lnTo>
                <a:lnTo>
                  <a:pt x="664" y="941"/>
                </a:lnTo>
                <a:lnTo>
                  <a:pt x="659" y="947"/>
                </a:lnTo>
                <a:lnTo>
                  <a:pt x="660" y="950"/>
                </a:lnTo>
                <a:cubicBezTo>
                  <a:pt x="660" y="952"/>
                  <a:pt x="660" y="954"/>
                  <a:pt x="659" y="956"/>
                </a:cubicBezTo>
                <a:cubicBezTo>
                  <a:pt x="657" y="958"/>
                  <a:pt x="655" y="959"/>
                  <a:pt x="653" y="960"/>
                </a:cubicBezTo>
                <a:lnTo>
                  <a:pt x="651" y="960"/>
                </a:lnTo>
                <a:lnTo>
                  <a:pt x="647" y="966"/>
                </a:lnTo>
                <a:cubicBezTo>
                  <a:pt x="647" y="967"/>
                  <a:pt x="646" y="967"/>
                  <a:pt x="646" y="968"/>
                </a:cubicBezTo>
                <a:lnTo>
                  <a:pt x="641" y="972"/>
                </a:lnTo>
                <a:cubicBezTo>
                  <a:pt x="641" y="972"/>
                  <a:pt x="640" y="973"/>
                  <a:pt x="639" y="973"/>
                </a:cubicBezTo>
                <a:lnTo>
                  <a:pt x="624" y="980"/>
                </a:lnTo>
                <a:cubicBezTo>
                  <a:pt x="624" y="980"/>
                  <a:pt x="623" y="980"/>
                  <a:pt x="622" y="980"/>
                </a:cubicBezTo>
                <a:lnTo>
                  <a:pt x="610" y="982"/>
                </a:lnTo>
                <a:cubicBezTo>
                  <a:pt x="609" y="982"/>
                  <a:pt x="608" y="982"/>
                  <a:pt x="607" y="981"/>
                </a:cubicBezTo>
                <a:lnTo>
                  <a:pt x="605" y="981"/>
                </a:lnTo>
                <a:cubicBezTo>
                  <a:pt x="603" y="981"/>
                  <a:pt x="602" y="980"/>
                  <a:pt x="600" y="979"/>
                </a:cubicBezTo>
                <a:cubicBezTo>
                  <a:pt x="600" y="978"/>
                  <a:pt x="599" y="977"/>
                  <a:pt x="599" y="976"/>
                </a:cubicBezTo>
                <a:lnTo>
                  <a:pt x="597" y="974"/>
                </a:lnTo>
                <a:lnTo>
                  <a:pt x="564" y="971"/>
                </a:lnTo>
                <a:cubicBezTo>
                  <a:pt x="563" y="971"/>
                  <a:pt x="561" y="970"/>
                  <a:pt x="560" y="969"/>
                </a:cubicBezTo>
                <a:lnTo>
                  <a:pt x="557" y="966"/>
                </a:lnTo>
                <a:cubicBezTo>
                  <a:pt x="556" y="967"/>
                  <a:pt x="555" y="967"/>
                  <a:pt x="554" y="967"/>
                </a:cubicBezTo>
                <a:lnTo>
                  <a:pt x="545" y="967"/>
                </a:lnTo>
                <a:cubicBezTo>
                  <a:pt x="544" y="967"/>
                  <a:pt x="543" y="967"/>
                  <a:pt x="543" y="966"/>
                </a:cubicBezTo>
                <a:lnTo>
                  <a:pt x="507" y="957"/>
                </a:lnTo>
                <a:lnTo>
                  <a:pt x="498" y="959"/>
                </a:lnTo>
                <a:cubicBezTo>
                  <a:pt x="496" y="960"/>
                  <a:pt x="495" y="960"/>
                  <a:pt x="493" y="959"/>
                </a:cubicBezTo>
                <a:lnTo>
                  <a:pt x="491" y="958"/>
                </a:lnTo>
                <a:cubicBezTo>
                  <a:pt x="489" y="958"/>
                  <a:pt x="488" y="956"/>
                  <a:pt x="487" y="955"/>
                </a:cubicBezTo>
                <a:lnTo>
                  <a:pt x="486" y="953"/>
                </a:lnTo>
                <a:cubicBezTo>
                  <a:pt x="484" y="953"/>
                  <a:pt x="483" y="953"/>
                  <a:pt x="482" y="953"/>
                </a:cubicBezTo>
                <a:cubicBezTo>
                  <a:pt x="480" y="952"/>
                  <a:pt x="476" y="949"/>
                  <a:pt x="476" y="947"/>
                </a:cubicBezTo>
                <a:lnTo>
                  <a:pt x="475" y="945"/>
                </a:lnTo>
                <a:lnTo>
                  <a:pt x="469" y="935"/>
                </a:lnTo>
                <a:cubicBezTo>
                  <a:pt x="468" y="935"/>
                  <a:pt x="467" y="934"/>
                  <a:pt x="467" y="933"/>
                </a:cubicBezTo>
                <a:lnTo>
                  <a:pt x="466" y="932"/>
                </a:lnTo>
                <a:lnTo>
                  <a:pt x="456" y="924"/>
                </a:lnTo>
                <a:cubicBezTo>
                  <a:pt x="454" y="923"/>
                  <a:pt x="453" y="920"/>
                  <a:pt x="453" y="918"/>
                </a:cubicBezTo>
                <a:lnTo>
                  <a:pt x="453" y="916"/>
                </a:lnTo>
                <a:cubicBezTo>
                  <a:pt x="453" y="914"/>
                  <a:pt x="453" y="912"/>
                  <a:pt x="455" y="910"/>
                </a:cubicBezTo>
                <a:cubicBezTo>
                  <a:pt x="456" y="908"/>
                  <a:pt x="459" y="908"/>
                  <a:pt x="461" y="908"/>
                </a:cubicBezTo>
                <a:lnTo>
                  <a:pt x="465" y="908"/>
                </a:lnTo>
                <a:cubicBezTo>
                  <a:pt x="466" y="908"/>
                  <a:pt x="468" y="908"/>
                  <a:pt x="469" y="909"/>
                </a:cubicBezTo>
                <a:lnTo>
                  <a:pt x="472" y="911"/>
                </a:lnTo>
                <a:cubicBezTo>
                  <a:pt x="472" y="911"/>
                  <a:pt x="473" y="912"/>
                  <a:pt x="473" y="913"/>
                </a:cubicBezTo>
                <a:lnTo>
                  <a:pt x="478" y="918"/>
                </a:lnTo>
                <a:lnTo>
                  <a:pt x="489" y="928"/>
                </a:lnTo>
                <a:lnTo>
                  <a:pt x="494" y="929"/>
                </a:lnTo>
                <a:lnTo>
                  <a:pt x="510" y="929"/>
                </a:lnTo>
                <a:cubicBezTo>
                  <a:pt x="511" y="929"/>
                  <a:pt x="512" y="929"/>
                  <a:pt x="513" y="929"/>
                </a:cubicBezTo>
                <a:lnTo>
                  <a:pt x="544" y="939"/>
                </a:lnTo>
                <a:lnTo>
                  <a:pt x="550" y="939"/>
                </a:lnTo>
                <a:lnTo>
                  <a:pt x="555" y="938"/>
                </a:lnTo>
                <a:lnTo>
                  <a:pt x="562" y="935"/>
                </a:lnTo>
                <a:lnTo>
                  <a:pt x="572" y="928"/>
                </a:lnTo>
                <a:cubicBezTo>
                  <a:pt x="573" y="928"/>
                  <a:pt x="574" y="928"/>
                  <a:pt x="575" y="928"/>
                </a:cubicBezTo>
                <a:lnTo>
                  <a:pt x="586" y="927"/>
                </a:lnTo>
                <a:lnTo>
                  <a:pt x="587" y="924"/>
                </a:lnTo>
                <a:lnTo>
                  <a:pt x="589" y="914"/>
                </a:lnTo>
                <a:cubicBezTo>
                  <a:pt x="590" y="913"/>
                  <a:pt x="590" y="913"/>
                  <a:pt x="590" y="912"/>
                </a:cubicBezTo>
                <a:lnTo>
                  <a:pt x="592" y="908"/>
                </a:lnTo>
                <a:cubicBezTo>
                  <a:pt x="593" y="907"/>
                  <a:pt x="595" y="905"/>
                  <a:pt x="597" y="905"/>
                </a:cubicBezTo>
                <a:lnTo>
                  <a:pt x="601" y="903"/>
                </a:lnTo>
                <a:lnTo>
                  <a:pt x="611" y="891"/>
                </a:lnTo>
                <a:lnTo>
                  <a:pt x="622" y="882"/>
                </a:lnTo>
                <a:lnTo>
                  <a:pt x="625" y="878"/>
                </a:lnTo>
                <a:cubicBezTo>
                  <a:pt x="626" y="877"/>
                  <a:pt x="627" y="876"/>
                  <a:pt x="629" y="875"/>
                </a:cubicBezTo>
                <a:lnTo>
                  <a:pt x="634" y="874"/>
                </a:lnTo>
                <a:cubicBezTo>
                  <a:pt x="634" y="874"/>
                  <a:pt x="635" y="874"/>
                  <a:pt x="636" y="874"/>
                </a:cubicBezTo>
                <a:lnTo>
                  <a:pt x="645" y="874"/>
                </a:lnTo>
                <a:cubicBezTo>
                  <a:pt x="647" y="874"/>
                  <a:pt x="648" y="874"/>
                  <a:pt x="649" y="875"/>
                </a:cubicBezTo>
                <a:lnTo>
                  <a:pt x="662" y="881"/>
                </a:lnTo>
                <a:lnTo>
                  <a:pt x="663" y="880"/>
                </a:lnTo>
                <a:lnTo>
                  <a:pt x="674" y="873"/>
                </a:lnTo>
                <a:cubicBezTo>
                  <a:pt x="675" y="872"/>
                  <a:pt x="676" y="872"/>
                  <a:pt x="677" y="872"/>
                </a:cubicBezTo>
                <a:lnTo>
                  <a:pt x="687" y="869"/>
                </a:lnTo>
                <a:lnTo>
                  <a:pt x="689" y="864"/>
                </a:lnTo>
                <a:cubicBezTo>
                  <a:pt x="690" y="864"/>
                  <a:pt x="690" y="863"/>
                  <a:pt x="691" y="862"/>
                </a:cubicBezTo>
                <a:lnTo>
                  <a:pt x="696" y="857"/>
                </a:lnTo>
                <a:lnTo>
                  <a:pt x="695" y="855"/>
                </a:lnTo>
                <a:cubicBezTo>
                  <a:pt x="694" y="855"/>
                  <a:pt x="693" y="855"/>
                  <a:pt x="693" y="854"/>
                </a:cubicBezTo>
                <a:lnTo>
                  <a:pt x="685" y="848"/>
                </a:lnTo>
                <a:lnTo>
                  <a:pt x="669" y="847"/>
                </a:lnTo>
                <a:cubicBezTo>
                  <a:pt x="666" y="846"/>
                  <a:pt x="664" y="845"/>
                  <a:pt x="663" y="843"/>
                </a:cubicBezTo>
                <a:cubicBezTo>
                  <a:pt x="662" y="842"/>
                  <a:pt x="662" y="842"/>
                  <a:pt x="662" y="842"/>
                </a:cubicBezTo>
                <a:lnTo>
                  <a:pt x="659" y="841"/>
                </a:lnTo>
                <a:cubicBezTo>
                  <a:pt x="657" y="840"/>
                  <a:pt x="656" y="838"/>
                  <a:pt x="655" y="836"/>
                </a:cubicBezTo>
                <a:lnTo>
                  <a:pt x="655" y="835"/>
                </a:lnTo>
                <a:cubicBezTo>
                  <a:pt x="652" y="834"/>
                  <a:pt x="650" y="832"/>
                  <a:pt x="649" y="830"/>
                </a:cubicBezTo>
                <a:cubicBezTo>
                  <a:pt x="647" y="827"/>
                  <a:pt x="648" y="824"/>
                  <a:pt x="650" y="821"/>
                </a:cubicBezTo>
                <a:lnTo>
                  <a:pt x="653" y="818"/>
                </a:lnTo>
                <a:lnTo>
                  <a:pt x="655" y="811"/>
                </a:lnTo>
                <a:lnTo>
                  <a:pt x="655" y="808"/>
                </a:lnTo>
                <a:lnTo>
                  <a:pt x="653" y="808"/>
                </a:lnTo>
                <a:cubicBezTo>
                  <a:pt x="651" y="808"/>
                  <a:pt x="649" y="807"/>
                  <a:pt x="648" y="805"/>
                </a:cubicBezTo>
                <a:lnTo>
                  <a:pt x="645" y="803"/>
                </a:lnTo>
                <a:lnTo>
                  <a:pt x="644" y="803"/>
                </a:lnTo>
                <a:lnTo>
                  <a:pt x="640" y="809"/>
                </a:lnTo>
                <a:cubicBezTo>
                  <a:pt x="639" y="809"/>
                  <a:pt x="638" y="810"/>
                  <a:pt x="638" y="810"/>
                </a:cubicBezTo>
                <a:lnTo>
                  <a:pt x="599" y="830"/>
                </a:lnTo>
                <a:lnTo>
                  <a:pt x="591" y="833"/>
                </a:lnTo>
                <a:lnTo>
                  <a:pt x="583" y="837"/>
                </a:lnTo>
                <a:cubicBezTo>
                  <a:pt x="583" y="837"/>
                  <a:pt x="582" y="838"/>
                  <a:pt x="581" y="838"/>
                </a:cubicBezTo>
                <a:lnTo>
                  <a:pt x="577" y="839"/>
                </a:lnTo>
                <a:cubicBezTo>
                  <a:pt x="576" y="839"/>
                  <a:pt x="576" y="839"/>
                  <a:pt x="575" y="839"/>
                </a:cubicBezTo>
                <a:lnTo>
                  <a:pt x="567" y="839"/>
                </a:lnTo>
                <a:cubicBezTo>
                  <a:pt x="565" y="840"/>
                  <a:pt x="565" y="839"/>
                  <a:pt x="564" y="839"/>
                </a:cubicBezTo>
                <a:lnTo>
                  <a:pt x="560" y="837"/>
                </a:lnTo>
                <a:cubicBezTo>
                  <a:pt x="559" y="837"/>
                  <a:pt x="558" y="836"/>
                  <a:pt x="557" y="834"/>
                </a:cubicBezTo>
                <a:lnTo>
                  <a:pt x="554" y="831"/>
                </a:lnTo>
                <a:cubicBezTo>
                  <a:pt x="552" y="828"/>
                  <a:pt x="552" y="825"/>
                  <a:pt x="554" y="822"/>
                </a:cubicBezTo>
                <a:cubicBezTo>
                  <a:pt x="556" y="819"/>
                  <a:pt x="560" y="818"/>
                  <a:pt x="563" y="819"/>
                </a:cubicBezTo>
                <a:lnTo>
                  <a:pt x="569" y="821"/>
                </a:lnTo>
                <a:lnTo>
                  <a:pt x="573" y="819"/>
                </a:lnTo>
                <a:lnTo>
                  <a:pt x="592" y="799"/>
                </a:lnTo>
                <a:lnTo>
                  <a:pt x="600" y="793"/>
                </a:lnTo>
                <a:lnTo>
                  <a:pt x="609" y="789"/>
                </a:lnTo>
                <a:cubicBezTo>
                  <a:pt x="610" y="789"/>
                  <a:pt x="610" y="788"/>
                  <a:pt x="611" y="788"/>
                </a:cubicBezTo>
                <a:lnTo>
                  <a:pt x="669" y="780"/>
                </a:lnTo>
                <a:cubicBezTo>
                  <a:pt x="670" y="780"/>
                  <a:pt x="671" y="780"/>
                  <a:pt x="672" y="780"/>
                </a:cubicBezTo>
                <a:lnTo>
                  <a:pt x="673" y="780"/>
                </a:lnTo>
                <a:lnTo>
                  <a:pt x="676" y="774"/>
                </a:lnTo>
                <a:cubicBezTo>
                  <a:pt x="677" y="772"/>
                  <a:pt x="678" y="771"/>
                  <a:pt x="679" y="771"/>
                </a:cubicBezTo>
                <a:lnTo>
                  <a:pt x="688" y="766"/>
                </a:lnTo>
                <a:lnTo>
                  <a:pt x="690" y="761"/>
                </a:lnTo>
                <a:cubicBezTo>
                  <a:pt x="691" y="759"/>
                  <a:pt x="692" y="758"/>
                  <a:pt x="693" y="757"/>
                </a:cubicBezTo>
                <a:lnTo>
                  <a:pt x="712" y="743"/>
                </a:lnTo>
                <a:lnTo>
                  <a:pt x="714" y="738"/>
                </a:lnTo>
                <a:cubicBezTo>
                  <a:pt x="714" y="737"/>
                  <a:pt x="715" y="736"/>
                  <a:pt x="715" y="735"/>
                </a:cubicBezTo>
                <a:lnTo>
                  <a:pt x="718" y="733"/>
                </a:lnTo>
                <a:lnTo>
                  <a:pt x="717" y="729"/>
                </a:lnTo>
                <a:cubicBezTo>
                  <a:pt x="716" y="729"/>
                  <a:pt x="716" y="728"/>
                  <a:pt x="716" y="727"/>
                </a:cubicBezTo>
                <a:lnTo>
                  <a:pt x="716" y="725"/>
                </a:lnTo>
                <a:cubicBezTo>
                  <a:pt x="716" y="724"/>
                  <a:pt x="717" y="723"/>
                  <a:pt x="717" y="722"/>
                </a:cubicBezTo>
                <a:lnTo>
                  <a:pt x="719" y="717"/>
                </a:lnTo>
                <a:cubicBezTo>
                  <a:pt x="719" y="716"/>
                  <a:pt x="719" y="715"/>
                  <a:pt x="720" y="715"/>
                </a:cubicBezTo>
                <a:lnTo>
                  <a:pt x="724" y="709"/>
                </a:lnTo>
                <a:lnTo>
                  <a:pt x="726" y="695"/>
                </a:lnTo>
                <a:cubicBezTo>
                  <a:pt x="726" y="694"/>
                  <a:pt x="726" y="693"/>
                  <a:pt x="726" y="692"/>
                </a:cubicBezTo>
                <a:lnTo>
                  <a:pt x="729" y="687"/>
                </a:lnTo>
                <a:lnTo>
                  <a:pt x="738" y="677"/>
                </a:lnTo>
                <a:lnTo>
                  <a:pt x="749" y="670"/>
                </a:lnTo>
                <a:lnTo>
                  <a:pt x="751" y="667"/>
                </a:lnTo>
                <a:lnTo>
                  <a:pt x="755" y="660"/>
                </a:lnTo>
                <a:lnTo>
                  <a:pt x="761" y="652"/>
                </a:lnTo>
                <a:cubicBezTo>
                  <a:pt x="761" y="651"/>
                  <a:pt x="762" y="650"/>
                  <a:pt x="762" y="650"/>
                </a:cubicBezTo>
                <a:lnTo>
                  <a:pt x="769" y="644"/>
                </a:lnTo>
                <a:lnTo>
                  <a:pt x="770" y="639"/>
                </a:lnTo>
                <a:cubicBezTo>
                  <a:pt x="770" y="638"/>
                  <a:pt x="771" y="636"/>
                  <a:pt x="771" y="635"/>
                </a:cubicBezTo>
                <a:cubicBezTo>
                  <a:pt x="772" y="635"/>
                  <a:pt x="772" y="634"/>
                  <a:pt x="772" y="634"/>
                </a:cubicBezTo>
                <a:lnTo>
                  <a:pt x="775" y="629"/>
                </a:lnTo>
                <a:lnTo>
                  <a:pt x="774" y="626"/>
                </a:lnTo>
                <a:cubicBezTo>
                  <a:pt x="774" y="626"/>
                  <a:pt x="774" y="625"/>
                  <a:pt x="773" y="624"/>
                </a:cubicBezTo>
                <a:lnTo>
                  <a:pt x="773" y="621"/>
                </a:lnTo>
                <a:cubicBezTo>
                  <a:pt x="773" y="620"/>
                  <a:pt x="773" y="619"/>
                  <a:pt x="773" y="618"/>
                </a:cubicBezTo>
                <a:lnTo>
                  <a:pt x="775" y="605"/>
                </a:lnTo>
                <a:lnTo>
                  <a:pt x="782" y="590"/>
                </a:lnTo>
                <a:lnTo>
                  <a:pt x="801" y="559"/>
                </a:lnTo>
                <a:lnTo>
                  <a:pt x="801" y="559"/>
                </a:lnTo>
                <a:cubicBezTo>
                  <a:pt x="799" y="557"/>
                  <a:pt x="798" y="555"/>
                  <a:pt x="798" y="553"/>
                </a:cubicBezTo>
                <a:lnTo>
                  <a:pt x="797" y="546"/>
                </a:lnTo>
                <a:lnTo>
                  <a:pt x="798" y="537"/>
                </a:lnTo>
                <a:lnTo>
                  <a:pt x="803" y="518"/>
                </a:lnTo>
                <a:lnTo>
                  <a:pt x="816" y="483"/>
                </a:lnTo>
                <a:lnTo>
                  <a:pt x="822" y="474"/>
                </a:lnTo>
                <a:lnTo>
                  <a:pt x="841" y="455"/>
                </a:lnTo>
                <a:lnTo>
                  <a:pt x="842" y="453"/>
                </a:lnTo>
                <a:cubicBezTo>
                  <a:pt x="842" y="452"/>
                  <a:pt x="842" y="451"/>
                  <a:pt x="843" y="450"/>
                </a:cubicBezTo>
                <a:lnTo>
                  <a:pt x="846" y="444"/>
                </a:lnTo>
                <a:lnTo>
                  <a:pt x="855" y="431"/>
                </a:lnTo>
                <a:cubicBezTo>
                  <a:pt x="855" y="430"/>
                  <a:pt x="855" y="429"/>
                  <a:pt x="855" y="428"/>
                </a:cubicBezTo>
                <a:lnTo>
                  <a:pt x="854" y="425"/>
                </a:lnTo>
                <a:cubicBezTo>
                  <a:pt x="854" y="424"/>
                  <a:pt x="855" y="423"/>
                  <a:pt x="855" y="421"/>
                </a:cubicBezTo>
                <a:lnTo>
                  <a:pt x="855" y="421"/>
                </a:lnTo>
                <a:lnTo>
                  <a:pt x="855" y="421"/>
                </a:lnTo>
                <a:lnTo>
                  <a:pt x="852" y="415"/>
                </a:lnTo>
                <a:cubicBezTo>
                  <a:pt x="851" y="414"/>
                  <a:pt x="851" y="412"/>
                  <a:pt x="851" y="410"/>
                </a:cubicBezTo>
                <a:lnTo>
                  <a:pt x="852" y="406"/>
                </a:lnTo>
                <a:lnTo>
                  <a:pt x="850" y="402"/>
                </a:lnTo>
                <a:cubicBezTo>
                  <a:pt x="849" y="402"/>
                  <a:pt x="849" y="401"/>
                  <a:pt x="849" y="400"/>
                </a:cubicBezTo>
                <a:lnTo>
                  <a:pt x="846" y="384"/>
                </a:lnTo>
                <a:lnTo>
                  <a:pt x="831" y="366"/>
                </a:lnTo>
                <a:cubicBezTo>
                  <a:pt x="830" y="366"/>
                  <a:pt x="830" y="365"/>
                  <a:pt x="830" y="365"/>
                </a:cubicBezTo>
                <a:cubicBezTo>
                  <a:pt x="829" y="365"/>
                  <a:pt x="828" y="365"/>
                  <a:pt x="826" y="365"/>
                </a:cubicBezTo>
                <a:lnTo>
                  <a:pt x="824" y="365"/>
                </a:lnTo>
                <a:cubicBezTo>
                  <a:pt x="822" y="365"/>
                  <a:pt x="820" y="364"/>
                  <a:pt x="819" y="362"/>
                </a:cubicBezTo>
                <a:lnTo>
                  <a:pt x="817" y="360"/>
                </a:lnTo>
                <a:lnTo>
                  <a:pt x="814" y="355"/>
                </a:lnTo>
                <a:lnTo>
                  <a:pt x="799" y="354"/>
                </a:lnTo>
                <a:lnTo>
                  <a:pt x="799" y="354"/>
                </a:lnTo>
                <a:lnTo>
                  <a:pt x="789" y="362"/>
                </a:lnTo>
                <a:cubicBezTo>
                  <a:pt x="788" y="363"/>
                  <a:pt x="787" y="363"/>
                  <a:pt x="785" y="364"/>
                </a:cubicBezTo>
                <a:lnTo>
                  <a:pt x="780" y="365"/>
                </a:lnTo>
                <a:cubicBezTo>
                  <a:pt x="779" y="365"/>
                  <a:pt x="777" y="365"/>
                  <a:pt x="776" y="364"/>
                </a:cubicBezTo>
                <a:lnTo>
                  <a:pt x="772" y="363"/>
                </a:lnTo>
                <a:lnTo>
                  <a:pt x="764" y="358"/>
                </a:lnTo>
                <a:lnTo>
                  <a:pt x="762" y="361"/>
                </a:lnTo>
                <a:cubicBezTo>
                  <a:pt x="761" y="365"/>
                  <a:pt x="757" y="366"/>
                  <a:pt x="753" y="365"/>
                </a:cubicBezTo>
                <a:lnTo>
                  <a:pt x="751" y="364"/>
                </a:lnTo>
                <a:cubicBezTo>
                  <a:pt x="750" y="364"/>
                  <a:pt x="750" y="364"/>
                  <a:pt x="750" y="364"/>
                </a:cubicBezTo>
                <a:cubicBezTo>
                  <a:pt x="749" y="365"/>
                  <a:pt x="749" y="365"/>
                  <a:pt x="748" y="365"/>
                </a:cubicBezTo>
                <a:lnTo>
                  <a:pt x="746" y="367"/>
                </a:lnTo>
                <a:cubicBezTo>
                  <a:pt x="744" y="368"/>
                  <a:pt x="742" y="368"/>
                  <a:pt x="740" y="367"/>
                </a:cubicBezTo>
                <a:lnTo>
                  <a:pt x="738" y="367"/>
                </a:lnTo>
                <a:lnTo>
                  <a:pt x="738" y="367"/>
                </a:lnTo>
                <a:cubicBezTo>
                  <a:pt x="736" y="368"/>
                  <a:pt x="733" y="368"/>
                  <a:pt x="731" y="367"/>
                </a:cubicBezTo>
                <a:lnTo>
                  <a:pt x="725" y="363"/>
                </a:lnTo>
                <a:cubicBezTo>
                  <a:pt x="724" y="365"/>
                  <a:pt x="723" y="366"/>
                  <a:pt x="721" y="366"/>
                </a:cubicBezTo>
                <a:cubicBezTo>
                  <a:pt x="718" y="368"/>
                  <a:pt x="712" y="367"/>
                  <a:pt x="710" y="363"/>
                </a:cubicBezTo>
                <a:lnTo>
                  <a:pt x="709" y="363"/>
                </a:lnTo>
                <a:lnTo>
                  <a:pt x="708" y="363"/>
                </a:lnTo>
                <a:cubicBezTo>
                  <a:pt x="707" y="363"/>
                  <a:pt x="706" y="363"/>
                  <a:pt x="705" y="362"/>
                </a:cubicBezTo>
                <a:lnTo>
                  <a:pt x="691" y="357"/>
                </a:lnTo>
                <a:lnTo>
                  <a:pt x="688" y="359"/>
                </a:lnTo>
                <a:cubicBezTo>
                  <a:pt x="685" y="360"/>
                  <a:pt x="683" y="360"/>
                  <a:pt x="681" y="359"/>
                </a:cubicBezTo>
                <a:lnTo>
                  <a:pt x="679" y="360"/>
                </a:lnTo>
                <a:cubicBezTo>
                  <a:pt x="678" y="360"/>
                  <a:pt x="675" y="360"/>
                  <a:pt x="674" y="359"/>
                </a:cubicBezTo>
                <a:lnTo>
                  <a:pt x="672" y="359"/>
                </a:lnTo>
                <a:cubicBezTo>
                  <a:pt x="670" y="358"/>
                  <a:pt x="669" y="357"/>
                  <a:pt x="668" y="355"/>
                </a:cubicBezTo>
                <a:lnTo>
                  <a:pt x="668" y="355"/>
                </a:lnTo>
                <a:lnTo>
                  <a:pt x="641" y="355"/>
                </a:lnTo>
                <a:lnTo>
                  <a:pt x="630" y="363"/>
                </a:lnTo>
                <a:cubicBezTo>
                  <a:pt x="629" y="364"/>
                  <a:pt x="629" y="364"/>
                  <a:pt x="628" y="364"/>
                </a:cubicBezTo>
                <a:lnTo>
                  <a:pt x="620" y="367"/>
                </a:lnTo>
                <a:cubicBezTo>
                  <a:pt x="619" y="367"/>
                  <a:pt x="618" y="367"/>
                  <a:pt x="617" y="367"/>
                </a:cubicBezTo>
                <a:lnTo>
                  <a:pt x="609" y="367"/>
                </a:lnTo>
                <a:cubicBezTo>
                  <a:pt x="608" y="367"/>
                  <a:pt x="607" y="367"/>
                  <a:pt x="606" y="367"/>
                </a:cubicBezTo>
                <a:lnTo>
                  <a:pt x="581" y="358"/>
                </a:lnTo>
                <a:lnTo>
                  <a:pt x="566" y="348"/>
                </a:lnTo>
                <a:lnTo>
                  <a:pt x="545" y="347"/>
                </a:lnTo>
                <a:lnTo>
                  <a:pt x="537" y="352"/>
                </a:lnTo>
                <a:cubicBezTo>
                  <a:pt x="537" y="352"/>
                  <a:pt x="536" y="352"/>
                  <a:pt x="535" y="352"/>
                </a:cubicBezTo>
                <a:cubicBezTo>
                  <a:pt x="535" y="353"/>
                  <a:pt x="535" y="353"/>
                  <a:pt x="535" y="354"/>
                </a:cubicBezTo>
                <a:lnTo>
                  <a:pt x="533" y="359"/>
                </a:lnTo>
                <a:cubicBezTo>
                  <a:pt x="533" y="359"/>
                  <a:pt x="532" y="360"/>
                  <a:pt x="532" y="361"/>
                </a:cubicBezTo>
                <a:lnTo>
                  <a:pt x="529" y="365"/>
                </a:lnTo>
                <a:cubicBezTo>
                  <a:pt x="528" y="365"/>
                  <a:pt x="528" y="366"/>
                  <a:pt x="527" y="366"/>
                </a:cubicBezTo>
                <a:lnTo>
                  <a:pt x="524" y="368"/>
                </a:lnTo>
                <a:cubicBezTo>
                  <a:pt x="523" y="369"/>
                  <a:pt x="522" y="369"/>
                  <a:pt x="521" y="370"/>
                </a:cubicBezTo>
                <a:lnTo>
                  <a:pt x="517" y="370"/>
                </a:lnTo>
                <a:cubicBezTo>
                  <a:pt x="517" y="371"/>
                  <a:pt x="517" y="371"/>
                  <a:pt x="517" y="371"/>
                </a:cubicBezTo>
                <a:cubicBezTo>
                  <a:pt x="516" y="371"/>
                  <a:pt x="516" y="372"/>
                  <a:pt x="516" y="373"/>
                </a:cubicBezTo>
                <a:cubicBezTo>
                  <a:pt x="515" y="375"/>
                  <a:pt x="513" y="377"/>
                  <a:pt x="510" y="377"/>
                </a:cubicBezTo>
                <a:lnTo>
                  <a:pt x="506" y="379"/>
                </a:lnTo>
                <a:cubicBezTo>
                  <a:pt x="506" y="379"/>
                  <a:pt x="505" y="379"/>
                  <a:pt x="504" y="379"/>
                </a:cubicBezTo>
                <a:lnTo>
                  <a:pt x="501" y="379"/>
                </a:lnTo>
                <a:cubicBezTo>
                  <a:pt x="499" y="380"/>
                  <a:pt x="497" y="379"/>
                  <a:pt x="495" y="378"/>
                </a:cubicBezTo>
                <a:lnTo>
                  <a:pt x="493" y="376"/>
                </a:lnTo>
                <a:cubicBezTo>
                  <a:pt x="492" y="375"/>
                  <a:pt x="492" y="374"/>
                  <a:pt x="491" y="374"/>
                </a:cubicBezTo>
                <a:lnTo>
                  <a:pt x="465" y="393"/>
                </a:lnTo>
                <a:cubicBezTo>
                  <a:pt x="464" y="394"/>
                  <a:pt x="464" y="394"/>
                  <a:pt x="463" y="395"/>
                </a:cubicBezTo>
                <a:lnTo>
                  <a:pt x="457" y="396"/>
                </a:lnTo>
                <a:cubicBezTo>
                  <a:pt x="456" y="397"/>
                  <a:pt x="455" y="397"/>
                  <a:pt x="454" y="397"/>
                </a:cubicBezTo>
                <a:lnTo>
                  <a:pt x="436" y="395"/>
                </a:lnTo>
                <a:lnTo>
                  <a:pt x="429" y="396"/>
                </a:lnTo>
                <a:lnTo>
                  <a:pt x="429" y="396"/>
                </a:lnTo>
                <a:cubicBezTo>
                  <a:pt x="430" y="398"/>
                  <a:pt x="430" y="400"/>
                  <a:pt x="429" y="402"/>
                </a:cubicBezTo>
                <a:cubicBezTo>
                  <a:pt x="429" y="405"/>
                  <a:pt x="427" y="406"/>
                  <a:pt x="425" y="407"/>
                </a:cubicBezTo>
                <a:lnTo>
                  <a:pt x="415" y="413"/>
                </a:lnTo>
                <a:lnTo>
                  <a:pt x="412" y="417"/>
                </a:lnTo>
                <a:cubicBezTo>
                  <a:pt x="412" y="418"/>
                  <a:pt x="411" y="419"/>
                  <a:pt x="410" y="420"/>
                </a:cubicBezTo>
                <a:lnTo>
                  <a:pt x="407" y="421"/>
                </a:lnTo>
                <a:cubicBezTo>
                  <a:pt x="407" y="422"/>
                  <a:pt x="406" y="422"/>
                  <a:pt x="405" y="422"/>
                </a:cubicBezTo>
                <a:lnTo>
                  <a:pt x="405" y="422"/>
                </a:lnTo>
                <a:lnTo>
                  <a:pt x="401" y="427"/>
                </a:lnTo>
                <a:cubicBezTo>
                  <a:pt x="400" y="428"/>
                  <a:pt x="399" y="428"/>
                  <a:pt x="398" y="429"/>
                </a:cubicBezTo>
                <a:lnTo>
                  <a:pt x="394" y="431"/>
                </a:lnTo>
                <a:cubicBezTo>
                  <a:pt x="393" y="432"/>
                  <a:pt x="392" y="432"/>
                  <a:pt x="390" y="432"/>
                </a:cubicBezTo>
                <a:lnTo>
                  <a:pt x="386" y="432"/>
                </a:lnTo>
                <a:lnTo>
                  <a:pt x="378" y="429"/>
                </a:lnTo>
                <a:cubicBezTo>
                  <a:pt x="375" y="429"/>
                  <a:pt x="373" y="427"/>
                  <a:pt x="372" y="424"/>
                </a:cubicBezTo>
                <a:cubicBezTo>
                  <a:pt x="371" y="422"/>
                  <a:pt x="372" y="419"/>
                  <a:pt x="374" y="417"/>
                </a:cubicBezTo>
                <a:lnTo>
                  <a:pt x="377" y="413"/>
                </a:lnTo>
                <a:cubicBezTo>
                  <a:pt x="375" y="412"/>
                  <a:pt x="373" y="412"/>
                  <a:pt x="372" y="410"/>
                </a:cubicBezTo>
                <a:cubicBezTo>
                  <a:pt x="370" y="409"/>
                  <a:pt x="369" y="407"/>
                  <a:pt x="369" y="405"/>
                </a:cubicBezTo>
                <a:lnTo>
                  <a:pt x="369" y="402"/>
                </a:lnTo>
                <a:cubicBezTo>
                  <a:pt x="369" y="397"/>
                  <a:pt x="373" y="394"/>
                  <a:pt x="377" y="394"/>
                </a:cubicBezTo>
                <a:lnTo>
                  <a:pt x="386" y="394"/>
                </a:lnTo>
                <a:lnTo>
                  <a:pt x="389" y="390"/>
                </a:lnTo>
                <a:cubicBezTo>
                  <a:pt x="389" y="389"/>
                  <a:pt x="390" y="389"/>
                  <a:pt x="391" y="388"/>
                </a:cubicBezTo>
                <a:lnTo>
                  <a:pt x="395" y="386"/>
                </a:lnTo>
                <a:cubicBezTo>
                  <a:pt x="396" y="385"/>
                  <a:pt x="397" y="385"/>
                  <a:pt x="398" y="385"/>
                </a:cubicBezTo>
                <a:cubicBezTo>
                  <a:pt x="398" y="384"/>
                  <a:pt x="398" y="383"/>
                  <a:pt x="399" y="383"/>
                </a:cubicBezTo>
                <a:lnTo>
                  <a:pt x="405" y="372"/>
                </a:lnTo>
                <a:lnTo>
                  <a:pt x="406" y="371"/>
                </a:lnTo>
                <a:lnTo>
                  <a:pt x="406" y="371"/>
                </a:lnTo>
                <a:cubicBezTo>
                  <a:pt x="405" y="371"/>
                  <a:pt x="404" y="371"/>
                  <a:pt x="404" y="371"/>
                </a:cubicBezTo>
                <a:lnTo>
                  <a:pt x="394" y="369"/>
                </a:lnTo>
                <a:cubicBezTo>
                  <a:pt x="392" y="368"/>
                  <a:pt x="390" y="367"/>
                  <a:pt x="389" y="366"/>
                </a:cubicBezTo>
                <a:lnTo>
                  <a:pt x="389" y="366"/>
                </a:lnTo>
                <a:lnTo>
                  <a:pt x="386" y="368"/>
                </a:lnTo>
                <a:lnTo>
                  <a:pt x="379" y="375"/>
                </a:lnTo>
                <a:cubicBezTo>
                  <a:pt x="378" y="375"/>
                  <a:pt x="378" y="376"/>
                  <a:pt x="377" y="376"/>
                </a:cubicBezTo>
                <a:lnTo>
                  <a:pt x="368" y="383"/>
                </a:lnTo>
                <a:lnTo>
                  <a:pt x="364" y="390"/>
                </a:lnTo>
                <a:lnTo>
                  <a:pt x="360" y="394"/>
                </a:lnTo>
                <a:cubicBezTo>
                  <a:pt x="359" y="395"/>
                  <a:pt x="358" y="395"/>
                  <a:pt x="357" y="396"/>
                </a:cubicBezTo>
                <a:lnTo>
                  <a:pt x="351" y="399"/>
                </a:lnTo>
                <a:cubicBezTo>
                  <a:pt x="349" y="401"/>
                  <a:pt x="346" y="401"/>
                  <a:pt x="344" y="401"/>
                </a:cubicBezTo>
                <a:cubicBezTo>
                  <a:pt x="342" y="400"/>
                  <a:pt x="339" y="399"/>
                  <a:pt x="338" y="397"/>
                </a:cubicBezTo>
                <a:cubicBezTo>
                  <a:pt x="337" y="395"/>
                  <a:pt x="337" y="392"/>
                  <a:pt x="337" y="390"/>
                </a:cubicBezTo>
                <a:lnTo>
                  <a:pt x="341" y="380"/>
                </a:lnTo>
                <a:lnTo>
                  <a:pt x="343" y="376"/>
                </a:lnTo>
                <a:lnTo>
                  <a:pt x="357" y="362"/>
                </a:lnTo>
                <a:cubicBezTo>
                  <a:pt x="357" y="362"/>
                  <a:pt x="358" y="361"/>
                  <a:pt x="359" y="361"/>
                </a:cubicBezTo>
                <a:lnTo>
                  <a:pt x="361" y="360"/>
                </a:lnTo>
                <a:lnTo>
                  <a:pt x="363" y="353"/>
                </a:lnTo>
                <a:cubicBezTo>
                  <a:pt x="364" y="349"/>
                  <a:pt x="367" y="347"/>
                  <a:pt x="371" y="347"/>
                </a:cubicBezTo>
                <a:lnTo>
                  <a:pt x="374" y="347"/>
                </a:lnTo>
                <a:lnTo>
                  <a:pt x="377" y="348"/>
                </a:lnTo>
                <a:lnTo>
                  <a:pt x="394" y="344"/>
                </a:lnTo>
                <a:lnTo>
                  <a:pt x="408" y="331"/>
                </a:lnTo>
                <a:cubicBezTo>
                  <a:pt x="409" y="330"/>
                  <a:pt x="410" y="330"/>
                  <a:pt x="411" y="329"/>
                </a:cubicBezTo>
                <a:lnTo>
                  <a:pt x="417" y="327"/>
                </a:lnTo>
                <a:cubicBezTo>
                  <a:pt x="420" y="326"/>
                  <a:pt x="424" y="326"/>
                  <a:pt x="426" y="329"/>
                </a:cubicBezTo>
                <a:lnTo>
                  <a:pt x="431" y="334"/>
                </a:lnTo>
                <a:cubicBezTo>
                  <a:pt x="431" y="334"/>
                  <a:pt x="432" y="334"/>
                  <a:pt x="432" y="335"/>
                </a:cubicBezTo>
                <a:lnTo>
                  <a:pt x="432" y="334"/>
                </a:lnTo>
                <a:cubicBezTo>
                  <a:pt x="432" y="334"/>
                  <a:pt x="433" y="333"/>
                  <a:pt x="434" y="333"/>
                </a:cubicBezTo>
                <a:lnTo>
                  <a:pt x="438" y="329"/>
                </a:lnTo>
                <a:lnTo>
                  <a:pt x="448" y="316"/>
                </a:lnTo>
                <a:cubicBezTo>
                  <a:pt x="446" y="317"/>
                  <a:pt x="445" y="317"/>
                  <a:pt x="443" y="316"/>
                </a:cubicBezTo>
                <a:lnTo>
                  <a:pt x="437" y="314"/>
                </a:lnTo>
                <a:cubicBezTo>
                  <a:pt x="434" y="314"/>
                  <a:pt x="433" y="312"/>
                  <a:pt x="432" y="310"/>
                </a:cubicBezTo>
                <a:cubicBezTo>
                  <a:pt x="431" y="309"/>
                  <a:pt x="431" y="308"/>
                  <a:pt x="431" y="307"/>
                </a:cubicBezTo>
                <a:lnTo>
                  <a:pt x="426" y="311"/>
                </a:lnTo>
                <a:cubicBezTo>
                  <a:pt x="424" y="313"/>
                  <a:pt x="421" y="313"/>
                  <a:pt x="419" y="312"/>
                </a:cubicBezTo>
                <a:lnTo>
                  <a:pt x="412" y="311"/>
                </a:lnTo>
                <a:cubicBezTo>
                  <a:pt x="411" y="310"/>
                  <a:pt x="410" y="310"/>
                  <a:pt x="409" y="309"/>
                </a:cubicBezTo>
                <a:lnTo>
                  <a:pt x="406" y="307"/>
                </a:lnTo>
                <a:cubicBezTo>
                  <a:pt x="405" y="308"/>
                  <a:pt x="404" y="308"/>
                  <a:pt x="403" y="308"/>
                </a:cubicBezTo>
                <a:lnTo>
                  <a:pt x="400" y="308"/>
                </a:lnTo>
                <a:cubicBezTo>
                  <a:pt x="398" y="308"/>
                  <a:pt x="396" y="308"/>
                  <a:pt x="395" y="307"/>
                </a:cubicBezTo>
                <a:lnTo>
                  <a:pt x="390" y="304"/>
                </a:lnTo>
                <a:cubicBezTo>
                  <a:pt x="389" y="303"/>
                  <a:pt x="389" y="303"/>
                  <a:pt x="389" y="302"/>
                </a:cubicBezTo>
                <a:lnTo>
                  <a:pt x="386" y="298"/>
                </a:lnTo>
                <a:lnTo>
                  <a:pt x="379" y="301"/>
                </a:lnTo>
                <a:cubicBezTo>
                  <a:pt x="378" y="302"/>
                  <a:pt x="376" y="302"/>
                  <a:pt x="374" y="302"/>
                </a:cubicBezTo>
                <a:lnTo>
                  <a:pt x="367" y="300"/>
                </a:lnTo>
                <a:cubicBezTo>
                  <a:pt x="365" y="300"/>
                  <a:pt x="364" y="299"/>
                  <a:pt x="363" y="299"/>
                </a:cubicBezTo>
                <a:lnTo>
                  <a:pt x="357" y="293"/>
                </a:lnTo>
                <a:cubicBezTo>
                  <a:pt x="356" y="293"/>
                  <a:pt x="356" y="292"/>
                  <a:pt x="356" y="292"/>
                </a:cubicBezTo>
                <a:lnTo>
                  <a:pt x="345" y="276"/>
                </a:lnTo>
                <a:cubicBezTo>
                  <a:pt x="343" y="273"/>
                  <a:pt x="343" y="269"/>
                  <a:pt x="346" y="267"/>
                </a:cubicBezTo>
                <a:cubicBezTo>
                  <a:pt x="348" y="264"/>
                  <a:pt x="351" y="263"/>
                  <a:pt x="355" y="264"/>
                </a:cubicBezTo>
                <a:lnTo>
                  <a:pt x="358" y="265"/>
                </a:lnTo>
                <a:cubicBezTo>
                  <a:pt x="360" y="266"/>
                  <a:pt x="360" y="266"/>
                  <a:pt x="361" y="267"/>
                </a:cubicBezTo>
                <a:lnTo>
                  <a:pt x="365" y="271"/>
                </a:lnTo>
                <a:lnTo>
                  <a:pt x="372" y="280"/>
                </a:lnTo>
                <a:lnTo>
                  <a:pt x="384" y="276"/>
                </a:lnTo>
                <a:cubicBezTo>
                  <a:pt x="385" y="276"/>
                  <a:pt x="387" y="276"/>
                  <a:pt x="388" y="276"/>
                </a:cubicBezTo>
                <a:lnTo>
                  <a:pt x="394" y="278"/>
                </a:lnTo>
                <a:lnTo>
                  <a:pt x="405" y="283"/>
                </a:lnTo>
                <a:lnTo>
                  <a:pt x="407" y="281"/>
                </a:lnTo>
                <a:cubicBezTo>
                  <a:pt x="407" y="280"/>
                  <a:pt x="408" y="280"/>
                  <a:pt x="408" y="279"/>
                </a:cubicBezTo>
                <a:lnTo>
                  <a:pt x="410" y="278"/>
                </a:lnTo>
                <a:cubicBezTo>
                  <a:pt x="411" y="277"/>
                  <a:pt x="413" y="276"/>
                  <a:pt x="415" y="276"/>
                </a:cubicBezTo>
                <a:lnTo>
                  <a:pt x="418" y="276"/>
                </a:lnTo>
                <a:lnTo>
                  <a:pt x="419" y="276"/>
                </a:lnTo>
                <a:cubicBezTo>
                  <a:pt x="419" y="275"/>
                  <a:pt x="420" y="275"/>
                  <a:pt x="420" y="274"/>
                </a:cubicBezTo>
                <a:lnTo>
                  <a:pt x="422" y="272"/>
                </a:lnTo>
                <a:lnTo>
                  <a:pt x="420" y="269"/>
                </a:lnTo>
                <a:lnTo>
                  <a:pt x="416" y="269"/>
                </a:lnTo>
                <a:cubicBezTo>
                  <a:pt x="414" y="269"/>
                  <a:pt x="413" y="268"/>
                  <a:pt x="411" y="267"/>
                </a:cubicBezTo>
                <a:lnTo>
                  <a:pt x="409" y="265"/>
                </a:lnTo>
                <a:cubicBezTo>
                  <a:pt x="408" y="264"/>
                  <a:pt x="407" y="263"/>
                  <a:pt x="406" y="262"/>
                </a:cubicBezTo>
                <a:lnTo>
                  <a:pt x="405" y="259"/>
                </a:lnTo>
                <a:cubicBezTo>
                  <a:pt x="404" y="258"/>
                  <a:pt x="404" y="258"/>
                  <a:pt x="404" y="257"/>
                </a:cubicBezTo>
                <a:lnTo>
                  <a:pt x="403" y="254"/>
                </a:lnTo>
                <a:cubicBezTo>
                  <a:pt x="403" y="252"/>
                  <a:pt x="403" y="250"/>
                  <a:pt x="404" y="248"/>
                </a:cubicBezTo>
                <a:cubicBezTo>
                  <a:pt x="407" y="244"/>
                  <a:pt x="412" y="242"/>
                  <a:pt x="416" y="244"/>
                </a:cubicBezTo>
                <a:lnTo>
                  <a:pt x="420" y="247"/>
                </a:lnTo>
                <a:lnTo>
                  <a:pt x="424" y="247"/>
                </a:lnTo>
                <a:lnTo>
                  <a:pt x="424" y="247"/>
                </a:lnTo>
                <a:cubicBezTo>
                  <a:pt x="425" y="247"/>
                  <a:pt x="425" y="246"/>
                  <a:pt x="426" y="246"/>
                </a:cubicBezTo>
                <a:lnTo>
                  <a:pt x="440" y="236"/>
                </a:lnTo>
                <a:cubicBezTo>
                  <a:pt x="441" y="235"/>
                  <a:pt x="442" y="235"/>
                  <a:pt x="443" y="235"/>
                </a:cubicBezTo>
                <a:lnTo>
                  <a:pt x="451" y="232"/>
                </a:lnTo>
                <a:lnTo>
                  <a:pt x="455" y="219"/>
                </a:lnTo>
                <a:cubicBezTo>
                  <a:pt x="455" y="218"/>
                  <a:pt x="456" y="217"/>
                  <a:pt x="457" y="217"/>
                </a:cubicBezTo>
                <a:lnTo>
                  <a:pt x="460" y="213"/>
                </a:lnTo>
                <a:cubicBezTo>
                  <a:pt x="461" y="212"/>
                  <a:pt x="461" y="212"/>
                  <a:pt x="462" y="212"/>
                </a:cubicBezTo>
                <a:lnTo>
                  <a:pt x="477" y="204"/>
                </a:lnTo>
                <a:lnTo>
                  <a:pt x="518" y="169"/>
                </a:lnTo>
                <a:lnTo>
                  <a:pt x="528" y="157"/>
                </a:lnTo>
                <a:lnTo>
                  <a:pt x="529" y="152"/>
                </a:lnTo>
                <a:lnTo>
                  <a:pt x="531" y="147"/>
                </a:lnTo>
                <a:cubicBezTo>
                  <a:pt x="532" y="146"/>
                  <a:pt x="532" y="145"/>
                  <a:pt x="533" y="145"/>
                </a:cubicBezTo>
                <a:lnTo>
                  <a:pt x="543" y="134"/>
                </a:lnTo>
                <a:lnTo>
                  <a:pt x="551" y="129"/>
                </a:lnTo>
                <a:lnTo>
                  <a:pt x="570" y="122"/>
                </a:lnTo>
                <a:lnTo>
                  <a:pt x="576" y="118"/>
                </a:lnTo>
                <a:lnTo>
                  <a:pt x="582" y="111"/>
                </a:lnTo>
                <a:lnTo>
                  <a:pt x="592" y="96"/>
                </a:lnTo>
                <a:lnTo>
                  <a:pt x="599" y="82"/>
                </a:lnTo>
                <a:lnTo>
                  <a:pt x="601" y="70"/>
                </a:lnTo>
                <a:cubicBezTo>
                  <a:pt x="601" y="69"/>
                  <a:pt x="601" y="69"/>
                  <a:pt x="602" y="68"/>
                </a:cubicBezTo>
                <a:cubicBezTo>
                  <a:pt x="601" y="68"/>
                  <a:pt x="601" y="68"/>
                  <a:pt x="601" y="67"/>
                </a:cubicBezTo>
                <a:lnTo>
                  <a:pt x="597" y="65"/>
                </a:lnTo>
                <a:cubicBezTo>
                  <a:pt x="595" y="64"/>
                  <a:pt x="594" y="63"/>
                  <a:pt x="594" y="61"/>
                </a:cubicBezTo>
                <a:lnTo>
                  <a:pt x="592" y="57"/>
                </a:lnTo>
                <a:cubicBezTo>
                  <a:pt x="591" y="56"/>
                  <a:pt x="591" y="55"/>
                  <a:pt x="591" y="54"/>
                </a:cubicBezTo>
                <a:lnTo>
                  <a:pt x="591" y="47"/>
                </a:lnTo>
                <a:cubicBezTo>
                  <a:pt x="591" y="47"/>
                  <a:pt x="591" y="46"/>
                  <a:pt x="591" y="45"/>
                </a:cubicBezTo>
                <a:lnTo>
                  <a:pt x="596" y="34"/>
                </a:lnTo>
                <a:cubicBezTo>
                  <a:pt x="596" y="33"/>
                  <a:pt x="596" y="33"/>
                  <a:pt x="597" y="32"/>
                </a:cubicBezTo>
                <a:lnTo>
                  <a:pt x="602" y="26"/>
                </a:lnTo>
                <a:lnTo>
                  <a:pt x="608" y="13"/>
                </a:lnTo>
                <a:cubicBezTo>
                  <a:pt x="608" y="12"/>
                  <a:pt x="608" y="11"/>
                  <a:pt x="608" y="11"/>
                </a:cubicBezTo>
                <a:lnTo>
                  <a:pt x="611" y="6"/>
                </a:lnTo>
                <a:lnTo>
                  <a:pt x="602" y="7"/>
                </a:lnTo>
                <a:lnTo>
                  <a:pt x="594" y="7"/>
                </a:lnTo>
                <a:cubicBezTo>
                  <a:pt x="593" y="7"/>
                  <a:pt x="591" y="7"/>
                  <a:pt x="590" y="6"/>
                </a:cubicBezTo>
                <a:lnTo>
                  <a:pt x="582" y="0"/>
                </a:lnTo>
                <a:lnTo>
                  <a:pt x="577" y="1"/>
                </a:lnTo>
                <a:lnTo>
                  <a:pt x="566" y="4"/>
                </a:lnTo>
                <a:cubicBezTo>
                  <a:pt x="565" y="5"/>
                  <a:pt x="564" y="5"/>
                  <a:pt x="564" y="5"/>
                </a:cubicBezTo>
                <a:lnTo>
                  <a:pt x="563" y="5"/>
                </a:lnTo>
                <a:cubicBezTo>
                  <a:pt x="564" y="6"/>
                  <a:pt x="564" y="8"/>
                  <a:pt x="563" y="10"/>
                </a:cubicBezTo>
                <a:lnTo>
                  <a:pt x="560" y="17"/>
                </a:lnTo>
                <a:cubicBezTo>
                  <a:pt x="559" y="20"/>
                  <a:pt x="556" y="22"/>
                  <a:pt x="553" y="22"/>
                </a:cubicBezTo>
                <a:lnTo>
                  <a:pt x="548" y="23"/>
                </a:lnTo>
                <a:cubicBezTo>
                  <a:pt x="546" y="23"/>
                  <a:pt x="545" y="22"/>
                  <a:pt x="544" y="22"/>
                </a:cubicBezTo>
                <a:lnTo>
                  <a:pt x="536" y="18"/>
                </a:lnTo>
                <a:lnTo>
                  <a:pt x="528" y="21"/>
                </a:lnTo>
                <a:cubicBezTo>
                  <a:pt x="528" y="21"/>
                  <a:pt x="527" y="22"/>
                  <a:pt x="526" y="22"/>
                </a:cubicBezTo>
                <a:lnTo>
                  <a:pt x="521" y="22"/>
                </a:lnTo>
                <a:cubicBezTo>
                  <a:pt x="518" y="22"/>
                  <a:pt x="516" y="21"/>
                  <a:pt x="515" y="20"/>
                </a:cubicBezTo>
                <a:lnTo>
                  <a:pt x="510" y="15"/>
                </a:lnTo>
                <a:cubicBezTo>
                  <a:pt x="509" y="15"/>
                  <a:pt x="508" y="14"/>
                  <a:pt x="508" y="13"/>
                </a:cubicBezTo>
                <a:lnTo>
                  <a:pt x="507" y="13"/>
                </a:lnTo>
                <a:lnTo>
                  <a:pt x="498" y="15"/>
                </a:lnTo>
                <a:lnTo>
                  <a:pt x="491" y="18"/>
                </a:lnTo>
                <a:lnTo>
                  <a:pt x="479" y="27"/>
                </a:lnTo>
                <a:lnTo>
                  <a:pt x="469" y="32"/>
                </a:lnTo>
                <a:cubicBezTo>
                  <a:pt x="468" y="32"/>
                  <a:pt x="468" y="33"/>
                  <a:pt x="467" y="33"/>
                </a:cubicBezTo>
                <a:lnTo>
                  <a:pt x="450" y="36"/>
                </a:lnTo>
                <a:cubicBezTo>
                  <a:pt x="449" y="36"/>
                  <a:pt x="449" y="36"/>
                  <a:pt x="448" y="36"/>
                </a:cubicBezTo>
                <a:lnTo>
                  <a:pt x="432" y="33"/>
                </a:lnTo>
                <a:lnTo>
                  <a:pt x="429" y="34"/>
                </a:lnTo>
                <a:cubicBezTo>
                  <a:pt x="427" y="34"/>
                  <a:pt x="424" y="33"/>
                  <a:pt x="422" y="32"/>
                </a:cubicBezTo>
                <a:lnTo>
                  <a:pt x="422" y="31"/>
                </a:lnTo>
                <a:lnTo>
                  <a:pt x="422" y="32"/>
                </a:lnTo>
                <a:cubicBezTo>
                  <a:pt x="421" y="33"/>
                  <a:pt x="420" y="34"/>
                  <a:pt x="419" y="34"/>
                </a:cubicBezTo>
                <a:lnTo>
                  <a:pt x="417" y="36"/>
                </a:lnTo>
                <a:cubicBezTo>
                  <a:pt x="416" y="37"/>
                  <a:pt x="414" y="37"/>
                  <a:pt x="412" y="37"/>
                </a:cubicBezTo>
                <a:cubicBezTo>
                  <a:pt x="412" y="37"/>
                  <a:pt x="409" y="37"/>
                  <a:pt x="408" y="37"/>
                </a:cubicBezTo>
                <a:lnTo>
                  <a:pt x="403" y="36"/>
                </a:lnTo>
                <a:lnTo>
                  <a:pt x="403" y="36"/>
                </a:lnTo>
                <a:cubicBezTo>
                  <a:pt x="403" y="38"/>
                  <a:pt x="402" y="39"/>
                  <a:pt x="400" y="40"/>
                </a:cubicBezTo>
                <a:lnTo>
                  <a:pt x="398" y="42"/>
                </a:lnTo>
                <a:cubicBezTo>
                  <a:pt x="397" y="43"/>
                  <a:pt x="394" y="43"/>
                  <a:pt x="392" y="43"/>
                </a:cubicBezTo>
                <a:lnTo>
                  <a:pt x="391" y="42"/>
                </a:lnTo>
                <a:cubicBezTo>
                  <a:pt x="391" y="44"/>
                  <a:pt x="390" y="46"/>
                  <a:pt x="390" y="47"/>
                </a:cubicBezTo>
                <a:cubicBezTo>
                  <a:pt x="388" y="50"/>
                  <a:pt x="384" y="52"/>
                  <a:pt x="381" y="51"/>
                </a:cubicBezTo>
                <a:lnTo>
                  <a:pt x="376" y="49"/>
                </a:lnTo>
                <a:cubicBezTo>
                  <a:pt x="375" y="49"/>
                  <a:pt x="374" y="48"/>
                  <a:pt x="373" y="48"/>
                </a:cubicBezTo>
                <a:lnTo>
                  <a:pt x="368" y="43"/>
                </a:lnTo>
                <a:lnTo>
                  <a:pt x="365" y="45"/>
                </a:lnTo>
                <a:lnTo>
                  <a:pt x="359" y="49"/>
                </a:lnTo>
                <a:lnTo>
                  <a:pt x="359" y="49"/>
                </a:lnTo>
                <a:lnTo>
                  <a:pt x="352" y="57"/>
                </a:lnTo>
                <a:lnTo>
                  <a:pt x="352" y="58"/>
                </a:lnTo>
                <a:cubicBezTo>
                  <a:pt x="352" y="59"/>
                  <a:pt x="351" y="62"/>
                  <a:pt x="350" y="63"/>
                </a:cubicBezTo>
                <a:lnTo>
                  <a:pt x="345" y="71"/>
                </a:lnTo>
                <a:lnTo>
                  <a:pt x="341" y="75"/>
                </a:lnTo>
                <a:cubicBezTo>
                  <a:pt x="340" y="76"/>
                  <a:pt x="339" y="76"/>
                  <a:pt x="338" y="77"/>
                </a:cubicBezTo>
                <a:lnTo>
                  <a:pt x="335" y="78"/>
                </a:lnTo>
                <a:cubicBezTo>
                  <a:pt x="332" y="80"/>
                  <a:pt x="328" y="79"/>
                  <a:pt x="326" y="77"/>
                </a:cubicBezTo>
                <a:cubicBezTo>
                  <a:pt x="324" y="74"/>
                  <a:pt x="323" y="71"/>
                  <a:pt x="324" y="68"/>
                </a:cubicBezTo>
                <a:lnTo>
                  <a:pt x="333" y="45"/>
                </a:lnTo>
                <a:cubicBezTo>
                  <a:pt x="333" y="45"/>
                  <a:pt x="334" y="44"/>
                  <a:pt x="334" y="43"/>
                </a:cubicBezTo>
                <a:lnTo>
                  <a:pt x="337" y="40"/>
                </a:lnTo>
                <a:lnTo>
                  <a:pt x="337" y="40"/>
                </a:lnTo>
                <a:lnTo>
                  <a:pt x="337" y="39"/>
                </a:lnTo>
                <a:lnTo>
                  <a:pt x="331" y="34"/>
                </a:lnTo>
                <a:lnTo>
                  <a:pt x="320" y="31"/>
                </a:lnTo>
                <a:lnTo>
                  <a:pt x="320" y="33"/>
                </a:lnTo>
                <a:lnTo>
                  <a:pt x="319" y="38"/>
                </a:lnTo>
                <a:lnTo>
                  <a:pt x="316" y="46"/>
                </a:lnTo>
                <a:cubicBezTo>
                  <a:pt x="316" y="47"/>
                  <a:pt x="315" y="48"/>
                  <a:pt x="315" y="49"/>
                </a:cubicBezTo>
                <a:lnTo>
                  <a:pt x="311" y="52"/>
                </a:lnTo>
                <a:cubicBezTo>
                  <a:pt x="310" y="53"/>
                  <a:pt x="310" y="54"/>
                  <a:pt x="309" y="54"/>
                </a:cubicBezTo>
                <a:lnTo>
                  <a:pt x="305" y="56"/>
                </a:lnTo>
                <a:lnTo>
                  <a:pt x="305" y="59"/>
                </a:lnTo>
                <a:cubicBezTo>
                  <a:pt x="304" y="61"/>
                  <a:pt x="303" y="63"/>
                  <a:pt x="301" y="64"/>
                </a:cubicBezTo>
                <a:lnTo>
                  <a:pt x="300" y="65"/>
                </a:lnTo>
                <a:lnTo>
                  <a:pt x="289" y="77"/>
                </a:lnTo>
                <a:cubicBezTo>
                  <a:pt x="288" y="78"/>
                  <a:pt x="286" y="79"/>
                  <a:pt x="285" y="79"/>
                </a:cubicBezTo>
                <a:lnTo>
                  <a:pt x="281" y="80"/>
                </a:lnTo>
                <a:cubicBezTo>
                  <a:pt x="278" y="80"/>
                  <a:pt x="275" y="79"/>
                  <a:pt x="274" y="77"/>
                </a:cubicBezTo>
                <a:cubicBezTo>
                  <a:pt x="272" y="75"/>
                  <a:pt x="271" y="72"/>
                  <a:pt x="272" y="69"/>
                </a:cubicBezTo>
                <a:lnTo>
                  <a:pt x="274" y="64"/>
                </a:lnTo>
                <a:lnTo>
                  <a:pt x="278" y="56"/>
                </a:lnTo>
                <a:lnTo>
                  <a:pt x="281" y="48"/>
                </a:lnTo>
                <a:cubicBezTo>
                  <a:pt x="282" y="47"/>
                  <a:pt x="282" y="46"/>
                  <a:pt x="283" y="45"/>
                </a:cubicBezTo>
                <a:lnTo>
                  <a:pt x="291" y="36"/>
                </a:lnTo>
                <a:lnTo>
                  <a:pt x="290" y="36"/>
                </a:lnTo>
                <a:lnTo>
                  <a:pt x="283" y="31"/>
                </a:lnTo>
                <a:cubicBezTo>
                  <a:pt x="282" y="31"/>
                  <a:pt x="282" y="30"/>
                  <a:pt x="282" y="30"/>
                </a:cubicBezTo>
                <a:lnTo>
                  <a:pt x="282" y="30"/>
                </a:lnTo>
                <a:lnTo>
                  <a:pt x="282" y="33"/>
                </a:lnTo>
                <a:lnTo>
                  <a:pt x="282" y="38"/>
                </a:lnTo>
                <a:cubicBezTo>
                  <a:pt x="282" y="39"/>
                  <a:pt x="281" y="39"/>
                  <a:pt x="281" y="40"/>
                </a:cubicBezTo>
                <a:lnTo>
                  <a:pt x="279" y="44"/>
                </a:lnTo>
                <a:cubicBezTo>
                  <a:pt x="279" y="45"/>
                  <a:pt x="278" y="46"/>
                  <a:pt x="277" y="47"/>
                </a:cubicBezTo>
                <a:lnTo>
                  <a:pt x="274" y="49"/>
                </a:lnTo>
                <a:cubicBezTo>
                  <a:pt x="271" y="52"/>
                  <a:pt x="267" y="52"/>
                  <a:pt x="264" y="50"/>
                </a:cubicBezTo>
                <a:cubicBezTo>
                  <a:pt x="261" y="47"/>
                  <a:pt x="260" y="43"/>
                  <a:pt x="261" y="40"/>
                </a:cubicBezTo>
                <a:lnTo>
                  <a:pt x="263" y="33"/>
                </a:lnTo>
                <a:cubicBezTo>
                  <a:pt x="263" y="33"/>
                  <a:pt x="263" y="33"/>
                  <a:pt x="263" y="32"/>
                </a:cubicBezTo>
                <a:lnTo>
                  <a:pt x="261" y="21"/>
                </a:lnTo>
                <a:lnTo>
                  <a:pt x="261" y="21"/>
                </a:lnTo>
                <a:lnTo>
                  <a:pt x="257" y="18"/>
                </a:lnTo>
                <a:lnTo>
                  <a:pt x="239" y="13"/>
                </a:lnTo>
                <a:lnTo>
                  <a:pt x="237" y="28"/>
                </a:lnTo>
                <a:cubicBezTo>
                  <a:pt x="238" y="30"/>
                  <a:pt x="238" y="32"/>
                  <a:pt x="237" y="33"/>
                </a:cubicBezTo>
                <a:lnTo>
                  <a:pt x="235" y="39"/>
                </a:lnTo>
                <a:cubicBezTo>
                  <a:pt x="235" y="40"/>
                  <a:pt x="234" y="41"/>
                  <a:pt x="233" y="41"/>
                </a:cubicBezTo>
                <a:lnTo>
                  <a:pt x="230" y="45"/>
                </a:lnTo>
                <a:lnTo>
                  <a:pt x="229" y="46"/>
                </a:lnTo>
                <a:lnTo>
                  <a:pt x="220" y="51"/>
                </a:lnTo>
                <a:lnTo>
                  <a:pt x="220" y="54"/>
                </a:lnTo>
                <a:lnTo>
                  <a:pt x="239" y="70"/>
                </a:lnTo>
                <a:cubicBezTo>
                  <a:pt x="242" y="73"/>
                  <a:pt x="243" y="78"/>
                  <a:pt x="240" y="81"/>
                </a:cubicBezTo>
                <a:cubicBezTo>
                  <a:pt x="238" y="84"/>
                  <a:pt x="234" y="85"/>
                  <a:pt x="231" y="84"/>
                </a:cubicBezTo>
                <a:lnTo>
                  <a:pt x="231" y="85"/>
                </a:lnTo>
                <a:lnTo>
                  <a:pt x="235" y="88"/>
                </a:lnTo>
                <a:cubicBezTo>
                  <a:pt x="237" y="90"/>
                  <a:pt x="238" y="94"/>
                  <a:pt x="237" y="97"/>
                </a:cubicBezTo>
                <a:cubicBezTo>
                  <a:pt x="236" y="100"/>
                  <a:pt x="233" y="102"/>
                  <a:pt x="230" y="102"/>
                </a:cubicBezTo>
                <a:lnTo>
                  <a:pt x="222" y="103"/>
                </a:lnTo>
                <a:cubicBezTo>
                  <a:pt x="220" y="102"/>
                  <a:pt x="218" y="102"/>
                  <a:pt x="217" y="101"/>
                </a:cubicBezTo>
                <a:lnTo>
                  <a:pt x="211" y="97"/>
                </a:lnTo>
                <a:lnTo>
                  <a:pt x="209" y="101"/>
                </a:lnTo>
                <a:lnTo>
                  <a:pt x="210" y="103"/>
                </a:lnTo>
                <a:cubicBezTo>
                  <a:pt x="211" y="106"/>
                  <a:pt x="211" y="109"/>
                  <a:pt x="210" y="111"/>
                </a:cubicBezTo>
                <a:cubicBezTo>
                  <a:pt x="209" y="112"/>
                  <a:pt x="209" y="112"/>
                  <a:pt x="209" y="113"/>
                </a:cubicBezTo>
                <a:lnTo>
                  <a:pt x="209" y="113"/>
                </a:lnTo>
                <a:cubicBezTo>
                  <a:pt x="209" y="113"/>
                  <a:pt x="209" y="113"/>
                  <a:pt x="209" y="114"/>
                </a:cubicBezTo>
                <a:lnTo>
                  <a:pt x="213" y="119"/>
                </a:lnTo>
                <a:cubicBezTo>
                  <a:pt x="213" y="120"/>
                  <a:pt x="213" y="120"/>
                  <a:pt x="214" y="121"/>
                </a:cubicBezTo>
                <a:lnTo>
                  <a:pt x="214" y="121"/>
                </a:lnTo>
                <a:lnTo>
                  <a:pt x="221" y="131"/>
                </a:lnTo>
                <a:lnTo>
                  <a:pt x="222" y="131"/>
                </a:lnTo>
                <a:cubicBezTo>
                  <a:pt x="223" y="131"/>
                  <a:pt x="224" y="132"/>
                  <a:pt x="224" y="132"/>
                </a:cubicBezTo>
                <a:lnTo>
                  <a:pt x="224" y="132"/>
                </a:lnTo>
                <a:lnTo>
                  <a:pt x="225" y="132"/>
                </a:lnTo>
                <a:cubicBezTo>
                  <a:pt x="226" y="131"/>
                  <a:pt x="229" y="130"/>
                  <a:pt x="231" y="130"/>
                </a:cubicBezTo>
                <a:lnTo>
                  <a:pt x="235" y="130"/>
                </a:lnTo>
                <a:lnTo>
                  <a:pt x="249" y="132"/>
                </a:lnTo>
                <a:cubicBezTo>
                  <a:pt x="252" y="133"/>
                  <a:pt x="254" y="135"/>
                  <a:pt x="255" y="139"/>
                </a:cubicBezTo>
                <a:cubicBezTo>
                  <a:pt x="256" y="142"/>
                  <a:pt x="254" y="145"/>
                  <a:pt x="252" y="147"/>
                </a:cubicBezTo>
                <a:lnTo>
                  <a:pt x="251" y="148"/>
                </a:lnTo>
                <a:lnTo>
                  <a:pt x="251" y="148"/>
                </a:lnTo>
                <a:lnTo>
                  <a:pt x="253" y="152"/>
                </a:lnTo>
                <a:cubicBezTo>
                  <a:pt x="255" y="155"/>
                  <a:pt x="254" y="159"/>
                  <a:pt x="251" y="162"/>
                </a:cubicBezTo>
                <a:cubicBezTo>
                  <a:pt x="248" y="164"/>
                  <a:pt x="244" y="164"/>
                  <a:pt x="241" y="162"/>
                </a:cubicBezTo>
                <a:lnTo>
                  <a:pt x="229" y="153"/>
                </a:lnTo>
                <a:lnTo>
                  <a:pt x="220" y="153"/>
                </a:lnTo>
                <a:cubicBezTo>
                  <a:pt x="219" y="153"/>
                  <a:pt x="218" y="153"/>
                  <a:pt x="216" y="153"/>
                </a:cubicBezTo>
                <a:lnTo>
                  <a:pt x="214" y="151"/>
                </a:lnTo>
                <a:cubicBezTo>
                  <a:pt x="213" y="151"/>
                  <a:pt x="212" y="151"/>
                  <a:pt x="212" y="150"/>
                </a:cubicBezTo>
                <a:lnTo>
                  <a:pt x="208" y="147"/>
                </a:lnTo>
                <a:lnTo>
                  <a:pt x="207" y="147"/>
                </a:lnTo>
                <a:lnTo>
                  <a:pt x="206" y="149"/>
                </a:lnTo>
                <a:cubicBezTo>
                  <a:pt x="205" y="151"/>
                  <a:pt x="203" y="152"/>
                  <a:pt x="201" y="153"/>
                </a:cubicBezTo>
                <a:cubicBezTo>
                  <a:pt x="198" y="153"/>
                  <a:pt x="196" y="153"/>
                  <a:pt x="194" y="151"/>
                </a:cubicBezTo>
                <a:lnTo>
                  <a:pt x="191" y="150"/>
                </a:lnTo>
                <a:lnTo>
                  <a:pt x="190" y="150"/>
                </a:lnTo>
                <a:lnTo>
                  <a:pt x="183" y="155"/>
                </a:lnTo>
                <a:cubicBezTo>
                  <a:pt x="183" y="155"/>
                  <a:pt x="182" y="156"/>
                  <a:pt x="181" y="156"/>
                </a:cubicBezTo>
                <a:lnTo>
                  <a:pt x="178" y="157"/>
                </a:lnTo>
                <a:cubicBezTo>
                  <a:pt x="177" y="157"/>
                  <a:pt x="176" y="157"/>
                  <a:pt x="175" y="157"/>
                </a:cubicBezTo>
                <a:lnTo>
                  <a:pt x="176" y="158"/>
                </a:lnTo>
                <a:cubicBezTo>
                  <a:pt x="177" y="160"/>
                  <a:pt x="178" y="163"/>
                  <a:pt x="177" y="165"/>
                </a:cubicBezTo>
                <a:lnTo>
                  <a:pt x="177" y="167"/>
                </a:lnTo>
                <a:lnTo>
                  <a:pt x="181" y="171"/>
                </a:lnTo>
                <a:cubicBezTo>
                  <a:pt x="181" y="171"/>
                  <a:pt x="182" y="172"/>
                  <a:pt x="182" y="173"/>
                </a:cubicBezTo>
                <a:lnTo>
                  <a:pt x="185" y="173"/>
                </a:lnTo>
                <a:cubicBezTo>
                  <a:pt x="187" y="173"/>
                  <a:pt x="189" y="173"/>
                  <a:pt x="191" y="175"/>
                </a:cubicBezTo>
                <a:cubicBezTo>
                  <a:pt x="193" y="176"/>
                  <a:pt x="194" y="178"/>
                  <a:pt x="194" y="181"/>
                </a:cubicBezTo>
                <a:lnTo>
                  <a:pt x="194" y="183"/>
                </a:lnTo>
                <a:cubicBezTo>
                  <a:pt x="194" y="186"/>
                  <a:pt x="192" y="189"/>
                  <a:pt x="190" y="190"/>
                </a:cubicBezTo>
                <a:lnTo>
                  <a:pt x="187" y="192"/>
                </a:lnTo>
                <a:lnTo>
                  <a:pt x="187" y="192"/>
                </a:lnTo>
                <a:lnTo>
                  <a:pt x="187" y="194"/>
                </a:lnTo>
                <a:cubicBezTo>
                  <a:pt x="187" y="195"/>
                  <a:pt x="186" y="196"/>
                  <a:pt x="186" y="197"/>
                </a:cubicBezTo>
                <a:cubicBezTo>
                  <a:pt x="186" y="198"/>
                  <a:pt x="186" y="198"/>
                  <a:pt x="186" y="199"/>
                </a:cubicBezTo>
                <a:lnTo>
                  <a:pt x="186" y="202"/>
                </a:lnTo>
                <a:cubicBezTo>
                  <a:pt x="187" y="203"/>
                  <a:pt x="186" y="204"/>
                  <a:pt x="186" y="205"/>
                </a:cubicBezTo>
                <a:lnTo>
                  <a:pt x="186" y="205"/>
                </a:lnTo>
                <a:cubicBezTo>
                  <a:pt x="187" y="207"/>
                  <a:pt x="186" y="209"/>
                  <a:pt x="185" y="211"/>
                </a:cubicBezTo>
                <a:lnTo>
                  <a:pt x="180" y="217"/>
                </a:lnTo>
                <a:cubicBezTo>
                  <a:pt x="179" y="219"/>
                  <a:pt x="176" y="220"/>
                  <a:pt x="173" y="220"/>
                </a:cubicBezTo>
                <a:lnTo>
                  <a:pt x="167" y="219"/>
                </a:lnTo>
                <a:lnTo>
                  <a:pt x="167" y="220"/>
                </a:lnTo>
                <a:cubicBezTo>
                  <a:pt x="166" y="220"/>
                  <a:pt x="166" y="220"/>
                  <a:pt x="166" y="220"/>
                </a:cubicBezTo>
                <a:cubicBezTo>
                  <a:pt x="166" y="221"/>
                  <a:pt x="167" y="222"/>
                  <a:pt x="168" y="223"/>
                </a:cubicBezTo>
                <a:lnTo>
                  <a:pt x="171" y="227"/>
                </a:lnTo>
                <a:lnTo>
                  <a:pt x="171" y="227"/>
                </a:lnTo>
                <a:cubicBezTo>
                  <a:pt x="172" y="228"/>
                  <a:pt x="173" y="229"/>
                  <a:pt x="174" y="230"/>
                </a:cubicBezTo>
                <a:lnTo>
                  <a:pt x="181" y="238"/>
                </a:lnTo>
                <a:lnTo>
                  <a:pt x="184" y="239"/>
                </a:lnTo>
                <a:cubicBezTo>
                  <a:pt x="185" y="239"/>
                  <a:pt x="186" y="240"/>
                  <a:pt x="187" y="241"/>
                </a:cubicBezTo>
                <a:lnTo>
                  <a:pt x="188" y="242"/>
                </a:lnTo>
                <a:lnTo>
                  <a:pt x="192" y="243"/>
                </a:lnTo>
                <a:cubicBezTo>
                  <a:pt x="194" y="243"/>
                  <a:pt x="195" y="243"/>
                  <a:pt x="196" y="244"/>
                </a:cubicBezTo>
                <a:lnTo>
                  <a:pt x="198" y="246"/>
                </a:lnTo>
                <a:cubicBezTo>
                  <a:pt x="199" y="247"/>
                  <a:pt x="200" y="248"/>
                  <a:pt x="201" y="250"/>
                </a:cubicBezTo>
                <a:lnTo>
                  <a:pt x="202" y="254"/>
                </a:lnTo>
                <a:cubicBezTo>
                  <a:pt x="203" y="255"/>
                  <a:pt x="203" y="256"/>
                  <a:pt x="203" y="256"/>
                </a:cubicBezTo>
                <a:lnTo>
                  <a:pt x="203" y="261"/>
                </a:lnTo>
                <a:cubicBezTo>
                  <a:pt x="203" y="262"/>
                  <a:pt x="203" y="263"/>
                  <a:pt x="203" y="264"/>
                </a:cubicBezTo>
                <a:lnTo>
                  <a:pt x="219" y="279"/>
                </a:lnTo>
                <a:cubicBezTo>
                  <a:pt x="220" y="280"/>
                  <a:pt x="221" y="281"/>
                  <a:pt x="222" y="282"/>
                </a:cubicBezTo>
                <a:lnTo>
                  <a:pt x="226" y="295"/>
                </a:lnTo>
                <a:cubicBezTo>
                  <a:pt x="228" y="298"/>
                  <a:pt x="227" y="302"/>
                  <a:pt x="225" y="305"/>
                </a:cubicBezTo>
                <a:cubicBezTo>
                  <a:pt x="222" y="307"/>
                  <a:pt x="218" y="308"/>
                  <a:pt x="215" y="306"/>
                </a:cubicBezTo>
                <a:lnTo>
                  <a:pt x="211" y="303"/>
                </a:lnTo>
                <a:cubicBezTo>
                  <a:pt x="210" y="302"/>
                  <a:pt x="209" y="301"/>
                  <a:pt x="208" y="300"/>
                </a:cubicBezTo>
                <a:lnTo>
                  <a:pt x="204" y="292"/>
                </a:lnTo>
                <a:lnTo>
                  <a:pt x="198" y="290"/>
                </a:lnTo>
                <a:cubicBezTo>
                  <a:pt x="197" y="289"/>
                  <a:pt x="196" y="289"/>
                  <a:pt x="196" y="288"/>
                </a:cubicBezTo>
                <a:lnTo>
                  <a:pt x="195" y="288"/>
                </a:lnTo>
                <a:lnTo>
                  <a:pt x="197" y="290"/>
                </a:lnTo>
                <a:cubicBezTo>
                  <a:pt x="198" y="293"/>
                  <a:pt x="198" y="297"/>
                  <a:pt x="196" y="299"/>
                </a:cubicBezTo>
                <a:cubicBezTo>
                  <a:pt x="194" y="302"/>
                  <a:pt x="190" y="303"/>
                  <a:pt x="187" y="301"/>
                </a:cubicBezTo>
                <a:lnTo>
                  <a:pt x="173" y="296"/>
                </a:lnTo>
                <a:lnTo>
                  <a:pt x="165" y="291"/>
                </a:lnTo>
                <a:cubicBezTo>
                  <a:pt x="164" y="291"/>
                  <a:pt x="163" y="290"/>
                  <a:pt x="163" y="289"/>
                </a:cubicBezTo>
                <a:lnTo>
                  <a:pt x="157" y="282"/>
                </a:lnTo>
                <a:lnTo>
                  <a:pt x="154" y="281"/>
                </a:lnTo>
                <a:lnTo>
                  <a:pt x="153" y="288"/>
                </a:lnTo>
                <a:cubicBezTo>
                  <a:pt x="153" y="289"/>
                  <a:pt x="153" y="289"/>
                  <a:pt x="152" y="290"/>
                </a:cubicBezTo>
                <a:cubicBezTo>
                  <a:pt x="152" y="292"/>
                  <a:pt x="152" y="294"/>
                  <a:pt x="151" y="296"/>
                </a:cubicBezTo>
                <a:cubicBezTo>
                  <a:pt x="149" y="299"/>
                  <a:pt x="146" y="300"/>
                  <a:pt x="143" y="299"/>
                </a:cubicBezTo>
                <a:lnTo>
                  <a:pt x="137" y="299"/>
                </a:lnTo>
                <a:cubicBezTo>
                  <a:pt x="136" y="299"/>
                  <a:pt x="135" y="298"/>
                  <a:pt x="134" y="298"/>
                </a:cubicBezTo>
                <a:lnTo>
                  <a:pt x="126" y="293"/>
                </a:lnTo>
                <a:cubicBezTo>
                  <a:pt x="125" y="293"/>
                  <a:pt x="124" y="292"/>
                  <a:pt x="124" y="291"/>
                </a:cubicBezTo>
                <a:lnTo>
                  <a:pt x="126" y="296"/>
                </a:lnTo>
                <a:cubicBezTo>
                  <a:pt x="126" y="298"/>
                  <a:pt x="127" y="299"/>
                  <a:pt x="127" y="300"/>
                </a:cubicBezTo>
                <a:lnTo>
                  <a:pt x="126" y="310"/>
                </a:lnTo>
                <a:lnTo>
                  <a:pt x="127" y="315"/>
                </a:lnTo>
                <a:cubicBezTo>
                  <a:pt x="127" y="318"/>
                  <a:pt x="126" y="322"/>
                  <a:pt x="123" y="323"/>
                </a:cubicBezTo>
                <a:cubicBezTo>
                  <a:pt x="123" y="324"/>
                  <a:pt x="123" y="324"/>
                  <a:pt x="122" y="324"/>
                </a:cubicBezTo>
                <a:lnTo>
                  <a:pt x="122" y="325"/>
                </a:lnTo>
                <a:cubicBezTo>
                  <a:pt x="121" y="328"/>
                  <a:pt x="118" y="330"/>
                  <a:pt x="115" y="330"/>
                </a:cubicBezTo>
                <a:lnTo>
                  <a:pt x="112" y="330"/>
                </a:lnTo>
                <a:cubicBezTo>
                  <a:pt x="110" y="330"/>
                  <a:pt x="109" y="330"/>
                  <a:pt x="108" y="329"/>
                </a:cubicBezTo>
                <a:lnTo>
                  <a:pt x="105" y="328"/>
                </a:lnTo>
                <a:cubicBezTo>
                  <a:pt x="104" y="327"/>
                  <a:pt x="103" y="327"/>
                  <a:pt x="103" y="326"/>
                </a:cubicBezTo>
                <a:lnTo>
                  <a:pt x="100" y="323"/>
                </a:lnTo>
                <a:cubicBezTo>
                  <a:pt x="99" y="323"/>
                  <a:pt x="99" y="322"/>
                  <a:pt x="99" y="322"/>
                </a:cubicBezTo>
                <a:lnTo>
                  <a:pt x="97" y="318"/>
                </a:lnTo>
                <a:lnTo>
                  <a:pt x="93" y="303"/>
                </a:lnTo>
                <a:lnTo>
                  <a:pt x="93" y="295"/>
                </a:lnTo>
                <a:lnTo>
                  <a:pt x="93" y="293"/>
                </a:lnTo>
                <a:lnTo>
                  <a:pt x="90" y="292"/>
                </a:lnTo>
                <a:lnTo>
                  <a:pt x="85" y="294"/>
                </a:lnTo>
                <a:lnTo>
                  <a:pt x="83" y="298"/>
                </a:lnTo>
                <a:lnTo>
                  <a:pt x="82" y="301"/>
                </a:lnTo>
                <a:lnTo>
                  <a:pt x="84" y="309"/>
                </a:lnTo>
                <a:cubicBezTo>
                  <a:pt x="85" y="310"/>
                  <a:pt x="85" y="311"/>
                  <a:pt x="84" y="312"/>
                </a:cubicBezTo>
                <a:lnTo>
                  <a:pt x="84" y="315"/>
                </a:lnTo>
                <a:lnTo>
                  <a:pt x="84" y="318"/>
                </a:lnTo>
                <a:lnTo>
                  <a:pt x="84" y="325"/>
                </a:lnTo>
                <a:lnTo>
                  <a:pt x="94" y="328"/>
                </a:lnTo>
                <a:cubicBezTo>
                  <a:pt x="95" y="328"/>
                  <a:pt x="96" y="328"/>
                  <a:pt x="96" y="329"/>
                </a:cubicBezTo>
                <a:lnTo>
                  <a:pt x="99" y="330"/>
                </a:lnTo>
                <a:cubicBezTo>
                  <a:pt x="99" y="331"/>
                  <a:pt x="100" y="331"/>
                  <a:pt x="101" y="332"/>
                </a:cubicBezTo>
                <a:lnTo>
                  <a:pt x="104" y="337"/>
                </a:lnTo>
                <a:cubicBezTo>
                  <a:pt x="106" y="337"/>
                  <a:pt x="108" y="339"/>
                  <a:pt x="109" y="341"/>
                </a:cubicBezTo>
                <a:cubicBezTo>
                  <a:pt x="110" y="343"/>
                  <a:pt x="110" y="345"/>
                  <a:pt x="109" y="347"/>
                </a:cubicBezTo>
                <a:lnTo>
                  <a:pt x="107" y="351"/>
                </a:lnTo>
                <a:cubicBezTo>
                  <a:pt x="107" y="352"/>
                  <a:pt x="107" y="352"/>
                  <a:pt x="106" y="353"/>
                </a:cubicBezTo>
                <a:lnTo>
                  <a:pt x="104" y="356"/>
                </a:lnTo>
                <a:cubicBezTo>
                  <a:pt x="103" y="358"/>
                  <a:pt x="101" y="359"/>
                  <a:pt x="99" y="359"/>
                </a:cubicBezTo>
                <a:lnTo>
                  <a:pt x="96" y="359"/>
                </a:lnTo>
                <a:cubicBezTo>
                  <a:pt x="94" y="360"/>
                  <a:pt x="91" y="359"/>
                  <a:pt x="89" y="357"/>
                </a:cubicBezTo>
                <a:lnTo>
                  <a:pt x="88" y="355"/>
                </a:lnTo>
                <a:cubicBezTo>
                  <a:pt x="88" y="357"/>
                  <a:pt x="87" y="359"/>
                  <a:pt x="86" y="361"/>
                </a:cubicBezTo>
                <a:lnTo>
                  <a:pt x="84" y="363"/>
                </a:lnTo>
                <a:lnTo>
                  <a:pt x="84" y="363"/>
                </a:lnTo>
                <a:lnTo>
                  <a:pt x="87" y="365"/>
                </a:lnTo>
                <a:cubicBezTo>
                  <a:pt x="89" y="365"/>
                  <a:pt x="90" y="366"/>
                  <a:pt x="91" y="368"/>
                </a:cubicBezTo>
                <a:lnTo>
                  <a:pt x="94" y="374"/>
                </a:lnTo>
                <a:lnTo>
                  <a:pt x="98" y="383"/>
                </a:lnTo>
                <a:lnTo>
                  <a:pt x="101" y="384"/>
                </a:lnTo>
                <a:cubicBezTo>
                  <a:pt x="104" y="385"/>
                  <a:pt x="106" y="386"/>
                  <a:pt x="107" y="388"/>
                </a:cubicBezTo>
                <a:cubicBezTo>
                  <a:pt x="108" y="389"/>
                  <a:pt x="108" y="391"/>
                  <a:pt x="108" y="392"/>
                </a:cubicBezTo>
                <a:lnTo>
                  <a:pt x="108" y="392"/>
                </a:lnTo>
                <a:lnTo>
                  <a:pt x="117" y="391"/>
                </a:lnTo>
                <a:cubicBezTo>
                  <a:pt x="118" y="390"/>
                  <a:pt x="119" y="391"/>
                  <a:pt x="120" y="391"/>
                </a:cubicBezTo>
                <a:lnTo>
                  <a:pt x="129" y="393"/>
                </a:lnTo>
                <a:cubicBezTo>
                  <a:pt x="130" y="393"/>
                  <a:pt x="131" y="394"/>
                  <a:pt x="132" y="395"/>
                </a:cubicBezTo>
                <a:lnTo>
                  <a:pt x="138" y="400"/>
                </a:lnTo>
                <a:cubicBezTo>
                  <a:pt x="141" y="402"/>
                  <a:pt x="141" y="405"/>
                  <a:pt x="140" y="408"/>
                </a:cubicBezTo>
                <a:lnTo>
                  <a:pt x="140" y="411"/>
                </a:lnTo>
                <a:cubicBezTo>
                  <a:pt x="139" y="414"/>
                  <a:pt x="136" y="416"/>
                  <a:pt x="132" y="416"/>
                </a:cubicBezTo>
                <a:lnTo>
                  <a:pt x="128" y="416"/>
                </a:lnTo>
                <a:lnTo>
                  <a:pt x="119" y="415"/>
                </a:lnTo>
                <a:lnTo>
                  <a:pt x="116" y="416"/>
                </a:lnTo>
                <a:cubicBezTo>
                  <a:pt x="116" y="418"/>
                  <a:pt x="116" y="420"/>
                  <a:pt x="114" y="422"/>
                </a:cubicBezTo>
                <a:cubicBezTo>
                  <a:pt x="112" y="424"/>
                  <a:pt x="109" y="425"/>
                  <a:pt x="106" y="424"/>
                </a:cubicBezTo>
                <a:lnTo>
                  <a:pt x="104" y="424"/>
                </a:lnTo>
                <a:cubicBezTo>
                  <a:pt x="103" y="424"/>
                  <a:pt x="102" y="423"/>
                  <a:pt x="101" y="423"/>
                </a:cubicBezTo>
                <a:lnTo>
                  <a:pt x="93" y="417"/>
                </a:lnTo>
                <a:cubicBezTo>
                  <a:pt x="93" y="416"/>
                  <a:pt x="92" y="416"/>
                  <a:pt x="92" y="415"/>
                </a:cubicBezTo>
                <a:lnTo>
                  <a:pt x="91" y="415"/>
                </a:lnTo>
                <a:cubicBezTo>
                  <a:pt x="90" y="414"/>
                  <a:pt x="89" y="414"/>
                  <a:pt x="88" y="413"/>
                </a:cubicBezTo>
                <a:lnTo>
                  <a:pt x="85" y="411"/>
                </a:lnTo>
                <a:lnTo>
                  <a:pt x="77" y="403"/>
                </a:lnTo>
                <a:cubicBezTo>
                  <a:pt x="77" y="403"/>
                  <a:pt x="77" y="403"/>
                  <a:pt x="76" y="404"/>
                </a:cubicBezTo>
                <a:lnTo>
                  <a:pt x="75" y="405"/>
                </a:lnTo>
                <a:lnTo>
                  <a:pt x="75" y="407"/>
                </a:lnTo>
                <a:lnTo>
                  <a:pt x="74" y="412"/>
                </a:lnTo>
                <a:cubicBezTo>
                  <a:pt x="74" y="413"/>
                  <a:pt x="74" y="414"/>
                  <a:pt x="74" y="415"/>
                </a:cubicBezTo>
                <a:lnTo>
                  <a:pt x="70" y="423"/>
                </a:lnTo>
                <a:lnTo>
                  <a:pt x="71" y="427"/>
                </a:lnTo>
                <a:lnTo>
                  <a:pt x="72" y="43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2" name="Google Shape;4692;p90"/>
          <p:cNvSpPr/>
          <p:nvPr/>
        </p:nvSpPr>
        <p:spPr>
          <a:xfrm>
            <a:off x="5644912" y="1768751"/>
            <a:ext cx="1931" cy="5793"/>
          </a:xfrm>
          <a:custGeom>
            <a:rect b="b" l="l" r="r" t="t"/>
            <a:pathLst>
              <a:path extrusionOk="0" h="13" w="6">
                <a:moveTo>
                  <a:pt x="0" y="6"/>
                </a:moveTo>
                <a:lnTo>
                  <a:pt x="5" y="12"/>
                </a:lnTo>
                <a:lnTo>
                  <a:pt x="3" y="8"/>
                </a:lnTo>
                <a:cubicBezTo>
                  <a:pt x="2" y="6"/>
                  <a:pt x="1" y="4"/>
                  <a:pt x="1" y="2"/>
                </a:cubicBezTo>
                <a:lnTo>
                  <a:pt x="1" y="1"/>
                </a:lnTo>
                <a:cubicBezTo>
                  <a:pt x="1" y="1"/>
                  <a:pt x="0" y="1"/>
                  <a:pt x="0" y="0"/>
                </a:cubicBezTo>
                <a:cubicBezTo>
                  <a:pt x="0" y="2"/>
                  <a:pt x="1" y="5"/>
                  <a:pt x="0" y="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3" name="Google Shape;4693;p90"/>
          <p:cNvSpPr/>
          <p:nvPr/>
        </p:nvSpPr>
        <p:spPr>
          <a:xfrm>
            <a:off x="5588904" y="2081620"/>
            <a:ext cx="17382" cy="38626"/>
          </a:xfrm>
          <a:custGeom>
            <a:rect b="b" l="l" r="r" t="t"/>
            <a:pathLst>
              <a:path extrusionOk="0" h="88" w="41">
                <a:moveTo>
                  <a:pt x="2" y="33"/>
                </a:moveTo>
                <a:cubicBezTo>
                  <a:pt x="2" y="34"/>
                  <a:pt x="3" y="34"/>
                  <a:pt x="4" y="34"/>
                </a:cubicBezTo>
                <a:lnTo>
                  <a:pt x="8" y="36"/>
                </a:lnTo>
                <a:cubicBezTo>
                  <a:pt x="10" y="37"/>
                  <a:pt x="12" y="40"/>
                  <a:pt x="12" y="42"/>
                </a:cubicBezTo>
                <a:cubicBezTo>
                  <a:pt x="13" y="45"/>
                  <a:pt x="12" y="47"/>
                  <a:pt x="10" y="49"/>
                </a:cubicBezTo>
                <a:lnTo>
                  <a:pt x="0" y="60"/>
                </a:lnTo>
                <a:lnTo>
                  <a:pt x="3" y="62"/>
                </a:lnTo>
                <a:cubicBezTo>
                  <a:pt x="4" y="62"/>
                  <a:pt x="5" y="63"/>
                  <a:pt x="5" y="64"/>
                </a:cubicBezTo>
                <a:lnTo>
                  <a:pt x="8" y="67"/>
                </a:lnTo>
                <a:cubicBezTo>
                  <a:pt x="8" y="67"/>
                  <a:pt x="9" y="68"/>
                  <a:pt x="9" y="69"/>
                </a:cubicBezTo>
                <a:lnTo>
                  <a:pt x="13" y="81"/>
                </a:lnTo>
                <a:cubicBezTo>
                  <a:pt x="14" y="83"/>
                  <a:pt x="14" y="85"/>
                  <a:pt x="14" y="86"/>
                </a:cubicBezTo>
                <a:lnTo>
                  <a:pt x="14" y="86"/>
                </a:lnTo>
                <a:lnTo>
                  <a:pt x="15" y="86"/>
                </a:lnTo>
                <a:lnTo>
                  <a:pt x="22" y="87"/>
                </a:lnTo>
                <a:lnTo>
                  <a:pt x="25" y="86"/>
                </a:lnTo>
                <a:lnTo>
                  <a:pt x="31" y="82"/>
                </a:lnTo>
                <a:lnTo>
                  <a:pt x="34" y="77"/>
                </a:lnTo>
                <a:cubicBezTo>
                  <a:pt x="35" y="75"/>
                  <a:pt x="37" y="74"/>
                  <a:pt x="39" y="74"/>
                </a:cubicBezTo>
                <a:cubicBezTo>
                  <a:pt x="39" y="73"/>
                  <a:pt x="39" y="73"/>
                  <a:pt x="40" y="73"/>
                </a:cubicBezTo>
                <a:lnTo>
                  <a:pt x="40" y="73"/>
                </a:lnTo>
                <a:lnTo>
                  <a:pt x="39" y="65"/>
                </a:lnTo>
                <a:cubicBezTo>
                  <a:pt x="39" y="64"/>
                  <a:pt x="39" y="64"/>
                  <a:pt x="39" y="64"/>
                </a:cubicBezTo>
                <a:cubicBezTo>
                  <a:pt x="38" y="64"/>
                  <a:pt x="36" y="62"/>
                  <a:pt x="36" y="61"/>
                </a:cubicBezTo>
                <a:lnTo>
                  <a:pt x="35" y="59"/>
                </a:lnTo>
                <a:cubicBezTo>
                  <a:pt x="34" y="58"/>
                  <a:pt x="34" y="56"/>
                  <a:pt x="34" y="54"/>
                </a:cubicBezTo>
                <a:lnTo>
                  <a:pt x="35" y="50"/>
                </a:lnTo>
                <a:lnTo>
                  <a:pt x="29" y="43"/>
                </a:lnTo>
                <a:cubicBezTo>
                  <a:pt x="28" y="43"/>
                  <a:pt x="28" y="42"/>
                  <a:pt x="28" y="41"/>
                </a:cubicBezTo>
                <a:lnTo>
                  <a:pt x="26" y="38"/>
                </a:lnTo>
                <a:cubicBezTo>
                  <a:pt x="26" y="37"/>
                  <a:pt x="26" y="36"/>
                  <a:pt x="26" y="36"/>
                </a:cubicBezTo>
                <a:lnTo>
                  <a:pt x="25" y="25"/>
                </a:lnTo>
                <a:lnTo>
                  <a:pt x="22" y="0"/>
                </a:lnTo>
                <a:lnTo>
                  <a:pt x="21" y="0"/>
                </a:lnTo>
                <a:lnTo>
                  <a:pt x="19" y="1"/>
                </a:lnTo>
                <a:lnTo>
                  <a:pt x="15" y="6"/>
                </a:lnTo>
                <a:cubicBezTo>
                  <a:pt x="14" y="7"/>
                  <a:pt x="14" y="8"/>
                  <a:pt x="13" y="9"/>
                </a:cubicBezTo>
                <a:lnTo>
                  <a:pt x="7" y="12"/>
                </a:lnTo>
                <a:lnTo>
                  <a:pt x="2" y="17"/>
                </a:lnTo>
                <a:lnTo>
                  <a:pt x="0" y="21"/>
                </a:lnTo>
                <a:lnTo>
                  <a:pt x="1" y="29"/>
                </a:lnTo>
                <a:cubicBezTo>
                  <a:pt x="1" y="31"/>
                  <a:pt x="0" y="32"/>
                  <a:pt x="0" y="33"/>
                </a:cubicBezTo>
                <a:lnTo>
                  <a:pt x="2" y="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4" name="Google Shape;4694;p90"/>
          <p:cNvSpPr/>
          <p:nvPr/>
        </p:nvSpPr>
        <p:spPr>
          <a:xfrm>
            <a:off x="5615942" y="2048787"/>
            <a:ext cx="17382" cy="19313"/>
          </a:xfrm>
          <a:custGeom>
            <a:rect b="b" l="l" r="r" t="t"/>
            <a:pathLst>
              <a:path extrusionOk="0" h="43" w="41">
                <a:moveTo>
                  <a:pt x="18" y="42"/>
                </a:moveTo>
                <a:lnTo>
                  <a:pt x="25" y="28"/>
                </a:lnTo>
                <a:lnTo>
                  <a:pt x="33" y="9"/>
                </a:lnTo>
                <a:cubicBezTo>
                  <a:pt x="33" y="8"/>
                  <a:pt x="34" y="7"/>
                  <a:pt x="35" y="7"/>
                </a:cubicBezTo>
                <a:lnTo>
                  <a:pt x="40" y="0"/>
                </a:lnTo>
                <a:lnTo>
                  <a:pt x="20" y="20"/>
                </a:lnTo>
                <a:cubicBezTo>
                  <a:pt x="19" y="21"/>
                  <a:pt x="18" y="22"/>
                  <a:pt x="17" y="22"/>
                </a:cubicBezTo>
                <a:lnTo>
                  <a:pt x="12" y="23"/>
                </a:lnTo>
                <a:lnTo>
                  <a:pt x="9" y="26"/>
                </a:lnTo>
                <a:lnTo>
                  <a:pt x="0" y="41"/>
                </a:lnTo>
                <a:lnTo>
                  <a:pt x="0" y="41"/>
                </a:lnTo>
                <a:lnTo>
                  <a:pt x="5" y="39"/>
                </a:lnTo>
                <a:cubicBezTo>
                  <a:pt x="6" y="39"/>
                  <a:pt x="6" y="39"/>
                  <a:pt x="7" y="39"/>
                </a:cubicBezTo>
                <a:lnTo>
                  <a:pt x="7" y="39"/>
                </a:lnTo>
                <a:lnTo>
                  <a:pt x="12" y="39"/>
                </a:lnTo>
                <a:cubicBezTo>
                  <a:pt x="14" y="39"/>
                  <a:pt x="17" y="40"/>
                  <a:pt x="18" y="4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5" name="Google Shape;4695;p90"/>
          <p:cNvSpPr/>
          <p:nvPr/>
        </p:nvSpPr>
        <p:spPr>
          <a:xfrm>
            <a:off x="5712506" y="2297924"/>
            <a:ext cx="48283" cy="61801"/>
          </a:xfrm>
          <a:custGeom>
            <a:rect b="b" l="l" r="r" t="t"/>
            <a:pathLst>
              <a:path extrusionOk="0" h="139" w="111">
                <a:moveTo>
                  <a:pt x="0" y="127"/>
                </a:moveTo>
                <a:cubicBezTo>
                  <a:pt x="0" y="131"/>
                  <a:pt x="2" y="134"/>
                  <a:pt x="6" y="135"/>
                </a:cubicBezTo>
                <a:lnTo>
                  <a:pt x="10" y="136"/>
                </a:lnTo>
                <a:cubicBezTo>
                  <a:pt x="13" y="137"/>
                  <a:pt x="15" y="137"/>
                  <a:pt x="17" y="135"/>
                </a:cubicBezTo>
                <a:lnTo>
                  <a:pt x="22" y="132"/>
                </a:lnTo>
                <a:lnTo>
                  <a:pt x="24" y="130"/>
                </a:lnTo>
                <a:lnTo>
                  <a:pt x="25" y="131"/>
                </a:lnTo>
                <a:cubicBezTo>
                  <a:pt x="26" y="132"/>
                  <a:pt x="27" y="133"/>
                  <a:pt x="29" y="134"/>
                </a:cubicBezTo>
                <a:lnTo>
                  <a:pt x="31" y="135"/>
                </a:lnTo>
                <a:cubicBezTo>
                  <a:pt x="33" y="135"/>
                  <a:pt x="35" y="135"/>
                  <a:pt x="37" y="135"/>
                </a:cubicBezTo>
                <a:cubicBezTo>
                  <a:pt x="38" y="137"/>
                  <a:pt x="41" y="138"/>
                  <a:pt x="43" y="138"/>
                </a:cubicBezTo>
                <a:lnTo>
                  <a:pt x="43" y="138"/>
                </a:lnTo>
                <a:cubicBezTo>
                  <a:pt x="47" y="137"/>
                  <a:pt x="50" y="135"/>
                  <a:pt x="51" y="132"/>
                </a:cubicBezTo>
                <a:lnTo>
                  <a:pt x="53" y="124"/>
                </a:lnTo>
                <a:lnTo>
                  <a:pt x="58" y="122"/>
                </a:lnTo>
                <a:cubicBezTo>
                  <a:pt x="60" y="121"/>
                  <a:pt x="62" y="120"/>
                  <a:pt x="62" y="118"/>
                </a:cubicBezTo>
                <a:lnTo>
                  <a:pt x="74" y="108"/>
                </a:lnTo>
                <a:cubicBezTo>
                  <a:pt x="77" y="107"/>
                  <a:pt x="78" y="104"/>
                  <a:pt x="78" y="101"/>
                </a:cubicBezTo>
                <a:lnTo>
                  <a:pt x="78" y="101"/>
                </a:lnTo>
                <a:lnTo>
                  <a:pt x="86" y="96"/>
                </a:lnTo>
                <a:cubicBezTo>
                  <a:pt x="87" y="95"/>
                  <a:pt x="87" y="94"/>
                  <a:pt x="88" y="94"/>
                </a:cubicBezTo>
                <a:lnTo>
                  <a:pt x="92" y="89"/>
                </a:lnTo>
                <a:cubicBezTo>
                  <a:pt x="94" y="87"/>
                  <a:pt x="95" y="85"/>
                  <a:pt x="94" y="82"/>
                </a:cubicBezTo>
                <a:lnTo>
                  <a:pt x="93" y="79"/>
                </a:lnTo>
                <a:lnTo>
                  <a:pt x="94" y="78"/>
                </a:lnTo>
                <a:cubicBezTo>
                  <a:pt x="95" y="78"/>
                  <a:pt x="96" y="76"/>
                  <a:pt x="97" y="76"/>
                </a:cubicBezTo>
                <a:cubicBezTo>
                  <a:pt x="98" y="75"/>
                  <a:pt x="98" y="74"/>
                  <a:pt x="98" y="74"/>
                </a:cubicBezTo>
                <a:lnTo>
                  <a:pt x="101" y="67"/>
                </a:lnTo>
                <a:cubicBezTo>
                  <a:pt x="102" y="66"/>
                  <a:pt x="103" y="65"/>
                  <a:pt x="103" y="64"/>
                </a:cubicBezTo>
                <a:lnTo>
                  <a:pt x="105" y="60"/>
                </a:lnTo>
                <a:lnTo>
                  <a:pt x="106" y="59"/>
                </a:lnTo>
                <a:cubicBezTo>
                  <a:pt x="109" y="58"/>
                  <a:pt x="110" y="55"/>
                  <a:pt x="110" y="52"/>
                </a:cubicBezTo>
                <a:lnTo>
                  <a:pt x="109" y="49"/>
                </a:lnTo>
                <a:cubicBezTo>
                  <a:pt x="109" y="48"/>
                  <a:pt x="109" y="48"/>
                  <a:pt x="109" y="47"/>
                </a:cubicBezTo>
                <a:lnTo>
                  <a:pt x="106" y="41"/>
                </a:lnTo>
                <a:cubicBezTo>
                  <a:pt x="106" y="40"/>
                  <a:pt x="103" y="38"/>
                  <a:pt x="102" y="38"/>
                </a:cubicBezTo>
                <a:cubicBezTo>
                  <a:pt x="101" y="37"/>
                  <a:pt x="100" y="36"/>
                  <a:pt x="99" y="36"/>
                </a:cubicBezTo>
                <a:lnTo>
                  <a:pt x="97" y="29"/>
                </a:lnTo>
                <a:lnTo>
                  <a:pt x="102" y="12"/>
                </a:lnTo>
                <a:cubicBezTo>
                  <a:pt x="103" y="9"/>
                  <a:pt x="101" y="5"/>
                  <a:pt x="98" y="3"/>
                </a:cubicBezTo>
                <a:lnTo>
                  <a:pt x="95" y="2"/>
                </a:lnTo>
                <a:cubicBezTo>
                  <a:pt x="93" y="1"/>
                  <a:pt x="90" y="0"/>
                  <a:pt x="88" y="1"/>
                </a:cubicBezTo>
                <a:lnTo>
                  <a:pt x="74" y="6"/>
                </a:lnTo>
                <a:cubicBezTo>
                  <a:pt x="74" y="6"/>
                  <a:pt x="73" y="6"/>
                  <a:pt x="72" y="7"/>
                </a:cubicBezTo>
                <a:lnTo>
                  <a:pt x="60" y="14"/>
                </a:lnTo>
                <a:lnTo>
                  <a:pt x="53" y="20"/>
                </a:lnTo>
                <a:cubicBezTo>
                  <a:pt x="53" y="21"/>
                  <a:pt x="52" y="22"/>
                  <a:pt x="52" y="23"/>
                </a:cubicBezTo>
                <a:lnTo>
                  <a:pt x="39" y="51"/>
                </a:lnTo>
                <a:lnTo>
                  <a:pt x="31" y="60"/>
                </a:lnTo>
                <a:lnTo>
                  <a:pt x="27" y="65"/>
                </a:lnTo>
                <a:lnTo>
                  <a:pt x="25" y="66"/>
                </a:lnTo>
                <a:lnTo>
                  <a:pt x="22" y="67"/>
                </a:lnTo>
                <a:cubicBezTo>
                  <a:pt x="19" y="68"/>
                  <a:pt x="16" y="71"/>
                  <a:pt x="16" y="74"/>
                </a:cubicBezTo>
                <a:cubicBezTo>
                  <a:pt x="15" y="75"/>
                  <a:pt x="15" y="76"/>
                  <a:pt x="15" y="77"/>
                </a:cubicBezTo>
                <a:lnTo>
                  <a:pt x="15" y="78"/>
                </a:lnTo>
                <a:lnTo>
                  <a:pt x="13" y="85"/>
                </a:lnTo>
                <a:lnTo>
                  <a:pt x="12" y="100"/>
                </a:lnTo>
                <a:lnTo>
                  <a:pt x="11" y="103"/>
                </a:lnTo>
                <a:lnTo>
                  <a:pt x="5" y="112"/>
                </a:lnTo>
                <a:cubicBezTo>
                  <a:pt x="4" y="113"/>
                  <a:pt x="4" y="115"/>
                  <a:pt x="4" y="116"/>
                </a:cubicBezTo>
                <a:lnTo>
                  <a:pt x="4" y="118"/>
                </a:lnTo>
                <a:cubicBezTo>
                  <a:pt x="2" y="119"/>
                  <a:pt x="0" y="122"/>
                  <a:pt x="0" y="125"/>
                </a:cubicBezTo>
                <a:lnTo>
                  <a:pt x="0" y="12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6" name="Google Shape;4696;p90"/>
          <p:cNvSpPr/>
          <p:nvPr/>
        </p:nvSpPr>
        <p:spPr>
          <a:xfrm>
            <a:off x="5511652" y="1664462"/>
            <a:ext cx="90771" cy="133258"/>
          </a:xfrm>
          <a:custGeom>
            <a:rect b="b" l="l" r="r" t="t"/>
            <a:pathLst>
              <a:path extrusionOk="0" h="305" w="209">
                <a:moveTo>
                  <a:pt x="177" y="0"/>
                </a:moveTo>
                <a:cubicBezTo>
                  <a:pt x="175" y="0"/>
                  <a:pt x="172" y="1"/>
                  <a:pt x="171" y="2"/>
                </a:cubicBezTo>
                <a:lnTo>
                  <a:pt x="164" y="9"/>
                </a:lnTo>
                <a:lnTo>
                  <a:pt x="155" y="21"/>
                </a:lnTo>
                <a:lnTo>
                  <a:pt x="121" y="47"/>
                </a:lnTo>
                <a:cubicBezTo>
                  <a:pt x="121" y="47"/>
                  <a:pt x="120" y="48"/>
                  <a:pt x="120" y="49"/>
                </a:cubicBezTo>
                <a:lnTo>
                  <a:pt x="116" y="54"/>
                </a:lnTo>
                <a:lnTo>
                  <a:pt x="105" y="60"/>
                </a:lnTo>
                <a:lnTo>
                  <a:pt x="101" y="62"/>
                </a:lnTo>
                <a:lnTo>
                  <a:pt x="95" y="62"/>
                </a:lnTo>
                <a:cubicBezTo>
                  <a:pt x="93" y="62"/>
                  <a:pt x="92" y="62"/>
                  <a:pt x="90" y="63"/>
                </a:cubicBezTo>
                <a:lnTo>
                  <a:pt x="89" y="64"/>
                </a:lnTo>
                <a:cubicBezTo>
                  <a:pt x="87" y="64"/>
                  <a:pt x="84" y="65"/>
                  <a:pt x="82" y="68"/>
                </a:cubicBezTo>
                <a:lnTo>
                  <a:pt x="79" y="72"/>
                </a:lnTo>
                <a:lnTo>
                  <a:pt x="63" y="87"/>
                </a:lnTo>
                <a:cubicBezTo>
                  <a:pt x="60" y="89"/>
                  <a:pt x="60" y="92"/>
                  <a:pt x="61" y="96"/>
                </a:cubicBezTo>
                <a:lnTo>
                  <a:pt x="61" y="96"/>
                </a:lnTo>
                <a:lnTo>
                  <a:pt x="60" y="95"/>
                </a:lnTo>
                <a:cubicBezTo>
                  <a:pt x="58" y="94"/>
                  <a:pt x="55" y="94"/>
                  <a:pt x="53" y="95"/>
                </a:cubicBezTo>
                <a:cubicBezTo>
                  <a:pt x="51" y="96"/>
                  <a:pt x="49" y="98"/>
                  <a:pt x="49" y="100"/>
                </a:cubicBezTo>
                <a:lnTo>
                  <a:pt x="48" y="104"/>
                </a:lnTo>
                <a:cubicBezTo>
                  <a:pt x="47" y="105"/>
                  <a:pt x="47" y="106"/>
                  <a:pt x="47" y="107"/>
                </a:cubicBezTo>
                <a:lnTo>
                  <a:pt x="44" y="106"/>
                </a:lnTo>
                <a:cubicBezTo>
                  <a:pt x="42" y="105"/>
                  <a:pt x="40" y="105"/>
                  <a:pt x="39" y="106"/>
                </a:cubicBezTo>
                <a:lnTo>
                  <a:pt x="32" y="101"/>
                </a:lnTo>
                <a:cubicBezTo>
                  <a:pt x="28" y="99"/>
                  <a:pt x="23" y="99"/>
                  <a:pt x="21" y="102"/>
                </a:cubicBezTo>
                <a:lnTo>
                  <a:pt x="17" y="107"/>
                </a:lnTo>
                <a:cubicBezTo>
                  <a:pt x="16" y="108"/>
                  <a:pt x="16" y="108"/>
                  <a:pt x="16" y="109"/>
                </a:cubicBezTo>
                <a:lnTo>
                  <a:pt x="15" y="111"/>
                </a:lnTo>
                <a:cubicBezTo>
                  <a:pt x="14" y="112"/>
                  <a:pt x="14" y="113"/>
                  <a:pt x="14" y="114"/>
                </a:cubicBezTo>
                <a:lnTo>
                  <a:pt x="14" y="118"/>
                </a:lnTo>
                <a:cubicBezTo>
                  <a:pt x="14" y="119"/>
                  <a:pt x="14" y="120"/>
                  <a:pt x="14" y="121"/>
                </a:cubicBezTo>
                <a:lnTo>
                  <a:pt x="14" y="122"/>
                </a:lnTo>
                <a:lnTo>
                  <a:pt x="10" y="123"/>
                </a:lnTo>
                <a:cubicBezTo>
                  <a:pt x="6" y="123"/>
                  <a:pt x="3" y="127"/>
                  <a:pt x="3" y="131"/>
                </a:cubicBezTo>
                <a:lnTo>
                  <a:pt x="3" y="133"/>
                </a:lnTo>
                <a:cubicBezTo>
                  <a:pt x="3" y="134"/>
                  <a:pt x="3" y="135"/>
                  <a:pt x="4" y="137"/>
                </a:cubicBezTo>
                <a:cubicBezTo>
                  <a:pt x="3" y="138"/>
                  <a:pt x="3" y="139"/>
                  <a:pt x="3" y="141"/>
                </a:cubicBezTo>
                <a:lnTo>
                  <a:pt x="3" y="142"/>
                </a:lnTo>
                <a:lnTo>
                  <a:pt x="2" y="143"/>
                </a:lnTo>
                <a:cubicBezTo>
                  <a:pt x="2" y="144"/>
                  <a:pt x="1" y="145"/>
                  <a:pt x="1" y="146"/>
                </a:cubicBezTo>
                <a:lnTo>
                  <a:pt x="0" y="151"/>
                </a:lnTo>
                <a:cubicBezTo>
                  <a:pt x="0" y="153"/>
                  <a:pt x="0" y="154"/>
                  <a:pt x="1" y="155"/>
                </a:cubicBezTo>
                <a:lnTo>
                  <a:pt x="2" y="157"/>
                </a:lnTo>
                <a:cubicBezTo>
                  <a:pt x="2" y="158"/>
                  <a:pt x="2" y="159"/>
                  <a:pt x="3" y="159"/>
                </a:cubicBezTo>
                <a:lnTo>
                  <a:pt x="3" y="159"/>
                </a:lnTo>
                <a:cubicBezTo>
                  <a:pt x="3" y="162"/>
                  <a:pt x="3" y="164"/>
                  <a:pt x="5" y="166"/>
                </a:cubicBezTo>
                <a:lnTo>
                  <a:pt x="11" y="178"/>
                </a:lnTo>
                <a:cubicBezTo>
                  <a:pt x="11" y="180"/>
                  <a:pt x="13" y="181"/>
                  <a:pt x="14" y="181"/>
                </a:cubicBezTo>
                <a:lnTo>
                  <a:pt x="14" y="182"/>
                </a:lnTo>
                <a:cubicBezTo>
                  <a:pt x="13" y="183"/>
                  <a:pt x="13" y="185"/>
                  <a:pt x="14" y="186"/>
                </a:cubicBezTo>
                <a:cubicBezTo>
                  <a:pt x="14" y="187"/>
                  <a:pt x="14" y="187"/>
                  <a:pt x="14" y="187"/>
                </a:cubicBezTo>
                <a:lnTo>
                  <a:pt x="6" y="195"/>
                </a:lnTo>
                <a:cubicBezTo>
                  <a:pt x="4" y="197"/>
                  <a:pt x="3" y="199"/>
                  <a:pt x="3" y="202"/>
                </a:cubicBezTo>
                <a:cubicBezTo>
                  <a:pt x="3" y="204"/>
                  <a:pt x="4" y="206"/>
                  <a:pt x="6" y="208"/>
                </a:cubicBezTo>
                <a:lnTo>
                  <a:pt x="15" y="215"/>
                </a:lnTo>
                <a:cubicBezTo>
                  <a:pt x="16" y="215"/>
                  <a:pt x="17" y="216"/>
                  <a:pt x="19" y="216"/>
                </a:cubicBezTo>
                <a:cubicBezTo>
                  <a:pt x="20" y="218"/>
                  <a:pt x="21" y="219"/>
                  <a:pt x="23" y="220"/>
                </a:cubicBezTo>
                <a:lnTo>
                  <a:pt x="24" y="220"/>
                </a:lnTo>
                <a:lnTo>
                  <a:pt x="22" y="221"/>
                </a:lnTo>
                <a:cubicBezTo>
                  <a:pt x="21" y="222"/>
                  <a:pt x="21" y="222"/>
                  <a:pt x="20" y="223"/>
                </a:cubicBezTo>
                <a:lnTo>
                  <a:pt x="12" y="231"/>
                </a:lnTo>
                <a:cubicBezTo>
                  <a:pt x="10" y="233"/>
                  <a:pt x="9" y="236"/>
                  <a:pt x="10" y="239"/>
                </a:cubicBezTo>
                <a:lnTo>
                  <a:pt x="10" y="241"/>
                </a:lnTo>
                <a:cubicBezTo>
                  <a:pt x="9" y="243"/>
                  <a:pt x="10" y="246"/>
                  <a:pt x="12" y="247"/>
                </a:cubicBezTo>
                <a:cubicBezTo>
                  <a:pt x="12" y="248"/>
                  <a:pt x="13" y="249"/>
                  <a:pt x="15" y="249"/>
                </a:cubicBezTo>
                <a:lnTo>
                  <a:pt x="13" y="249"/>
                </a:lnTo>
                <a:cubicBezTo>
                  <a:pt x="12" y="249"/>
                  <a:pt x="11" y="249"/>
                  <a:pt x="9" y="249"/>
                </a:cubicBezTo>
                <a:lnTo>
                  <a:pt x="6" y="250"/>
                </a:lnTo>
                <a:cubicBezTo>
                  <a:pt x="3" y="251"/>
                  <a:pt x="0" y="254"/>
                  <a:pt x="1" y="258"/>
                </a:cubicBezTo>
                <a:lnTo>
                  <a:pt x="1" y="260"/>
                </a:lnTo>
                <a:cubicBezTo>
                  <a:pt x="1" y="261"/>
                  <a:pt x="1" y="263"/>
                  <a:pt x="1" y="264"/>
                </a:cubicBezTo>
                <a:lnTo>
                  <a:pt x="3" y="268"/>
                </a:lnTo>
                <a:cubicBezTo>
                  <a:pt x="4" y="270"/>
                  <a:pt x="5" y="271"/>
                  <a:pt x="6" y="272"/>
                </a:cubicBezTo>
                <a:lnTo>
                  <a:pt x="19" y="287"/>
                </a:lnTo>
                <a:cubicBezTo>
                  <a:pt x="19" y="288"/>
                  <a:pt x="20" y="288"/>
                  <a:pt x="21" y="289"/>
                </a:cubicBezTo>
                <a:lnTo>
                  <a:pt x="31" y="300"/>
                </a:lnTo>
                <a:cubicBezTo>
                  <a:pt x="31" y="301"/>
                  <a:pt x="32" y="302"/>
                  <a:pt x="34" y="302"/>
                </a:cubicBezTo>
                <a:lnTo>
                  <a:pt x="35" y="303"/>
                </a:lnTo>
                <a:cubicBezTo>
                  <a:pt x="36" y="303"/>
                  <a:pt x="37" y="304"/>
                  <a:pt x="38" y="304"/>
                </a:cubicBezTo>
                <a:cubicBezTo>
                  <a:pt x="40" y="304"/>
                  <a:pt x="42" y="303"/>
                  <a:pt x="44" y="301"/>
                </a:cubicBezTo>
                <a:lnTo>
                  <a:pt x="60" y="289"/>
                </a:lnTo>
                <a:lnTo>
                  <a:pt x="64" y="285"/>
                </a:lnTo>
                <a:cubicBezTo>
                  <a:pt x="65" y="283"/>
                  <a:pt x="66" y="281"/>
                  <a:pt x="65" y="278"/>
                </a:cubicBezTo>
                <a:lnTo>
                  <a:pt x="70" y="274"/>
                </a:lnTo>
                <a:lnTo>
                  <a:pt x="70" y="274"/>
                </a:lnTo>
                <a:lnTo>
                  <a:pt x="74" y="274"/>
                </a:lnTo>
                <a:cubicBezTo>
                  <a:pt x="76" y="275"/>
                  <a:pt x="79" y="274"/>
                  <a:pt x="80" y="273"/>
                </a:cubicBezTo>
                <a:cubicBezTo>
                  <a:pt x="81" y="272"/>
                  <a:pt x="82" y="270"/>
                  <a:pt x="83" y="269"/>
                </a:cubicBezTo>
                <a:cubicBezTo>
                  <a:pt x="84" y="269"/>
                  <a:pt x="85" y="269"/>
                  <a:pt x="85" y="268"/>
                </a:cubicBezTo>
                <a:lnTo>
                  <a:pt x="88" y="266"/>
                </a:lnTo>
                <a:cubicBezTo>
                  <a:pt x="89" y="265"/>
                  <a:pt x="90" y="264"/>
                  <a:pt x="91" y="262"/>
                </a:cubicBezTo>
                <a:lnTo>
                  <a:pt x="92" y="259"/>
                </a:lnTo>
                <a:cubicBezTo>
                  <a:pt x="93" y="258"/>
                  <a:pt x="93" y="256"/>
                  <a:pt x="92" y="254"/>
                </a:cubicBezTo>
                <a:lnTo>
                  <a:pt x="89" y="247"/>
                </a:lnTo>
                <a:lnTo>
                  <a:pt x="97" y="249"/>
                </a:lnTo>
                <a:cubicBezTo>
                  <a:pt x="98" y="250"/>
                  <a:pt x="99" y="250"/>
                  <a:pt x="99" y="250"/>
                </a:cubicBezTo>
                <a:cubicBezTo>
                  <a:pt x="103" y="249"/>
                  <a:pt x="108" y="246"/>
                  <a:pt x="108" y="242"/>
                </a:cubicBezTo>
                <a:cubicBezTo>
                  <a:pt x="108" y="241"/>
                  <a:pt x="107" y="239"/>
                  <a:pt x="107" y="238"/>
                </a:cubicBezTo>
                <a:lnTo>
                  <a:pt x="107" y="237"/>
                </a:lnTo>
                <a:cubicBezTo>
                  <a:pt x="109" y="237"/>
                  <a:pt x="111" y="237"/>
                  <a:pt x="112" y="235"/>
                </a:cubicBezTo>
                <a:cubicBezTo>
                  <a:pt x="113" y="236"/>
                  <a:pt x="113" y="236"/>
                  <a:pt x="114" y="236"/>
                </a:cubicBezTo>
                <a:lnTo>
                  <a:pt x="117" y="237"/>
                </a:lnTo>
                <a:cubicBezTo>
                  <a:pt x="119" y="237"/>
                  <a:pt x="121" y="237"/>
                  <a:pt x="123" y="236"/>
                </a:cubicBezTo>
                <a:lnTo>
                  <a:pt x="127" y="234"/>
                </a:lnTo>
                <a:cubicBezTo>
                  <a:pt x="129" y="233"/>
                  <a:pt x="130" y="231"/>
                  <a:pt x="131" y="229"/>
                </a:cubicBezTo>
                <a:cubicBezTo>
                  <a:pt x="132" y="229"/>
                  <a:pt x="133" y="228"/>
                  <a:pt x="134" y="228"/>
                </a:cubicBezTo>
                <a:lnTo>
                  <a:pt x="138" y="225"/>
                </a:lnTo>
                <a:cubicBezTo>
                  <a:pt x="138" y="224"/>
                  <a:pt x="139" y="224"/>
                  <a:pt x="139" y="223"/>
                </a:cubicBezTo>
                <a:lnTo>
                  <a:pt x="144" y="216"/>
                </a:lnTo>
                <a:lnTo>
                  <a:pt x="144" y="215"/>
                </a:lnTo>
                <a:cubicBezTo>
                  <a:pt x="146" y="214"/>
                  <a:pt x="147" y="211"/>
                  <a:pt x="147" y="209"/>
                </a:cubicBezTo>
                <a:lnTo>
                  <a:pt x="147" y="206"/>
                </a:lnTo>
                <a:cubicBezTo>
                  <a:pt x="147" y="206"/>
                  <a:pt x="147" y="205"/>
                  <a:pt x="147" y="204"/>
                </a:cubicBezTo>
                <a:cubicBezTo>
                  <a:pt x="147" y="204"/>
                  <a:pt x="147" y="204"/>
                  <a:pt x="148" y="204"/>
                </a:cubicBezTo>
                <a:lnTo>
                  <a:pt x="152" y="203"/>
                </a:lnTo>
                <a:cubicBezTo>
                  <a:pt x="154" y="202"/>
                  <a:pt x="155" y="202"/>
                  <a:pt x="156" y="201"/>
                </a:cubicBezTo>
                <a:lnTo>
                  <a:pt x="166" y="189"/>
                </a:lnTo>
                <a:cubicBezTo>
                  <a:pt x="168" y="186"/>
                  <a:pt x="168" y="183"/>
                  <a:pt x="167" y="180"/>
                </a:cubicBezTo>
                <a:cubicBezTo>
                  <a:pt x="166" y="179"/>
                  <a:pt x="166" y="178"/>
                  <a:pt x="165" y="177"/>
                </a:cubicBezTo>
                <a:cubicBezTo>
                  <a:pt x="165" y="175"/>
                  <a:pt x="165" y="173"/>
                  <a:pt x="163" y="171"/>
                </a:cubicBezTo>
                <a:lnTo>
                  <a:pt x="162" y="170"/>
                </a:lnTo>
                <a:lnTo>
                  <a:pt x="163" y="169"/>
                </a:lnTo>
                <a:cubicBezTo>
                  <a:pt x="163" y="168"/>
                  <a:pt x="162" y="167"/>
                  <a:pt x="162" y="167"/>
                </a:cubicBezTo>
                <a:lnTo>
                  <a:pt x="161" y="162"/>
                </a:lnTo>
                <a:cubicBezTo>
                  <a:pt x="161" y="161"/>
                  <a:pt x="161" y="161"/>
                  <a:pt x="161" y="160"/>
                </a:cubicBezTo>
                <a:lnTo>
                  <a:pt x="159" y="156"/>
                </a:lnTo>
                <a:cubicBezTo>
                  <a:pt x="158" y="156"/>
                  <a:pt x="158" y="155"/>
                  <a:pt x="157" y="155"/>
                </a:cubicBezTo>
                <a:lnTo>
                  <a:pt x="161" y="152"/>
                </a:lnTo>
                <a:cubicBezTo>
                  <a:pt x="163" y="150"/>
                  <a:pt x="164" y="146"/>
                  <a:pt x="163" y="143"/>
                </a:cubicBezTo>
                <a:lnTo>
                  <a:pt x="163" y="143"/>
                </a:lnTo>
                <a:cubicBezTo>
                  <a:pt x="165" y="140"/>
                  <a:pt x="166" y="137"/>
                  <a:pt x="164" y="134"/>
                </a:cubicBezTo>
                <a:lnTo>
                  <a:pt x="164" y="133"/>
                </a:lnTo>
                <a:lnTo>
                  <a:pt x="170" y="132"/>
                </a:lnTo>
                <a:lnTo>
                  <a:pt x="176" y="136"/>
                </a:lnTo>
                <a:cubicBezTo>
                  <a:pt x="177" y="136"/>
                  <a:pt x="178" y="137"/>
                  <a:pt x="179" y="137"/>
                </a:cubicBezTo>
                <a:lnTo>
                  <a:pt x="182" y="137"/>
                </a:lnTo>
                <a:cubicBezTo>
                  <a:pt x="183" y="138"/>
                  <a:pt x="185" y="137"/>
                  <a:pt x="187" y="137"/>
                </a:cubicBezTo>
                <a:lnTo>
                  <a:pt x="190" y="135"/>
                </a:lnTo>
                <a:cubicBezTo>
                  <a:pt x="191" y="134"/>
                  <a:pt x="192" y="133"/>
                  <a:pt x="193" y="132"/>
                </a:cubicBezTo>
                <a:cubicBezTo>
                  <a:pt x="193" y="132"/>
                  <a:pt x="194" y="131"/>
                  <a:pt x="194" y="130"/>
                </a:cubicBezTo>
                <a:lnTo>
                  <a:pt x="195" y="128"/>
                </a:lnTo>
                <a:lnTo>
                  <a:pt x="201" y="125"/>
                </a:lnTo>
                <a:cubicBezTo>
                  <a:pt x="204" y="123"/>
                  <a:pt x="206" y="119"/>
                  <a:pt x="205" y="116"/>
                </a:cubicBezTo>
                <a:lnTo>
                  <a:pt x="204" y="113"/>
                </a:lnTo>
                <a:lnTo>
                  <a:pt x="206" y="111"/>
                </a:lnTo>
                <a:cubicBezTo>
                  <a:pt x="206" y="109"/>
                  <a:pt x="206" y="108"/>
                  <a:pt x="206" y="106"/>
                </a:cubicBezTo>
                <a:cubicBezTo>
                  <a:pt x="207" y="104"/>
                  <a:pt x="208" y="101"/>
                  <a:pt x="206" y="99"/>
                </a:cubicBezTo>
                <a:cubicBezTo>
                  <a:pt x="205" y="96"/>
                  <a:pt x="203" y="94"/>
                  <a:pt x="200" y="94"/>
                </a:cubicBezTo>
                <a:lnTo>
                  <a:pt x="198" y="94"/>
                </a:lnTo>
                <a:cubicBezTo>
                  <a:pt x="197" y="94"/>
                  <a:pt x="196" y="94"/>
                  <a:pt x="195" y="94"/>
                </a:cubicBezTo>
                <a:lnTo>
                  <a:pt x="187" y="98"/>
                </a:lnTo>
                <a:cubicBezTo>
                  <a:pt x="186" y="98"/>
                  <a:pt x="185" y="99"/>
                  <a:pt x="185" y="99"/>
                </a:cubicBezTo>
                <a:lnTo>
                  <a:pt x="176" y="109"/>
                </a:lnTo>
                <a:lnTo>
                  <a:pt x="174" y="110"/>
                </a:lnTo>
                <a:cubicBezTo>
                  <a:pt x="174" y="109"/>
                  <a:pt x="174" y="109"/>
                  <a:pt x="174" y="108"/>
                </a:cubicBezTo>
                <a:lnTo>
                  <a:pt x="175" y="105"/>
                </a:lnTo>
                <a:lnTo>
                  <a:pt x="175" y="104"/>
                </a:lnTo>
                <a:lnTo>
                  <a:pt x="175" y="103"/>
                </a:lnTo>
                <a:cubicBezTo>
                  <a:pt x="177" y="103"/>
                  <a:pt x="179" y="101"/>
                  <a:pt x="180" y="99"/>
                </a:cubicBezTo>
                <a:lnTo>
                  <a:pt x="180" y="97"/>
                </a:lnTo>
                <a:lnTo>
                  <a:pt x="181" y="97"/>
                </a:lnTo>
                <a:cubicBezTo>
                  <a:pt x="182" y="97"/>
                  <a:pt x="184" y="96"/>
                  <a:pt x="185" y="95"/>
                </a:cubicBezTo>
                <a:lnTo>
                  <a:pt x="186" y="93"/>
                </a:lnTo>
                <a:cubicBezTo>
                  <a:pt x="187" y="92"/>
                  <a:pt x="188" y="90"/>
                  <a:pt x="188" y="88"/>
                </a:cubicBezTo>
                <a:lnTo>
                  <a:pt x="189" y="86"/>
                </a:lnTo>
                <a:cubicBezTo>
                  <a:pt x="189" y="85"/>
                  <a:pt x="189" y="85"/>
                  <a:pt x="189" y="84"/>
                </a:cubicBezTo>
                <a:lnTo>
                  <a:pt x="195" y="79"/>
                </a:lnTo>
                <a:lnTo>
                  <a:pt x="199" y="76"/>
                </a:lnTo>
                <a:cubicBezTo>
                  <a:pt x="202" y="75"/>
                  <a:pt x="204" y="72"/>
                  <a:pt x="204" y="69"/>
                </a:cubicBezTo>
                <a:lnTo>
                  <a:pt x="204" y="67"/>
                </a:lnTo>
                <a:cubicBezTo>
                  <a:pt x="204" y="64"/>
                  <a:pt x="203" y="62"/>
                  <a:pt x="201" y="61"/>
                </a:cubicBezTo>
                <a:cubicBezTo>
                  <a:pt x="200" y="59"/>
                  <a:pt x="198" y="59"/>
                  <a:pt x="196" y="59"/>
                </a:cubicBezTo>
                <a:lnTo>
                  <a:pt x="198" y="50"/>
                </a:lnTo>
                <a:lnTo>
                  <a:pt x="200" y="49"/>
                </a:lnTo>
                <a:cubicBezTo>
                  <a:pt x="203" y="48"/>
                  <a:pt x="204" y="44"/>
                  <a:pt x="204" y="41"/>
                </a:cubicBezTo>
                <a:lnTo>
                  <a:pt x="203" y="37"/>
                </a:lnTo>
                <a:cubicBezTo>
                  <a:pt x="203" y="36"/>
                  <a:pt x="203" y="35"/>
                  <a:pt x="202" y="34"/>
                </a:cubicBezTo>
                <a:lnTo>
                  <a:pt x="199" y="29"/>
                </a:lnTo>
                <a:lnTo>
                  <a:pt x="196" y="15"/>
                </a:lnTo>
                <a:lnTo>
                  <a:pt x="192" y="9"/>
                </a:lnTo>
                <a:cubicBezTo>
                  <a:pt x="192" y="8"/>
                  <a:pt x="191" y="8"/>
                  <a:pt x="191" y="7"/>
                </a:cubicBezTo>
                <a:lnTo>
                  <a:pt x="187" y="3"/>
                </a:lnTo>
                <a:cubicBezTo>
                  <a:pt x="186" y="1"/>
                  <a:pt x="184" y="0"/>
                  <a:pt x="182" y="0"/>
                </a:cubicBezTo>
                <a:lnTo>
                  <a:pt x="177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7" name="Google Shape;4697;p90"/>
          <p:cNvSpPr/>
          <p:nvPr/>
        </p:nvSpPr>
        <p:spPr>
          <a:xfrm>
            <a:off x="5474959" y="1789995"/>
            <a:ext cx="48281" cy="108152"/>
          </a:xfrm>
          <a:custGeom>
            <a:rect b="b" l="l" r="r" t="t"/>
            <a:pathLst>
              <a:path extrusionOk="0" h="248" w="112">
                <a:moveTo>
                  <a:pt x="7" y="50"/>
                </a:moveTo>
                <a:lnTo>
                  <a:pt x="4" y="52"/>
                </a:lnTo>
                <a:cubicBezTo>
                  <a:pt x="2" y="53"/>
                  <a:pt x="0" y="56"/>
                  <a:pt x="0" y="58"/>
                </a:cubicBezTo>
                <a:lnTo>
                  <a:pt x="0" y="61"/>
                </a:lnTo>
                <a:cubicBezTo>
                  <a:pt x="0" y="64"/>
                  <a:pt x="2" y="66"/>
                  <a:pt x="4" y="67"/>
                </a:cubicBezTo>
                <a:lnTo>
                  <a:pt x="18" y="77"/>
                </a:lnTo>
                <a:cubicBezTo>
                  <a:pt x="19" y="78"/>
                  <a:pt x="22" y="78"/>
                  <a:pt x="23" y="78"/>
                </a:cubicBezTo>
                <a:cubicBezTo>
                  <a:pt x="25" y="79"/>
                  <a:pt x="28" y="78"/>
                  <a:pt x="30" y="77"/>
                </a:cubicBezTo>
                <a:cubicBezTo>
                  <a:pt x="30" y="76"/>
                  <a:pt x="31" y="76"/>
                  <a:pt x="32" y="75"/>
                </a:cubicBezTo>
                <a:lnTo>
                  <a:pt x="39" y="80"/>
                </a:lnTo>
                <a:cubicBezTo>
                  <a:pt x="40" y="82"/>
                  <a:pt x="40" y="83"/>
                  <a:pt x="41" y="84"/>
                </a:cubicBezTo>
                <a:lnTo>
                  <a:pt x="45" y="91"/>
                </a:lnTo>
                <a:lnTo>
                  <a:pt x="42" y="91"/>
                </a:lnTo>
                <a:cubicBezTo>
                  <a:pt x="40" y="91"/>
                  <a:pt x="39" y="91"/>
                  <a:pt x="37" y="93"/>
                </a:cubicBezTo>
                <a:lnTo>
                  <a:pt x="33" y="96"/>
                </a:lnTo>
                <a:cubicBezTo>
                  <a:pt x="33" y="97"/>
                  <a:pt x="32" y="98"/>
                  <a:pt x="31" y="99"/>
                </a:cubicBezTo>
                <a:lnTo>
                  <a:pt x="29" y="104"/>
                </a:lnTo>
                <a:cubicBezTo>
                  <a:pt x="28" y="105"/>
                  <a:pt x="28" y="106"/>
                  <a:pt x="28" y="107"/>
                </a:cubicBezTo>
                <a:lnTo>
                  <a:pt x="27" y="113"/>
                </a:lnTo>
                <a:cubicBezTo>
                  <a:pt x="27" y="115"/>
                  <a:pt x="27" y="117"/>
                  <a:pt x="28" y="118"/>
                </a:cubicBezTo>
                <a:lnTo>
                  <a:pt x="30" y="122"/>
                </a:lnTo>
                <a:cubicBezTo>
                  <a:pt x="31" y="123"/>
                  <a:pt x="32" y="124"/>
                  <a:pt x="32" y="125"/>
                </a:cubicBezTo>
                <a:lnTo>
                  <a:pt x="26" y="129"/>
                </a:lnTo>
                <a:cubicBezTo>
                  <a:pt x="24" y="131"/>
                  <a:pt x="22" y="135"/>
                  <a:pt x="23" y="138"/>
                </a:cubicBezTo>
                <a:lnTo>
                  <a:pt x="28" y="154"/>
                </a:lnTo>
                <a:lnTo>
                  <a:pt x="30" y="162"/>
                </a:lnTo>
                <a:cubicBezTo>
                  <a:pt x="29" y="163"/>
                  <a:pt x="28" y="164"/>
                  <a:pt x="27" y="165"/>
                </a:cubicBezTo>
                <a:lnTo>
                  <a:pt x="26" y="167"/>
                </a:lnTo>
                <a:cubicBezTo>
                  <a:pt x="26" y="168"/>
                  <a:pt x="26" y="169"/>
                  <a:pt x="26" y="170"/>
                </a:cubicBezTo>
                <a:lnTo>
                  <a:pt x="23" y="180"/>
                </a:lnTo>
                <a:lnTo>
                  <a:pt x="20" y="185"/>
                </a:lnTo>
                <a:cubicBezTo>
                  <a:pt x="18" y="187"/>
                  <a:pt x="17" y="190"/>
                  <a:pt x="18" y="192"/>
                </a:cubicBezTo>
                <a:cubicBezTo>
                  <a:pt x="19" y="195"/>
                  <a:pt x="21" y="197"/>
                  <a:pt x="23" y="198"/>
                </a:cubicBezTo>
                <a:lnTo>
                  <a:pt x="25" y="200"/>
                </a:lnTo>
                <a:lnTo>
                  <a:pt x="25" y="202"/>
                </a:lnTo>
                <a:cubicBezTo>
                  <a:pt x="25" y="203"/>
                  <a:pt x="24" y="204"/>
                  <a:pt x="25" y="205"/>
                </a:cubicBezTo>
                <a:lnTo>
                  <a:pt x="31" y="232"/>
                </a:lnTo>
                <a:lnTo>
                  <a:pt x="33" y="236"/>
                </a:lnTo>
                <a:cubicBezTo>
                  <a:pt x="33" y="236"/>
                  <a:pt x="33" y="237"/>
                  <a:pt x="34" y="238"/>
                </a:cubicBezTo>
                <a:lnTo>
                  <a:pt x="40" y="244"/>
                </a:lnTo>
                <a:cubicBezTo>
                  <a:pt x="41" y="246"/>
                  <a:pt x="43" y="247"/>
                  <a:pt x="46" y="247"/>
                </a:cubicBezTo>
                <a:cubicBezTo>
                  <a:pt x="47" y="247"/>
                  <a:pt x="49" y="247"/>
                  <a:pt x="50" y="246"/>
                </a:cubicBezTo>
                <a:lnTo>
                  <a:pt x="53" y="244"/>
                </a:lnTo>
                <a:lnTo>
                  <a:pt x="66" y="247"/>
                </a:lnTo>
                <a:cubicBezTo>
                  <a:pt x="69" y="247"/>
                  <a:pt x="72" y="246"/>
                  <a:pt x="74" y="245"/>
                </a:cubicBezTo>
                <a:lnTo>
                  <a:pt x="78" y="240"/>
                </a:lnTo>
                <a:cubicBezTo>
                  <a:pt x="80" y="238"/>
                  <a:pt x="81" y="236"/>
                  <a:pt x="81" y="234"/>
                </a:cubicBezTo>
                <a:lnTo>
                  <a:pt x="81" y="232"/>
                </a:lnTo>
                <a:cubicBezTo>
                  <a:pt x="81" y="228"/>
                  <a:pt x="77" y="224"/>
                  <a:pt x="73" y="224"/>
                </a:cubicBezTo>
                <a:lnTo>
                  <a:pt x="71" y="221"/>
                </a:lnTo>
                <a:cubicBezTo>
                  <a:pt x="72" y="220"/>
                  <a:pt x="72" y="219"/>
                  <a:pt x="72" y="218"/>
                </a:cubicBezTo>
                <a:lnTo>
                  <a:pt x="72" y="210"/>
                </a:lnTo>
                <a:lnTo>
                  <a:pt x="71" y="201"/>
                </a:lnTo>
                <a:lnTo>
                  <a:pt x="70" y="196"/>
                </a:lnTo>
                <a:cubicBezTo>
                  <a:pt x="71" y="195"/>
                  <a:pt x="71" y="194"/>
                  <a:pt x="72" y="193"/>
                </a:cubicBezTo>
                <a:lnTo>
                  <a:pt x="76" y="180"/>
                </a:lnTo>
                <a:lnTo>
                  <a:pt x="78" y="180"/>
                </a:lnTo>
                <a:cubicBezTo>
                  <a:pt x="78" y="179"/>
                  <a:pt x="79" y="179"/>
                  <a:pt x="80" y="178"/>
                </a:cubicBezTo>
                <a:lnTo>
                  <a:pt x="81" y="176"/>
                </a:lnTo>
                <a:cubicBezTo>
                  <a:pt x="82" y="175"/>
                  <a:pt x="83" y="173"/>
                  <a:pt x="83" y="172"/>
                </a:cubicBezTo>
                <a:lnTo>
                  <a:pt x="84" y="167"/>
                </a:lnTo>
                <a:cubicBezTo>
                  <a:pt x="85" y="164"/>
                  <a:pt x="84" y="162"/>
                  <a:pt x="82" y="160"/>
                </a:cubicBezTo>
                <a:cubicBezTo>
                  <a:pt x="81" y="158"/>
                  <a:pt x="80" y="158"/>
                  <a:pt x="78" y="157"/>
                </a:cubicBezTo>
                <a:cubicBezTo>
                  <a:pt x="79" y="156"/>
                  <a:pt x="79" y="154"/>
                  <a:pt x="79" y="153"/>
                </a:cubicBezTo>
                <a:lnTo>
                  <a:pt x="79" y="150"/>
                </a:lnTo>
                <a:cubicBezTo>
                  <a:pt x="79" y="146"/>
                  <a:pt x="76" y="143"/>
                  <a:pt x="72" y="142"/>
                </a:cubicBezTo>
                <a:lnTo>
                  <a:pt x="71" y="142"/>
                </a:lnTo>
                <a:cubicBezTo>
                  <a:pt x="71" y="142"/>
                  <a:pt x="71" y="141"/>
                  <a:pt x="71" y="140"/>
                </a:cubicBezTo>
                <a:cubicBezTo>
                  <a:pt x="71" y="138"/>
                  <a:pt x="70" y="136"/>
                  <a:pt x="68" y="134"/>
                </a:cubicBezTo>
                <a:lnTo>
                  <a:pt x="77" y="132"/>
                </a:lnTo>
                <a:cubicBezTo>
                  <a:pt x="80" y="131"/>
                  <a:pt x="82" y="128"/>
                  <a:pt x="83" y="125"/>
                </a:cubicBezTo>
                <a:lnTo>
                  <a:pt x="83" y="123"/>
                </a:lnTo>
                <a:cubicBezTo>
                  <a:pt x="83" y="121"/>
                  <a:pt x="83" y="119"/>
                  <a:pt x="82" y="118"/>
                </a:cubicBezTo>
                <a:lnTo>
                  <a:pt x="80" y="115"/>
                </a:lnTo>
                <a:cubicBezTo>
                  <a:pt x="81" y="115"/>
                  <a:pt x="81" y="115"/>
                  <a:pt x="81" y="114"/>
                </a:cubicBezTo>
                <a:lnTo>
                  <a:pt x="82" y="112"/>
                </a:lnTo>
                <a:cubicBezTo>
                  <a:pt x="84" y="109"/>
                  <a:pt x="83" y="105"/>
                  <a:pt x="80" y="102"/>
                </a:cubicBezTo>
                <a:lnTo>
                  <a:pt x="75" y="98"/>
                </a:lnTo>
                <a:lnTo>
                  <a:pt x="75" y="98"/>
                </a:lnTo>
                <a:lnTo>
                  <a:pt x="83" y="99"/>
                </a:lnTo>
                <a:cubicBezTo>
                  <a:pt x="87" y="99"/>
                  <a:pt x="90" y="97"/>
                  <a:pt x="91" y="94"/>
                </a:cubicBezTo>
                <a:lnTo>
                  <a:pt x="95" y="85"/>
                </a:lnTo>
                <a:lnTo>
                  <a:pt x="96" y="83"/>
                </a:lnTo>
                <a:cubicBezTo>
                  <a:pt x="97" y="82"/>
                  <a:pt x="97" y="80"/>
                  <a:pt x="96" y="78"/>
                </a:cubicBezTo>
                <a:lnTo>
                  <a:pt x="95" y="76"/>
                </a:lnTo>
                <a:cubicBezTo>
                  <a:pt x="95" y="76"/>
                  <a:pt x="95" y="76"/>
                  <a:pt x="95" y="75"/>
                </a:cubicBezTo>
                <a:cubicBezTo>
                  <a:pt x="96" y="74"/>
                  <a:pt x="97" y="73"/>
                  <a:pt x="97" y="72"/>
                </a:cubicBezTo>
                <a:lnTo>
                  <a:pt x="101" y="64"/>
                </a:lnTo>
                <a:cubicBezTo>
                  <a:pt x="102" y="63"/>
                  <a:pt x="102" y="62"/>
                  <a:pt x="102" y="60"/>
                </a:cubicBezTo>
                <a:lnTo>
                  <a:pt x="106" y="53"/>
                </a:lnTo>
                <a:lnTo>
                  <a:pt x="108" y="52"/>
                </a:lnTo>
                <a:cubicBezTo>
                  <a:pt x="110" y="49"/>
                  <a:pt x="111" y="46"/>
                  <a:pt x="109" y="43"/>
                </a:cubicBezTo>
                <a:lnTo>
                  <a:pt x="108" y="39"/>
                </a:lnTo>
                <a:cubicBezTo>
                  <a:pt x="107" y="37"/>
                  <a:pt x="106" y="35"/>
                  <a:pt x="104" y="34"/>
                </a:cubicBezTo>
                <a:lnTo>
                  <a:pt x="101" y="32"/>
                </a:lnTo>
                <a:cubicBezTo>
                  <a:pt x="99" y="32"/>
                  <a:pt x="98" y="31"/>
                  <a:pt x="97" y="31"/>
                </a:cubicBezTo>
                <a:lnTo>
                  <a:pt x="93" y="31"/>
                </a:lnTo>
                <a:lnTo>
                  <a:pt x="92" y="31"/>
                </a:lnTo>
                <a:cubicBezTo>
                  <a:pt x="91" y="30"/>
                  <a:pt x="90" y="30"/>
                  <a:pt x="90" y="30"/>
                </a:cubicBezTo>
                <a:lnTo>
                  <a:pt x="89" y="28"/>
                </a:lnTo>
                <a:cubicBezTo>
                  <a:pt x="89" y="27"/>
                  <a:pt x="89" y="26"/>
                  <a:pt x="88" y="25"/>
                </a:cubicBezTo>
                <a:lnTo>
                  <a:pt x="86" y="23"/>
                </a:lnTo>
                <a:cubicBezTo>
                  <a:pt x="87" y="22"/>
                  <a:pt x="87" y="22"/>
                  <a:pt x="87" y="22"/>
                </a:cubicBezTo>
                <a:lnTo>
                  <a:pt x="91" y="18"/>
                </a:lnTo>
                <a:cubicBezTo>
                  <a:pt x="93" y="15"/>
                  <a:pt x="93" y="12"/>
                  <a:pt x="92" y="9"/>
                </a:cubicBezTo>
                <a:lnTo>
                  <a:pt x="90" y="5"/>
                </a:lnTo>
                <a:cubicBezTo>
                  <a:pt x="89" y="2"/>
                  <a:pt x="85" y="0"/>
                  <a:pt x="81" y="1"/>
                </a:cubicBezTo>
                <a:lnTo>
                  <a:pt x="78" y="1"/>
                </a:lnTo>
                <a:cubicBezTo>
                  <a:pt x="76" y="2"/>
                  <a:pt x="75" y="3"/>
                  <a:pt x="73" y="4"/>
                </a:cubicBezTo>
                <a:lnTo>
                  <a:pt x="65" y="13"/>
                </a:lnTo>
                <a:cubicBezTo>
                  <a:pt x="63" y="15"/>
                  <a:pt x="63" y="18"/>
                  <a:pt x="64" y="21"/>
                </a:cubicBezTo>
                <a:cubicBezTo>
                  <a:pt x="64" y="22"/>
                  <a:pt x="64" y="23"/>
                  <a:pt x="65" y="24"/>
                </a:cubicBezTo>
                <a:lnTo>
                  <a:pt x="62" y="26"/>
                </a:lnTo>
                <a:lnTo>
                  <a:pt x="62" y="26"/>
                </a:lnTo>
                <a:cubicBezTo>
                  <a:pt x="62" y="23"/>
                  <a:pt x="60" y="20"/>
                  <a:pt x="57" y="19"/>
                </a:cubicBezTo>
                <a:cubicBezTo>
                  <a:pt x="54" y="17"/>
                  <a:pt x="50" y="18"/>
                  <a:pt x="48" y="20"/>
                </a:cubicBezTo>
                <a:lnTo>
                  <a:pt x="42" y="26"/>
                </a:lnTo>
                <a:lnTo>
                  <a:pt x="41" y="28"/>
                </a:lnTo>
                <a:cubicBezTo>
                  <a:pt x="40" y="28"/>
                  <a:pt x="39" y="28"/>
                  <a:pt x="38" y="28"/>
                </a:cubicBezTo>
                <a:lnTo>
                  <a:pt x="27" y="30"/>
                </a:lnTo>
                <a:lnTo>
                  <a:pt x="25" y="29"/>
                </a:lnTo>
                <a:cubicBezTo>
                  <a:pt x="24" y="28"/>
                  <a:pt x="21" y="27"/>
                  <a:pt x="19" y="28"/>
                </a:cubicBezTo>
                <a:cubicBezTo>
                  <a:pt x="17" y="29"/>
                  <a:pt x="15" y="30"/>
                  <a:pt x="14" y="32"/>
                </a:cubicBezTo>
                <a:lnTo>
                  <a:pt x="7" y="5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8" name="Google Shape;4698;p90"/>
          <p:cNvSpPr/>
          <p:nvPr/>
        </p:nvSpPr>
        <p:spPr>
          <a:xfrm>
            <a:off x="5382257" y="1774544"/>
            <a:ext cx="13518" cy="11588"/>
          </a:xfrm>
          <a:custGeom>
            <a:rect b="b" l="l" r="r" t="t"/>
            <a:pathLst>
              <a:path extrusionOk="0" h="28" w="32">
                <a:moveTo>
                  <a:pt x="10" y="25"/>
                </a:moveTo>
                <a:cubicBezTo>
                  <a:pt x="11" y="26"/>
                  <a:pt x="13" y="27"/>
                  <a:pt x="15" y="27"/>
                </a:cubicBezTo>
                <a:cubicBezTo>
                  <a:pt x="15" y="27"/>
                  <a:pt x="16" y="27"/>
                  <a:pt x="17" y="26"/>
                </a:cubicBezTo>
                <a:lnTo>
                  <a:pt x="21" y="25"/>
                </a:lnTo>
                <a:cubicBezTo>
                  <a:pt x="23" y="25"/>
                  <a:pt x="24" y="24"/>
                  <a:pt x="25" y="23"/>
                </a:cubicBezTo>
                <a:lnTo>
                  <a:pt x="29" y="18"/>
                </a:lnTo>
                <a:cubicBezTo>
                  <a:pt x="30" y="17"/>
                  <a:pt x="31" y="14"/>
                  <a:pt x="30" y="12"/>
                </a:cubicBezTo>
                <a:cubicBezTo>
                  <a:pt x="30" y="10"/>
                  <a:pt x="28" y="8"/>
                  <a:pt x="26" y="6"/>
                </a:cubicBezTo>
                <a:lnTo>
                  <a:pt x="23" y="5"/>
                </a:lnTo>
                <a:cubicBezTo>
                  <a:pt x="22" y="4"/>
                  <a:pt x="21" y="4"/>
                  <a:pt x="20" y="4"/>
                </a:cubicBezTo>
                <a:lnTo>
                  <a:pt x="15" y="3"/>
                </a:lnTo>
                <a:lnTo>
                  <a:pt x="14" y="2"/>
                </a:lnTo>
                <a:cubicBezTo>
                  <a:pt x="11" y="0"/>
                  <a:pt x="7" y="0"/>
                  <a:pt x="5" y="2"/>
                </a:cubicBezTo>
                <a:cubicBezTo>
                  <a:pt x="2" y="3"/>
                  <a:pt x="0" y="7"/>
                  <a:pt x="1" y="10"/>
                </a:cubicBezTo>
                <a:lnTo>
                  <a:pt x="3" y="18"/>
                </a:lnTo>
                <a:cubicBezTo>
                  <a:pt x="4" y="20"/>
                  <a:pt x="5" y="21"/>
                  <a:pt x="6" y="22"/>
                </a:cubicBezTo>
                <a:lnTo>
                  <a:pt x="10" y="2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99" name="Google Shape;4699;p90"/>
          <p:cNvSpPr/>
          <p:nvPr/>
        </p:nvSpPr>
        <p:spPr>
          <a:xfrm>
            <a:off x="5928809" y="3012500"/>
            <a:ext cx="28970" cy="19313"/>
          </a:xfrm>
          <a:custGeom>
            <a:rect b="b" l="l" r="r" t="t"/>
            <a:pathLst>
              <a:path extrusionOk="0" h="46" w="64">
                <a:moveTo>
                  <a:pt x="60" y="20"/>
                </a:moveTo>
                <a:lnTo>
                  <a:pt x="60" y="19"/>
                </a:lnTo>
                <a:cubicBezTo>
                  <a:pt x="60" y="15"/>
                  <a:pt x="58" y="12"/>
                  <a:pt x="55" y="11"/>
                </a:cubicBezTo>
                <a:lnTo>
                  <a:pt x="47" y="7"/>
                </a:lnTo>
                <a:lnTo>
                  <a:pt x="45" y="5"/>
                </a:lnTo>
                <a:cubicBezTo>
                  <a:pt x="44" y="3"/>
                  <a:pt x="41" y="3"/>
                  <a:pt x="39" y="2"/>
                </a:cubicBezTo>
                <a:lnTo>
                  <a:pt x="36" y="3"/>
                </a:lnTo>
                <a:lnTo>
                  <a:pt x="34" y="3"/>
                </a:lnTo>
                <a:lnTo>
                  <a:pt x="32" y="3"/>
                </a:lnTo>
                <a:cubicBezTo>
                  <a:pt x="29" y="0"/>
                  <a:pt x="24" y="0"/>
                  <a:pt x="21" y="2"/>
                </a:cubicBezTo>
                <a:lnTo>
                  <a:pt x="19" y="4"/>
                </a:lnTo>
                <a:lnTo>
                  <a:pt x="13" y="2"/>
                </a:lnTo>
                <a:cubicBezTo>
                  <a:pt x="11" y="1"/>
                  <a:pt x="10" y="2"/>
                  <a:pt x="8" y="2"/>
                </a:cubicBezTo>
                <a:lnTo>
                  <a:pt x="6" y="3"/>
                </a:lnTo>
                <a:cubicBezTo>
                  <a:pt x="3" y="4"/>
                  <a:pt x="1" y="7"/>
                  <a:pt x="1" y="10"/>
                </a:cubicBezTo>
                <a:lnTo>
                  <a:pt x="0" y="14"/>
                </a:lnTo>
                <a:cubicBezTo>
                  <a:pt x="0" y="15"/>
                  <a:pt x="0" y="16"/>
                  <a:pt x="1" y="16"/>
                </a:cubicBezTo>
                <a:lnTo>
                  <a:pt x="3" y="27"/>
                </a:lnTo>
                <a:lnTo>
                  <a:pt x="2" y="31"/>
                </a:lnTo>
                <a:cubicBezTo>
                  <a:pt x="2" y="34"/>
                  <a:pt x="3" y="36"/>
                  <a:pt x="5" y="38"/>
                </a:cubicBezTo>
                <a:cubicBezTo>
                  <a:pt x="6" y="40"/>
                  <a:pt x="10" y="41"/>
                  <a:pt x="12" y="41"/>
                </a:cubicBezTo>
                <a:cubicBezTo>
                  <a:pt x="13" y="41"/>
                  <a:pt x="14" y="41"/>
                  <a:pt x="15" y="40"/>
                </a:cubicBezTo>
                <a:lnTo>
                  <a:pt x="16" y="40"/>
                </a:lnTo>
                <a:cubicBezTo>
                  <a:pt x="17" y="41"/>
                  <a:pt x="19" y="42"/>
                  <a:pt x="20" y="43"/>
                </a:cubicBezTo>
                <a:cubicBezTo>
                  <a:pt x="24" y="44"/>
                  <a:pt x="28" y="42"/>
                  <a:pt x="30" y="38"/>
                </a:cubicBezTo>
                <a:lnTo>
                  <a:pt x="30" y="38"/>
                </a:lnTo>
                <a:lnTo>
                  <a:pt x="31" y="39"/>
                </a:lnTo>
                <a:cubicBezTo>
                  <a:pt x="32" y="40"/>
                  <a:pt x="33" y="40"/>
                  <a:pt x="34" y="41"/>
                </a:cubicBezTo>
                <a:lnTo>
                  <a:pt x="37" y="42"/>
                </a:lnTo>
                <a:cubicBezTo>
                  <a:pt x="38" y="43"/>
                  <a:pt x="39" y="43"/>
                  <a:pt x="40" y="43"/>
                </a:cubicBezTo>
                <a:lnTo>
                  <a:pt x="44" y="43"/>
                </a:lnTo>
                <a:lnTo>
                  <a:pt x="45" y="43"/>
                </a:lnTo>
                <a:cubicBezTo>
                  <a:pt x="46" y="44"/>
                  <a:pt x="48" y="45"/>
                  <a:pt x="49" y="45"/>
                </a:cubicBezTo>
                <a:lnTo>
                  <a:pt x="51" y="45"/>
                </a:lnTo>
                <a:lnTo>
                  <a:pt x="51" y="45"/>
                </a:lnTo>
                <a:cubicBezTo>
                  <a:pt x="55" y="45"/>
                  <a:pt x="58" y="42"/>
                  <a:pt x="59" y="38"/>
                </a:cubicBezTo>
                <a:lnTo>
                  <a:pt x="59" y="34"/>
                </a:lnTo>
                <a:lnTo>
                  <a:pt x="59" y="31"/>
                </a:lnTo>
                <a:lnTo>
                  <a:pt x="59" y="31"/>
                </a:lnTo>
                <a:cubicBezTo>
                  <a:pt x="63" y="28"/>
                  <a:pt x="63" y="23"/>
                  <a:pt x="60" y="2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0" name="Google Shape;4700;p90"/>
          <p:cNvSpPr/>
          <p:nvPr/>
        </p:nvSpPr>
        <p:spPr>
          <a:xfrm>
            <a:off x="5917222" y="2989324"/>
            <a:ext cx="9657" cy="11588"/>
          </a:xfrm>
          <a:custGeom>
            <a:rect b="b" l="l" r="r" t="t"/>
            <a:pathLst>
              <a:path extrusionOk="0" h="28" w="23">
                <a:moveTo>
                  <a:pt x="6" y="26"/>
                </a:moveTo>
                <a:lnTo>
                  <a:pt x="7" y="27"/>
                </a:lnTo>
                <a:cubicBezTo>
                  <a:pt x="8" y="27"/>
                  <a:pt x="9" y="27"/>
                  <a:pt x="10" y="27"/>
                </a:cubicBezTo>
                <a:cubicBezTo>
                  <a:pt x="12" y="27"/>
                  <a:pt x="14" y="26"/>
                  <a:pt x="16" y="25"/>
                </a:cubicBezTo>
                <a:lnTo>
                  <a:pt x="20" y="19"/>
                </a:lnTo>
                <a:cubicBezTo>
                  <a:pt x="21" y="17"/>
                  <a:pt x="22" y="15"/>
                  <a:pt x="21" y="14"/>
                </a:cubicBezTo>
                <a:lnTo>
                  <a:pt x="21" y="10"/>
                </a:lnTo>
                <a:cubicBezTo>
                  <a:pt x="21" y="8"/>
                  <a:pt x="20" y="7"/>
                  <a:pt x="19" y="6"/>
                </a:cubicBezTo>
                <a:lnTo>
                  <a:pt x="18" y="4"/>
                </a:lnTo>
                <a:cubicBezTo>
                  <a:pt x="15" y="0"/>
                  <a:pt x="10" y="0"/>
                  <a:pt x="6" y="2"/>
                </a:cubicBezTo>
                <a:cubicBezTo>
                  <a:pt x="6" y="3"/>
                  <a:pt x="3" y="7"/>
                  <a:pt x="3" y="7"/>
                </a:cubicBezTo>
                <a:cubicBezTo>
                  <a:pt x="2" y="9"/>
                  <a:pt x="1" y="12"/>
                  <a:pt x="1" y="13"/>
                </a:cubicBezTo>
                <a:cubicBezTo>
                  <a:pt x="1" y="14"/>
                  <a:pt x="1" y="14"/>
                  <a:pt x="1" y="15"/>
                </a:cubicBezTo>
                <a:lnTo>
                  <a:pt x="1" y="16"/>
                </a:lnTo>
                <a:cubicBezTo>
                  <a:pt x="0" y="20"/>
                  <a:pt x="2" y="25"/>
                  <a:pt x="6" y="2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1" name="Google Shape;4701;p90"/>
          <p:cNvSpPr/>
          <p:nvPr/>
        </p:nvSpPr>
        <p:spPr>
          <a:xfrm>
            <a:off x="5474959" y="1898147"/>
            <a:ext cx="23175" cy="25107"/>
          </a:xfrm>
          <a:custGeom>
            <a:rect b="b" l="l" r="r" t="t"/>
            <a:pathLst>
              <a:path extrusionOk="0" h="59" w="53">
                <a:moveTo>
                  <a:pt x="4" y="35"/>
                </a:moveTo>
                <a:lnTo>
                  <a:pt x="1" y="38"/>
                </a:lnTo>
                <a:cubicBezTo>
                  <a:pt x="1" y="39"/>
                  <a:pt x="0" y="41"/>
                  <a:pt x="0" y="42"/>
                </a:cubicBezTo>
                <a:lnTo>
                  <a:pt x="0" y="46"/>
                </a:lnTo>
                <a:cubicBezTo>
                  <a:pt x="0" y="49"/>
                  <a:pt x="2" y="52"/>
                  <a:pt x="4" y="53"/>
                </a:cubicBezTo>
                <a:lnTo>
                  <a:pt x="7" y="55"/>
                </a:lnTo>
                <a:cubicBezTo>
                  <a:pt x="8" y="55"/>
                  <a:pt x="9" y="55"/>
                  <a:pt x="10" y="55"/>
                </a:cubicBezTo>
                <a:lnTo>
                  <a:pt x="22" y="58"/>
                </a:lnTo>
                <a:cubicBezTo>
                  <a:pt x="23" y="58"/>
                  <a:pt x="23" y="58"/>
                  <a:pt x="24" y="58"/>
                </a:cubicBezTo>
                <a:cubicBezTo>
                  <a:pt x="24" y="58"/>
                  <a:pt x="24" y="58"/>
                  <a:pt x="25" y="58"/>
                </a:cubicBezTo>
                <a:lnTo>
                  <a:pt x="28" y="57"/>
                </a:lnTo>
                <a:cubicBezTo>
                  <a:pt x="29" y="57"/>
                  <a:pt x="29" y="57"/>
                  <a:pt x="30" y="57"/>
                </a:cubicBezTo>
                <a:lnTo>
                  <a:pt x="33" y="55"/>
                </a:lnTo>
                <a:cubicBezTo>
                  <a:pt x="34" y="55"/>
                  <a:pt x="36" y="54"/>
                  <a:pt x="36" y="53"/>
                </a:cubicBezTo>
                <a:lnTo>
                  <a:pt x="38" y="50"/>
                </a:lnTo>
                <a:cubicBezTo>
                  <a:pt x="39" y="49"/>
                  <a:pt x="40" y="47"/>
                  <a:pt x="39" y="46"/>
                </a:cubicBezTo>
                <a:lnTo>
                  <a:pt x="41" y="43"/>
                </a:lnTo>
                <a:lnTo>
                  <a:pt x="44" y="43"/>
                </a:lnTo>
                <a:lnTo>
                  <a:pt x="44" y="43"/>
                </a:lnTo>
                <a:lnTo>
                  <a:pt x="44" y="43"/>
                </a:lnTo>
                <a:cubicBezTo>
                  <a:pt x="49" y="43"/>
                  <a:pt x="52" y="40"/>
                  <a:pt x="52" y="35"/>
                </a:cubicBezTo>
                <a:cubicBezTo>
                  <a:pt x="52" y="33"/>
                  <a:pt x="51" y="31"/>
                  <a:pt x="49" y="29"/>
                </a:cubicBezTo>
                <a:lnTo>
                  <a:pt x="47" y="23"/>
                </a:lnTo>
                <a:cubicBezTo>
                  <a:pt x="47" y="21"/>
                  <a:pt x="46" y="20"/>
                  <a:pt x="45" y="20"/>
                </a:cubicBezTo>
                <a:lnTo>
                  <a:pt x="44" y="18"/>
                </a:lnTo>
                <a:cubicBezTo>
                  <a:pt x="43" y="18"/>
                  <a:pt x="43" y="18"/>
                  <a:pt x="43" y="17"/>
                </a:cubicBezTo>
                <a:lnTo>
                  <a:pt x="43" y="16"/>
                </a:lnTo>
                <a:cubicBezTo>
                  <a:pt x="44" y="14"/>
                  <a:pt x="43" y="10"/>
                  <a:pt x="41" y="7"/>
                </a:cubicBezTo>
                <a:cubicBezTo>
                  <a:pt x="41" y="7"/>
                  <a:pt x="40" y="6"/>
                  <a:pt x="40" y="5"/>
                </a:cubicBezTo>
                <a:cubicBezTo>
                  <a:pt x="39" y="5"/>
                  <a:pt x="38" y="4"/>
                  <a:pt x="37" y="4"/>
                </a:cubicBezTo>
                <a:cubicBezTo>
                  <a:pt x="36" y="3"/>
                  <a:pt x="35" y="2"/>
                  <a:pt x="35" y="2"/>
                </a:cubicBezTo>
                <a:cubicBezTo>
                  <a:pt x="33" y="1"/>
                  <a:pt x="31" y="0"/>
                  <a:pt x="29" y="0"/>
                </a:cubicBezTo>
                <a:cubicBezTo>
                  <a:pt x="25" y="0"/>
                  <a:pt x="22" y="3"/>
                  <a:pt x="21" y="7"/>
                </a:cubicBezTo>
                <a:lnTo>
                  <a:pt x="20" y="14"/>
                </a:lnTo>
                <a:lnTo>
                  <a:pt x="17" y="14"/>
                </a:lnTo>
                <a:cubicBezTo>
                  <a:pt x="16" y="14"/>
                  <a:pt x="15" y="15"/>
                  <a:pt x="14" y="16"/>
                </a:cubicBezTo>
                <a:lnTo>
                  <a:pt x="10" y="19"/>
                </a:lnTo>
                <a:cubicBezTo>
                  <a:pt x="8" y="20"/>
                  <a:pt x="7" y="22"/>
                  <a:pt x="6" y="24"/>
                </a:cubicBezTo>
                <a:cubicBezTo>
                  <a:pt x="6" y="27"/>
                  <a:pt x="7" y="29"/>
                  <a:pt x="8" y="30"/>
                </a:cubicBezTo>
                <a:lnTo>
                  <a:pt x="9" y="31"/>
                </a:lnTo>
                <a:lnTo>
                  <a:pt x="7" y="32"/>
                </a:lnTo>
                <a:cubicBezTo>
                  <a:pt x="6" y="32"/>
                  <a:pt x="4" y="34"/>
                  <a:pt x="4" y="3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2" name="Google Shape;4702;p90"/>
          <p:cNvSpPr/>
          <p:nvPr/>
        </p:nvSpPr>
        <p:spPr>
          <a:xfrm>
            <a:off x="5930742" y="2950699"/>
            <a:ext cx="11588" cy="11588"/>
          </a:xfrm>
          <a:custGeom>
            <a:rect b="b" l="l" r="r" t="t"/>
            <a:pathLst>
              <a:path extrusionOk="0" h="26" w="28">
                <a:moveTo>
                  <a:pt x="5" y="23"/>
                </a:moveTo>
                <a:cubicBezTo>
                  <a:pt x="7" y="24"/>
                  <a:pt x="9" y="25"/>
                  <a:pt x="10" y="25"/>
                </a:cubicBezTo>
                <a:cubicBezTo>
                  <a:pt x="11" y="25"/>
                  <a:pt x="12" y="24"/>
                  <a:pt x="12" y="24"/>
                </a:cubicBezTo>
                <a:lnTo>
                  <a:pt x="15" y="24"/>
                </a:lnTo>
                <a:cubicBezTo>
                  <a:pt x="16" y="23"/>
                  <a:pt x="17" y="23"/>
                  <a:pt x="17" y="23"/>
                </a:cubicBezTo>
                <a:lnTo>
                  <a:pt x="20" y="21"/>
                </a:lnTo>
                <a:cubicBezTo>
                  <a:pt x="21" y="21"/>
                  <a:pt x="21" y="20"/>
                  <a:pt x="22" y="20"/>
                </a:cubicBezTo>
                <a:lnTo>
                  <a:pt x="25" y="16"/>
                </a:lnTo>
                <a:cubicBezTo>
                  <a:pt x="27" y="14"/>
                  <a:pt x="27" y="11"/>
                  <a:pt x="27" y="9"/>
                </a:cubicBezTo>
                <a:cubicBezTo>
                  <a:pt x="27" y="7"/>
                  <a:pt x="26" y="4"/>
                  <a:pt x="24" y="2"/>
                </a:cubicBezTo>
                <a:cubicBezTo>
                  <a:pt x="22" y="1"/>
                  <a:pt x="19" y="0"/>
                  <a:pt x="16" y="0"/>
                </a:cubicBezTo>
                <a:cubicBezTo>
                  <a:pt x="15" y="0"/>
                  <a:pt x="15" y="1"/>
                  <a:pt x="14" y="1"/>
                </a:cubicBezTo>
                <a:lnTo>
                  <a:pt x="12" y="2"/>
                </a:lnTo>
                <a:cubicBezTo>
                  <a:pt x="11" y="2"/>
                  <a:pt x="9" y="3"/>
                  <a:pt x="8" y="3"/>
                </a:cubicBezTo>
                <a:lnTo>
                  <a:pt x="6" y="5"/>
                </a:lnTo>
                <a:cubicBezTo>
                  <a:pt x="4" y="6"/>
                  <a:pt x="3" y="7"/>
                  <a:pt x="3" y="9"/>
                </a:cubicBezTo>
                <a:lnTo>
                  <a:pt x="1" y="12"/>
                </a:lnTo>
                <a:cubicBezTo>
                  <a:pt x="0" y="15"/>
                  <a:pt x="1" y="19"/>
                  <a:pt x="4" y="21"/>
                </a:cubicBezTo>
                <a:lnTo>
                  <a:pt x="5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3" name="Google Shape;4703;p90"/>
          <p:cNvSpPr/>
          <p:nvPr/>
        </p:nvSpPr>
        <p:spPr>
          <a:xfrm>
            <a:off x="5577316" y="2919798"/>
            <a:ext cx="13519" cy="15450"/>
          </a:xfrm>
          <a:custGeom>
            <a:rect b="b" l="l" r="r" t="t"/>
            <a:pathLst>
              <a:path extrusionOk="0" h="34" w="30">
                <a:moveTo>
                  <a:pt x="12" y="31"/>
                </a:moveTo>
                <a:lnTo>
                  <a:pt x="15" y="32"/>
                </a:lnTo>
                <a:cubicBezTo>
                  <a:pt x="16" y="33"/>
                  <a:pt x="17" y="33"/>
                  <a:pt x="18" y="33"/>
                </a:cubicBezTo>
                <a:cubicBezTo>
                  <a:pt x="20" y="33"/>
                  <a:pt x="22" y="33"/>
                  <a:pt x="23" y="32"/>
                </a:cubicBezTo>
                <a:lnTo>
                  <a:pt x="25" y="30"/>
                </a:lnTo>
                <a:cubicBezTo>
                  <a:pt x="26" y="29"/>
                  <a:pt x="28" y="28"/>
                  <a:pt x="28" y="26"/>
                </a:cubicBezTo>
                <a:lnTo>
                  <a:pt x="29" y="23"/>
                </a:lnTo>
                <a:cubicBezTo>
                  <a:pt x="29" y="21"/>
                  <a:pt x="29" y="19"/>
                  <a:pt x="28" y="17"/>
                </a:cubicBezTo>
                <a:lnTo>
                  <a:pt x="26" y="14"/>
                </a:lnTo>
                <a:cubicBezTo>
                  <a:pt x="26" y="14"/>
                  <a:pt x="24" y="12"/>
                  <a:pt x="23" y="11"/>
                </a:cubicBezTo>
                <a:cubicBezTo>
                  <a:pt x="22" y="10"/>
                  <a:pt x="21" y="10"/>
                  <a:pt x="20" y="10"/>
                </a:cubicBezTo>
                <a:cubicBezTo>
                  <a:pt x="20" y="8"/>
                  <a:pt x="18" y="5"/>
                  <a:pt x="16" y="4"/>
                </a:cubicBezTo>
                <a:lnTo>
                  <a:pt x="15" y="3"/>
                </a:lnTo>
                <a:cubicBezTo>
                  <a:pt x="14" y="2"/>
                  <a:pt x="11" y="1"/>
                  <a:pt x="9" y="1"/>
                </a:cubicBezTo>
                <a:cubicBezTo>
                  <a:pt x="7" y="0"/>
                  <a:pt x="5" y="1"/>
                  <a:pt x="3" y="3"/>
                </a:cubicBezTo>
                <a:cubicBezTo>
                  <a:pt x="1" y="4"/>
                  <a:pt x="0" y="7"/>
                  <a:pt x="0" y="9"/>
                </a:cubicBezTo>
                <a:lnTo>
                  <a:pt x="0" y="12"/>
                </a:lnTo>
                <a:cubicBezTo>
                  <a:pt x="0" y="12"/>
                  <a:pt x="1" y="13"/>
                  <a:pt x="1" y="14"/>
                </a:cubicBezTo>
                <a:lnTo>
                  <a:pt x="2" y="17"/>
                </a:lnTo>
                <a:cubicBezTo>
                  <a:pt x="3" y="19"/>
                  <a:pt x="4" y="21"/>
                  <a:pt x="6" y="21"/>
                </a:cubicBezTo>
                <a:lnTo>
                  <a:pt x="8" y="22"/>
                </a:lnTo>
                <a:lnTo>
                  <a:pt x="8" y="23"/>
                </a:lnTo>
                <a:lnTo>
                  <a:pt x="8" y="23"/>
                </a:lnTo>
                <a:cubicBezTo>
                  <a:pt x="8" y="26"/>
                  <a:pt x="9" y="30"/>
                  <a:pt x="12" y="31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4" name="Google Shape;4704;p90"/>
          <p:cNvSpPr/>
          <p:nvPr/>
        </p:nvSpPr>
        <p:spPr>
          <a:xfrm>
            <a:off x="5666155" y="4549804"/>
            <a:ext cx="1932" cy="3863"/>
          </a:xfrm>
          <a:custGeom>
            <a:rect b="b" l="l" r="r" t="t"/>
            <a:pathLst>
              <a:path extrusionOk="0" h="8" w="5">
                <a:moveTo>
                  <a:pt x="2" y="5"/>
                </a:moveTo>
                <a:lnTo>
                  <a:pt x="3" y="7"/>
                </a:lnTo>
                <a:lnTo>
                  <a:pt x="4" y="4"/>
                </a:lnTo>
                <a:lnTo>
                  <a:pt x="4" y="2"/>
                </a:lnTo>
                <a:lnTo>
                  <a:pt x="4" y="0"/>
                </a:lnTo>
                <a:lnTo>
                  <a:pt x="0" y="0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5" name="Google Shape;4705;p90"/>
          <p:cNvSpPr/>
          <p:nvPr/>
        </p:nvSpPr>
        <p:spPr>
          <a:xfrm>
            <a:off x="6848100" y="2255436"/>
            <a:ext cx="9657" cy="3863"/>
          </a:xfrm>
          <a:custGeom>
            <a:rect b="b" l="l" r="r" t="t"/>
            <a:pathLst>
              <a:path extrusionOk="0" h="8" w="21">
                <a:moveTo>
                  <a:pt x="2" y="1"/>
                </a:moveTo>
                <a:lnTo>
                  <a:pt x="0" y="3"/>
                </a:lnTo>
                <a:lnTo>
                  <a:pt x="7" y="7"/>
                </a:lnTo>
                <a:lnTo>
                  <a:pt x="9" y="6"/>
                </a:lnTo>
                <a:cubicBezTo>
                  <a:pt x="10" y="5"/>
                  <a:pt x="11" y="5"/>
                  <a:pt x="12" y="5"/>
                </a:cubicBezTo>
                <a:cubicBezTo>
                  <a:pt x="14" y="5"/>
                  <a:pt x="16" y="6"/>
                  <a:pt x="18" y="7"/>
                </a:cubicBezTo>
                <a:lnTo>
                  <a:pt x="18" y="7"/>
                </a:lnTo>
                <a:lnTo>
                  <a:pt x="20" y="3"/>
                </a:lnTo>
                <a:lnTo>
                  <a:pt x="18" y="0"/>
                </a:lnTo>
                <a:lnTo>
                  <a:pt x="9" y="0"/>
                </a:lnTo>
                <a:lnTo>
                  <a:pt x="2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6" name="Google Shape;4706;p90"/>
          <p:cNvSpPr/>
          <p:nvPr/>
        </p:nvSpPr>
        <p:spPr>
          <a:xfrm>
            <a:off x="7319333" y="2367450"/>
            <a:ext cx="19313" cy="15450"/>
          </a:xfrm>
          <a:custGeom>
            <a:rect b="b" l="l" r="r" t="t"/>
            <a:pathLst>
              <a:path extrusionOk="0" h="36" w="46">
                <a:moveTo>
                  <a:pt x="21" y="19"/>
                </a:moveTo>
                <a:lnTo>
                  <a:pt x="14" y="17"/>
                </a:lnTo>
                <a:cubicBezTo>
                  <a:pt x="13" y="16"/>
                  <a:pt x="13" y="16"/>
                  <a:pt x="12" y="16"/>
                </a:cubicBezTo>
                <a:cubicBezTo>
                  <a:pt x="11" y="17"/>
                  <a:pt x="10" y="17"/>
                  <a:pt x="9" y="18"/>
                </a:cubicBezTo>
                <a:lnTo>
                  <a:pt x="8" y="26"/>
                </a:lnTo>
                <a:cubicBezTo>
                  <a:pt x="8" y="28"/>
                  <a:pt x="7" y="29"/>
                  <a:pt x="6" y="30"/>
                </a:cubicBezTo>
                <a:lnTo>
                  <a:pt x="4" y="32"/>
                </a:lnTo>
                <a:cubicBezTo>
                  <a:pt x="4" y="33"/>
                  <a:pt x="3" y="33"/>
                  <a:pt x="3" y="34"/>
                </a:cubicBezTo>
                <a:lnTo>
                  <a:pt x="0" y="35"/>
                </a:lnTo>
                <a:lnTo>
                  <a:pt x="2" y="35"/>
                </a:lnTo>
                <a:lnTo>
                  <a:pt x="10" y="32"/>
                </a:lnTo>
                <a:lnTo>
                  <a:pt x="14" y="30"/>
                </a:lnTo>
                <a:lnTo>
                  <a:pt x="17" y="26"/>
                </a:lnTo>
                <a:cubicBezTo>
                  <a:pt x="20" y="23"/>
                  <a:pt x="24" y="22"/>
                  <a:pt x="28" y="25"/>
                </a:cubicBezTo>
                <a:lnTo>
                  <a:pt x="31" y="26"/>
                </a:lnTo>
                <a:lnTo>
                  <a:pt x="41" y="25"/>
                </a:lnTo>
                <a:cubicBezTo>
                  <a:pt x="40" y="23"/>
                  <a:pt x="40" y="22"/>
                  <a:pt x="40" y="20"/>
                </a:cubicBezTo>
                <a:cubicBezTo>
                  <a:pt x="41" y="18"/>
                  <a:pt x="43" y="16"/>
                  <a:pt x="45" y="15"/>
                </a:cubicBezTo>
                <a:lnTo>
                  <a:pt x="45" y="14"/>
                </a:lnTo>
                <a:lnTo>
                  <a:pt x="32" y="0"/>
                </a:lnTo>
                <a:cubicBezTo>
                  <a:pt x="32" y="0"/>
                  <a:pt x="32" y="0"/>
                  <a:pt x="32" y="1"/>
                </a:cubicBezTo>
                <a:lnTo>
                  <a:pt x="30" y="6"/>
                </a:lnTo>
                <a:lnTo>
                  <a:pt x="31" y="8"/>
                </a:lnTo>
                <a:cubicBezTo>
                  <a:pt x="32" y="11"/>
                  <a:pt x="31" y="14"/>
                  <a:pt x="29" y="16"/>
                </a:cubicBezTo>
                <a:cubicBezTo>
                  <a:pt x="27" y="19"/>
                  <a:pt x="24" y="20"/>
                  <a:pt x="21" y="1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7" name="Google Shape;4707;p90"/>
          <p:cNvSpPr/>
          <p:nvPr/>
        </p:nvSpPr>
        <p:spPr>
          <a:xfrm>
            <a:off x="7253669" y="2290199"/>
            <a:ext cx="42488" cy="32831"/>
          </a:xfrm>
          <a:custGeom>
            <a:rect b="b" l="l" r="r" t="t"/>
            <a:pathLst>
              <a:path extrusionOk="0" h="74" w="99">
                <a:moveTo>
                  <a:pt x="10" y="62"/>
                </a:moveTo>
                <a:lnTo>
                  <a:pt x="11" y="62"/>
                </a:lnTo>
                <a:cubicBezTo>
                  <a:pt x="14" y="63"/>
                  <a:pt x="17" y="67"/>
                  <a:pt x="16" y="71"/>
                </a:cubicBezTo>
                <a:lnTo>
                  <a:pt x="17" y="71"/>
                </a:lnTo>
                <a:cubicBezTo>
                  <a:pt x="18" y="71"/>
                  <a:pt x="19" y="72"/>
                  <a:pt x="20" y="72"/>
                </a:cubicBezTo>
                <a:cubicBezTo>
                  <a:pt x="21" y="73"/>
                  <a:pt x="21" y="73"/>
                  <a:pt x="21" y="73"/>
                </a:cubicBezTo>
                <a:cubicBezTo>
                  <a:pt x="22" y="73"/>
                  <a:pt x="22" y="73"/>
                  <a:pt x="22" y="73"/>
                </a:cubicBezTo>
                <a:lnTo>
                  <a:pt x="23" y="72"/>
                </a:lnTo>
                <a:lnTo>
                  <a:pt x="25" y="70"/>
                </a:lnTo>
                <a:cubicBezTo>
                  <a:pt x="26" y="69"/>
                  <a:pt x="26" y="69"/>
                  <a:pt x="27" y="69"/>
                </a:cubicBezTo>
                <a:lnTo>
                  <a:pt x="30" y="67"/>
                </a:lnTo>
                <a:cubicBezTo>
                  <a:pt x="32" y="65"/>
                  <a:pt x="36" y="65"/>
                  <a:pt x="39" y="67"/>
                </a:cubicBezTo>
                <a:lnTo>
                  <a:pt x="39" y="67"/>
                </a:lnTo>
                <a:cubicBezTo>
                  <a:pt x="40" y="67"/>
                  <a:pt x="40" y="67"/>
                  <a:pt x="41" y="66"/>
                </a:cubicBezTo>
                <a:lnTo>
                  <a:pt x="42" y="66"/>
                </a:lnTo>
                <a:lnTo>
                  <a:pt x="45" y="60"/>
                </a:lnTo>
                <a:cubicBezTo>
                  <a:pt x="46" y="60"/>
                  <a:pt x="46" y="59"/>
                  <a:pt x="47" y="59"/>
                </a:cubicBezTo>
                <a:lnTo>
                  <a:pt x="62" y="47"/>
                </a:lnTo>
                <a:cubicBezTo>
                  <a:pt x="63" y="46"/>
                  <a:pt x="64" y="46"/>
                  <a:pt x="65" y="45"/>
                </a:cubicBezTo>
                <a:lnTo>
                  <a:pt x="84" y="43"/>
                </a:lnTo>
                <a:cubicBezTo>
                  <a:pt x="86" y="43"/>
                  <a:pt x="88" y="43"/>
                  <a:pt x="89" y="44"/>
                </a:cubicBezTo>
                <a:lnTo>
                  <a:pt x="90" y="45"/>
                </a:lnTo>
                <a:lnTo>
                  <a:pt x="91" y="44"/>
                </a:lnTo>
                <a:cubicBezTo>
                  <a:pt x="92" y="44"/>
                  <a:pt x="93" y="43"/>
                  <a:pt x="95" y="43"/>
                </a:cubicBezTo>
                <a:lnTo>
                  <a:pt x="97" y="43"/>
                </a:lnTo>
                <a:lnTo>
                  <a:pt x="98" y="43"/>
                </a:lnTo>
                <a:lnTo>
                  <a:pt x="97" y="42"/>
                </a:lnTo>
                <a:lnTo>
                  <a:pt x="89" y="40"/>
                </a:lnTo>
                <a:lnTo>
                  <a:pt x="84" y="37"/>
                </a:lnTo>
                <a:cubicBezTo>
                  <a:pt x="82" y="37"/>
                  <a:pt x="82" y="36"/>
                  <a:pt x="81" y="35"/>
                </a:cubicBezTo>
                <a:lnTo>
                  <a:pt x="79" y="32"/>
                </a:lnTo>
                <a:lnTo>
                  <a:pt x="74" y="19"/>
                </a:lnTo>
                <a:lnTo>
                  <a:pt x="73" y="12"/>
                </a:lnTo>
                <a:lnTo>
                  <a:pt x="73" y="11"/>
                </a:lnTo>
                <a:cubicBezTo>
                  <a:pt x="71" y="12"/>
                  <a:pt x="69" y="13"/>
                  <a:pt x="67" y="13"/>
                </a:cubicBezTo>
                <a:lnTo>
                  <a:pt x="57" y="14"/>
                </a:lnTo>
                <a:cubicBezTo>
                  <a:pt x="56" y="14"/>
                  <a:pt x="55" y="13"/>
                  <a:pt x="54" y="13"/>
                </a:cubicBezTo>
                <a:lnTo>
                  <a:pt x="50" y="11"/>
                </a:lnTo>
                <a:cubicBezTo>
                  <a:pt x="48" y="11"/>
                  <a:pt x="47" y="10"/>
                  <a:pt x="46" y="8"/>
                </a:cubicBezTo>
                <a:lnTo>
                  <a:pt x="42" y="3"/>
                </a:lnTo>
                <a:cubicBezTo>
                  <a:pt x="42" y="2"/>
                  <a:pt x="41" y="2"/>
                  <a:pt x="41" y="1"/>
                </a:cubicBezTo>
                <a:cubicBezTo>
                  <a:pt x="40" y="2"/>
                  <a:pt x="40" y="2"/>
                  <a:pt x="39" y="2"/>
                </a:cubicBezTo>
                <a:lnTo>
                  <a:pt x="36" y="1"/>
                </a:lnTo>
                <a:cubicBezTo>
                  <a:pt x="35" y="1"/>
                  <a:pt x="33" y="1"/>
                  <a:pt x="32" y="0"/>
                </a:cubicBezTo>
                <a:cubicBezTo>
                  <a:pt x="31" y="1"/>
                  <a:pt x="29" y="2"/>
                  <a:pt x="27" y="2"/>
                </a:cubicBezTo>
                <a:cubicBezTo>
                  <a:pt x="28" y="3"/>
                  <a:pt x="29" y="4"/>
                  <a:pt x="29" y="5"/>
                </a:cubicBezTo>
                <a:cubicBezTo>
                  <a:pt x="30" y="8"/>
                  <a:pt x="29" y="10"/>
                  <a:pt x="28" y="12"/>
                </a:cubicBezTo>
                <a:cubicBezTo>
                  <a:pt x="27" y="13"/>
                  <a:pt x="27" y="13"/>
                  <a:pt x="27" y="14"/>
                </a:cubicBezTo>
                <a:cubicBezTo>
                  <a:pt x="26" y="17"/>
                  <a:pt x="24" y="19"/>
                  <a:pt x="20" y="20"/>
                </a:cubicBezTo>
                <a:lnTo>
                  <a:pt x="17" y="21"/>
                </a:lnTo>
                <a:cubicBezTo>
                  <a:pt x="20" y="22"/>
                  <a:pt x="23" y="25"/>
                  <a:pt x="23" y="28"/>
                </a:cubicBezTo>
                <a:lnTo>
                  <a:pt x="23" y="30"/>
                </a:lnTo>
                <a:cubicBezTo>
                  <a:pt x="23" y="31"/>
                  <a:pt x="23" y="31"/>
                  <a:pt x="23" y="32"/>
                </a:cubicBezTo>
                <a:cubicBezTo>
                  <a:pt x="25" y="33"/>
                  <a:pt x="27" y="35"/>
                  <a:pt x="28" y="38"/>
                </a:cubicBezTo>
                <a:cubicBezTo>
                  <a:pt x="29" y="41"/>
                  <a:pt x="27" y="44"/>
                  <a:pt x="25" y="46"/>
                </a:cubicBezTo>
                <a:lnTo>
                  <a:pt x="19" y="50"/>
                </a:lnTo>
                <a:cubicBezTo>
                  <a:pt x="18" y="51"/>
                  <a:pt x="17" y="51"/>
                  <a:pt x="16" y="52"/>
                </a:cubicBezTo>
                <a:lnTo>
                  <a:pt x="13" y="52"/>
                </a:lnTo>
                <a:cubicBezTo>
                  <a:pt x="12" y="52"/>
                  <a:pt x="11" y="52"/>
                  <a:pt x="10" y="52"/>
                </a:cubicBezTo>
                <a:lnTo>
                  <a:pt x="10" y="52"/>
                </a:lnTo>
                <a:cubicBezTo>
                  <a:pt x="8" y="53"/>
                  <a:pt x="5" y="52"/>
                  <a:pt x="4" y="51"/>
                </a:cubicBezTo>
                <a:lnTo>
                  <a:pt x="2" y="50"/>
                </a:lnTo>
                <a:lnTo>
                  <a:pt x="0" y="53"/>
                </a:lnTo>
                <a:lnTo>
                  <a:pt x="8" y="59"/>
                </a:lnTo>
                <a:cubicBezTo>
                  <a:pt x="9" y="59"/>
                  <a:pt x="10" y="60"/>
                  <a:pt x="10" y="6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8" name="Google Shape;4708;p90"/>
          <p:cNvSpPr/>
          <p:nvPr/>
        </p:nvSpPr>
        <p:spPr>
          <a:xfrm>
            <a:off x="6631796" y="2234191"/>
            <a:ext cx="776378" cy="1033244"/>
          </a:xfrm>
          <a:custGeom>
            <a:rect b="b" l="l" r="r" t="t"/>
            <a:pathLst>
              <a:path extrusionOk="0" h="2361" w="1774">
                <a:moveTo>
                  <a:pt x="325" y="2240"/>
                </a:moveTo>
                <a:lnTo>
                  <a:pt x="321" y="2245"/>
                </a:lnTo>
                <a:lnTo>
                  <a:pt x="321" y="2248"/>
                </a:lnTo>
                <a:cubicBezTo>
                  <a:pt x="323" y="2249"/>
                  <a:pt x="323" y="2250"/>
                  <a:pt x="324" y="2251"/>
                </a:cubicBezTo>
                <a:lnTo>
                  <a:pt x="327" y="2255"/>
                </a:lnTo>
                <a:lnTo>
                  <a:pt x="332" y="2264"/>
                </a:lnTo>
                <a:cubicBezTo>
                  <a:pt x="332" y="2265"/>
                  <a:pt x="333" y="2265"/>
                  <a:pt x="334" y="2266"/>
                </a:cubicBezTo>
                <a:cubicBezTo>
                  <a:pt x="334" y="2267"/>
                  <a:pt x="335" y="2267"/>
                  <a:pt x="335" y="2268"/>
                </a:cubicBezTo>
                <a:lnTo>
                  <a:pt x="341" y="2267"/>
                </a:lnTo>
                <a:cubicBezTo>
                  <a:pt x="344" y="2267"/>
                  <a:pt x="346" y="2268"/>
                  <a:pt x="348" y="2270"/>
                </a:cubicBezTo>
                <a:cubicBezTo>
                  <a:pt x="350" y="2273"/>
                  <a:pt x="350" y="2276"/>
                  <a:pt x="349" y="2278"/>
                </a:cubicBezTo>
                <a:lnTo>
                  <a:pt x="348" y="2282"/>
                </a:lnTo>
                <a:lnTo>
                  <a:pt x="361" y="2279"/>
                </a:lnTo>
                <a:lnTo>
                  <a:pt x="366" y="2272"/>
                </a:lnTo>
                <a:cubicBezTo>
                  <a:pt x="369" y="2268"/>
                  <a:pt x="373" y="2267"/>
                  <a:pt x="377" y="2269"/>
                </a:cubicBezTo>
                <a:lnTo>
                  <a:pt x="378" y="2269"/>
                </a:lnTo>
                <a:lnTo>
                  <a:pt x="389" y="2270"/>
                </a:lnTo>
                <a:cubicBezTo>
                  <a:pt x="391" y="2270"/>
                  <a:pt x="393" y="2271"/>
                  <a:pt x="394" y="2272"/>
                </a:cubicBezTo>
                <a:cubicBezTo>
                  <a:pt x="395" y="2273"/>
                  <a:pt x="397" y="2276"/>
                  <a:pt x="397" y="2277"/>
                </a:cubicBezTo>
                <a:lnTo>
                  <a:pt x="398" y="2278"/>
                </a:lnTo>
                <a:lnTo>
                  <a:pt x="417" y="2278"/>
                </a:lnTo>
                <a:lnTo>
                  <a:pt x="422" y="2277"/>
                </a:lnTo>
                <a:cubicBezTo>
                  <a:pt x="422" y="2276"/>
                  <a:pt x="423" y="2275"/>
                  <a:pt x="423" y="2275"/>
                </a:cubicBezTo>
                <a:lnTo>
                  <a:pt x="427" y="2270"/>
                </a:lnTo>
                <a:lnTo>
                  <a:pt x="435" y="2266"/>
                </a:lnTo>
                <a:cubicBezTo>
                  <a:pt x="436" y="2265"/>
                  <a:pt x="437" y="2264"/>
                  <a:pt x="438" y="2264"/>
                </a:cubicBezTo>
                <a:cubicBezTo>
                  <a:pt x="439" y="2263"/>
                  <a:pt x="441" y="2262"/>
                  <a:pt x="442" y="2262"/>
                </a:cubicBezTo>
                <a:lnTo>
                  <a:pt x="457" y="2260"/>
                </a:lnTo>
                <a:cubicBezTo>
                  <a:pt x="458" y="2260"/>
                  <a:pt x="459" y="2260"/>
                  <a:pt x="460" y="2260"/>
                </a:cubicBezTo>
                <a:lnTo>
                  <a:pt x="465" y="2262"/>
                </a:lnTo>
                <a:lnTo>
                  <a:pt x="466" y="2262"/>
                </a:lnTo>
                <a:cubicBezTo>
                  <a:pt x="468" y="2262"/>
                  <a:pt x="470" y="2263"/>
                  <a:pt x="471" y="2265"/>
                </a:cubicBezTo>
                <a:cubicBezTo>
                  <a:pt x="472" y="2265"/>
                  <a:pt x="473" y="2268"/>
                  <a:pt x="473" y="2268"/>
                </a:cubicBezTo>
                <a:lnTo>
                  <a:pt x="474" y="2271"/>
                </a:lnTo>
                <a:lnTo>
                  <a:pt x="479" y="2272"/>
                </a:lnTo>
                <a:lnTo>
                  <a:pt x="490" y="2272"/>
                </a:lnTo>
                <a:lnTo>
                  <a:pt x="491" y="2269"/>
                </a:lnTo>
                <a:cubicBezTo>
                  <a:pt x="492" y="2269"/>
                  <a:pt x="492" y="2269"/>
                  <a:pt x="492" y="2269"/>
                </a:cubicBezTo>
                <a:lnTo>
                  <a:pt x="486" y="2264"/>
                </a:lnTo>
                <a:cubicBezTo>
                  <a:pt x="485" y="2264"/>
                  <a:pt x="485" y="2264"/>
                  <a:pt x="485" y="2264"/>
                </a:cubicBezTo>
                <a:lnTo>
                  <a:pt x="482" y="2263"/>
                </a:lnTo>
                <a:cubicBezTo>
                  <a:pt x="480" y="2262"/>
                  <a:pt x="479" y="2261"/>
                  <a:pt x="478" y="2259"/>
                </a:cubicBezTo>
                <a:cubicBezTo>
                  <a:pt x="477" y="2257"/>
                  <a:pt x="477" y="2255"/>
                  <a:pt x="477" y="2253"/>
                </a:cubicBezTo>
                <a:lnTo>
                  <a:pt x="478" y="2252"/>
                </a:lnTo>
                <a:lnTo>
                  <a:pt x="477" y="2251"/>
                </a:lnTo>
                <a:cubicBezTo>
                  <a:pt x="477" y="2250"/>
                  <a:pt x="477" y="2248"/>
                  <a:pt x="477" y="2247"/>
                </a:cubicBezTo>
                <a:lnTo>
                  <a:pt x="477" y="2245"/>
                </a:lnTo>
                <a:cubicBezTo>
                  <a:pt x="477" y="2243"/>
                  <a:pt x="478" y="2242"/>
                  <a:pt x="479" y="2241"/>
                </a:cubicBezTo>
                <a:lnTo>
                  <a:pt x="481" y="2238"/>
                </a:lnTo>
                <a:cubicBezTo>
                  <a:pt x="482" y="2238"/>
                  <a:pt x="482" y="2237"/>
                  <a:pt x="483" y="2237"/>
                </a:cubicBezTo>
                <a:lnTo>
                  <a:pt x="487" y="2235"/>
                </a:lnTo>
                <a:lnTo>
                  <a:pt x="489" y="2228"/>
                </a:lnTo>
                <a:lnTo>
                  <a:pt x="492" y="2223"/>
                </a:lnTo>
                <a:cubicBezTo>
                  <a:pt x="493" y="2222"/>
                  <a:pt x="494" y="2221"/>
                  <a:pt x="495" y="2220"/>
                </a:cubicBezTo>
                <a:cubicBezTo>
                  <a:pt x="496" y="2220"/>
                  <a:pt x="499" y="2218"/>
                  <a:pt x="501" y="2218"/>
                </a:cubicBezTo>
                <a:lnTo>
                  <a:pt x="501" y="2218"/>
                </a:lnTo>
                <a:lnTo>
                  <a:pt x="503" y="2218"/>
                </a:lnTo>
                <a:lnTo>
                  <a:pt x="506" y="2218"/>
                </a:lnTo>
                <a:cubicBezTo>
                  <a:pt x="507" y="2215"/>
                  <a:pt x="508" y="2213"/>
                  <a:pt x="510" y="2211"/>
                </a:cubicBezTo>
                <a:lnTo>
                  <a:pt x="514" y="2209"/>
                </a:lnTo>
                <a:cubicBezTo>
                  <a:pt x="515" y="2209"/>
                  <a:pt x="516" y="2208"/>
                  <a:pt x="518" y="2208"/>
                </a:cubicBezTo>
                <a:lnTo>
                  <a:pt x="523" y="2209"/>
                </a:lnTo>
                <a:cubicBezTo>
                  <a:pt x="524" y="2209"/>
                  <a:pt x="525" y="2209"/>
                  <a:pt x="526" y="2209"/>
                </a:cubicBezTo>
                <a:lnTo>
                  <a:pt x="529" y="2211"/>
                </a:lnTo>
                <a:cubicBezTo>
                  <a:pt x="530" y="2211"/>
                  <a:pt x="530" y="2212"/>
                  <a:pt x="531" y="2212"/>
                </a:cubicBezTo>
                <a:cubicBezTo>
                  <a:pt x="533" y="2211"/>
                  <a:pt x="535" y="2211"/>
                  <a:pt x="537" y="2212"/>
                </a:cubicBezTo>
                <a:lnTo>
                  <a:pt x="539" y="2213"/>
                </a:lnTo>
                <a:cubicBezTo>
                  <a:pt x="541" y="2213"/>
                  <a:pt x="542" y="2214"/>
                  <a:pt x="544" y="2216"/>
                </a:cubicBezTo>
                <a:lnTo>
                  <a:pt x="546" y="2221"/>
                </a:lnTo>
                <a:cubicBezTo>
                  <a:pt x="547" y="2221"/>
                  <a:pt x="547" y="2221"/>
                  <a:pt x="548" y="2221"/>
                </a:cubicBezTo>
                <a:cubicBezTo>
                  <a:pt x="550" y="2221"/>
                  <a:pt x="554" y="2223"/>
                  <a:pt x="555" y="2226"/>
                </a:cubicBezTo>
                <a:lnTo>
                  <a:pt x="556" y="2229"/>
                </a:lnTo>
                <a:cubicBezTo>
                  <a:pt x="557" y="2230"/>
                  <a:pt x="557" y="2231"/>
                  <a:pt x="557" y="2232"/>
                </a:cubicBezTo>
                <a:cubicBezTo>
                  <a:pt x="558" y="2232"/>
                  <a:pt x="559" y="2232"/>
                  <a:pt x="559" y="2232"/>
                </a:cubicBezTo>
                <a:lnTo>
                  <a:pt x="565" y="2232"/>
                </a:lnTo>
                <a:cubicBezTo>
                  <a:pt x="566" y="2232"/>
                  <a:pt x="567" y="2232"/>
                  <a:pt x="568" y="2233"/>
                </a:cubicBezTo>
                <a:lnTo>
                  <a:pt x="575" y="2237"/>
                </a:lnTo>
                <a:lnTo>
                  <a:pt x="581" y="2243"/>
                </a:lnTo>
                <a:cubicBezTo>
                  <a:pt x="583" y="2245"/>
                  <a:pt x="584" y="2248"/>
                  <a:pt x="584" y="2250"/>
                </a:cubicBezTo>
                <a:lnTo>
                  <a:pt x="586" y="2252"/>
                </a:lnTo>
                <a:lnTo>
                  <a:pt x="596" y="2250"/>
                </a:lnTo>
                <a:lnTo>
                  <a:pt x="598" y="2248"/>
                </a:lnTo>
                <a:cubicBezTo>
                  <a:pt x="598" y="2247"/>
                  <a:pt x="599" y="2246"/>
                  <a:pt x="601" y="2246"/>
                </a:cubicBezTo>
                <a:lnTo>
                  <a:pt x="604" y="2244"/>
                </a:lnTo>
                <a:cubicBezTo>
                  <a:pt x="605" y="2244"/>
                  <a:pt x="607" y="2244"/>
                  <a:pt x="608" y="2244"/>
                </a:cubicBezTo>
                <a:lnTo>
                  <a:pt x="630" y="2246"/>
                </a:lnTo>
                <a:lnTo>
                  <a:pt x="640" y="2246"/>
                </a:lnTo>
                <a:cubicBezTo>
                  <a:pt x="643" y="2246"/>
                  <a:pt x="645" y="2248"/>
                  <a:pt x="647" y="2250"/>
                </a:cubicBezTo>
                <a:lnTo>
                  <a:pt x="647" y="2250"/>
                </a:lnTo>
                <a:lnTo>
                  <a:pt x="650" y="2250"/>
                </a:lnTo>
                <a:lnTo>
                  <a:pt x="659" y="2252"/>
                </a:lnTo>
                <a:cubicBezTo>
                  <a:pt x="660" y="2253"/>
                  <a:pt x="661" y="2253"/>
                  <a:pt x="662" y="2253"/>
                </a:cubicBezTo>
                <a:lnTo>
                  <a:pt x="715" y="2287"/>
                </a:lnTo>
                <a:lnTo>
                  <a:pt x="725" y="2289"/>
                </a:lnTo>
                <a:lnTo>
                  <a:pt x="726" y="2289"/>
                </a:lnTo>
                <a:lnTo>
                  <a:pt x="736" y="2288"/>
                </a:lnTo>
                <a:lnTo>
                  <a:pt x="740" y="2282"/>
                </a:lnTo>
                <a:cubicBezTo>
                  <a:pt x="740" y="2281"/>
                  <a:pt x="740" y="2280"/>
                  <a:pt x="741" y="2280"/>
                </a:cubicBezTo>
                <a:lnTo>
                  <a:pt x="745" y="2275"/>
                </a:lnTo>
                <a:cubicBezTo>
                  <a:pt x="746" y="2274"/>
                  <a:pt x="747" y="2273"/>
                  <a:pt x="747" y="2273"/>
                </a:cubicBezTo>
                <a:lnTo>
                  <a:pt x="750" y="2271"/>
                </a:lnTo>
                <a:cubicBezTo>
                  <a:pt x="751" y="2271"/>
                  <a:pt x="752" y="2271"/>
                  <a:pt x="753" y="2270"/>
                </a:cubicBezTo>
                <a:lnTo>
                  <a:pt x="756" y="2270"/>
                </a:lnTo>
                <a:cubicBezTo>
                  <a:pt x="757" y="2270"/>
                  <a:pt x="759" y="2270"/>
                  <a:pt x="760" y="2271"/>
                </a:cubicBezTo>
                <a:lnTo>
                  <a:pt x="762" y="2272"/>
                </a:lnTo>
                <a:cubicBezTo>
                  <a:pt x="764" y="2272"/>
                  <a:pt x="765" y="2273"/>
                  <a:pt x="766" y="2274"/>
                </a:cubicBezTo>
                <a:lnTo>
                  <a:pt x="768" y="2276"/>
                </a:lnTo>
                <a:cubicBezTo>
                  <a:pt x="769" y="2277"/>
                  <a:pt x="770" y="2279"/>
                  <a:pt x="770" y="2280"/>
                </a:cubicBezTo>
                <a:lnTo>
                  <a:pt x="770" y="2284"/>
                </a:lnTo>
                <a:cubicBezTo>
                  <a:pt x="771" y="2284"/>
                  <a:pt x="771" y="2284"/>
                  <a:pt x="771" y="2284"/>
                </a:cubicBezTo>
                <a:cubicBezTo>
                  <a:pt x="772" y="2284"/>
                  <a:pt x="774" y="2284"/>
                  <a:pt x="775" y="2284"/>
                </a:cubicBezTo>
                <a:lnTo>
                  <a:pt x="783" y="2286"/>
                </a:lnTo>
                <a:lnTo>
                  <a:pt x="784" y="2286"/>
                </a:lnTo>
                <a:cubicBezTo>
                  <a:pt x="786" y="2284"/>
                  <a:pt x="789" y="2283"/>
                  <a:pt x="792" y="2284"/>
                </a:cubicBezTo>
                <a:cubicBezTo>
                  <a:pt x="795" y="2286"/>
                  <a:pt x="797" y="2288"/>
                  <a:pt x="797" y="2291"/>
                </a:cubicBezTo>
                <a:lnTo>
                  <a:pt x="798" y="2295"/>
                </a:lnTo>
                <a:lnTo>
                  <a:pt x="800" y="2296"/>
                </a:lnTo>
                <a:cubicBezTo>
                  <a:pt x="800" y="2297"/>
                  <a:pt x="801" y="2298"/>
                  <a:pt x="801" y="2298"/>
                </a:cubicBezTo>
                <a:lnTo>
                  <a:pt x="802" y="2299"/>
                </a:lnTo>
                <a:cubicBezTo>
                  <a:pt x="805" y="2299"/>
                  <a:pt x="809" y="2300"/>
                  <a:pt x="811" y="2303"/>
                </a:cubicBezTo>
                <a:lnTo>
                  <a:pt x="822" y="2321"/>
                </a:lnTo>
                <a:cubicBezTo>
                  <a:pt x="823" y="2323"/>
                  <a:pt x="824" y="2325"/>
                  <a:pt x="823" y="2327"/>
                </a:cubicBezTo>
                <a:lnTo>
                  <a:pt x="822" y="2330"/>
                </a:lnTo>
                <a:cubicBezTo>
                  <a:pt x="822" y="2331"/>
                  <a:pt x="821" y="2332"/>
                  <a:pt x="820" y="2333"/>
                </a:cubicBezTo>
                <a:lnTo>
                  <a:pt x="820" y="2334"/>
                </a:lnTo>
                <a:cubicBezTo>
                  <a:pt x="821" y="2334"/>
                  <a:pt x="822" y="2334"/>
                  <a:pt x="822" y="2334"/>
                </a:cubicBezTo>
                <a:lnTo>
                  <a:pt x="823" y="2334"/>
                </a:lnTo>
                <a:cubicBezTo>
                  <a:pt x="824" y="2333"/>
                  <a:pt x="825" y="2332"/>
                  <a:pt x="827" y="2332"/>
                </a:cubicBezTo>
                <a:lnTo>
                  <a:pt x="835" y="2331"/>
                </a:lnTo>
                <a:cubicBezTo>
                  <a:pt x="837" y="2330"/>
                  <a:pt x="839" y="2330"/>
                  <a:pt x="841" y="2331"/>
                </a:cubicBezTo>
                <a:lnTo>
                  <a:pt x="844" y="2333"/>
                </a:lnTo>
                <a:cubicBezTo>
                  <a:pt x="847" y="2335"/>
                  <a:pt x="849" y="2337"/>
                  <a:pt x="848" y="2341"/>
                </a:cubicBezTo>
                <a:lnTo>
                  <a:pt x="848" y="2346"/>
                </a:lnTo>
                <a:cubicBezTo>
                  <a:pt x="848" y="2346"/>
                  <a:pt x="848" y="2347"/>
                  <a:pt x="848" y="2348"/>
                </a:cubicBezTo>
                <a:lnTo>
                  <a:pt x="845" y="2357"/>
                </a:lnTo>
                <a:cubicBezTo>
                  <a:pt x="845" y="2357"/>
                  <a:pt x="845" y="2357"/>
                  <a:pt x="845" y="2358"/>
                </a:cubicBezTo>
                <a:cubicBezTo>
                  <a:pt x="845" y="2358"/>
                  <a:pt x="845" y="2359"/>
                  <a:pt x="845" y="2360"/>
                </a:cubicBezTo>
                <a:lnTo>
                  <a:pt x="845" y="2360"/>
                </a:lnTo>
                <a:lnTo>
                  <a:pt x="855" y="2354"/>
                </a:lnTo>
                <a:lnTo>
                  <a:pt x="860" y="2348"/>
                </a:lnTo>
                <a:lnTo>
                  <a:pt x="866" y="2337"/>
                </a:lnTo>
                <a:cubicBezTo>
                  <a:pt x="866" y="2337"/>
                  <a:pt x="867" y="2336"/>
                  <a:pt x="868" y="2335"/>
                </a:cubicBezTo>
                <a:lnTo>
                  <a:pt x="870" y="2334"/>
                </a:lnTo>
                <a:cubicBezTo>
                  <a:pt x="870" y="2333"/>
                  <a:pt x="871" y="2333"/>
                  <a:pt x="872" y="2333"/>
                </a:cubicBezTo>
                <a:lnTo>
                  <a:pt x="875" y="2332"/>
                </a:lnTo>
                <a:lnTo>
                  <a:pt x="877" y="2329"/>
                </a:lnTo>
                <a:lnTo>
                  <a:pt x="880" y="2320"/>
                </a:lnTo>
                <a:lnTo>
                  <a:pt x="879" y="2313"/>
                </a:lnTo>
                <a:lnTo>
                  <a:pt x="878" y="2313"/>
                </a:lnTo>
                <a:cubicBezTo>
                  <a:pt x="875" y="2311"/>
                  <a:pt x="873" y="2308"/>
                  <a:pt x="874" y="2304"/>
                </a:cubicBezTo>
                <a:lnTo>
                  <a:pt x="876" y="2293"/>
                </a:lnTo>
                <a:lnTo>
                  <a:pt x="874" y="2289"/>
                </a:lnTo>
                <a:cubicBezTo>
                  <a:pt x="873" y="2288"/>
                  <a:pt x="873" y="2287"/>
                  <a:pt x="873" y="2286"/>
                </a:cubicBezTo>
                <a:lnTo>
                  <a:pt x="873" y="2283"/>
                </a:lnTo>
                <a:cubicBezTo>
                  <a:pt x="872" y="2280"/>
                  <a:pt x="874" y="2276"/>
                  <a:pt x="878" y="2275"/>
                </a:cubicBezTo>
                <a:lnTo>
                  <a:pt x="885" y="2273"/>
                </a:lnTo>
                <a:cubicBezTo>
                  <a:pt x="888" y="2272"/>
                  <a:pt x="891" y="2272"/>
                  <a:pt x="893" y="2274"/>
                </a:cubicBezTo>
                <a:cubicBezTo>
                  <a:pt x="894" y="2275"/>
                  <a:pt x="896" y="2277"/>
                  <a:pt x="896" y="2278"/>
                </a:cubicBezTo>
                <a:lnTo>
                  <a:pt x="897" y="2281"/>
                </a:lnTo>
                <a:cubicBezTo>
                  <a:pt x="898" y="2282"/>
                  <a:pt x="898" y="2284"/>
                  <a:pt x="898" y="2285"/>
                </a:cubicBezTo>
                <a:cubicBezTo>
                  <a:pt x="897" y="2285"/>
                  <a:pt x="897" y="2286"/>
                  <a:pt x="897" y="2286"/>
                </a:cubicBezTo>
                <a:lnTo>
                  <a:pt x="901" y="2287"/>
                </a:lnTo>
                <a:lnTo>
                  <a:pt x="904" y="2283"/>
                </a:lnTo>
                <a:cubicBezTo>
                  <a:pt x="905" y="2282"/>
                  <a:pt x="906" y="2281"/>
                  <a:pt x="906" y="2281"/>
                </a:cubicBezTo>
                <a:lnTo>
                  <a:pt x="909" y="2279"/>
                </a:lnTo>
                <a:cubicBezTo>
                  <a:pt x="910" y="2278"/>
                  <a:pt x="912" y="2277"/>
                  <a:pt x="914" y="2278"/>
                </a:cubicBezTo>
                <a:lnTo>
                  <a:pt x="918" y="2278"/>
                </a:lnTo>
                <a:cubicBezTo>
                  <a:pt x="919" y="2278"/>
                  <a:pt x="920" y="2278"/>
                  <a:pt x="921" y="2278"/>
                </a:cubicBezTo>
                <a:lnTo>
                  <a:pt x="947" y="2288"/>
                </a:lnTo>
                <a:cubicBezTo>
                  <a:pt x="948" y="2288"/>
                  <a:pt x="949" y="2289"/>
                  <a:pt x="950" y="2290"/>
                </a:cubicBezTo>
                <a:lnTo>
                  <a:pt x="951" y="2291"/>
                </a:lnTo>
                <a:lnTo>
                  <a:pt x="952" y="2291"/>
                </a:lnTo>
                <a:lnTo>
                  <a:pt x="962" y="2287"/>
                </a:lnTo>
                <a:cubicBezTo>
                  <a:pt x="963" y="2287"/>
                  <a:pt x="964" y="2287"/>
                  <a:pt x="965" y="2287"/>
                </a:cubicBezTo>
                <a:lnTo>
                  <a:pt x="968" y="2287"/>
                </a:lnTo>
                <a:cubicBezTo>
                  <a:pt x="969" y="2287"/>
                  <a:pt x="970" y="2287"/>
                  <a:pt x="971" y="2288"/>
                </a:cubicBezTo>
                <a:lnTo>
                  <a:pt x="979" y="2293"/>
                </a:lnTo>
                <a:cubicBezTo>
                  <a:pt x="980" y="2294"/>
                  <a:pt x="982" y="2296"/>
                  <a:pt x="982" y="2298"/>
                </a:cubicBezTo>
                <a:cubicBezTo>
                  <a:pt x="982" y="2301"/>
                  <a:pt x="981" y="2303"/>
                  <a:pt x="980" y="2304"/>
                </a:cubicBezTo>
                <a:lnTo>
                  <a:pt x="980" y="2305"/>
                </a:lnTo>
                <a:lnTo>
                  <a:pt x="981" y="2305"/>
                </a:lnTo>
                <a:cubicBezTo>
                  <a:pt x="982" y="2306"/>
                  <a:pt x="983" y="2306"/>
                  <a:pt x="983" y="2307"/>
                </a:cubicBezTo>
                <a:lnTo>
                  <a:pt x="993" y="2318"/>
                </a:lnTo>
                <a:cubicBezTo>
                  <a:pt x="994" y="2318"/>
                  <a:pt x="994" y="2319"/>
                  <a:pt x="994" y="2320"/>
                </a:cubicBezTo>
                <a:cubicBezTo>
                  <a:pt x="995" y="2321"/>
                  <a:pt x="996" y="2323"/>
                  <a:pt x="996" y="2324"/>
                </a:cubicBezTo>
                <a:cubicBezTo>
                  <a:pt x="996" y="2325"/>
                  <a:pt x="996" y="2326"/>
                  <a:pt x="996" y="2327"/>
                </a:cubicBezTo>
                <a:lnTo>
                  <a:pt x="1010" y="2327"/>
                </a:lnTo>
                <a:lnTo>
                  <a:pt x="1012" y="2327"/>
                </a:lnTo>
                <a:lnTo>
                  <a:pt x="1023" y="2319"/>
                </a:lnTo>
                <a:cubicBezTo>
                  <a:pt x="1024" y="2318"/>
                  <a:pt x="1025" y="2318"/>
                  <a:pt x="1026" y="2318"/>
                </a:cubicBezTo>
                <a:lnTo>
                  <a:pt x="1031" y="2316"/>
                </a:lnTo>
                <a:cubicBezTo>
                  <a:pt x="1033" y="2316"/>
                  <a:pt x="1034" y="2316"/>
                  <a:pt x="1036" y="2317"/>
                </a:cubicBezTo>
                <a:lnTo>
                  <a:pt x="1040" y="2318"/>
                </a:lnTo>
                <a:cubicBezTo>
                  <a:pt x="1042" y="2319"/>
                  <a:pt x="1043" y="2320"/>
                  <a:pt x="1044" y="2322"/>
                </a:cubicBezTo>
                <a:lnTo>
                  <a:pt x="1045" y="2321"/>
                </a:lnTo>
                <a:lnTo>
                  <a:pt x="1049" y="2316"/>
                </a:lnTo>
                <a:cubicBezTo>
                  <a:pt x="1050" y="2316"/>
                  <a:pt x="1051" y="2315"/>
                  <a:pt x="1052" y="2315"/>
                </a:cubicBezTo>
                <a:lnTo>
                  <a:pt x="1056" y="2314"/>
                </a:lnTo>
                <a:cubicBezTo>
                  <a:pt x="1057" y="2313"/>
                  <a:pt x="1058" y="2313"/>
                  <a:pt x="1058" y="2313"/>
                </a:cubicBezTo>
                <a:lnTo>
                  <a:pt x="1059" y="2313"/>
                </a:lnTo>
                <a:cubicBezTo>
                  <a:pt x="1058" y="2311"/>
                  <a:pt x="1059" y="2309"/>
                  <a:pt x="1061" y="2307"/>
                </a:cubicBezTo>
                <a:lnTo>
                  <a:pt x="1070" y="2297"/>
                </a:lnTo>
                <a:cubicBezTo>
                  <a:pt x="1071" y="2295"/>
                  <a:pt x="1072" y="2294"/>
                  <a:pt x="1074" y="2294"/>
                </a:cubicBezTo>
                <a:lnTo>
                  <a:pt x="1078" y="2293"/>
                </a:lnTo>
                <a:cubicBezTo>
                  <a:pt x="1079" y="2293"/>
                  <a:pt x="1080" y="2293"/>
                  <a:pt x="1081" y="2293"/>
                </a:cubicBezTo>
                <a:lnTo>
                  <a:pt x="1090" y="2295"/>
                </a:lnTo>
                <a:lnTo>
                  <a:pt x="1098" y="2293"/>
                </a:lnTo>
                <a:lnTo>
                  <a:pt x="1100" y="2290"/>
                </a:lnTo>
                <a:lnTo>
                  <a:pt x="1103" y="2280"/>
                </a:lnTo>
                <a:cubicBezTo>
                  <a:pt x="1103" y="2279"/>
                  <a:pt x="1104" y="2278"/>
                  <a:pt x="1105" y="2277"/>
                </a:cubicBezTo>
                <a:lnTo>
                  <a:pt x="1110" y="2272"/>
                </a:lnTo>
                <a:cubicBezTo>
                  <a:pt x="1112" y="2270"/>
                  <a:pt x="1114" y="2270"/>
                  <a:pt x="1117" y="2270"/>
                </a:cubicBezTo>
                <a:lnTo>
                  <a:pt x="1120" y="2270"/>
                </a:lnTo>
                <a:lnTo>
                  <a:pt x="1130" y="2272"/>
                </a:lnTo>
                <a:lnTo>
                  <a:pt x="1144" y="2272"/>
                </a:lnTo>
                <a:lnTo>
                  <a:pt x="1152" y="2273"/>
                </a:lnTo>
                <a:cubicBezTo>
                  <a:pt x="1153" y="2271"/>
                  <a:pt x="1154" y="2270"/>
                  <a:pt x="1155" y="2269"/>
                </a:cubicBezTo>
                <a:lnTo>
                  <a:pt x="1158" y="2268"/>
                </a:lnTo>
                <a:cubicBezTo>
                  <a:pt x="1158" y="2268"/>
                  <a:pt x="1159" y="2267"/>
                  <a:pt x="1160" y="2267"/>
                </a:cubicBezTo>
                <a:lnTo>
                  <a:pt x="1176" y="2264"/>
                </a:lnTo>
                <a:lnTo>
                  <a:pt x="1220" y="2265"/>
                </a:lnTo>
                <a:lnTo>
                  <a:pt x="1223" y="2261"/>
                </a:lnTo>
                <a:lnTo>
                  <a:pt x="1222" y="2256"/>
                </a:lnTo>
                <a:lnTo>
                  <a:pt x="1220" y="2253"/>
                </a:lnTo>
                <a:cubicBezTo>
                  <a:pt x="1219" y="2252"/>
                  <a:pt x="1219" y="2252"/>
                  <a:pt x="1219" y="2251"/>
                </a:cubicBezTo>
                <a:cubicBezTo>
                  <a:pt x="1219" y="2250"/>
                  <a:pt x="1218" y="2248"/>
                  <a:pt x="1218" y="2248"/>
                </a:cubicBezTo>
                <a:lnTo>
                  <a:pt x="1217" y="2245"/>
                </a:lnTo>
                <a:cubicBezTo>
                  <a:pt x="1217" y="2242"/>
                  <a:pt x="1219" y="2238"/>
                  <a:pt x="1222" y="2237"/>
                </a:cubicBezTo>
                <a:lnTo>
                  <a:pt x="1224" y="2236"/>
                </a:lnTo>
                <a:lnTo>
                  <a:pt x="1230" y="2231"/>
                </a:lnTo>
                <a:lnTo>
                  <a:pt x="1234" y="2229"/>
                </a:lnTo>
                <a:cubicBezTo>
                  <a:pt x="1235" y="2229"/>
                  <a:pt x="1235" y="2229"/>
                  <a:pt x="1236" y="2229"/>
                </a:cubicBezTo>
                <a:cubicBezTo>
                  <a:pt x="1239" y="2228"/>
                  <a:pt x="1242" y="2229"/>
                  <a:pt x="1244" y="2232"/>
                </a:cubicBezTo>
                <a:cubicBezTo>
                  <a:pt x="1246" y="2234"/>
                  <a:pt x="1246" y="2237"/>
                  <a:pt x="1245" y="2240"/>
                </a:cubicBezTo>
                <a:lnTo>
                  <a:pt x="1245" y="2241"/>
                </a:lnTo>
                <a:lnTo>
                  <a:pt x="1247" y="2241"/>
                </a:lnTo>
                <a:cubicBezTo>
                  <a:pt x="1248" y="2241"/>
                  <a:pt x="1249" y="2241"/>
                  <a:pt x="1250" y="2241"/>
                </a:cubicBezTo>
                <a:lnTo>
                  <a:pt x="1260" y="2243"/>
                </a:lnTo>
                <a:lnTo>
                  <a:pt x="1261" y="2243"/>
                </a:lnTo>
                <a:lnTo>
                  <a:pt x="1267" y="2240"/>
                </a:lnTo>
                <a:cubicBezTo>
                  <a:pt x="1269" y="2239"/>
                  <a:pt x="1270" y="2239"/>
                  <a:pt x="1272" y="2240"/>
                </a:cubicBezTo>
                <a:lnTo>
                  <a:pt x="1275" y="2240"/>
                </a:lnTo>
                <a:cubicBezTo>
                  <a:pt x="1277" y="2241"/>
                  <a:pt x="1279" y="2242"/>
                  <a:pt x="1280" y="2244"/>
                </a:cubicBezTo>
                <a:cubicBezTo>
                  <a:pt x="1281" y="2245"/>
                  <a:pt x="1282" y="2247"/>
                  <a:pt x="1282" y="2247"/>
                </a:cubicBezTo>
                <a:lnTo>
                  <a:pt x="1285" y="2255"/>
                </a:lnTo>
                <a:lnTo>
                  <a:pt x="1289" y="2258"/>
                </a:lnTo>
                <a:lnTo>
                  <a:pt x="1292" y="2258"/>
                </a:lnTo>
                <a:lnTo>
                  <a:pt x="1295" y="2257"/>
                </a:lnTo>
                <a:lnTo>
                  <a:pt x="1302" y="2250"/>
                </a:lnTo>
                <a:cubicBezTo>
                  <a:pt x="1303" y="2250"/>
                  <a:pt x="1303" y="2250"/>
                  <a:pt x="1304" y="2249"/>
                </a:cubicBezTo>
                <a:lnTo>
                  <a:pt x="1308" y="2247"/>
                </a:lnTo>
                <a:lnTo>
                  <a:pt x="1316" y="2245"/>
                </a:lnTo>
                <a:lnTo>
                  <a:pt x="1325" y="2245"/>
                </a:lnTo>
                <a:cubicBezTo>
                  <a:pt x="1326" y="2245"/>
                  <a:pt x="1327" y="2245"/>
                  <a:pt x="1327" y="2245"/>
                </a:cubicBezTo>
                <a:lnTo>
                  <a:pt x="1337" y="2248"/>
                </a:lnTo>
                <a:lnTo>
                  <a:pt x="1338" y="2247"/>
                </a:lnTo>
                <a:cubicBezTo>
                  <a:pt x="1341" y="2247"/>
                  <a:pt x="1344" y="2248"/>
                  <a:pt x="1346" y="2250"/>
                </a:cubicBezTo>
                <a:cubicBezTo>
                  <a:pt x="1348" y="2253"/>
                  <a:pt x="1348" y="2256"/>
                  <a:pt x="1347" y="2258"/>
                </a:cubicBezTo>
                <a:lnTo>
                  <a:pt x="1347" y="2259"/>
                </a:lnTo>
                <a:lnTo>
                  <a:pt x="1350" y="2261"/>
                </a:lnTo>
                <a:lnTo>
                  <a:pt x="1355" y="2265"/>
                </a:lnTo>
                <a:cubicBezTo>
                  <a:pt x="1357" y="2267"/>
                  <a:pt x="1358" y="2270"/>
                  <a:pt x="1357" y="2272"/>
                </a:cubicBezTo>
                <a:lnTo>
                  <a:pt x="1357" y="2272"/>
                </a:lnTo>
                <a:cubicBezTo>
                  <a:pt x="1357" y="2275"/>
                  <a:pt x="1355" y="2277"/>
                  <a:pt x="1353" y="2278"/>
                </a:cubicBezTo>
                <a:lnTo>
                  <a:pt x="1351" y="2280"/>
                </a:lnTo>
                <a:lnTo>
                  <a:pt x="1350" y="2281"/>
                </a:lnTo>
                <a:lnTo>
                  <a:pt x="1352" y="2284"/>
                </a:lnTo>
                <a:cubicBezTo>
                  <a:pt x="1353" y="2284"/>
                  <a:pt x="1355" y="2285"/>
                  <a:pt x="1355" y="2285"/>
                </a:cubicBezTo>
                <a:cubicBezTo>
                  <a:pt x="1356" y="2286"/>
                  <a:pt x="1357" y="2286"/>
                  <a:pt x="1358" y="2286"/>
                </a:cubicBezTo>
                <a:lnTo>
                  <a:pt x="1359" y="2288"/>
                </a:lnTo>
                <a:lnTo>
                  <a:pt x="1369" y="2299"/>
                </a:lnTo>
                <a:lnTo>
                  <a:pt x="1375" y="2303"/>
                </a:lnTo>
                <a:cubicBezTo>
                  <a:pt x="1376" y="2303"/>
                  <a:pt x="1377" y="2303"/>
                  <a:pt x="1378" y="2303"/>
                </a:cubicBezTo>
                <a:lnTo>
                  <a:pt x="1380" y="2302"/>
                </a:lnTo>
                <a:cubicBezTo>
                  <a:pt x="1382" y="2303"/>
                  <a:pt x="1383" y="2303"/>
                  <a:pt x="1384" y="2303"/>
                </a:cubicBezTo>
                <a:lnTo>
                  <a:pt x="1384" y="2304"/>
                </a:lnTo>
                <a:lnTo>
                  <a:pt x="1385" y="2303"/>
                </a:lnTo>
                <a:lnTo>
                  <a:pt x="1385" y="2302"/>
                </a:lnTo>
                <a:cubicBezTo>
                  <a:pt x="1384" y="2302"/>
                  <a:pt x="1384" y="2299"/>
                  <a:pt x="1384" y="2299"/>
                </a:cubicBezTo>
                <a:cubicBezTo>
                  <a:pt x="1384" y="2299"/>
                  <a:pt x="1384" y="2297"/>
                  <a:pt x="1384" y="2296"/>
                </a:cubicBezTo>
                <a:lnTo>
                  <a:pt x="1384" y="2291"/>
                </a:lnTo>
                <a:cubicBezTo>
                  <a:pt x="1384" y="2290"/>
                  <a:pt x="1384" y="2288"/>
                  <a:pt x="1385" y="2287"/>
                </a:cubicBezTo>
                <a:lnTo>
                  <a:pt x="1386" y="2285"/>
                </a:lnTo>
                <a:lnTo>
                  <a:pt x="1386" y="2279"/>
                </a:lnTo>
                <a:cubicBezTo>
                  <a:pt x="1386" y="2277"/>
                  <a:pt x="1387" y="2274"/>
                  <a:pt x="1389" y="2273"/>
                </a:cubicBezTo>
                <a:lnTo>
                  <a:pt x="1389" y="2272"/>
                </a:lnTo>
                <a:lnTo>
                  <a:pt x="1390" y="2272"/>
                </a:lnTo>
                <a:cubicBezTo>
                  <a:pt x="1390" y="2272"/>
                  <a:pt x="1390" y="2272"/>
                  <a:pt x="1390" y="2271"/>
                </a:cubicBezTo>
                <a:lnTo>
                  <a:pt x="1392" y="2266"/>
                </a:lnTo>
                <a:lnTo>
                  <a:pt x="1392" y="2265"/>
                </a:lnTo>
                <a:lnTo>
                  <a:pt x="1393" y="2261"/>
                </a:lnTo>
                <a:lnTo>
                  <a:pt x="1391" y="2256"/>
                </a:lnTo>
                <a:lnTo>
                  <a:pt x="1387" y="2250"/>
                </a:lnTo>
                <a:lnTo>
                  <a:pt x="1385" y="2251"/>
                </a:lnTo>
                <a:lnTo>
                  <a:pt x="1380" y="2252"/>
                </a:lnTo>
                <a:cubicBezTo>
                  <a:pt x="1380" y="2252"/>
                  <a:pt x="1379" y="2252"/>
                  <a:pt x="1378" y="2252"/>
                </a:cubicBezTo>
                <a:lnTo>
                  <a:pt x="1367" y="2250"/>
                </a:lnTo>
                <a:cubicBezTo>
                  <a:pt x="1365" y="2250"/>
                  <a:pt x="1364" y="2249"/>
                  <a:pt x="1362" y="2248"/>
                </a:cubicBezTo>
                <a:lnTo>
                  <a:pt x="1359" y="2244"/>
                </a:lnTo>
                <a:cubicBezTo>
                  <a:pt x="1357" y="2242"/>
                  <a:pt x="1356" y="2238"/>
                  <a:pt x="1358" y="2234"/>
                </a:cubicBezTo>
                <a:lnTo>
                  <a:pt x="1362" y="2228"/>
                </a:lnTo>
                <a:cubicBezTo>
                  <a:pt x="1362" y="2227"/>
                  <a:pt x="1362" y="2226"/>
                  <a:pt x="1363" y="2226"/>
                </a:cubicBezTo>
                <a:cubicBezTo>
                  <a:pt x="1363" y="2225"/>
                  <a:pt x="1363" y="2223"/>
                  <a:pt x="1364" y="2222"/>
                </a:cubicBezTo>
                <a:lnTo>
                  <a:pt x="1365" y="2220"/>
                </a:lnTo>
                <a:lnTo>
                  <a:pt x="1375" y="2203"/>
                </a:lnTo>
                <a:lnTo>
                  <a:pt x="1373" y="2200"/>
                </a:lnTo>
                <a:lnTo>
                  <a:pt x="1364" y="2183"/>
                </a:lnTo>
                <a:lnTo>
                  <a:pt x="1362" y="2182"/>
                </a:lnTo>
                <a:lnTo>
                  <a:pt x="1359" y="2178"/>
                </a:lnTo>
                <a:lnTo>
                  <a:pt x="1355" y="2176"/>
                </a:lnTo>
                <a:cubicBezTo>
                  <a:pt x="1354" y="2176"/>
                  <a:pt x="1353" y="2175"/>
                  <a:pt x="1353" y="2174"/>
                </a:cubicBezTo>
                <a:lnTo>
                  <a:pt x="1351" y="2171"/>
                </a:lnTo>
                <a:lnTo>
                  <a:pt x="1350" y="2170"/>
                </a:lnTo>
                <a:lnTo>
                  <a:pt x="1346" y="2158"/>
                </a:lnTo>
                <a:lnTo>
                  <a:pt x="1331" y="2141"/>
                </a:lnTo>
                <a:lnTo>
                  <a:pt x="1328" y="2137"/>
                </a:lnTo>
                <a:lnTo>
                  <a:pt x="1327" y="2131"/>
                </a:lnTo>
                <a:cubicBezTo>
                  <a:pt x="1327" y="2130"/>
                  <a:pt x="1327" y="2130"/>
                  <a:pt x="1327" y="2129"/>
                </a:cubicBezTo>
                <a:lnTo>
                  <a:pt x="1327" y="2125"/>
                </a:lnTo>
                <a:cubicBezTo>
                  <a:pt x="1327" y="2124"/>
                  <a:pt x="1328" y="2122"/>
                  <a:pt x="1328" y="2121"/>
                </a:cubicBezTo>
                <a:lnTo>
                  <a:pt x="1329" y="2119"/>
                </a:lnTo>
                <a:cubicBezTo>
                  <a:pt x="1330" y="2118"/>
                  <a:pt x="1332" y="2116"/>
                  <a:pt x="1334" y="2116"/>
                </a:cubicBezTo>
                <a:cubicBezTo>
                  <a:pt x="1334" y="2116"/>
                  <a:pt x="1334" y="2116"/>
                  <a:pt x="1335" y="2115"/>
                </a:cubicBezTo>
                <a:lnTo>
                  <a:pt x="1336" y="2114"/>
                </a:lnTo>
                <a:cubicBezTo>
                  <a:pt x="1336" y="2113"/>
                  <a:pt x="1337" y="2112"/>
                  <a:pt x="1337" y="2112"/>
                </a:cubicBezTo>
                <a:cubicBezTo>
                  <a:pt x="1338" y="2111"/>
                  <a:pt x="1338" y="2111"/>
                  <a:pt x="1339" y="2110"/>
                </a:cubicBezTo>
                <a:lnTo>
                  <a:pt x="1348" y="2103"/>
                </a:lnTo>
                <a:lnTo>
                  <a:pt x="1353" y="2096"/>
                </a:lnTo>
                <a:cubicBezTo>
                  <a:pt x="1354" y="2095"/>
                  <a:pt x="1355" y="2094"/>
                  <a:pt x="1355" y="2094"/>
                </a:cubicBezTo>
                <a:lnTo>
                  <a:pt x="1358" y="2092"/>
                </a:lnTo>
                <a:cubicBezTo>
                  <a:pt x="1359" y="2092"/>
                  <a:pt x="1360" y="2092"/>
                  <a:pt x="1361" y="2092"/>
                </a:cubicBezTo>
                <a:lnTo>
                  <a:pt x="1368" y="2090"/>
                </a:lnTo>
                <a:lnTo>
                  <a:pt x="1371" y="2088"/>
                </a:lnTo>
                <a:lnTo>
                  <a:pt x="1377" y="2084"/>
                </a:lnTo>
                <a:lnTo>
                  <a:pt x="1388" y="2075"/>
                </a:lnTo>
                <a:lnTo>
                  <a:pt x="1410" y="2066"/>
                </a:lnTo>
                <a:lnTo>
                  <a:pt x="1437" y="2061"/>
                </a:lnTo>
                <a:lnTo>
                  <a:pt x="1442" y="2058"/>
                </a:lnTo>
                <a:lnTo>
                  <a:pt x="1460" y="2041"/>
                </a:lnTo>
                <a:lnTo>
                  <a:pt x="1461" y="2036"/>
                </a:lnTo>
                <a:lnTo>
                  <a:pt x="1462" y="2034"/>
                </a:lnTo>
                <a:cubicBezTo>
                  <a:pt x="1462" y="2033"/>
                  <a:pt x="1462" y="2033"/>
                  <a:pt x="1463" y="2032"/>
                </a:cubicBezTo>
                <a:lnTo>
                  <a:pt x="1464" y="2028"/>
                </a:lnTo>
                <a:lnTo>
                  <a:pt x="1463" y="2022"/>
                </a:lnTo>
                <a:lnTo>
                  <a:pt x="1465" y="2013"/>
                </a:lnTo>
                <a:lnTo>
                  <a:pt x="1468" y="2007"/>
                </a:lnTo>
                <a:lnTo>
                  <a:pt x="1467" y="2006"/>
                </a:lnTo>
                <a:cubicBezTo>
                  <a:pt x="1466" y="2005"/>
                  <a:pt x="1466" y="2004"/>
                  <a:pt x="1466" y="2003"/>
                </a:cubicBezTo>
                <a:lnTo>
                  <a:pt x="1465" y="1999"/>
                </a:lnTo>
                <a:cubicBezTo>
                  <a:pt x="1465" y="1998"/>
                  <a:pt x="1464" y="1997"/>
                  <a:pt x="1464" y="1996"/>
                </a:cubicBezTo>
                <a:cubicBezTo>
                  <a:pt x="1464" y="1994"/>
                  <a:pt x="1464" y="1992"/>
                  <a:pt x="1465" y="1990"/>
                </a:cubicBezTo>
                <a:lnTo>
                  <a:pt x="1466" y="1988"/>
                </a:lnTo>
                <a:cubicBezTo>
                  <a:pt x="1467" y="1988"/>
                  <a:pt x="1467" y="1987"/>
                  <a:pt x="1468" y="1986"/>
                </a:cubicBezTo>
                <a:lnTo>
                  <a:pt x="1470" y="1985"/>
                </a:lnTo>
                <a:cubicBezTo>
                  <a:pt x="1470" y="1984"/>
                  <a:pt x="1471" y="1983"/>
                  <a:pt x="1472" y="1983"/>
                </a:cubicBezTo>
                <a:lnTo>
                  <a:pt x="1479" y="1981"/>
                </a:lnTo>
                <a:lnTo>
                  <a:pt x="1487" y="1979"/>
                </a:lnTo>
                <a:cubicBezTo>
                  <a:pt x="1488" y="1979"/>
                  <a:pt x="1489" y="1979"/>
                  <a:pt x="1490" y="1979"/>
                </a:cubicBezTo>
                <a:lnTo>
                  <a:pt x="1510" y="1985"/>
                </a:lnTo>
                <a:lnTo>
                  <a:pt x="1520" y="1991"/>
                </a:lnTo>
                <a:cubicBezTo>
                  <a:pt x="1520" y="1991"/>
                  <a:pt x="1521" y="1992"/>
                  <a:pt x="1521" y="1993"/>
                </a:cubicBezTo>
                <a:lnTo>
                  <a:pt x="1522" y="1993"/>
                </a:lnTo>
                <a:lnTo>
                  <a:pt x="1522" y="1991"/>
                </a:lnTo>
                <a:cubicBezTo>
                  <a:pt x="1524" y="1988"/>
                  <a:pt x="1527" y="1986"/>
                  <a:pt x="1530" y="1987"/>
                </a:cubicBezTo>
                <a:lnTo>
                  <a:pt x="1532" y="1986"/>
                </a:lnTo>
                <a:lnTo>
                  <a:pt x="1536" y="1974"/>
                </a:lnTo>
                <a:lnTo>
                  <a:pt x="1536" y="1970"/>
                </a:lnTo>
                <a:lnTo>
                  <a:pt x="1535" y="1961"/>
                </a:lnTo>
                <a:cubicBezTo>
                  <a:pt x="1535" y="1961"/>
                  <a:pt x="1535" y="1960"/>
                  <a:pt x="1535" y="1959"/>
                </a:cubicBezTo>
                <a:lnTo>
                  <a:pt x="1535" y="1956"/>
                </a:lnTo>
                <a:lnTo>
                  <a:pt x="1535" y="1956"/>
                </a:lnTo>
                <a:lnTo>
                  <a:pt x="1534" y="1954"/>
                </a:lnTo>
                <a:cubicBezTo>
                  <a:pt x="1532" y="1953"/>
                  <a:pt x="1531" y="1950"/>
                  <a:pt x="1531" y="1947"/>
                </a:cubicBezTo>
                <a:lnTo>
                  <a:pt x="1532" y="1944"/>
                </a:lnTo>
                <a:cubicBezTo>
                  <a:pt x="1532" y="1944"/>
                  <a:pt x="1532" y="1943"/>
                  <a:pt x="1533" y="1942"/>
                </a:cubicBezTo>
                <a:lnTo>
                  <a:pt x="1536" y="1935"/>
                </a:lnTo>
                <a:cubicBezTo>
                  <a:pt x="1536" y="1934"/>
                  <a:pt x="1535" y="1934"/>
                  <a:pt x="1535" y="1933"/>
                </a:cubicBezTo>
                <a:lnTo>
                  <a:pt x="1522" y="1910"/>
                </a:lnTo>
                <a:lnTo>
                  <a:pt x="1517" y="1909"/>
                </a:lnTo>
                <a:cubicBezTo>
                  <a:pt x="1516" y="1909"/>
                  <a:pt x="1515" y="1908"/>
                  <a:pt x="1514" y="1908"/>
                </a:cubicBezTo>
                <a:lnTo>
                  <a:pt x="1511" y="1906"/>
                </a:lnTo>
                <a:cubicBezTo>
                  <a:pt x="1510" y="1906"/>
                  <a:pt x="1509" y="1905"/>
                  <a:pt x="1509" y="1905"/>
                </a:cubicBezTo>
                <a:lnTo>
                  <a:pt x="1505" y="1901"/>
                </a:lnTo>
                <a:lnTo>
                  <a:pt x="1501" y="1896"/>
                </a:lnTo>
                <a:lnTo>
                  <a:pt x="1498" y="1889"/>
                </a:lnTo>
                <a:cubicBezTo>
                  <a:pt x="1498" y="1888"/>
                  <a:pt x="1498" y="1888"/>
                  <a:pt x="1498" y="1888"/>
                </a:cubicBezTo>
                <a:lnTo>
                  <a:pt x="1498" y="1888"/>
                </a:lnTo>
                <a:lnTo>
                  <a:pt x="1489" y="1882"/>
                </a:lnTo>
                <a:lnTo>
                  <a:pt x="1488" y="1886"/>
                </a:lnTo>
                <a:cubicBezTo>
                  <a:pt x="1487" y="1888"/>
                  <a:pt x="1485" y="1889"/>
                  <a:pt x="1483" y="1890"/>
                </a:cubicBezTo>
                <a:cubicBezTo>
                  <a:pt x="1481" y="1891"/>
                  <a:pt x="1479" y="1891"/>
                  <a:pt x="1477" y="1890"/>
                </a:cubicBezTo>
                <a:lnTo>
                  <a:pt x="1472" y="1888"/>
                </a:lnTo>
                <a:lnTo>
                  <a:pt x="1465" y="1883"/>
                </a:lnTo>
                <a:lnTo>
                  <a:pt x="1459" y="1877"/>
                </a:lnTo>
                <a:cubicBezTo>
                  <a:pt x="1458" y="1876"/>
                  <a:pt x="1458" y="1876"/>
                  <a:pt x="1457" y="1875"/>
                </a:cubicBezTo>
                <a:lnTo>
                  <a:pt x="1454" y="1870"/>
                </a:lnTo>
                <a:cubicBezTo>
                  <a:pt x="1454" y="1869"/>
                  <a:pt x="1453" y="1868"/>
                  <a:pt x="1453" y="1866"/>
                </a:cubicBezTo>
                <a:lnTo>
                  <a:pt x="1452" y="1857"/>
                </a:lnTo>
                <a:lnTo>
                  <a:pt x="1445" y="1850"/>
                </a:lnTo>
                <a:lnTo>
                  <a:pt x="1437" y="1841"/>
                </a:lnTo>
                <a:lnTo>
                  <a:pt x="1426" y="1840"/>
                </a:lnTo>
                <a:cubicBezTo>
                  <a:pt x="1425" y="1840"/>
                  <a:pt x="1424" y="1840"/>
                  <a:pt x="1422" y="1839"/>
                </a:cubicBezTo>
                <a:lnTo>
                  <a:pt x="1417" y="1836"/>
                </a:lnTo>
                <a:cubicBezTo>
                  <a:pt x="1416" y="1835"/>
                  <a:pt x="1415" y="1834"/>
                  <a:pt x="1414" y="1833"/>
                </a:cubicBezTo>
                <a:lnTo>
                  <a:pt x="1411" y="1828"/>
                </a:lnTo>
                <a:lnTo>
                  <a:pt x="1408" y="1821"/>
                </a:lnTo>
                <a:lnTo>
                  <a:pt x="1391" y="1799"/>
                </a:lnTo>
                <a:cubicBezTo>
                  <a:pt x="1390" y="1798"/>
                  <a:pt x="1389" y="1798"/>
                  <a:pt x="1388" y="1797"/>
                </a:cubicBezTo>
                <a:lnTo>
                  <a:pt x="1382" y="1789"/>
                </a:lnTo>
                <a:cubicBezTo>
                  <a:pt x="1381" y="1789"/>
                  <a:pt x="1381" y="1788"/>
                  <a:pt x="1381" y="1787"/>
                </a:cubicBezTo>
                <a:lnTo>
                  <a:pt x="1379" y="1782"/>
                </a:lnTo>
                <a:cubicBezTo>
                  <a:pt x="1378" y="1782"/>
                  <a:pt x="1378" y="1781"/>
                  <a:pt x="1377" y="1780"/>
                </a:cubicBezTo>
                <a:lnTo>
                  <a:pt x="1368" y="1772"/>
                </a:lnTo>
                <a:cubicBezTo>
                  <a:pt x="1367" y="1774"/>
                  <a:pt x="1365" y="1775"/>
                  <a:pt x="1363" y="1775"/>
                </a:cubicBezTo>
                <a:lnTo>
                  <a:pt x="1359" y="1776"/>
                </a:lnTo>
                <a:cubicBezTo>
                  <a:pt x="1358" y="1776"/>
                  <a:pt x="1358" y="1776"/>
                  <a:pt x="1357" y="1776"/>
                </a:cubicBezTo>
                <a:lnTo>
                  <a:pt x="1340" y="1772"/>
                </a:lnTo>
                <a:cubicBezTo>
                  <a:pt x="1339" y="1772"/>
                  <a:pt x="1338" y="1771"/>
                  <a:pt x="1337" y="1771"/>
                </a:cubicBezTo>
                <a:lnTo>
                  <a:pt x="1334" y="1767"/>
                </a:lnTo>
                <a:cubicBezTo>
                  <a:pt x="1333" y="1767"/>
                  <a:pt x="1333" y="1766"/>
                  <a:pt x="1332" y="1765"/>
                </a:cubicBezTo>
                <a:lnTo>
                  <a:pt x="1324" y="1750"/>
                </a:lnTo>
                <a:lnTo>
                  <a:pt x="1317" y="1746"/>
                </a:lnTo>
                <a:cubicBezTo>
                  <a:pt x="1316" y="1746"/>
                  <a:pt x="1316" y="1746"/>
                  <a:pt x="1315" y="1745"/>
                </a:cubicBezTo>
                <a:lnTo>
                  <a:pt x="1311" y="1742"/>
                </a:lnTo>
                <a:cubicBezTo>
                  <a:pt x="1310" y="1741"/>
                  <a:pt x="1310" y="1741"/>
                  <a:pt x="1309" y="1740"/>
                </a:cubicBezTo>
                <a:lnTo>
                  <a:pt x="1307" y="1735"/>
                </a:lnTo>
                <a:cubicBezTo>
                  <a:pt x="1307" y="1735"/>
                  <a:pt x="1306" y="1734"/>
                  <a:pt x="1306" y="1733"/>
                </a:cubicBezTo>
                <a:lnTo>
                  <a:pt x="1305" y="1728"/>
                </a:lnTo>
                <a:lnTo>
                  <a:pt x="1304" y="1718"/>
                </a:lnTo>
                <a:cubicBezTo>
                  <a:pt x="1303" y="1718"/>
                  <a:pt x="1302" y="1717"/>
                  <a:pt x="1301" y="1716"/>
                </a:cubicBezTo>
                <a:lnTo>
                  <a:pt x="1296" y="1710"/>
                </a:lnTo>
                <a:lnTo>
                  <a:pt x="1293" y="1702"/>
                </a:lnTo>
                <a:lnTo>
                  <a:pt x="1290" y="1690"/>
                </a:lnTo>
                <a:lnTo>
                  <a:pt x="1287" y="1688"/>
                </a:lnTo>
                <a:cubicBezTo>
                  <a:pt x="1286" y="1688"/>
                  <a:pt x="1285" y="1687"/>
                  <a:pt x="1284" y="1686"/>
                </a:cubicBezTo>
                <a:lnTo>
                  <a:pt x="1283" y="1684"/>
                </a:lnTo>
                <a:cubicBezTo>
                  <a:pt x="1281" y="1682"/>
                  <a:pt x="1281" y="1680"/>
                  <a:pt x="1281" y="1678"/>
                </a:cubicBezTo>
                <a:cubicBezTo>
                  <a:pt x="1280" y="1676"/>
                  <a:pt x="1279" y="1674"/>
                  <a:pt x="1280" y="1671"/>
                </a:cubicBezTo>
                <a:lnTo>
                  <a:pt x="1281" y="1670"/>
                </a:lnTo>
                <a:lnTo>
                  <a:pt x="1267" y="1661"/>
                </a:lnTo>
                <a:lnTo>
                  <a:pt x="1259" y="1649"/>
                </a:lnTo>
                <a:lnTo>
                  <a:pt x="1258" y="1644"/>
                </a:lnTo>
                <a:cubicBezTo>
                  <a:pt x="1257" y="1642"/>
                  <a:pt x="1258" y="1640"/>
                  <a:pt x="1258" y="1638"/>
                </a:cubicBezTo>
                <a:lnTo>
                  <a:pt x="1261" y="1634"/>
                </a:lnTo>
                <a:cubicBezTo>
                  <a:pt x="1262" y="1632"/>
                  <a:pt x="1263" y="1631"/>
                  <a:pt x="1265" y="1630"/>
                </a:cubicBezTo>
                <a:lnTo>
                  <a:pt x="1272" y="1627"/>
                </a:lnTo>
                <a:lnTo>
                  <a:pt x="1272" y="1619"/>
                </a:lnTo>
                <a:cubicBezTo>
                  <a:pt x="1272" y="1619"/>
                  <a:pt x="1272" y="1618"/>
                  <a:pt x="1272" y="1617"/>
                </a:cubicBezTo>
                <a:lnTo>
                  <a:pt x="1273" y="1613"/>
                </a:lnTo>
                <a:cubicBezTo>
                  <a:pt x="1274" y="1611"/>
                  <a:pt x="1275" y="1609"/>
                  <a:pt x="1277" y="1608"/>
                </a:cubicBezTo>
                <a:cubicBezTo>
                  <a:pt x="1278" y="1608"/>
                  <a:pt x="1279" y="1607"/>
                  <a:pt x="1280" y="1607"/>
                </a:cubicBezTo>
                <a:lnTo>
                  <a:pt x="1285" y="1596"/>
                </a:lnTo>
                <a:lnTo>
                  <a:pt x="1277" y="1592"/>
                </a:lnTo>
                <a:cubicBezTo>
                  <a:pt x="1274" y="1590"/>
                  <a:pt x="1273" y="1587"/>
                  <a:pt x="1273" y="1584"/>
                </a:cubicBezTo>
                <a:lnTo>
                  <a:pt x="1273" y="1581"/>
                </a:lnTo>
                <a:cubicBezTo>
                  <a:pt x="1273" y="1580"/>
                  <a:pt x="1274" y="1580"/>
                  <a:pt x="1274" y="1579"/>
                </a:cubicBezTo>
                <a:lnTo>
                  <a:pt x="1274" y="1578"/>
                </a:lnTo>
                <a:lnTo>
                  <a:pt x="1271" y="1577"/>
                </a:lnTo>
                <a:cubicBezTo>
                  <a:pt x="1269" y="1577"/>
                  <a:pt x="1267" y="1576"/>
                  <a:pt x="1266" y="1575"/>
                </a:cubicBezTo>
                <a:lnTo>
                  <a:pt x="1264" y="1573"/>
                </a:lnTo>
                <a:lnTo>
                  <a:pt x="1235" y="1558"/>
                </a:lnTo>
                <a:cubicBezTo>
                  <a:pt x="1233" y="1557"/>
                  <a:pt x="1232" y="1555"/>
                  <a:pt x="1231" y="1553"/>
                </a:cubicBezTo>
                <a:lnTo>
                  <a:pt x="1231" y="1551"/>
                </a:lnTo>
                <a:cubicBezTo>
                  <a:pt x="1230" y="1550"/>
                  <a:pt x="1230" y="1549"/>
                  <a:pt x="1230" y="1549"/>
                </a:cubicBezTo>
                <a:lnTo>
                  <a:pt x="1230" y="1545"/>
                </a:lnTo>
                <a:lnTo>
                  <a:pt x="1222" y="1539"/>
                </a:lnTo>
                <a:cubicBezTo>
                  <a:pt x="1221" y="1538"/>
                  <a:pt x="1220" y="1537"/>
                  <a:pt x="1220" y="1536"/>
                </a:cubicBezTo>
                <a:lnTo>
                  <a:pt x="1218" y="1531"/>
                </a:lnTo>
                <a:cubicBezTo>
                  <a:pt x="1218" y="1530"/>
                  <a:pt x="1218" y="1529"/>
                  <a:pt x="1218" y="1528"/>
                </a:cubicBezTo>
                <a:lnTo>
                  <a:pt x="1218" y="1524"/>
                </a:lnTo>
                <a:lnTo>
                  <a:pt x="1219" y="1517"/>
                </a:lnTo>
                <a:lnTo>
                  <a:pt x="1217" y="1512"/>
                </a:lnTo>
                <a:lnTo>
                  <a:pt x="1213" y="1506"/>
                </a:lnTo>
                <a:lnTo>
                  <a:pt x="1204" y="1501"/>
                </a:lnTo>
                <a:cubicBezTo>
                  <a:pt x="1203" y="1500"/>
                  <a:pt x="1202" y="1499"/>
                  <a:pt x="1201" y="1498"/>
                </a:cubicBezTo>
                <a:lnTo>
                  <a:pt x="1199" y="1494"/>
                </a:lnTo>
                <a:cubicBezTo>
                  <a:pt x="1198" y="1492"/>
                  <a:pt x="1198" y="1488"/>
                  <a:pt x="1200" y="1486"/>
                </a:cubicBezTo>
                <a:lnTo>
                  <a:pt x="1202" y="1482"/>
                </a:lnTo>
                <a:cubicBezTo>
                  <a:pt x="1203" y="1481"/>
                  <a:pt x="1203" y="1481"/>
                  <a:pt x="1204" y="1480"/>
                </a:cubicBezTo>
                <a:lnTo>
                  <a:pt x="1203" y="1477"/>
                </a:lnTo>
                <a:lnTo>
                  <a:pt x="1200" y="1474"/>
                </a:lnTo>
                <a:cubicBezTo>
                  <a:pt x="1197" y="1471"/>
                  <a:pt x="1197" y="1468"/>
                  <a:pt x="1198" y="1465"/>
                </a:cubicBezTo>
                <a:cubicBezTo>
                  <a:pt x="1200" y="1462"/>
                  <a:pt x="1203" y="1460"/>
                  <a:pt x="1206" y="1460"/>
                </a:cubicBezTo>
                <a:lnTo>
                  <a:pt x="1220" y="1461"/>
                </a:lnTo>
                <a:cubicBezTo>
                  <a:pt x="1222" y="1461"/>
                  <a:pt x="1223" y="1462"/>
                  <a:pt x="1224" y="1463"/>
                </a:cubicBezTo>
                <a:lnTo>
                  <a:pt x="1228" y="1465"/>
                </a:lnTo>
                <a:cubicBezTo>
                  <a:pt x="1229" y="1466"/>
                  <a:pt x="1230" y="1468"/>
                  <a:pt x="1231" y="1469"/>
                </a:cubicBezTo>
                <a:lnTo>
                  <a:pt x="1232" y="1472"/>
                </a:lnTo>
                <a:cubicBezTo>
                  <a:pt x="1233" y="1473"/>
                  <a:pt x="1233" y="1474"/>
                  <a:pt x="1233" y="1475"/>
                </a:cubicBezTo>
                <a:lnTo>
                  <a:pt x="1233" y="1477"/>
                </a:lnTo>
                <a:lnTo>
                  <a:pt x="1236" y="1477"/>
                </a:lnTo>
                <a:cubicBezTo>
                  <a:pt x="1238" y="1477"/>
                  <a:pt x="1239" y="1478"/>
                  <a:pt x="1240" y="1478"/>
                </a:cubicBezTo>
                <a:cubicBezTo>
                  <a:pt x="1241" y="1479"/>
                  <a:pt x="1244" y="1481"/>
                  <a:pt x="1244" y="1482"/>
                </a:cubicBezTo>
                <a:cubicBezTo>
                  <a:pt x="1245" y="1483"/>
                  <a:pt x="1246" y="1486"/>
                  <a:pt x="1246" y="1488"/>
                </a:cubicBezTo>
                <a:cubicBezTo>
                  <a:pt x="1246" y="1488"/>
                  <a:pt x="1246" y="1489"/>
                  <a:pt x="1246" y="1490"/>
                </a:cubicBezTo>
                <a:lnTo>
                  <a:pt x="1248" y="1487"/>
                </a:lnTo>
                <a:lnTo>
                  <a:pt x="1248" y="1485"/>
                </a:lnTo>
                <a:cubicBezTo>
                  <a:pt x="1249" y="1483"/>
                  <a:pt x="1249" y="1482"/>
                  <a:pt x="1250" y="1481"/>
                </a:cubicBezTo>
                <a:lnTo>
                  <a:pt x="1251" y="1479"/>
                </a:lnTo>
                <a:cubicBezTo>
                  <a:pt x="1252" y="1478"/>
                  <a:pt x="1253" y="1477"/>
                  <a:pt x="1253" y="1477"/>
                </a:cubicBezTo>
                <a:lnTo>
                  <a:pt x="1256" y="1475"/>
                </a:lnTo>
                <a:lnTo>
                  <a:pt x="1261" y="1464"/>
                </a:lnTo>
                <a:cubicBezTo>
                  <a:pt x="1262" y="1464"/>
                  <a:pt x="1262" y="1463"/>
                  <a:pt x="1263" y="1463"/>
                </a:cubicBezTo>
                <a:lnTo>
                  <a:pt x="1265" y="1461"/>
                </a:lnTo>
                <a:cubicBezTo>
                  <a:pt x="1266" y="1460"/>
                  <a:pt x="1266" y="1460"/>
                  <a:pt x="1267" y="1459"/>
                </a:cubicBezTo>
                <a:lnTo>
                  <a:pt x="1273" y="1455"/>
                </a:lnTo>
                <a:cubicBezTo>
                  <a:pt x="1273" y="1455"/>
                  <a:pt x="1274" y="1455"/>
                  <a:pt x="1274" y="1454"/>
                </a:cubicBezTo>
                <a:cubicBezTo>
                  <a:pt x="1274" y="1454"/>
                  <a:pt x="1274" y="1454"/>
                  <a:pt x="1274" y="1453"/>
                </a:cubicBezTo>
                <a:lnTo>
                  <a:pt x="1275" y="1454"/>
                </a:lnTo>
                <a:cubicBezTo>
                  <a:pt x="1276" y="1453"/>
                  <a:pt x="1277" y="1453"/>
                  <a:pt x="1278" y="1453"/>
                </a:cubicBezTo>
                <a:lnTo>
                  <a:pt x="1275" y="1451"/>
                </a:lnTo>
                <a:cubicBezTo>
                  <a:pt x="1276" y="1450"/>
                  <a:pt x="1277" y="1446"/>
                  <a:pt x="1278" y="1446"/>
                </a:cubicBezTo>
                <a:lnTo>
                  <a:pt x="1285" y="1440"/>
                </a:lnTo>
                <a:cubicBezTo>
                  <a:pt x="1286" y="1439"/>
                  <a:pt x="1287" y="1439"/>
                  <a:pt x="1288" y="1438"/>
                </a:cubicBezTo>
                <a:lnTo>
                  <a:pt x="1296" y="1436"/>
                </a:lnTo>
                <a:lnTo>
                  <a:pt x="1312" y="1434"/>
                </a:lnTo>
                <a:cubicBezTo>
                  <a:pt x="1313" y="1434"/>
                  <a:pt x="1314" y="1434"/>
                  <a:pt x="1314" y="1435"/>
                </a:cubicBezTo>
                <a:lnTo>
                  <a:pt x="1323" y="1436"/>
                </a:lnTo>
                <a:lnTo>
                  <a:pt x="1326" y="1431"/>
                </a:lnTo>
                <a:lnTo>
                  <a:pt x="1329" y="1427"/>
                </a:lnTo>
                <a:cubicBezTo>
                  <a:pt x="1330" y="1426"/>
                  <a:pt x="1331" y="1426"/>
                  <a:pt x="1332" y="1425"/>
                </a:cubicBezTo>
                <a:lnTo>
                  <a:pt x="1335" y="1424"/>
                </a:lnTo>
                <a:cubicBezTo>
                  <a:pt x="1336" y="1424"/>
                  <a:pt x="1337" y="1424"/>
                  <a:pt x="1338" y="1424"/>
                </a:cubicBezTo>
                <a:lnTo>
                  <a:pt x="1341" y="1423"/>
                </a:lnTo>
                <a:lnTo>
                  <a:pt x="1343" y="1424"/>
                </a:lnTo>
                <a:lnTo>
                  <a:pt x="1344" y="1423"/>
                </a:lnTo>
                <a:cubicBezTo>
                  <a:pt x="1345" y="1422"/>
                  <a:pt x="1346" y="1422"/>
                  <a:pt x="1347" y="1422"/>
                </a:cubicBezTo>
                <a:cubicBezTo>
                  <a:pt x="1348" y="1421"/>
                  <a:pt x="1351" y="1421"/>
                  <a:pt x="1353" y="1422"/>
                </a:cubicBezTo>
                <a:lnTo>
                  <a:pt x="1356" y="1423"/>
                </a:lnTo>
                <a:lnTo>
                  <a:pt x="1374" y="1433"/>
                </a:lnTo>
                <a:lnTo>
                  <a:pt x="1378" y="1428"/>
                </a:lnTo>
                <a:lnTo>
                  <a:pt x="1379" y="1425"/>
                </a:lnTo>
                <a:lnTo>
                  <a:pt x="1380" y="1413"/>
                </a:lnTo>
                <a:cubicBezTo>
                  <a:pt x="1380" y="1411"/>
                  <a:pt x="1382" y="1409"/>
                  <a:pt x="1384" y="1407"/>
                </a:cubicBezTo>
                <a:cubicBezTo>
                  <a:pt x="1384" y="1407"/>
                  <a:pt x="1387" y="1405"/>
                  <a:pt x="1388" y="1405"/>
                </a:cubicBezTo>
                <a:cubicBezTo>
                  <a:pt x="1388" y="1405"/>
                  <a:pt x="1389" y="1405"/>
                  <a:pt x="1390" y="1405"/>
                </a:cubicBezTo>
                <a:cubicBezTo>
                  <a:pt x="1391" y="1405"/>
                  <a:pt x="1392" y="1405"/>
                  <a:pt x="1393" y="1405"/>
                </a:cubicBezTo>
                <a:cubicBezTo>
                  <a:pt x="1394" y="1405"/>
                  <a:pt x="1397" y="1406"/>
                  <a:pt x="1398" y="1406"/>
                </a:cubicBezTo>
                <a:lnTo>
                  <a:pt x="1404" y="1405"/>
                </a:lnTo>
                <a:cubicBezTo>
                  <a:pt x="1405" y="1404"/>
                  <a:pt x="1406" y="1404"/>
                  <a:pt x="1408" y="1404"/>
                </a:cubicBezTo>
                <a:lnTo>
                  <a:pt x="1415" y="1405"/>
                </a:lnTo>
                <a:lnTo>
                  <a:pt x="1416" y="1404"/>
                </a:lnTo>
                <a:lnTo>
                  <a:pt x="1418" y="1400"/>
                </a:lnTo>
                <a:lnTo>
                  <a:pt x="1424" y="1384"/>
                </a:lnTo>
                <a:cubicBezTo>
                  <a:pt x="1425" y="1380"/>
                  <a:pt x="1429" y="1378"/>
                  <a:pt x="1432" y="1379"/>
                </a:cubicBezTo>
                <a:lnTo>
                  <a:pt x="1436" y="1379"/>
                </a:lnTo>
                <a:cubicBezTo>
                  <a:pt x="1437" y="1379"/>
                  <a:pt x="1439" y="1380"/>
                  <a:pt x="1440" y="1380"/>
                </a:cubicBezTo>
                <a:lnTo>
                  <a:pt x="1440" y="1381"/>
                </a:lnTo>
                <a:lnTo>
                  <a:pt x="1442" y="1376"/>
                </a:lnTo>
                <a:cubicBezTo>
                  <a:pt x="1443" y="1375"/>
                  <a:pt x="1443" y="1375"/>
                  <a:pt x="1444" y="1374"/>
                </a:cubicBezTo>
                <a:lnTo>
                  <a:pt x="1451" y="1369"/>
                </a:lnTo>
                <a:cubicBezTo>
                  <a:pt x="1451" y="1368"/>
                  <a:pt x="1452" y="1367"/>
                  <a:pt x="1453" y="1366"/>
                </a:cubicBezTo>
                <a:cubicBezTo>
                  <a:pt x="1455" y="1365"/>
                  <a:pt x="1459" y="1364"/>
                  <a:pt x="1461" y="1365"/>
                </a:cubicBezTo>
                <a:lnTo>
                  <a:pt x="1463" y="1366"/>
                </a:lnTo>
                <a:cubicBezTo>
                  <a:pt x="1465" y="1366"/>
                  <a:pt x="1466" y="1367"/>
                  <a:pt x="1467" y="1368"/>
                </a:cubicBezTo>
                <a:lnTo>
                  <a:pt x="1468" y="1370"/>
                </a:lnTo>
                <a:lnTo>
                  <a:pt x="1471" y="1374"/>
                </a:lnTo>
                <a:lnTo>
                  <a:pt x="1474" y="1370"/>
                </a:lnTo>
                <a:cubicBezTo>
                  <a:pt x="1474" y="1370"/>
                  <a:pt x="1474" y="1369"/>
                  <a:pt x="1475" y="1369"/>
                </a:cubicBezTo>
                <a:cubicBezTo>
                  <a:pt x="1474" y="1366"/>
                  <a:pt x="1475" y="1363"/>
                  <a:pt x="1478" y="1361"/>
                </a:cubicBezTo>
                <a:lnTo>
                  <a:pt x="1481" y="1359"/>
                </a:lnTo>
                <a:lnTo>
                  <a:pt x="1480" y="1357"/>
                </a:lnTo>
                <a:cubicBezTo>
                  <a:pt x="1478" y="1353"/>
                  <a:pt x="1479" y="1348"/>
                  <a:pt x="1483" y="1346"/>
                </a:cubicBezTo>
                <a:lnTo>
                  <a:pt x="1491" y="1341"/>
                </a:lnTo>
                <a:cubicBezTo>
                  <a:pt x="1492" y="1341"/>
                  <a:pt x="1492" y="1341"/>
                  <a:pt x="1493" y="1340"/>
                </a:cubicBezTo>
                <a:lnTo>
                  <a:pt x="1502" y="1339"/>
                </a:lnTo>
                <a:lnTo>
                  <a:pt x="1523" y="1338"/>
                </a:lnTo>
                <a:lnTo>
                  <a:pt x="1530" y="1336"/>
                </a:lnTo>
                <a:lnTo>
                  <a:pt x="1536" y="1335"/>
                </a:lnTo>
                <a:lnTo>
                  <a:pt x="1545" y="1336"/>
                </a:lnTo>
                <a:lnTo>
                  <a:pt x="1546" y="1336"/>
                </a:lnTo>
                <a:lnTo>
                  <a:pt x="1550" y="1333"/>
                </a:lnTo>
                <a:lnTo>
                  <a:pt x="1550" y="1332"/>
                </a:lnTo>
                <a:cubicBezTo>
                  <a:pt x="1550" y="1331"/>
                  <a:pt x="1550" y="1330"/>
                  <a:pt x="1550" y="1329"/>
                </a:cubicBezTo>
                <a:lnTo>
                  <a:pt x="1551" y="1326"/>
                </a:lnTo>
                <a:cubicBezTo>
                  <a:pt x="1551" y="1325"/>
                  <a:pt x="1552" y="1324"/>
                  <a:pt x="1553" y="1323"/>
                </a:cubicBezTo>
                <a:lnTo>
                  <a:pt x="1554" y="1321"/>
                </a:lnTo>
                <a:cubicBezTo>
                  <a:pt x="1556" y="1319"/>
                  <a:pt x="1558" y="1318"/>
                  <a:pt x="1560" y="1318"/>
                </a:cubicBezTo>
                <a:cubicBezTo>
                  <a:pt x="1561" y="1318"/>
                  <a:pt x="1562" y="1318"/>
                  <a:pt x="1563" y="1318"/>
                </a:cubicBezTo>
                <a:lnTo>
                  <a:pt x="1565" y="1315"/>
                </a:lnTo>
                <a:cubicBezTo>
                  <a:pt x="1566" y="1315"/>
                  <a:pt x="1566" y="1314"/>
                  <a:pt x="1567" y="1314"/>
                </a:cubicBezTo>
                <a:lnTo>
                  <a:pt x="1569" y="1312"/>
                </a:lnTo>
                <a:cubicBezTo>
                  <a:pt x="1570" y="1312"/>
                  <a:pt x="1571" y="1311"/>
                  <a:pt x="1572" y="1311"/>
                </a:cubicBezTo>
                <a:lnTo>
                  <a:pt x="1576" y="1310"/>
                </a:lnTo>
                <a:cubicBezTo>
                  <a:pt x="1577" y="1310"/>
                  <a:pt x="1578" y="1310"/>
                  <a:pt x="1579" y="1310"/>
                </a:cubicBezTo>
                <a:lnTo>
                  <a:pt x="1586" y="1311"/>
                </a:lnTo>
                <a:lnTo>
                  <a:pt x="1586" y="1311"/>
                </a:lnTo>
                <a:lnTo>
                  <a:pt x="1616" y="1297"/>
                </a:lnTo>
                <a:lnTo>
                  <a:pt x="1621" y="1289"/>
                </a:lnTo>
                <a:cubicBezTo>
                  <a:pt x="1622" y="1288"/>
                  <a:pt x="1624" y="1287"/>
                  <a:pt x="1625" y="1287"/>
                </a:cubicBezTo>
                <a:lnTo>
                  <a:pt x="1632" y="1286"/>
                </a:lnTo>
                <a:cubicBezTo>
                  <a:pt x="1633" y="1286"/>
                  <a:pt x="1634" y="1285"/>
                  <a:pt x="1635" y="1286"/>
                </a:cubicBezTo>
                <a:lnTo>
                  <a:pt x="1647" y="1286"/>
                </a:lnTo>
                <a:lnTo>
                  <a:pt x="1647" y="1286"/>
                </a:lnTo>
                <a:lnTo>
                  <a:pt x="1642" y="1285"/>
                </a:lnTo>
                <a:cubicBezTo>
                  <a:pt x="1640" y="1284"/>
                  <a:pt x="1639" y="1284"/>
                  <a:pt x="1638" y="1283"/>
                </a:cubicBezTo>
                <a:lnTo>
                  <a:pt x="1633" y="1278"/>
                </a:lnTo>
                <a:cubicBezTo>
                  <a:pt x="1632" y="1276"/>
                  <a:pt x="1631" y="1275"/>
                  <a:pt x="1631" y="1273"/>
                </a:cubicBezTo>
                <a:lnTo>
                  <a:pt x="1629" y="1272"/>
                </a:lnTo>
                <a:cubicBezTo>
                  <a:pt x="1628" y="1272"/>
                  <a:pt x="1627" y="1272"/>
                  <a:pt x="1626" y="1271"/>
                </a:cubicBezTo>
                <a:lnTo>
                  <a:pt x="1624" y="1270"/>
                </a:lnTo>
                <a:cubicBezTo>
                  <a:pt x="1622" y="1268"/>
                  <a:pt x="1620" y="1267"/>
                  <a:pt x="1620" y="1264"/>
                </a:cubicBezTo>
                <a:cubicBezTo>
                  <a:pt x="1619" y="1262"/>
                  <a:pt x="1620" y="1260"/>
                  <a:pt x="1622" y="1258"/>
                </a:cubicBezTo>
                <a:lnTo>
                  <a:pt x="1623" y="1256"/>
                </a:lnTo>
                <a:lnTo>
                  <a:pt x="1625" y="1249"/>
                </a:lnTo>
                <a:cubicBezTo>
                  <a:pt x="1626" y="1247"/>
                  <a:pt x="1626" y="1246"/>
                  <a:pt x="1627" y="1245"/>
                </a:cubicBezTo>
                <a:lnTo>
                  <a:pt x="1632" y="1241"/>
                </a:lnTo>
                <a:cubicBezTo>
                  <a:pt x="1633" y="1239"/>
                  <a:pt x="1635" y="1239"/>
                  <a:pt x="1637" y="1238"/>
                </a:cubicBezTo>
                <a:lnTo>
                  <a:pt x="1643" y="1237"/>
                </a:lnTo>
                <a:cubicBezTo>
                  <a:pt x="1644" y="1237"/>
                  <a:pt x="1645" y="1237"/>
                  <a:pt x="1647" y="1238"/>
                </a:cubicBezTo>
                <a:lnTo>
                  <a:pt x="1654" y="1240"/>
                </a:lnTo>
                <a:cubicBezTo>
                  <a:pt x="1655" y="1240"/>
                  <a:pt x="1656" y="1241"/>
                  <a:pt x="1657" y="1242"/>
                </a:cubicBezTo>
                <a:lnTo>
                  <a:pt x="1658" y="1243"/>
                </a:lnTo>
                <a:cubicBezTo>
                  <a:pt x="1659" y="1244"/>
                  <a:pt x="1659" y="1244"/>
                  <a:pt x="1660" y="1245"/>
                </a:cubicBezTo>
                <a:lnTo>
                  <a:pt x="1662" y="1244"/>
                </a:lnTo>
                <a:cubicBezTo>
                  <a:pt x="1663" y="1243"/>
                  <a:pt x="1664" y="1243"/>
                  <a:pt x="1665" y="1243"/>
                </a:cubicBezTo>
                <a:lnTo>
                  <a:pt x="1668" y="1243"/>
                </a:lnTo>
                <a:lnTo>
                  <a:pt x="1668" y="1243"/>
                </a:lnTo>
                <a:cubicBezTo>
                  <a:pt x="1670" y="1240"/>
                  <a:pt x="1672" y="1238"/>
                  <a:pt x="1676" y="1238"/>
                </a:cubicBezTo>
                <a:cubicBezTo>
                  <a:pt x="1680" y="1239"/>
                  <a:pt x="1682" y="1240"/>
                  <a:pt x="1683" y="1243"/>
                </a:cubicBezTo>
                <a:lnTo>
                  <a:pt x="1684" y="1246"/>
                </a:lnTo>
                <a:cubicBezTo>
                  <a:pt x="1685" y="1246"/>
                  <a:pt x="1685" y="1248"/>
                  <a:pt x="1685" y="1249"/>
                </a:cubicBezTo>
                <a:lnTo>
                  <a:pt x="1686" y="1249"/>
                </a:lnTo>
                <a:lnTo>
                  <a:pt x="1690" y="1250"/>
                </a:lnTo>
                <a:cubicBezTo>
                  <a:pt x="1691" y="1251"/>
                  <a:pt x="1692" y="1251"/>
                  <a:pt x="1693" y="1252"/>
                </a:cubicBezTo>
                <a:lnTo>
                  <a:pt x="1699" y="1258"/>
                </a:lnTo>
                <a:lnTo>
                  <a:pt x="1701" y="1261"/>
                </a:lnTo>
                <a:cubicBezTo>
                  <a:pt x="1701" y="1262"/>
                  <a:pt x="1702" y="1263"/>
                  <a:pt x="1702" y="1264"/>
                </a:cubicBezTo>
                <a:lnTo>
                  <a:pt x="1702" y="1267"/>
                </a:lnTo>
                <a:cubicBezTo>
                  <a:pt x="1702" y="1267"/>
                  <a:pt x="1703" y="1268"/>
                  <a:pt x="1702" y="1269"/>
                </a:cubicBezTo>
                <a:lnTo>
                  <a:pt x="1702" y="1274"/>
                </a:lnTo>
                <a:lnTo>
                  <a:pt x="1702" y="1274"/>
                </a:lnTo>
                <a:lnTo>
                  <a:pt x="1702" y="1274"/>
                </a:lnTo>
                <a:lnTo>
                  <a:pt x="1705" y="1274"/>
                </a:lnTo>
                <a:cubicBezTo>
                  <a:pt x="1708" y="1274"/>
                  <a:pt x="1711" y="1277"/>
                  <a:pt x="1712" y="1280"/>
                </a:cubicBezTo>
                <a:lnTo>
                  <a:pt x="1713" y="1283"/>
                </a:lnTo>
                <a:cubicBezTo>
                  <a:pt x="1714" y="1285"/>
                  <a:pt x="1714" y="1286"/>
                  <a:pt x="1713" y="1288"/>
                </a:cubicBezTo>
                <a:lnTo>
                  <a:pt x="1712" y="1292"/>
                </a:lnTo>
                <a:lnTo>
                  <a:pt x="1709" y="1299"/>
                </a:lnTo>
                <a:lnTo>
                  <a:pt x="1710" y="1300"/>
                </a:lnTo>
                <a:lnTo>
                  <a:pt x="1715" y="1302"/>
                </a:lnTo>
                <a:lnTo>
                  <a:pt x="1722" y="1307"/>
                </a:lnTo>
                <a:lnTo>
                  <a:pt x="1728" y="1308"/>
                </a:lnTo>
                <a:lnTo>
                  <a:pt x="1729" y="1308"/>
                </a:lnTo>
                <a:lnTo>
                  <a:pt x="1732" y="1300"/>
                </a:lnTo>
                <a:lnTo>
                  <a:pt x="1732" y="1296"/>
                </a:lnTo>
                <a:cubicBezTo>
                  <a:pt x="1732" y="1294"/>
                  <a:pt x="1733" y="1293"/>
                  <a:pt x="1733" y="1292"/>
                </a:cubicBezTo>
                <a:lnTo>
                  <a:pt x="1736" y="1287"/>
                </a:lnTo>
                <a:lnTo>
                  <a:pt x="1743" y="1279"/>
                </a:lnTo>
                <a:lnTo>
                  <a:pt x="1761" y="1233"/>
                </a:lnTo>
                <a:lnTo>
                  <a:pt x="1761" y="1228"/>
                </a:lnTo>
                <a:lnTo>
                  <a:pt x="1762" y="1224"/>
                </a:lnTo>
                <a:cubicBezTo>
                  <a:pt x="1762" y="1223"/>
                  <a:pt x="1762" y="1223"/>
                  <a:pt x="1762" y="1222"/>
                </a:cubicBezTo>
                <a:lnTo>
                  <a:pt x="1763" y="1220"/>
                </a:lnTo>
                <a:cubicBezTo>
                  <a:pt x="1764" y="1219"/>
                  <a:pt x="1764" y="1218"/>
                  <a:pt x="1765" y="1217"/>
                </a:cubicBezTo>
                <a:lnTo>
                  <a:pt x="1766" y="1217"/>
                </a:lnTo>
                <a:lnTo>
                  <a:pt x="1768" y="1198"/>
                </a:lnTo>
                <a:lnTo>
                  <a:pt x="1773" y="1184"/>
                </a:lnTo>
                <a:cubicBezTo>
                  <a:pt x="1772" y="1183"/>
                  <a:pt x="1772" y="1182"/>
                  <a:pt x="1772" y="1181"/>
                </a:cubicBezTo>
                <a:lnTo>
                  <a:pt x="1773" y="1174"/>
                </a:lnTo>
                <a:lnTo>
                  <a:pt x="1771" y="1171"/>
                </a:lnTo>
                <a:lnTo>
                  <a:pt x="1768" y="1167"/>
                </a:lnTo>
                <a:lnTo>
                  <a:pt x="1763" y="1159"/>
                </a:lnTo>
                <a:cubicBezTo>
                  <a:pt x="1763" y="1159"/>
                  <a:pt x="1763" y="1158"/>
                  <a:pt x="1762" y="1157"/>
                </a:cubicBezTo>
                <a:lnTo>
                  <a:pt x="1761" y="1149"/>
                </a:lnTo>
                <a:lnTo>
                  <a:pt x="1759" y="1127"/>
                </a:lnTo>
                <a:cubicBezTo>
                  <a:pt x="1759" y="1125"/>
                  <a:pt x="1759" y="1124"/>
                  <a:pt x="1759" y="1123"/>
                </a:cubicBezTo>
                <a:lnTo>
                  <a:pt x="1760" y="1122"/>
                </a:lnTo>
                <a:lnTo>
                  <a:pt x="1755" y="1118"/>
                </a:lnTo>
                <a:lnTo>
                  <a:pt x="1738" y="1111"/>
                </a:lnTo>
                <a:lnTo>
                  <a:pt x="1734" y="1108"/>
                </a:lnTo>
                <a:lnTo>
                  <a:pt x="1722" y="1104"/>
                </a:lnTo>
                <a:cubicBezTo>
                  <a:pt x="1721" y="1104"/>
                  <a:pt x="1720" y="1103"/>
                  <a:pt x="1719" y="1102"/>
                </a:cubicBezTo>
                <a:lnTo>
                  <a:pt x="1715" y="1098"/>
                </a:lnTo>
                <a:cubicBezTo>
                  <a:pt x="1714" y="1097"/>
                  <a:pt x="1713" y="1095"/>
                  <a:pt x="1713" y="1094"/>
                </a:cubicBezTo>
                <a:lnTo>
                  <a:pt x="1712" y="1088"/>
                </a:lnTo>
                <a:cubicBezTo>
                  <a:pt x="1711" y="1087"/>
                  <a:pt x="1711" y="1086"/>
                  <a:pt x="1712" y="1085"/>
                </a:cubicBezTo>
                <a:lnTo>
                  <a:pt x="1713" y="1079"/>
                </a:lnTo>
                <a:cubicBezTo>
                  <a:pt x="1714" y="1078"/>
                  <a:pt x="1714" y="1077"/>
                  <a:pt x="1714" y="1076"/>
                </a:cubicBezTo>
                <a:lnTo>
                  <a:pt x="1719" y="1067"/>
                </a:lnTo>
                <a:lnTo>
                  <a:pt x="1719" y="1060"/>
                </a:lnTo>
                <a:lnTo>
                  <a:pt x="1716" y="1052"/>
                </a:lnTo>
                <a:lnTo>
                  <a:pt x="1708" y="1045"/>
                </a:lnTo>
                <a:lnTo>
                  <a:pt x="1702" y="1039"/>
                </a:lnTo>
                <a:cubicBezTo>
                  <a:pt x="1702" y="1038"/>
                  <a:pt x="1701" y="1037"/>
                  <a:pt x="1701" y="1036"/>
                </a:cubicBezTo>
                <a:lnTo>
                  <a:pt x="1699" y="1028"/>
                </a:lnTo>
                <a:lnTo>
                  <a:pt x="1697" y="1020"/>
                </a:lnTo>
                <a:lnTo>
                  <a:pt x="1695" y="1018"/>
                </a:lnTo>
                <a:cubicBezTo>
                  <a:pt x="1694" y="1017"/>
                  <a:pt x="1693" y="1016"/>
                  <a:pt x="1693" y="1016"/>
                </a:cubicBezTo>
                <a:lnTo>
                  <a:pt x="1690" y="1011"/>
                </a:lnTo>
                <a:cubicBezTo>
                  <a:pt x="1689" y="1010"/>
                  <a:pt x="1688" y="1008"/>
                  <a:pt x="1688" y="1007"/>
                </a:cubicBezTo>
                <a:lnTo>
                  <a:pt x="1688" y="1000"/>
                </a:lnTo>
                <a:cubicBezTo>
                  <a:pt x="1688" y="999"/>
                  <a:pt x="1688" y="997"/>
                  <a:pt x="1689" y="996"/>
                </a:cubicBezTo>
                <a:lnTo>
                  <a:pt x="1691" y="991"/>
                </a:lnTo>
                <a:cubicBezTo>
                  <a:pt x="1691" y="990"/>
                  <a:pt x="1692" y="989"/>
                  <a:pt x="1693" y="989"/>
                </a:cubicBezTo>
                <a:lnTo>
                  <a:pt x="1707" y="973"/>
                </a:lnTo>
                <a:lnTo>
                  <a:pt x="1709" y="968"/>
                </a:lnTo>
                <a:lnTo>
                  <a:pt x="1710" y="964"/>
                </a:lnTo>
                <a:lnTo>
                  <a:pt x="1711" y="946"/>
                </a:lnTo>
                <a:cubicBezTo>
                  <a:pt x="1711" y="946"/>
                  <a:pt x="1711" y="945"/>
                  <a:pt x="1711" y="944"/>
                </a:cubicBezTo>
                <a:lnTo>
                  <a:pt x="1712" y="941"/>
                </a:lnTo>
                <a:lnTo>
                  <a:pt x="1717" y="929"/>
                </a:lnTo>
                <a:lnTo>
                  <a:pt x="1718" y="925"/>
                </a:lnTo>
                <a:cubicBezTo>
                  <a:pt x="1718" y="925"/>
                  <a:pt x="1718" y="924"/>
                  <a:pt x="1719" y="923"/>
                </a:cubicBezTo>
                <a:lnTo>
                  <a:pt x="1720" y="922"/>
                </a:lnTo>
                <a:lnTo>
                  <a:pt x="1713" y="917"/>
                </a:lnTo>
                <a:cubicBezTo>
                  <a:pt x="1712" y="916"/>
                  <a:pt x="1711" y="915"/>
                  <a:pt x="1711" y="914"/>
                </a:cubicBezTo>
                <a:lnTo>
                  <a:pt x="1709" y="909"/>
                </a:lnTo>
                <a:cubicBezTo>
                  <a:pt x="1708" y="908"/>
                  <a:pt x="1708" y="906"/>
                  <a:pt x="1708" y="905"/>
                </a:cubicBezTo>
                <a:lnTo>
                  <a:pt x="1709" y="897"/>
                </a:lnTo>
                <a:lnTo>
                  <a:pt x="1712" y="889"/>
                </a:lnTo>
                <a:lnTo>
                  <a:pt x="1710" y="887"/>
                </a:lnTo>
                <a:cubicBezTo>
                  <a:pt x="1710" y="886"/>
                  <a:pt x="1709" y="884"/>
                  <a:pt x="1709" y="883"/>
                </a:cubicBezTo>
                <a:cubicBezTo>
                  <a:pt x="1709" y="881"/>
                  <a:pt x="1710" y="878"/>
                  <a:pt x="1711" y="876"/>
                </a:cubicBezTo>
                <a:lnTo>
                  <a:pt x="1713" y="873"/>
                </a:lnTo>
                <a:lnTo>
                  <a:pt x="1713" y="871"/>
                </a:lnTo>
                <a:lnTo>
                  <a:pt x="1712" y="870"/>
                </a:lnTo>
                <a:lnTo>
                  <a:pt x="1697" y="864"/>
                </a:lnTo>
                <a:cubicBezTo>
                  <a:pt x="1696" y="863"/>
                  <a:pt x="1695" y="863"/>
                  <a:pt x="1694" y="862"/>
                </a:cubicBezTo>
                <a:lnTo>
                  <a:pt x="1690" y="857"/>
                </a:lnTo>
                <a:cubicBezTo>
                  <a:pt x="1688" y="855"/>
                  <a:pt x="1688" y="853"/>
                  <a:pt x="1688" y="850"/>
                </a:cubicBezTo>
                <a:lnTo>
                  <a:pt x="1689" y="847"/>
                </a:lnTo>
                <a:lnTo>
                  <a:pt x="1686" y="840"/>
                </a:lnTo>
                <a:lnTo>
                  <a:pt x="1681" y="825"/>
                </a:lnTo>
                <a:lnTo>
                  <a:pt x="1679" y="811"/>
                </a:lnTo>
                <a:cubicBezTo>
                  <a:pt x="1679" y="808"/>
                  <a:pt x="1680" y="806"/>
                  <a:pt x="1682" y="804"/>
                </a:cubicBezTo>
                <a:lnTo>
                  <a:pt x="1691" y="796"/>
                </a:lnTo>
                <a:lnTo>
                  <a:pt x="1697" y="786"/>
                </a:lnTo>
                <a:lnTo>
                  <a:pt x="1696" y="785"/>
                </a:lnTo>
                <a:cubicBezTo>
                  <a:pt x="1693" y="783"/>
                  <a:pt x="1693" y="781"/>
                  <a:pt x="1693" y="778"/>
                </a:cubicBezTo>
                <a:lnTo>
                  <a:pt x="1695" y="770"/>
                </a:lnTo>
                <a:lnTo>
                  <a:pt x="1698" y="763"/>
                </a:lnTo>
                <a:lnTo>
                  <a:pt x="1697" y="762"/>
                </a:lnTo>
                <a:cubicBezTo>
                  <a:pt x="1696" y="761"/>
                  <a:pt x="1695" y="760"/>
                  <a:pt x="1695" y="759"/>
                </a:cubicBezTo>
                <a:lnTo>
                  <a:pt x="1685" y="748"/>
                </a:lnTo>
                <a:lnTo>
                  <a:pt x="1675" y="744"/>
                </a:lnTo>
                <a:cubicBezTo>
                  <a:pt x="1673" y="744"/>
                  <a:pt x="1672" y="743"/>
                  <a:pt x="1671" y="741"/>
                </a:cubicBezTo>
                <a:lnTo>
                  <a:pt x="1665" y="734"/>
                </a:lnTo>
                <a:cubicBezTo>
                  <a:pt x="1664" y="734"/>
                  <a:pt x="1663" y="734"/>
                  <a:pt x="1663" y="733"/>
                </a:cubicBezTo>
                <a:lnTo>
                  <a:pt x="1661" y="731"/>
                </a:lnTo>
                <a:cubicBezTo>
                  <a:pt x="1660" y="730"/>
                  <a:pt x="1660" y="730"/>
                  <a:pt x="1659" y="729"/>
                </a:cubicBezTo>
                <a:lnTo>
                  <a:pt x="1650" y="714"/>
                </a:lnTo>
                <a:lnTo>
                  <a:pt x="1627" y="697"/>
                </a:lnTo>
                <a:cubicBezTo>
                  <a:pt x="1626" y="697"/>
                  <a:pt x="1625" y="696"/>
                  <a:pt x="1624" y="696"/>
                </a:cubicBezTo>
                <a:lnTo>
                  <a:pt x="1618" y="689"/>
                </a:lnTo>
                <a:lnTo>
                  <a:pt x="1615" y="689"/>
                </a:lnTo>
                <a:lnTo>
                  <a:pt x="1609" y="687"/>
                </a:lnTo>
                <a:cubicBezTo>
                  <a:pt x="1608" y="687"/>
                  <a:pt x="1608" y="686"/>
                  <a:pt x="1607" y="686"/>
                </a:cubicBezTo>
                <a:lnTo>
                  <a:pt x="1603" y="683"/>
                </a:lnTo>
                <a:cubicBezTo>
                  <a:pt x="1602" y="682"/>
                  <a:pt x="1602" y="681"/>
                  <a:pt x="1601" y="680"/>
                </a:cubicBezTo>
                <a:lnTo>
                  <a:pt x="1599" y="676"/>
                </a:lnTo>
                <a:cubicBezTo>
                  <a:pt x="1597" y="673"/>
                  <a:pt x="1598" y="669"/>
                  <a:pt x="1601" y="666"/>
                </a:cubicBezTo>
                <a:lnTo>
                  <a:pt x="1605" y="661"/>
                </a:lnTo>
                <a:lnTo>
                  <a:pt x="1606" y="657"/>
                </a:lnTo>
                <a:lnTo>
                  <a:pt x="1603" y="642"/>
                </a:lnTo>
                <a:cubicBezTo>
                  <a:pt x="1602" y="641"/>
                  <a:pt x="1602" y="640"/>
                  <a:pt x="1602" y="639"/>
                </a:cubicBezTo>
                <a:lnTo>
                  <a:pt x="1602" y="637"/>
                </a:lnTo>
                <a:cubicBezTo>
                  <a:pt x="1602" y="634"/>
                  <a:pt x="1603" y="632"/>
                  <a:pt x="1605" y="630"/>
                </a:cubicBezTo>
                <a:lnTo>
                  <a:pt x="1615" y="623"/>
                </a:lnTo>
                <a:lnTo>
                  <a:pt x="1628" y="616"/>
                </a:lnTo>
                <a:lnTo>
                  <a:pt x="1642" y="604"/>
                </a:lnTo>
                <a:lnTo>
                  <a:pt x="1644" y="599"/>
                </a:lnTo>
                <a:lnTo>
                  <a:pt x="1644" y="598"/>
                </a:lnTo>
                <a:lnTo>
                  <a:pt x="1650" y="580"/>
                </a:lnTo>
                <a:lnTo>
                  <a:pt x="1648" y="568"/>
                </a:lnTo>
                <a:cubicBezTo>
                  <a:pt x="1648" y="567"/>
                  <a:pt x="1648" y="566"/>
                  <a:pt x="1648" y="566"/>
                </a:cubicBezTo>
                <a:lnTo>
                  <a:pt x="1648" y="561"/>
                </a:lnTo>
                <a:lnTo>
                  <a:pt x="1650" y="556"/>
                </a:lnTo>
                <a:lnTo>
                  <a:pt x="1653" y="551"/>
                </a:lnTo>
                <a:cubicBezTo>
                  <a:pt x="1654" y="550"/>
                  <a:pt x="1655" y="549"/>
                  <a:pt x="1656" y="548"/>
                </a:cubicBezTo>
                <a:lnTo>
                  <a:pt x="1656" y="548"/>
                </a:lnTo>
                <a:lnTo>
                  <a:pt x="1659" y="543"/>
                </a:lnTo>
                <a:cubicBezTo>
                  <a:pt x="1658" y="543"/>
                  <a:pt x="1658" y="543"/>
                  <a:pt x="1658" y="543"/>
                </a:cubicBezTo>
                <a:lnTo>
                  <a:pt x="1657" y="541"/>
                </a:lnTo>
                <a:cubicBezTo>
                  <a:pt x="1656" y="541"/>
                  <a:pt x="1655" y="540"/>
                  <a:pt x="1655" y="539"/>
                </a:cubicBezTo>
                <a:lnTo>
                  <a:pt x="1654" y="537"/>
                </a:lnTo>
                <a:cubicBezTo>
                  <a:pt x="1653" y="536"/>
                  <a:pt x="1653" y="536"/>
                  <a:pt x="1653" y="535"/>
                </a:cubicBezTo>
                <a:lnTo>
                  <a:pt x="1652" y="532"/>
                </a:lnTo>
                <a:lnTo>
                  <a:pt x="1650" y="517"/>
                </a:lnTo>
                <a:lnTo>
                  <a:pt x="1646" y="498"/>
                </a:lnTo>
                <a:lnTo>
                  <a:pt x="1644" y="482"/>
                </a:lnTo>
                <a:lnTo>
                  <a:pt x="1641" y="476"/>
                </a:lnTo>
                <a:lnTo>
                  <a:pt x="1639" y="469"/>
                </a:lnTo>
                <a:lnTo>
                  <a:pt x="1635" y="462"/>
                </a:lnTo>
                <a:cubicBezTo>
                  <a:pt x="1634" y="462"/>
                  <a:pt x="1634" y="461"/>
                  <a:pt x="1633" y="460"/>
                </a:cubicBezTo>
                <a:lnTo>
                  <a:pt x="1632" y="453"/>
                </a:lnTo>
                <a:lnTo>
                  <a:pt x="1632" y="444"/>
                </a:lnTo>
                <a:lnTo>
                  <a:pt x="1632" y="432"/>
                </a:lnTo>
                <a:lnTo>
                  <a:pt x="1632" y="430"/>
                </a:lnTo>
                <a:lnTo>
                  <a:pt x="1626" y="413"/>
                </a:lnTo>
                <a:cubicBezTo>
                  <a:pt x="1625" y="411"/>
                  <a:pt x="1625" y="410"/>
                  <a:pt x="1625" y="408"/>
                </a:cubicBezTo>
                <a:lnTo>
                  <a:pt x="1626" y="403"/>
                </a:lnTo>
                <a:lnTo>
                  <a:pt x="1626" y="402"/>
                </a:lnTo>
                <a:lnTo>
                  <a:pt x="1619" y="399"/>
                </a:lnTo>
                <a:cubicBezTo>
                  <a:pt x="1617" y="398"/>
                  <a:pt x="1615" y="396"/>
                  <a:pt x="1615" y="393"/>
                </a:cubicBezTo>
                <a:cubicBezTo>
                  <a:pt x="1615" y="392"/>
                  <a:pt x="1615" y="391"/>
                  <a:pt x="1616" y="390"/>
                </a:cubicBezTo>
                <a:lnTo>
                  <a:pt x="1602" y="389"/>
                </a:lnTo>
                <a:cubicBezTo>
                  <a:pt x="1601" y="389"/>
                  <a:pt x="1600" y="389"/>
                  <a:pt x="1599" y="388"/>
                </a:cubicBezTo>
                <a:lnTo>
                  <a:pt x="1593" y="385"/>
                </a:lnTo>
                <a:lnTo>
                  <a:pt x="1590" y="385"/>
                </a:lnTo>
                <a:cubicBezTo>
                  <a:pt x="1587" y="385"/>
                  <a:pt x="1585" y="384"/>
                  <a:pt x="1584" y="383"/>
                </a:cubicBezTo>
                <a:cubicBezTo>
                  <a:pt x="1583" y="382"/>
                  <a:pt x="1582" y="382"/>
                  <a:pt x="1582" y="381"/>
                </a:cubicBezTo>
                <a:lnTo>
                  <a:pt x="1581" y="379"/>
                </a:lnTo>
                <a:lnTo>
                  <a:pt x="1577" y="379"/>
                </a:lnTo>
                <a:cubicBezTo>
                  <a:pt x="1576" y="378"/>
                  <a:pt x="1575" y="378"/>
                  <a:pt x="1574" y="377"/>
                </a:cubicBezTo>
                <a:lnTo>
                  <a:pt x="1562" y="367"/>
                </a:lnTo>
                <a:cubicBezTo>
                  <a:pt x="1560" y="367"/>
                  <a:pt x="1558" y="366"/>
                  <a:pt x="1557" y="365"/>
                </a:cubicBezTo>
                <a:lnTo>
                  <a:pt x="1554" y="362"/>
                </a:lnTo>
                <a:lnTo>
                  <a:pt x="1550" y="357"/>
                </a:lnTo>
                <a:cubicBezTo>
                  <a:pt x="1549" y="356"/>
                  <a:pt x="1549" y="355"/>
                  <a:pt x="1549" y="355"/>
                </a:cubicBezTo>
                <a:lnTo>
                  <a:pt x="1548" y="354"/>
                </a:lnTo>
                <a:lnTo>
                  <a:pt x="1543" y="352"/>
                </a:lnTo>
                <a:cubicBezTo>
                  <a:pt x="1541" y="351"/>
                  <a:pt x="1540" y="350"/>
                  <a:pt x="1539" y="348"/>
                </a:cubicBezTo>
                <a:lnTo>
                  <a:pt x="1537" y="344"/>
                </a:lnTo>
                <a:cubicBezTo>
                  <a:pt x="1536" y="342"/>
                  <a:pt x="1536" y="339"/>
                  <a:pt x="1537" y="337"/>
                </a:cubicBezTo>
                <a:lnTo>
                  <a:pt x="1539" y="333"/>
                </a:lnTo>
                <a:cubicBezTo>
                  <a:pt x="1540" y="332"/>
                  <a:pt x="1540" y="331"/>
                  <a:pt x="1541" y="330"/>
                </a:cubicBezTo>
                <a:lnTo>
                  <a:pt x="1554" y="319"/>
                </a:lnTo>
                <a:lnTo>
                  <a:pt x="1554" y="319"/>
                </a:lnTo>
                <a:cubicBezTo>
                  <a:pt x="1552" y="319"/>
                  <a:pt x="1550" y="319"/>
                  <a:pt x="1548" y="318"/>
                </a:cubicBezTo>
                <a:cubicBezTo>
                  <a:pt x="1546" y="316"/>
                  <a:pt x="1544" y="313"/>
                  <a:pt x="1544" y="310"/>
                </a:cubicBezTo>
                <a:lnTo>
                  <a:pt x="1544" y="308"/>
                </a:lnTo>
                <a:lnTo>
                  <a:pt x="1544" y="306"/>
                </a:lnTo>
                <a:lnTo>
                  <a:pt x="1540" y="304"/>
                </a:lnTo>
                <a:cubicBezTo>
                  <a:pt x="1540" y="304"/>
                  <a:pt x="1539" y="304"/>
                  <a:pt x="1539" y="303"/>
                </a:cubicBezTo>
                <a:cubicBezTo>
                  <a:pt x="1538" y="303"/>
                  <a:pt x="1536" y="301"/>
                  <a:pt x="1536" y="300"/>
                </a:cubicBezTo>
                <a:lnTo>
                  <a:pt x="1527" y="290"/>
                </a:lnTo>
                <a:cubicBezTo>
                  <a:pt x="1525" y="289"/>
                  <a:pt x="1524" y="286"/>
                  <a:pt x="1524" y="283"/>
                </a:cubicBezTo>
                <a:cubicBezTo>
                  <a:pt x="1524" y="281"/>
                  <a:pt x="1526" y="278"/>
                  <a:pt x="1528" y="277"/>
                </a:cubicBezTo>
                <a:lnTo>
                  <a:pt x="1531" y="275"/>
                </a:lnTo>
                <a:lnTo>
                  <a:pt x="1534" y="266"/>
                </a:lnTo>
                <a:cubicBezTo>
                  <a:pt x="1534" y="266"/>
                  <a:pt x="1534" y="265"/>
                  <a:pt x="1535" y="264"/>
                </a:cubicBezTo>
                <a:lnTo>
                  <a:pt x="1535" y="264"/>
                </a:lnTo>
                <a:lnTo>
                  <a:pt x="1524" y="254"/>
                </a:lnTo>
                <a:lnTo>
                  <a:pt x="1519" y="252"/>
                </a:lnTo>
                <a:cubicBezTo>
                  <a:pt x="1519" y="252"/>
                  <a:pt x="1518" y="252"/>
                  <a:pt x="1518" y="251"/>
                </a:cubicBezTo>
                <a:lnTo>
                  <a:pt x="1515" y="253"/>
                </a:lnTo>
                <a:lnTo>
                  <a:pt x="1508" y="257"/>
                </a:lnTo>
                <a:lnTo>
                  <a:pt x="1493" y="260"/>
                </a:lnTo>
                <a:cubicBezTo>
                  <a:pt x="1493" y="261"/>
                  <a:pt x="1494" y="262"/>
                  <a:pt x="1494" y="263"/>
                </a:cubicBezTo>
                <a:lnTo>
                  <a:pt x="1494" y="266"/>
                </a:lnTo>
                <a:cubicBezTo>
                  <a:pt x="1494" y="268"/>
                  <a:pt x="1493" y="270"/>
                  <a:pt x="1491" y="271"/>
                </a:cubicBezTo>
                <a:cubicBezTo>
                  <a:pt x="1490" y="273"/>
                  <a:pt x="1487" y="273"/>
                  <a:pt x="1485" y="274"/>
                </a:cubicBezTo>
                <a:lnTo>
                  <a:pt x="1481" y="274"/>
                </a:lnTo>
                <a:cubicBezTo>
                  <a:pt x="1479" y="274"/>
                  <a:pt x="1478" y="273"/>
                  <a:pt x="1477" y="272"/>
                </a:cubicBezTo>
                <a:lnTo>
                  <a:pt x="1473" y="270"/>
                </a:lnTo>
                <a:cubicBezTo>
                  <a:pt x="1472" y="269"/>
                  <a:pt x="1471" y="269"/>
                  <a:pt x="1471" y="268"/>
                </a:cubicBezTo>
                <a:lnTo>
                  <a:pt x="1465" y="258"/>
                </a:lnTo>
                <a:lnTo>
                  <a:pt x="1463" y="254"/>
                </a:lnTo>
                <a:cubicBezTo>
                  <a:pt x="1462" y="254"/>
                  <a:pt x="1460" y="254"/>
                  <a:pt x="1459" y="253"/>
                </a:cubicBezTo>
                <a:lnTo>
                  <a:pt x="1457" y="252"/>
                </a:lnTo>
                <a:cubicBezTo>
                  <a:pt x="1456" y="251"/>
                  <a:pt x="1455" y="250"/>
                  <a:pt x="1454" y="248"/>
                </a:cubicBezTo>
                <a:lnTo>
                  <a:pt x="1449" y="248"/>
                </a:lnTo>
                <a:cubicBezTo>
                  <a:pt x="1446" y="248"/>
                  <a:pt x="1443" y="246"/>
                  <a:pt x="1442" y="244"/>
                </a:cubicBezTo>
                <a:cubicBezTo>
                  <a:pt x="1441" y="241"/>
                  <a:pt x="1441" y="238"/>
                  <a:pt x="1443" y="236"/>
                </a:cubicBezTo>
                <a:cubicBezTo>
                  <a:pt x="1442" y="235"/>
                  <a:pt x="1442" y="235"/>
                  <a:pt x="1442" y="235"/>
                </a:cubicBezTo>
                <a:lnTo>
                  <a:pt x="1437" y="224"/>
                </a:lnTo>
                <a:lnTo>
                  <a:pt x="1435" y="223"/>
                </a:lnTo>
                <a:lnTo>
                  <a:pt x="1429" y="221"/>
                </a:lnTo>
                <a:cubicBezTo>
                  <a:pt x="1428" y="221"/>
                  <a:pt x="1428" y="221"/>
                  <a:pt x="1427" y="220"/>
                </a:cubicBezTo>
                <a:lnTo>
                  <a:pt x="1419" y="216"/>
                </a:lnTo>
                <a:lnTo>
                  <a:pt x="1415" y="216"/>
                </a:lnTo>
                <a:cubicBezTo>
                  <a:pt x="1411" y="217"/>
                  <a:pt x="1408" y="214"/>
                  <a:pt x="1407" y="211"/>
                </a:cubicBezTo>
                <a:lnTo>
                  <a:pt x="1407" y="211"/>
                </a:lnTo>
                <a:lnTo>
                  <a:pt x="1405" y="210"/>
                </a:lnTo>
                <a:cubicBezTo>
                  <a:pt x="1403" y="209"/>
                  <a:pt x="1401" y="207"/>
                  <a:pt x="1401" y="204"/>
                </a:cubicBezTo>
                <a:lnTo>
                  <a:pt x="1400" y="195"/>
                </a:lnTo>
                <a:lnTo>
                  <a:pt x="1395" y="188"/>
                </a:lnTo>
                <a:cubicBezTo>
                  <a:pt x="1395" y="187"/>
                  <a:pt x="1394" y="186"/>
                  <a:pt x="1394" y="185"/>
                </a:cubicBezTo>
                <a:lnTo>
                  <a:pt x="1394" y="180"/>
                </a:lnTo>
                <a:cubicBezTo>
                  <a:pt x="1393" y="178"/>
                  <a:pt x="1394" y="176"/>
                  <a:pt x="1394" y="174"/>
                </a:cubicBezTo>
                <a:lnTo>
                  <a:pt x="1395" y="174"/>
                </a:lnTo>
                <a:lnTo>
                  <a:pt x="1391" y="172"/>
                </a:lnTo>
                <a:cubicBezTo>
                  <a:pt x="1389" y="172"/>
                  <a:pt x="1388" y="171"/>
                  <a:pt x="1388" y="170"/>
                </a:cubicBezTo>
                <a:lnTo>
                  <a:pt x="1385" y="166"/>
                </a:lnTo>
                <a:cubicBezTo>
                  <a:pt x="1385" y="166"/>
                  <a:pt x="1385" y="165"/>
                  <a:pt x="1384" y="165"/>
                </a:cubicBezTo>
                <a:lnTo>
                  <a:pt x="1383" y="160"/>
                </a:lnTo>
                <a:lnTo>
                  <a:pt x="1374" y="167"/>
                </a:lnTo>
                <a:lnTo>
                  <a:pt x="1369" y="178"/>
                </a:lnTo>
                <a:cubicBezTo>
                  <a:pt x="1369" y="179"/>
                  <a:pt x="1368" y="180"/>
                  <a:pt x="1367" y="180"/>
                </a:cubicBezTo>
                <a:lnTo>
                  <a:pt x="1365" y="182"/>
                </a:lnTo>
                <a:cubicBezTo>
                  <a:pt x="1364" y="183"/>
                  <a:pt x="1363" y="183"/>
                  <a:pt x="1362" y="184"/>
                </a:cubicBezTo>
                <a:lnTo>
                  <a:pt x="1360" y="184"/>
                </a:lnTo>
                <a:cubicBezTo>
                  <a:pt x="1359" y="185"/>
                  <a:pt x="1358" y="185"/>
                  <a:pt x="1357" y="185"/>
                </a:cubicBezTo>
                <a:lnTo>
                  <a:pt x="1355" y="184"/>
                </a:lnTo>
                <a:lnTo>
                  <a:pt x="1354" y="185"/>
                </a:lnTo>
                <a:cubicBezTo>
                  <a:pt x="1351" y="186"/>
                  <a:pt x="1349" y="185"/>
                  <a:pt x="1346" y="183"/>
                </a:cubicBezTo>
                <a:lnTo>
                  <a:pt x="1345" y="182"/>
                </a:lnTo>
                <a:lnTo>
                  <a:pt x="1341" y="177"/>
                </a:lnTo>
                <a:lnTo>
                  <a:pt x="1339" y="177"/>
                </a:lnTo>
                <a:lnTo>
                  <a:pt x="1338" y="177"/>
                </a:lnTo>
                <a:cubicBezTo>
                  <a:pt x="1336" y="178"/>
                  <a:pt x="1333" y="178"/>
                  <a:pt x="1331" y="177"/>
                </a:cubicBezTo>
                <a:lnTo>
                  <a:pt x="1331" y="177"/>
                </a:lnTo>
                <a:cubicBezTo>
                  <a:pt x="1329" y="179"/>
                  <a:pt x="1325" y="181"/>
                  <a:pt x="1322" y="179"/>
                </a:cubicBezTo>
                <a:cubicBezTo>
                  <a:pt x="1321" y="179"/>
                  <a:pt x="1319" y="178"/>
                  <a:pt x="1319" y="177"/>
                </a:cubicBezTo>
                <a:lnTo>
                  <a:pt x="1317" y="178"/>
                </a:lnTo>
                <a:cubicBezTo>
                  <a:pt x="1316" y="179"/>
                  <a:pt x="1315" y="179"/>
                  <a:pt x="1315" y="179"/>
                </a:cubicBezTo>
                <a:lnTo>
                  <a:pt x="1309" y="181"/>
                </a:lnTo>
                <a:cubicBezTo>
                  <a:pt x="1308" y="181"/>
                  <a:pt x="1308" y="181"/>
                  <a:pt x="1307" y="181"/>
                </a:cubicBezTo>
                <a:cubicBezTo>
                  <a:pt x="1306" y="182"/>
                  <a:pt x="1305" y="183"/>
                  <a:pt x="1304" y="184"/>
                </a:cubicBezTo>
                <a:lnTo>
                  <a:pt x="1292" y="189"/>
                </a:lnTo>
                <a:lnTo>
                  <a:pt x="1292" y="191"/>
                </a:lnTo>
                <a:cubicBezTo>
                  <a:pt x="1292" y="192"/>
                  <a:pt x="1292" y="193"/>
                  <a:pt x="1291" y="194"/>
                </a:cubicBezTo>
                <a:cubicBezTo>
                  <a:pt x="1291" y="195"/>
                  <a:pt x="1289" y="198"/>
                  <a:pt x="1288" y="199"/>
                </a:cubicBezTo>
                <a:cubicBezTo>
                  <a:pt x="1287" y="199"/>
                  <a:pt x="1286" y="201"/>
                  <a:pt x="1285" y="201"/>
                </a:cubicBezTo>
                <a:lnTo>
                  <a:pt x="1284" y="201"/>
                </a:lnTo>
                <a:lnTo>
                  <a:pt x="1282" y="203"/>
                </a:lnTo>
                <a:cubicBezTo>
                  <a:pt x="1285" y="204"/>
                  <a:pt x="1287" y="206"/>
                  <a:pt x="1288" y="209"/>
                </a:cubicBezTo>
                <a:cubicBezTo>
                  <a:pt x="1289" y="212"/>
                  <a:pt x="1288" y="216"/>
                  <a:pt x="1285" y="218"/>
                </a:cubicBezTo>
                <a:lnTo>
                  <a:pt x="1281" y="220"/>
                </a:lnTo>
                <a:cubicBezTo>
                  <a:pt x="1279" y="221"/>
                  <a:pt x="1276" y="222"/>
                  <a:pt x="1274" y="221"/>
                </a:cubicBezTo>
                <a:lnTo>
                  <a:pt x="1269" y="220"/>
                </a:lnTo>
                <a:cubicBezTo>
                  <a:pt x="1269" y="220"/>
                  <a:pt x="1268" y="219"/>
                  <a:pt x="1267" y="219"/>
                </a:cubicBezTo>
                <a:lnTo>
                  <a:pt x="1258" y="213"/>
                </a:lnTo>
                <a:cubicBezTo>
                  <a:pt x="1257" y="212"/>
                  <a:pt x="1256" y="210"/>
                  <a:pt x="1255" y="208"/>
                </a:cubicBezTo>
                <a:lnTo>
                  <a:pt x="1253" y="210"/>
                </a:lnTo>
                <a:lnTo>
                  <a:pt x="1233" y="221"/>
                </a:lnTo>
                <a:lnTo>
                  <a:pt x="1230" y="227"/>
                </a:lnTo>
                <a:cubicBezTo>
                  <a:pt x="1229" y="228"/>
                  <a:pt x="1229" y="228"/>
                  <a:pt x="1228" y="229"/>
                </a:cubicBezTo>
                <a:lnTo>
                  <a:pt x="1225" y="231"/>
                </a:lnTo>
                <a:cubicBezTo>
                  <a:pt x="1225" y="231"/>
                  <a:pt x="1225" y="232"/>
                  <a:pt x="1226" y="232"/>
                </a:cubicBezTo>
                <a:cubicBezTo>
                  <a:pt x="1227" y="234"/>
                  <a:pt x="1227" y="236"/>
                  <a:pt x="1226" y="239"/>
                </a:cubicBezTo>
                <a:lnTo>
                  <a:pt x="1225" y="243"/>
                </a:lnTo>
                <a:cubicBezTo>
                  <a:pt x="1224" y="245"/>
                  <a:pt x="1223" y="246"/>
                  <a:pt x="1221" y="247"/>
                </a:cubicBezTo>
                <a:lnTo>
                  <a:pt x="1218" y="249"/>
                </a:lnTo>
                <a:lnTo>
                  <a:pt x="1221" y="260"/>
                </a:lnTo>
                <a:cubicBezTo>
                  <a:pt x="1222" y="264"/>
                  <a:pt x="1221" y="268"/>
                  <a:pt x="1218" y="270"/>
                </a:cubicBezTo>
                <a:cubicBezTo>
                  <a:pt x="1214" y="272"/>
                  <a:pt x="1210" y="272"/>
                  <a:pt x="1207" y="269"/>
                </a:cubicBezTo>
                <a:lnTo>
                  <a:pt x="1203" y="263"/>
                </a:lnTo>
                <a:cubicBezTo>
                  <a:pt x="1201" y="262"/>
                  <a:pt x="1201" y="260"/>
                  <a:pt x="1201" y="258"/>
                </a:cubicBezTo>
                <a:lnTo>
                  <a:pt x="1200" y="251"/>
                </a:lnTo>
                <a:lnTo>
                  <a:pt x="1201" y="244"/>
                </a:lnTo>
                <a:lnTo>
                  <a:pt x="1156" y="254"/>
                </a:lnTo>
                <a:cubicBezTo>
                  <a:pt x="1155" y="254"/>
                  <a:pt x="1154" y="254"/>
                  <a:pt x="1153" y="254"/>
                </a:cubicBezTo>
                <a:lnTo>
                  <a:pt x="1138" y="251"/>
                </a:lnTo>
                <a:lnTo>
                  <a:pt x="1133" y="252"/>
                </a:lnTo>
                <a:lnTo>
                  <a:pt x="1130" y="254"/>
                </a:lnTo>
                <a:lnTo>
                  <a:pt x="1126" y="261"/>
                </a:lnTo>
                <a:lnTo>
                  <a:pt x="1126" y="262"/>
                </a:lnTo>
                <a:cubicBezTo>
                  <a:pt x="1126" y="263"/>
                  <a:pt x="1126" y="264"/>
                  <a:pt x="1126" y="265"/>
                </a:cubicBezTo>
                <a:lnTo>
                  <a:pt x="1126" y="268"/>
                </a:lnTo>
                <a:lnTo>
                  <a:pt x="1124" y="274"/>
                </a:lnTo>
                <a:cubicBezTo>
                  <a:pt x="1123" y="274"/>
                  <a:pt x="1123" y="275"/>
                  <a:pt x="1122" y="276"/>
                </a:cubicBezTo>
                <a:cubicBezTo>
                  <a:pt x="1121" y="277"/>
                  <a:pt x="1119" y="279"/>
                  <a:pt x="1118" y="279"/>
                </a:cubicBezTo>
                <a:lnTo>
                  <a:pt x="1117" y="280"/>
                </a:lnTo>
                <a:lnTo>
                  <a:pt x="1115" y="286"/>
                </a:lnTo>
                <a:cubicBezTo>
                  <a:pt x="1114" y="287"/>
                  <a:pt x="1113" y="289"/>
                  <a:pt x="1112" y="289"/>
                </a:cubicBezTo>
                <a:lnTo>
                  <a:pt x="1108" y="292"/>
                </a:lnTo>
                <a:cubicBezTo>
                  <a:pt x="1107" y="293"/>
                  <a:pt x="1105" y="294"/>
                  <a:pt x="1104" y="294"/>
                </a:cubicBezTo>
                <a:lnTo>
                  <a:pt x="1104" y="294"/>
                </a:lnTo>
                <a:lnTo>
                  <a:pt x="1100" y="298"/>
                </a:lnTo>
                <a:lnTo>
                  <a:pt x="1100" y="300"/>
                </a:lnTo>
                <a:cubicBezTo>
                  <a:pt x="1101" y="302"/>
                  <a:pt x="1100" y="304"/>
                  <a:pt x="1099" y="306"/>
                </a:cubicBezTo>
                <a:cubicBezTo>
                  <a:pt x="1099" y="307"/>
                  <a:pt x="1097" y="308"/>
                  <a:pt x="1096" y="309"/>
                </a:cubicBezTo>
                <a:lnTo>
                  <a:pt x="1096" y="311"/>
                </a:lnTo>
                <a:cubicBezTo>
                  <a:pt x="1096" y="312"/>
                  <a:pt x="1096" y="313"/>
                  <a:pt x="1096" y="314"/>
                </a:cubicBezTo>
                <a:lnTo>
                  <a:pt x="1093" y="328"/>
                </a:lnTo>
                <a:cubicBezTo>
                  <a:pt x="1092" y="332"/>
                  <a:pt x="1089" y="335"/>
                  <a:pt x="1085" y="335"/>
                </a:cubicBezTo>
                <a:lnTo>
                  <a:pt x="1082" y="335"/>
                </a:lnTo>
                <a:cubicBezTo>
                  <a:pt x="1081" y="335"/>
                  <a:pt x="1079" y="335"/>
                  <a:pt x="1078" y="334"/>
                </a:cubicBezTo>
                <a:cubicBezTo>
                  <a:pt x="1077" y="333"/>
                  <a:pt x="1075" y="332"/>
                  <a:pt x="1075" y="331"/>
                </a:cubicBezTo>
                <a:lnTo>
                  <a:pt x="1069" y="324"/>
                </a:lnTo>
                <a:lnTo>
                  <a:pt x="1065" y="324"/>
                </a:lnTo>
                <a:cubicBezTo>
                  <a:pt x="1063" y="324"/>
                  <a:pt x="1061" y="323"/>
                  <a:pt x="1060" y="322"/>
                </a:cubicBezTo>
                <a:cubicBezTo>
                  <a:pt x="1060" y="321"/>
                  <a:pt x="1059" y="321"/>
                  <a:pt x="1059" y="321"/>
                </a:cubicBezTo>
                <a:lnTo>
                  <a:pt x="1058" y="322"/>
                </a:lnTo>
                <a:cubicBezTo>
                  <a:pt x="1057" y="323"/>
                  <a:pt x="1056" y="323"/>
                  <a:pt x="1055" y="323"/>
                </a:cubicBezTo>
                <a:cubicBezTo>
                  <a:pt x="1054" y="324"/>
                  <a:pt x="1051" y="324"/>
                  <a:pt x="1051" y="324"/>
                </a:cubicBezTo>
                <a:lnTo>
                  <a:pt x="1045" y="324"/>
                </a:lnTo>
                <a:cubicBezTo>
                  <a:pt x="1043" y="324"/>
                  <a:pt x="1042" y="323"/>
                  <a:pt x="1041" y="323"/>
                </a:cubicBezTo>
                <a:lnTo>
                  <a:pt x="1039" y="321"/>
                </a:lnTo>
                <a:cubicBezTo>
                  <a:pt x="1037" y="320"/>
                  <a:pt x="1035" y="318"/>
                  <a:pt x="1035" y="315"/>
                </a:cubicBezTo>
                <a:lnTo>
                  <a:pt x="1034" y="312"/>
                </a:lnTo>
                <a:lnTo>
                  <a:pt x="1035" y="308"/>
                </a:lnTo>
                <a:lnTo>
                  <a:pt x="1033" y="307"/>
                </a:lnTo>
                <a:cubicBezTo>
                  <a:pt x="1031" y="307"/>
                  <a:pt x="1029" y="305"/>
                  <a:pt x="1028" y="304"/>
                </a:cubicBezTo>
                <a:lnTo>
                  <a:pt x="1027" y="301"/>
                </a:lnTo>
                <a:cubicBezTo>
                  <a:pt x="1027" y="301"/>
                  <a:pt x="1026" y="300"/>
                  <a:pt x="1026" y="299"/>
                </a:cubicBezTo>
                <a:lnTo>
                  <a:pt x="1026" y="299"/>
                </a:lnTo>
                <a:lnTo>
                  <a:pt x="1008" y="301"/>
                </a:lnTo>
                <a:lnTo>
                  <a:pt x="999" y="306"/>
                </a:lnTo>
                <a:cubicBezTo>
                  <a:pt x="998" y="306"/>
                  <a:pt x="998" y="306"/>
                  <a:pt x="997" y="307"/>
                </a:cubicBezTo>
                <a:lnTo>
                  <a:pt x="993" y="307"/>
                </a:lnTo>
                <a:lnTo>
                  <a:pt x="985" y="315"/>
                </a:lnTo>
                <a:cubicBezTo>
                  <a:pt x="984" y="316"/>
                  <a:pt x="983" y="316"/>
                  <a:pt x="982" y="317"/>
                </a:cubicBezTo>
                <a:cubicBezTo>
                  <a:pt x="981" y="317"/>
                  <a:pt x="979" y="317"/>
                  <a:pt x="979" y="317"/>
                </a:cubicBezTo>
                <a:lnTo>
                  <a:pt x="976" y="317"/>
                </a:lnTo>
                <a:cubicBezTo>
                  <a:pt x="976" y="317"/>
                  <a:pt x="974" y="317"/>
                  <a:pt x="974" y="316"/>
                </a:cubicBezTo>
                <a:lnTo>
                  <a:pt x="971" y="316"/>
                </a:lnTo>
                <a:cubicBezTo>
                  <a:pt x="968" y="315"/>
                  <a:pt x="966" y="313"/>
                  <a:pt x="965" y="310"/>
                </a:cubicBezTo>
                <a:lnTo>
                  <a:pt x="965" y="305"/>
                </a:lnTo>
                <a:lnTo>
                  <a:pt x="962" y="306"/>
                </a:lnTo>
                <a:cubicBezTo>
                  <a:pt x="961" y="306"/>
                  <a:pt x="960" y="306"/>
                  <a:pt x="959" y="305"/>
                </a:cubicBezTo>
                <a:lnTo>
                  <a:pt x="954" y="303"/>
                </a:lnTo>
                <a:cubicBezTo>
                  <a:pt x="953" y="303"/>
                  <a:pt x="952" y="303"/>
                  <a:pt x="951" y="302"/>
                </a:cubicBezTo>
                <a:lnTo>
                  <a:pt x="947" y="299"/>
                </a:lnTo>
                <a:cubicBezTo>
                  <a:pt x="947" y="298"/>
                  <a:pt x="946" y="298"/>
                  <a:pt x="945" y="297"/>
                </a:cubicBezTo>
                <a:lnTo>
                  <a:pt x="943" y="292"/>
                </a:lnTo>
                <a:lnTo>
                  <a:pt x="939" y="284"/>
                </a:lnTo>
                <a:cubicBezTo>
                  <a:pt x="939" y="283"/>
                  <a:pt x="939" y="282"/>
                  <a:pt x="939" y="281"/>
                </a:cubicBezTo>
                <a:lnTo>
                  <a:pt x="939" y="279"/>
                </a:lnTo>
                <a:cubicBezTo>
                  <a:pt x="939" y="277"/>
                  <a:pt x="940" y="275"/>
                  <a:pt x="941" y="274"/>
                </a:cubicBezTo>
                <a:lnTo>
                  <a:pt x="943" y="272"/>
                </a:lnTo>
                <a:lnTo>
                  <a:pt x="950" y="261"/>
                </a:lnTo>
                <a:lnTo>
                  <a:pt x="951" y="259"/>
                </a:lnTo>
                <a:cubicBezTo>
                  <a:pt x="952" y="259"/>
                  <a:pt x="952" y="258"/>
                  <a:pt x="953" y="258"/>
                </a:cubicBezTo>
                <a:cubicBezTo>
                  <a:pt x="954" y="257"/>
                  <a:pt x="958" y="256"/>
                  <a:pt x="960" y="256"/>
                </a:cubicBezTo>
                <a:cubicBezTo>
                  <a:pt x="961" y="256"/>
                  <a:pt x="962" y="256"/>
                  <a:pt x="964" y="257"/>
                </a:cubicBezTo>
                <a:lnTo>
                  <a:pt x="965" y="257"/>
                </a:lnTo>
                <a:lnTo>
                  <a:pt x="972" y="254"/>
                </a:lnTo>
                <a:lnTo>
                  <a:pt x="979" y="245"/>
                </a:lnTo>
                <a:cubicBezTo>
                  <a:pt x="980" y="244"/>
                  <a:pt x="980" y="243"/>
                  <a:pt x="981" y="243"/>
                </a:cubicBezTo>
                <a:lnTo>
                  <a:pt x="1001" y="230"/>
                </a:lnTo>
                <a:cubicBezTo>
                  <a:pt x="1002" y="229"/>
                  <a:pt x="1002" y="228"/>
                  <a:pt x="1003" y="227"/>
                </a:cubicBezTo>
                <a:lnTo>
                  <a:pt x="1005" y="224"/>
                </a:lnTo>
                <a:lnTo>
                  <a:pt x="1006" y="221"/>
                </a:lnTo>
                <a:lnTo>
                  <a:pt x="1004" y="206"/>
                </a:lnTo>
                <a:cubicBezTo>
                  <a:pt x="1004" y="205"/>
                  <a:pt x="1004" y="204"/>
                  <a:pt x="1005" y="203"/>
                </a:cubicBezTo>
                <a:lnTo>
                  <a:pt x="1005" y="201"/>
                </a:lnTo>
                <a:lnTo>
                  <a:pt x="1004" y="197"/>
                </a:lnTo>
                <a:lnTo>
                  <a:pt x="1002" y="181"/>
                </a:lnTo>
                <a:cubicBezTo>
                  <a:pt x="1000" y="181"/>
                  <a:pt x="999" y="181"/>
                  <a:pt x="997" y="180"/>
                </a:cubicBezTo>
                <a:lnTo>
                  <a:pt x="996" y="179"/>
                </a:lnTo>
                <a:cubicBezTo>
                  <a:pt x="994" y="180"/>
                  <a:pt x="992" y="179"/>
                  <a:pt x="991" y="179"/>
                </a:cubicBezTo>
                <a:lnTo>
                  <a:pt x="987" y="177"/>
                </a:lnTo>
                <a:lnTo>
                  <a:pt x="987" y="177"/>
                </a:lnTo>
                <a:lnTo>
                  <a:pt x="985" y="177"/>
                </a:lnTo>
                <a:lnTo>
                  <a:pt x="979" y="180"/>
                </a:lnTo>
                <a:lnTo>
                  <a:pt x="974" y="183"/>
                </a:lnTo>
                <a:lnTo>
                  <a:pt x="964" y="193"/>
                </a:lnTo>
                <a:lnTo>
                  <a:pt x="956" y="198"/>
                </a:lnTo>
                <a:cubicBezTo>
                  <a:pt x="955" y="198"/>
                  <a:pt x="954" y="199"/>
                  <a:pt x="953" y="199"/>
                </a:cubicBezTo>
                <a:lnTo>
                  <a:pt x="944" y="201"/>
                </a:lnTo>
                <a:cubicBezTo>
                  <a:pt x="943" y="201"/>
                  <a:pt x="942" y="201"/>
                  <a:pt x="941" y="200"/>
                </a:cubicBezTo>
                <a:lnTo>
                  <a:pt x="933" y="198"/>
                </a:lnTo>
                <a:cubicBezTo>
                  <a:pt x="931" y="198"/>
                  <a:pt x="930" y="197"/>
                  <a:pt x="929" y="197"/>
                </a:cubicBezTo>
                <a:lnTo>
                  <a:pt x="913" y="181"/>
                </a:lnTo>
                <a:lnTo>
                  <a:pt x="883" y="168"/>
                </a:lnTo>
                <a:cubicBezTo>
                  <a:pt x="883" y="168"/>
                  <a:pt x="882" y="167"/>
                  <a:pt x="881" y="167"/>
                </a:cubicBezTo>
                <a:lnTo>
                  <a:pt x="868" y="157"/>
                </a:lnTo>
                <a:lnTo>
                  <a:pt x="864" y="156"/>
                </a:lnTo>
                <a:lnTo>
                  <a:pt x="862" y="159"/>
                </a:lnTo>
                <a:cubicBezTo>
                  <a:pt x="862" y="160"/>
                  <a:pt x="861" y="161"/>
                  <a:pt x="860" y="161"/>
                </a:cubicBezTo>
                <a:lnTo>
                  <a:pt x="857" y="163"/>
                </a:lnTo>
                <a:cubicBezTo>
                  <a:pt x="856" y="163"/>
                  <a:pt x="855" y="164"/>
                  <a:pt x="854" y="164"/>
                </a:cubicBezTo>
                <a:lnTo>
                  <a:pt x="849" y="164"/>
                </a:lnTo>
                <a:lnTo>
                  <a:pt x="847" y="174"/>
                </a:lnTo>
                <a:lnTo>
                  <a:pt x="842" y="186"/>
                </a:lnTo>
                <a:cubicBezTo>
                  <a:pt x="842" y="186"/>
                  <a:pt x="842" y="187"/>
                  <a:pt x="841" y="187"/>
                </a:cubicBezTo>
                <a:lnTo>
                  <a:pt x="838" y="191"/>
                </a:lnTo>
                <a:cubicBezTo>
                  <a:pt x="837" y="193"/>
                  <a:pt x="836" y="193"/>
                  <a:pt x="835" y="194"/>
                </a:cubicBezTo>
                <a:lnTo>
                  <a:pt x="830" y="196"/>
                </a:lnTo>
                <a:cubicBezTo>
                  <a:pt x="827" y="197"/>
                  <a:pt x="824" y="196"/>
                  <a:pt x="821" y="193"/>
                </a:cubicBezTo>
                <a:cubicBezTo>
                  <a:pt x="819" y="191"/>
                  <a:pt x="819" y="187"/>
                  <a:pt x="821" y="184"/>
                </a:cubicBezTo>
                <a:lnTo>
                  <a:pt x="822" y="182"/>
                </a:lnTo>
                <a:lnTo>
                  <a:pt x="822" y="182"/>
                </a:lnTo>
                <a:cubicBezTo>
                  <a:pt x="820" y="180"/>
                  <a:pt x="819" y="177"/>
                  <a:pt x="820" y="174"/>
                </a:cubicBezTo>
                <a:cubicBezTo>
                  <a:pt x="820" y="172"/>
                  <a:pt x="820" y="171"/>
                  <a:pt x="820" y="170"/>
                </a:cubicBezTo>
                <a:cubicBezTo>
                  <a:pt x="821" y="167"/>
                  <a:pt x="823" y="165"/>
                  <a:pt x="825" y="164"/>
                </a:cubicBezTo>
                <a:lnTo>
                  <a:pt x="828" y="163"/>
                </a:lnTo>
                <a:lnTo>
                  <a:pt x="830" y="159"/>
                </a:lnTo>
                <a:lnTo>
                  <a:pt x="828" y="153"/>
                </a:lnTo>
                <a:cubicBezTo>
                  <a:pt x="828" y="152"/>
                  <a:pt x="828" y="151"/>
                  <a:pt x="828" y="150"/>
                </a:cubicBezTo>
                <a:lnTo>
                  <a:pt x="828" y="146"/>
                </a:lnTo>
                <a:cubicBezTo>
                  <a:pt x="828" y="145"/>
                  <a:pt x="828" y="144"/>
                  <a:pt x="828" y="143"/>
                </a:cubicBezTo>
                <a:lnTo>
                  <a:pt x="824" y="139"/>
                </a:lnTo>
                <a:lnTo>
                  <a:pt x="779" y="150"/>
                </a:lnTo>
                <a:cubicBezTo>
                  <a:pt x="777" y="150"/>
                  <a:pt x="775" y="150"/>
                  <a:pt x="773" y="149"/>
                </a:cubicBezTo>
                <a:lnTo>
                  <a:pt x="765" y="145"/>
                </a:lnTo>
                <a:cubicBezTo>
                  <a:pt x="762" y="143"/>
                  <a:pt x="761" y="141"/>
                  <a:pt x="761" y="138"/>
                </a:cubicBezTo>
                <a:lnTo>
                  <a:pt x="761" y="135"/>
                </a:lnTo>
                <a:cubicBezTo>
                  <a:pt x="761" y="131"/>
                  <a:pt x="764" y="128"/>
                  <a:pt x="768" y="127"/>
                </a:cubicBezTo>
                <a:lnTo>
                  <a:pt x="776" y="126"/>
                </a:lnTo>
                <a:lnTo>
                  <a:pt x="783" y="124"/>
                </a:lnTo>
                <a:lnTo>
                  <a:pt x="789" y="120"/>
                </a:lnTo>
                <a:lnTo>
                  <a:pt x="795" y="113"/>
                </a:lnTo>
                <a:lnTo>
                  <a:pt x="797" y="107"/>
                </a:lnTo>
                <a:lnTo>
                  <a:pt x="798" y="102"/>
                </a:lnTo>
                <a:lnTo>
                  <a:pt x="799" y="89"/>
                </a:lnTo>
                <a:lnTo>
                  <a:pt x="798" y="80"/>
                </a:lnTo>
                <a:cubicBezTo>
                  <a:pt x="797" y="80"/>
                  <a:pt x="796" y="79"/>
                  <a:pt x="796" y="78"/>
                </a:cubicBezTo>
                <a:lnTo>
                  <a:pt x="795" y="77"/>
                </a:lnTo>
                <a:lnTo>
                  <a:pt x="791" y="79"/>
                </a:lnTo>
                <a:cubicBezTo>
                  <a:pt x="790" y="79"/>
                  <a:pt x="789" y="79"/>
                  <a:pt x="788" y="79"/>
                </a:cubicBezTo>
                <a:lnTo>
                  <a:pt x="785" y="79"/>
                </a:lnTo>
                <a:cubicBezTo>
                  <a:pt x="781" y="78"/>
                  <a:pt x="778" y="75"/>
                  <a:pt x="778" y="70"/>
                </a:cubicBezTo>
                <a:lnTo>
                  <a:pt x="778" y="67"/>
                </a:lnTo>
                <a:cubicBezTo>
                  <a:pt x="778" y="66"/>
                  <a:pt x="779" y="64"/>
                  <a:pt x="779" y="63"/>
                </a:cubicBezTo>
                <a:cubicBezTo>
                  <a:pt x="781" y="61"/>
                  <a:pt x="783" y="60"/>
                  <a:pt x="785" y="59"/>
                </a:cubicBezTo>
                <a:lnTo>
                  <a:pt x="785" y="59"/>
                </a:lnTo>
                <a:lnTo>
                  <a:pt x="788" y="57"/>
                </a:lnTo>
                <a:cubicBezTo>
                  <a:pt x="788" y="57"/>
                  <a:pt x="788" y="56"/>
                  <a:pt x="789" y="56"/>
                </a:cubicBezTo>
                <a:cubicBezTo>
                  <a:pt x="789" y="56"/>
                  <a:pt x="789" y="56"/>
                  <a:pt x="789" y="55"/>
                </a:cubicBezTo>
                <a:lnTo>
                  <a:pt x="786" y="43"/>
                </a:lnTo>
                <a:cubicBezTo>
                  <a:pt x="785" y="44"/>
                  <a:pt x="784" y="45"/>
                  <a:pt x="782" y="46"/>
                </a:cubicBezTo>
                <a:lnTo>
                  <a:pt x="773" y="49"/>
                </a:lnTo>
                <a:lnTo>
                  <a:pt x="767" y="51"/>
                </a:lnTo>
                <a:cubicBezTo>
                  <a:pt x="764" y="51"/>
                  <a:pt x="761" y="50"/>
                  <a:pt x="759" y="47"/>
                </a:cubicBezTo>
                <a:lnTo>
                  <a:pt x="757" y="44"/>
                </a:lnTo>
                <a:cubicBezTo>
                  <a:pt x="756" y="44"/>
                  <a:pt x="756" y="43"/>
                  <a:pt x="756" y="42"/>
                </a:cubicBezTo>
                <a:lnTo>
                  <a:pt x="754" y="39"/>
                </a:lnTo>
                <a:lnTo>
                  <a:pt x="752" y="37"/>
                </a:lnTo>
                <a:lnTo>
                  <a:pt x="748" y="36"/>
                </a:lnTo>
                <a:lnTo>
                  <a:pt x="743" y="32"/>
                </a:lnTo>
                <a:lnTo>
                  <a:pt x="738" y="30"/>
                </a:lnTo>
                <a:lnTo>
                  <a:pt x="727" y="29"/>
                </a:lnTo>
                <a:cubicBezTo>
                  <a:pt x="727" y="29"/>
                  <a:pt x="726" y="29"/>
                  <a:pt x="725" y="29"/>
                </a:cubicBezTo>
                <a:lnTo>
                  <a:pt x="716" y="25"/>
                </a:lnTo>
                <a:cubicBezTo>
                  <a:pt x="714" y="25"/>
                  <a:pt x="713" y="24"/>
                  <a:pt x="712" y="22"/>
                </a:cubicBezTo>
                <a:lnTo>
                  <a:pt x="710" y="24"/>
                </a:lnTo>
                <a:cubicBezTo>
                  <a:pt x="710" y="25"/>
                  <a:pt x="709" y="25"/>
                  <a:pt x="708" y="26"/>
                </a:cubicBezTo>
                <a:lnTo>
                  <a:pt x="696" y="32"/>
                </a:lnTo>
                <a:cubicBezTo>
                  <a:pt x="695" y="32"/>
                  <a:pt x="694" y="33"/>
                  <a:pt x="692" y="33"/>
                </a:cubicBezTo>
                <a:lnTo>
                  <a:pt x="689" y="33"/>
                </a:lnTo>
                <a:cubicBezTo>
                  <a:pt x="688" y="34"/>
                  <a:pt x="687" y="34"/>
                  <a:pt x="686" y="34"/>
                </a:cubicBezTo>
                <a:lnTo>
                  <a:pt x="683" y="33"/>
                </a:lnTo>
                <a:cubicBezTo>
                  <a:pt x="681" y="33"/>
                  <a:pt x="679" y="32"/>
                  <a:pt x="678" y="31"/>
                </a:cubicBezTo>
                <a:cubicBezTo>
                  <a:pt x="677" y="32"/>
                  <a:pt x="677" y="32"/>
                  <a:pt x="676" y="32"/>
                </a:cubicBezTo>
                <a:lnTo>
                  <a:pt x="675" y="33"/>
                </a:lnTo>
                <a:cubicBezTo>
                  <a:pt x="674" y="34"/>
                  <a:pt x="672" y="35"/>
                  <a:pt x="671" y="35"/>
                </a:cubicBezTo>
                <a:lnTo>
                  <a:pt x="668" y="35"/>
                </a:lnTo>
                <a:lnTo>
                  <a:pt x="652" y="35"/>
                </a:lnTo>
                <a:cubicBezTo>
                  <a:pt x="651" y="35"/>
                  <a:pt x="650" y="35"/>
                  <a:pt x="649" y="35"/>
                </a:cubicBezTo>
                <a:lnTo>
                  <a:pt x="646" y="34"/>
                </a:lnTo>
                <a:cubicBezTo>
                  <a:pt x="643" y="33"/>
                  <a:pt x="642" y="31"/>
                  <a:pt x="641" y="29"/>
                </a:cubicBezTo>
                <a:lnTo>
                  <a:pt x="640" y="25"/>
                </a:lnTo>
                <a:lnTo>
                  <a:pt x="638" y="18"/>
                </a:lnTo>
                <a:lnTo>
                  <a:pt x="599" y="9"/>
                </a:lnTo>
                <a:lnTo>
                  <a:pt x="582" y="2"/>
                </a:lnTo>
                <a:lnTo>
                  <a:pt x="570" y="0"/>
                </a:lnTo>
                <a:lnTo>
                  <a:pt x="567" y="1"/>
                </a:lnTo>
                <a:lnTo>
                  <a:pt x="555" y="5"/>
                </a:lnTo>
                <a:cubicBezTo>
                  <a:pt x="554" y="6"/>
                  <a:pt x="553" y="6"/>
                  <a:pt x="552" y="6"/>
                </a:cubicBezTo>
                <a:lnTo>
                  <a:pt x="544" y="6"/>
                </a:lnTo>
                <a:cubicBezTo>
                  <a:pt x="544" y="6"/>
                  <a:pt x="544" y="6"/>
                  <a:pt x="543" y="5"/>
                </a:cubicBezTo>
                <a:lnTo>
                  <a:pt x="543" y="7"/>
                </a:lnTo>
                <a:lnTo>
                  <a:pt x="542" y="14"/>
                </a:lnTo>
                <a:lnTo>
                  <a:pt x="543" y="20"/>
                </a:lnTo>
                <a:lnTo>
                  <a:pt x="552" y="39"/>
                </a:lnTo>
                <a:cubicBezTo>
                  <a:pt x="553" y="40"/>
                  <a:pt x="553" y="42"/>
                  <a:pt x="552" y="43"/>
                </a:cubicBezTo>
                <a:lnTo>
                  <a:pt x="552" y="45"/>
                </a:lnTo>
                <a:lnTo>
                  <a:pt x="554" y="46"/>
                </a:lnTo>
                <a:lnTo>
                  <a:pt x="555" y="47"/>
                </a:lnTo>
                <a:lnTo>
                  <a:pt x="570" y="59"/>
                </a:lnTo>
                <a:cubicBezTo>
                  <a:pt x="572" y="60"/>
                  <a:pt x="573" y="61"/>
                  <a:pt x="573" y="62"/>
                </a:cubicBezTo>
                <a:lnTo>
                  <a:pt x="576" y="67"/>
                </a:lnTo>
                <a:lnTo>
                  <a:pt x="583" y="86"/>
                </a:lnTo>
                <a:cubicBezTo>
                  <a:pt x="584" y="86"/>
                  <a:pt x="585" y="87"/>
                  <a:pt x="586" y="87"/>
                </a:cubicBezTo>
                <a:lnTo>
                  <a:pt x="588" y="89"/>
                </a:lnTo>
                <a:cubicBezTo>
                  <a:pt x="589" y="90"/>
                  <a:pt x="590" y="91"/>
                  <a:pt x="590" y="93"/>
                </a:cubicBezTo>
                <a:lnTo>
                  <a:pt x="592" y="98"/>
                </a:lnTo>
                <a:lnTo>
                  <a:pt x="607" y="114"/>
                </a:lnTo>
                <a:lnTo>
                  <a:pt x="613" y="123"/>
                </a:lnTo>
                <a:cubicBezTo>
                  <a:pt x="614" y="124"/>
                  <a:pt x="615" y="126"/>
                  <a:pt x="615" y="127"/>
                </a:cubicBezTo>
                <a:lnTo>
                  <a:pt x="615" y="135"/>
                </a:lnTo>
                <a:lnTo>
                  <a:pt x="613" y="143"/>
                </a:lnTo>
                <a:cubicBezTo>
                  <a:pt x="613" y="144"/>
                  <a:pt x="611" y="146"/>
                  <a:pt x="610" y="147"/>
                </a:cubicBezTo>
                <a:lnTo>
                  <a:pt x="607" y="149"/>
                </a:lnTo>
                <a:lnTo>
                  <a:pt x="599" y="154"/>
                </a:lnTo>
                <a:lnTo>
                  <a:pt x="586" y="164"/>
                </a:lnTo>
                <a:cubicBezTo>
                  <a:pt x="586" y="164"/>
                  <a:pt x="585" y="164"/>
                  <a:pt x="584" y="164"/>
                </a:cubicBezTo>
                <a:lnTo>
                  <a:pt x="579" y="166"/>
                </a:lnTo>
                <a:cubicBezTo>
                  <a:pt x="578" y="166"/>
                  <a:pt x="578" y="166"/>
                  <a:pt x="577" y="166"/>
                </a:cubicBezTo>
                <a:lnTo>
                  <a:pt x="557" y="166"/>
                </a:lnTo>
                <a:lnTo>
                  <a:pt x="550" y="168"/>
                </a:lnTo>
                <a:cubicBezTo>
                  <a:pt x="551" y="169"/>
                  <a:pt x="553" y="172"/>
                  <a:pt x="553" y="174"/>
                </a:cubicBezTo>
                <a:lnTo>
                  <a:pt x="553" y="177"/>
                </a:lnTo>
                <a:cubicBezTo>
                  <a:pt x="553" y="179"/>
                  <a:pt x="552" y="181"/>
                  <a:pt x="550" y="182"/>
                </a:cubicBezTo>
                <a:cubicBezTo>
                  <a:pt x="549" y="184"/>
                  <a:pt x="546" y="184"/>
                  <a:pt x="544" y="185"/>
                </a:cubicBezTo>
                <a:lnTo>
                  <a:pt x="541" y="184"/>
                </a:lnTo>
                <a:lnTo>
                  <a:pt x="534" y="186"/>
                </a:lnTo>
                <a:lnTo>
                  <a:pt x="534" y="190"/>
                </a:lnTo>
                <a:lnTo>
                  <a:pt x="537" y="194"/>
                </a:lnTo>
                <a:lnTo>
                  <a:pt x="541" y="198"/>
                </a:lnTo>
                <a:lnTo>
                  <a:pt x="545" y="194"/>
                </a:lnTo>
                <a:cubicBezTo>
                  <a:pt x="545" y="193"/>
                  <a:pt x="546" y="192"/>
                  <a:pt x="547" y="192"/>
                </a:cubicBezTo>
                <a:lnTo>
                  <a:pt x="550" y="191"/>
                </a:lnTo>
                <a:cubicBezTo>
                  <a:pt x="552" y="190"/>
                  <a:pt x="553" y="190"/>
                  <a:pt x="555" y="190"/>
                </a:cubicBezTo>
                <a:lnTo>
                  <a:pt x="560" y="191"/>
                </a:lnTo>
                <a:lnTo>
                  <a:pt x="565" y="191"/>
                </a:lnTo>
                <a:lnTo>
                  <a:pt x="574" y="188"/>
                </a:lnTo>
                <a:lnTo>
                  <a:pt x="581" y="187"/>
                </a:lnTo>
                <a:cubicBezTo>
                  <a:pt x="583" y="187"/>
                  <a:pt x="584" y="187"/>
                  <a:pt x="585" y="187"/>
                </a:cubicBezTo>
                <a:lnTo>
                  <a:pt x="587" y="185"/>
                </a:lnTo>
                <a:cubicBezTo>
                  <a:pt x="588" y="184"/>
                  <a:pt x="590" y="183"/>
                  <a:pt x="591" y="183"/>
                </a:cubicBezTo>
                <a:lnTo>
                  <a:pt x="595" y="182"/>
                </a:lnTo>
                <a:cubicBezTo>
                  <a:pt x="598" y="182"/>
                  <a:pt x="601" y="183"/>
                  <a:pt x="603" y="185"/>
                </a:cubicBezTo>
                <a:cubicBezTo>
                  <a:pt x="605" y="187"/>
                  <a:pt x="606" y="190"/>
                  <a:pt x="604" y="193"/>
                </a:cubicBezTo>
                <a:lnTo>
                  <a:pt x="603" y="198"/>
                </a:lnTo>
                <a:lnTo>
                  <a:pt x="595" y="209"/>
                </a:lnTo>
                <a:cubicBezTo>
                  <a:pt x="595" y="210"/>
                  <a:pt x="595" y="211"/>
                  <a:pt x="594" y="211"/>
                </a:cubicBezTo>
                <a:lnTo>
                  <a:pt x="592" y="213"/>
                </a:lnTo>
                <a:cubicBezTo>
                  <a:pt x="591" y="214"/>
                  <a:pt x="589" y="214"/>
                  <a:pt x="588" y="214"/>
                </a:cubicBezTo>
                <a:lnTo>
                  <a:pt x="582" y="216"/>
                </a:lnTo>
                <a:lnTo>
                  <a:pt x="582" y="216"/>
                </a:lnTo>
                <a:cubicBezTo>
                  <a:pt x="582" y="218"/>
                  <a:pt x="582" y="220"/>
                  <a:pt x="582" y="221"/>
                </a:cubicBezTo>
                <a:lnTo>
                  <a:pt x="576" y="235"/>
                </a:lnTo>
                <a:lnTo>
                  <a:pt x="579" y="243"/>
                </a:lnTo>
                <a:lnTo>
                  <a:pt x="585" y="240"/>
                </a:lnTo>
                <a:cubicBezTo>
                  <a:pt x="585" y="240"/>
                  <a:pt x="586" y="240"/>
                  <a:pt x="587" y="240"/>
                </a:cubicBezTo>
                <a:lnTo>
                  <a:pt x="594" y="238"/>
                </a:lnTo>
                <a:cubicBezTo>
                  <a:pt x="595" y="238"/>
                  <a:pt x="596" y="238"/>
                  <a:pt x="597" y="239"/>
                </a:cubicBezTo>
                <a:lnTo>
                  <a:pt x="602" y="240"/>
                </a:lnTo>
                <a:cubicBezTo>
                  <a:pt x="606" y="241"/>
                  <a:pt x="608" y="244"/>
                  <a:pt x="608" y="248"/>
                </a:cubicBezTo>
                <a:lnTo>
                  <a:pt x="608" y="252"/>
                </a:lnTo>
                <a:lnTo>
                  <a:pt x="611" y="254"/>
                </a:lnTo>
                <a:cubicBezTo>
                  <a:pt x="611" y="255"/>
                  <a:pt x="612" y="255"/>
                  <a:pt x="612" y="256"/>
                </a:cubicBezTo>
                <a:lnTo>
                  <a:pt x="615" y="259"/>
                </a:lnTo>
                <a:cubicBezTo>
                  <a:pt x="615" y="260"/>
                  <a:pt x="616" y="262"/>
                  <a:pt x="616" y="263"/>
                </a:cubicBezTo>
                <a:lnTo>
                  <a:pt x="616" y="269"/>
                </a:lnTo>
                <a:lnTo>
                  <a:pt x="613" y="284"/>
                </a:lnTo>
                <a:lnTo>
                  <a:pt x="611" y="289"/>
                </a:lnTo>
                <a:cubicBezTo>
                  <a:pt x="610" y="291"/>
                  <a:pt x="609" y="292"/>
                  <a:pt x="607" y="293"/>
                </a:cubicBezTo>
                <a:lnTo>
                  <a:pt x="603" y="295"/>
                </a:lnTo>
                <a:cubicBezTo>
                  <a:pt x="601" y="296"/>
                  <a:pt x="599" y="296"/>
                  <a:pt x="597" y="296"/>
                </a:cubicBezTo>
                <a:lnTo>
                  <a:pt x="593" y="294"/>
                </a:lnTo>
                <a:cubicBezTo>
                  <a:pt x="592" y="294"/>
                  <a:pt x="591" y="294"/>
                  <a:pt x="591" y="293"/>
                </a:cubicBezTo>
                <a:lnTo>
                  <a:pt x="583" y="288"/>
                </a:lnTo>
                <a:lnTo>
                  <a:pt x="595" y="313"/>
                </a:lnTo>
                <a:lnTo>
                  <a:pt x="603" y="322"/>
                </a:lnTo>
                <a:lnTo>
                  <a:pt x="604" y="322"/>
                </a:lnTo>
                <a:lnTo>
                  <a:pt x="606" y="320"/>
                </a:lnTo>
                <a:cubicBezTo>
                  <a:pt x="608" y="319"/>
                  <a:pt x="610" y="318"/>
                  <a:pt x="612" y="319"/>
                </a:cubicBezTo>
                <a:lnTo>
                  <a:pt x="617" y="321"/>
                </a:lnTo>
                <a:lnTo>
                  <a:pt x="624" y="324"/>
                </a:lnTo>
                <a:lnTo>
                  <a:pt x="648" y="324"/>
                </a:lnTo>
                <a:lnTo>
                  <a:pt x="657" y="326"/>
                </a:lnTo>
                <a:cubicBezTo>
                  <a:pt x="657" y="326"/>
                  <a:pt x="658" y="327"/>
                  <a:pt x="659" y="327"/>
                </a:cubicBezTo>
                <a:lnTo>
                  <a:pt x="666" y="332"/>
                </a:lnTo>
                <a:lnTo>
                  <a:pt x="679" y="342"/>
                </a:lnTo>
                <a:lnTo>
                  <a:pt x="685" y="345"/>
                </a:lnTo>
                <a:cubicBezTo>
                  <a:pt x="688" y="346"/>
                  <a:pt x="689" y="349"/>
                  <a:pt x="690" y="352"/>
                </a:cubicBezTo>
                <a:lnTo>
                  <a:pt x="690" y="358"/>
                </a:lnTo>
                <a:lnTo>
                  <a:pt x="693" y="367"/>
                </a:lnTo>
                <a:lnTo>
                  <a:pt x="696" y="374"/>
                </a:lnTo>
                <a:lnTo>
                  <a:pt x="700" y="377"/>
                </a:lnTo>
                <a:lnTo>
                  <a:pt x="714" y="386"/>
                </a:lnTo>
                <a:cubicBezTo>
                  <a:pt x="715" y="387"/>
                  <a:pt x="716" y="389"/>
                  <a:pt x="716" y="391"/>
                </a:cubicBezTo>
                <a:lnTo>
                  <a:pt x="719" y="413"/>
                </a:lnTo>
                <a:lnTo>
                  <a:pt x="724" y="418"/>
                </a:lnTo>
                <a:lnTo>
                  <a:pt x="737" y="427"/>
                </a:lnTo>
                <a:lnTo>
                  <a:pt x="742" y="428"/>
                </a:lnTo>
                <a:lnTo>
                  <a:pt x="758" y="430"/>
                </a:lnTo>
                <a:cubicBezTo>
                  <a:pt x="759" y="430"/>
                  <a:pt x="760" y="431"/>
                  <a:pt x="761" y="431"/>
                </a:cubicBezTo>
                <a:lnTo>
                  <a:pt x="769" y="436"/>
                </a:lnTo>
                <a:cubicBezTo>
                  <a:pt x="770" y="436"/>
                  <a:pt x="771" y="437"/>
                  <a:pt x="772" y="439"/>
                </a:cubicBezTo>
                <a:lnTo>
                  <a:pt x="774" y="443"/>
                </a:lnTo>
                <a:cubicBezTo>
                  <a:pt x="775" y="445"/>
                  <a:pt x="775" y="447"/>
                  <a:pt x="775" y="449"/>
                </a:cubicBezTo>
                <a:cubicBezTo>
                  <a:pt x="774" y="451"/>
                  <a:pt x="772" y="453"/>
                  <a:pt x="770" y="454"/>
                </a:cubicBezTo>
                <a:lnTo>
                  <a:pt x="768" y="455"/>
                </a:lnTo>
                <a:cubicBezTo>
                  <a:pt x="766" y="456"/>
                  <a:pt x="764" y="456"/>
                  <a:pt x="763" y="456"/>
                </a:cubicBezTo>
                <a:lnTo>
                  <a:pt x="739" y="450"/>
                </a:lnTo>
                <a:cubicBezTo>
                  <a:pt x="738" y="450"/>
                  <a:pt x="737" y="450"/>
                  <a:pt x="736" y="449"/>
                </a:cubicBezTo>
                <a:lnTo>
                  <a:pt x="724" y="441"/>
                </a:lnTo>
                <a:lnTo>
                  <a:pt x="721" y="441"/>
                </a:lnTo>
                <a:cubicBezTo>
                  <a:pt x="720" y="441"/>
                  <a:pt x="719" y="440"/>
                  <a:pt x="719" y="440"/>
                </a:cubicBezTo>
                <a:lnTo>
                  <a:pt x="715" y="438"/>
                </a:lnTo>
                <a:cubicBezTo>
                  <a:pt x="714" y="438"/>
                  <a:pt x="713" y="438"/>
                  <a:pt x="713" y="437"/>
                </a:cubicBezTo>
                <a:lnTo>
                  <a:pt x="710" y="434"/>
                </a:lnTo>
                <a:lnTo>
                  <a:pt x="695" y="413"/>
                </a:lnTo>
                <a:cubicBezTo>
                  <a:pt x="695" y="412"/>
                  <a:pt x="694" y="411"/>
                  <a:pt x="694" y="411"/>
                </a:cubicBezTo>
                <a:lnTo>
                  <a:pt x="692" y="402"/>
                </a:lnTo>
                <a:lnTo>
                  <a:pt x="690" y="400"/>
                </a:lnTo>
                <a:lnTo>
                  <a:pt x="686" y="397"/>
                </a:lnTo>
                <a:lnTo>
                  <a:pt x="677" y="386"/>
                </a:lnTo>
                <a:lnTo>
                  <a:pt x="655" y="349"/>
                </a:lnTo>
                <a:lnTo>
                  <a:pt x="652" y="349"/>
                </a:lnTo>
                <a:lnTo>
                  <a:pt x="647" y="348"/>
                </a:lnTo>
                <a:cubicBezTo>
                  <a:pt x="646" y="348"/>
                  <a:pt x="646" y="348"/>
                  <a:pt x="646" y="348"/>
                </a:cubicBezTo>
                <a:cubicBezTo>
                  <a:pt x="645" y="349"/>
                  <a:pt x="643" y="349"/>
                  <a:pt x="642" y="349"/>
                </a:cubicBezTo>
                <a:lnTo>
                  <a:pt x="628" y="349"/>
                </a:lnTo>
                <a:lnTo>
                  <a:pt x="616" y="352"/>
                </a:lnTo>
                <a:lnTo>
                  <a:pt x="614" y="354"/>
                </a:lnTo>
                <a:cubicBezTo>
                  <a:pt x="612" y="356"/>
                  <a:pt x="609" y="357"/>
                  <a:pt x="607" y="357"/>
                </a:cubicBezTo>
                <a:lnTo>
                  <a:pt x="600" y="356"/>
                </a:lnTo>
                <a:lnTo>
                  <a:pt x="587" y="360"/>
                </a:lnTo>
                <a:lnTo>
                  <a:pt x="577" y="360"/>
                </a:lnTo>
                <a:cubicBezTo>
                  <a:pt x="577" y="360"/>
                  <a:pt x="576" y="360"/>
                  <a:pt x="575" y="360"/>
                </a:cubicBezTo>
                <a:lnTo>
                  <a:pt x="560" y="356"/>
                </a:lnTo>
                <a:lnTo>
                  <a:pt x="551" y="351"/>
                </a:lnTo>
                <a:lnTo>
                  <a:pt x="537" y="340"/>
                </a:lnTo>
                <a:lnTo>
                  <a:pt x="535" y="340"/>
                </a:lnTo>
                <a:lnTo>
                  <a:pt x="532" y="342"/>
                </a:lnTo>
                <a:lnTo>
                  <a:pt x="528" y="348"/>
                </a:lnTo>
                <a:lnTo>
                  <a:pt x="525" y="355"/>
                </a:lnTo>
                <a:lnTo>
                  <a:pt x="520" y="374"/>
                </a:lnTo>
                <a:lnTo>
                  <a:pt x="512" y="397"/>
                </a:lnTo>
                <a:lnTo>
                  <a:pt x="511" y="401"/>
                </a:lnTo>
                <a:lnTo>
                  <a:pt x="512" y="405"/>
                </a:lnTo>
                <a:lnTo>
                  <a:pt x="514" y="411"/>
                </a:lnTo>
                <a:lnTo>
                  <a:pt x="520" y="426"/>
                </a:lnTo>
                <a:cubicBezTo>
                  <a:pt x="520" y="427"/>
                  <a:pt x="521" y="428"/>
                  <a:pt x="521" y="428"/>
                </a:cubicBezTo>
                <a:lnTo>
                  <a:pt x="526" y="441"/>
                </a:lnTo>
                <a:cubicBezTo>
                  <a:pt x="527" y="443"/>
                  <a:pt x="528" y="445"/>
                  <a:pt x="527" y="447"/>
                </a:cubicBezTo>
                <a:lnTo>
                  <a:pt x="526" y="457"/>
                </a:lnTo>
                <a:cubicBezTo>
                  <a:pt x="525" y="458"/>
                  <a:pt x="524" y="460"/>
                  <a:pt x="523" y="461"/>
                </a:cubicBezTo>
                <a:lnTo>
                  <a:pt x="516" y="467"/>
                </a:lnTo>
                <a:lnTo>
                  <a:pt x="514" y="471"/>
                </a:lnTo>
                <a:lnTo>
                  <a:pt x="514" y="479"/>
                </a:lnTo>
                <a:lnTo>
                  <a:pt x="516" y="499"/>
                </a:lnTo>
                <a:lnTo>
                  <a:pt x="515" y="508"/>
                </a:lnTo>
                <a:cubicBezTo>
                  <a:pt x="515" y="512"/>
                  <a:pt x="512" y="515"/>
                  <a:pt x="509" y="515"/>
                </a:cubicBezTo>
                <a:cubicBezTo>
                  <a:pt x="505" y="516"/>
                  <a:pt x="502" y="514"/>
                  <a:pt x="500" y="511"/>
                </a:cubicBezTo>
                <a:lnTo>
                  <a:pt x="497" y="505"/>
                </a:lnTo>
                <a:cubicBezTo>
                  <a:pt x="497" y="504"/>
                  <a:pt x="497" y="503"/>
                  <a:pt x="497" y="503"/>
                </a:cubicBezTo>
                <a:lnTo>
                  <a:pt x="496" y="494"/>
                </a:lnTo>
                <a:lnTo>
                  <a:pt x="495" y="475"/>
                </a:lnTo>
                <a:lnTo>
                  <a:pt x="497" y="464"/>
                </a:lnTo>
                <a:cubicBezTo>
                  <a:pt x="497" y="464"/>
                  <a:pt x="497" y="463"/>
                  <a:pt x="497" y="462"/>
                </a:cubicBezTo>
                <a:lnTo>
                  <a:pt x="500" y="455"/>
                </a:lnTo>
                <a:cubicBezTo>
                  <a:pt x="501" y="454"/>
                  <a:pt x="501" y="454"/>
                  <a:pt x="502" y="453"/>
                </a:cubicBezTo>
                <a:lnTo>
                  <a:pt x="504" y="450"/>
                </a:lnTo>
                <a:lnTo>
                  <a:pt x="491" y="448"/>
                </a:lnTo>
                <a:cubicBezTo>
                  <a:pt x="490" y="447"/>
                  <a:pt x="489" y="447"/>
                  <a:pt x="489" y="447"/>
                </a:cubicBezTo>
                <a:lnTo>
                  <a:pt x="481" y="443"/>
                </a:lnTo>
                <a:cubicBezTo>
                  <a:pt x="480" y="442"/>
                  <a:pt x="479" y="441"/>
                  <a:pt x="478" y="440"/>
                </a:cubicBezTo>
                <a:lnTo>
                  <a:pt x="472" y="430"/>
                </a:lnTo>
                <a:lnTo>
                  <a:pt x="466" y="431"/>
                </a:lnTo>
                <a:lnTo>
                  <a:pt x="465" y="434"/>
                </a:lnTo>
                <a:lnTo>
                  <a:pt x="464" y="444"/>
                </a:lnTo>
                <a:cubicBezTo>
                  <a:pt x="467" y="443"/>
                  <a:pt x="470" y="444"/>
                  <a:pt x="472" y="446"/>
                </a:cubicBezTo>
                <a:lnTo>
                  <a:pt x="477" y="453"/>
                </a:lnTo>
                <a:cubicBezTo>
                  <a:pt x="479" y="454"/>
                  <a:pt x="480" y="457"/>
                  <a:pt x="479" y="459"/>
                </a:cubicBezTo>
                <a:lnTo>
                  <a:pt x="478" y="470"/>
                </a:lnTo>
                <a:cubicBezTo>
                  <a:pt x="478" y="471"/>
                  <a:pt x="478" y="471"/>
                  <a:pt x="478" y="472"/>
                </a:cubicBezTo>
                <a:lnTo>
                  <a:pt x="473" y="483"/>
                </a:lnTo>
                <a:lnTo>
                  <a:pt x="469" y="491"/>
                </a:lnTo>
                <a:cubicBezTo>
                  <a:pt x="468" y="492"/>
                  <a:pt x="468" y="492"/>
                  <a:pt x="467" y="493"/>
                </a:cubicBezTo>
                <a:lnTo>
                  <a:pt x="462" y="498"/>
                </a:lnTo>
                <a:cubicBezTo>
                  <a:pt x="461" y="498"/>
                  <a:pt x="460" y="499"/>
                  <a:pt x="459" y="499"/>
                </a:cubicBezTo>
                <a:lnTo>
                  <a:pt x="452" y="500"/>
                </a:lnTo>
                <a:cubicBezTo>
                  <a:pt x="451" y="499"/>
                  <a:pt x="449" y="499"/>
                  <a:pt x="448" y="499"/>
                </a:cubicBezTo>
                <a:lnTo>
                  <a:pt x="445" y="497"/>
                </a:lnTo>
                <a:cubicBezTo>
                  <a:pt x="444" y="497"/>
                  <a:pt x="443" y="496"/>
                  <a:pt x="442" y="495"/>
                </a:cubicBezTo>
                <a:lnTo>
                  <a:pt x="438" y="489"/>
                </a:lnTo>
                <a:cubicBezTo>
                  <a:pt x="438" y="488"/>
                  <a:pt x="437" y="487"/>
                  <a:pt x="436" y="487"/>
                </a:cubicBezTo>
                <a:lnTo>
                  <a:pt x="434" y="484"/>
                </a:lnTo>
                <a:lnTo>
                  <a:pt x="432" y="485"/>
                </a:lnTo>
                <a:cubicBezTo>
                  <a:pt x="429" y="487"/>
                  <a:pt x="425" y="486"/>
                  <a:pt x="422" y="484"/>
                </a:cubicBezTo>
                <a:lnTo>
                  <a:pt x="420" y="481"/>
                </a:lnTo>
                <a:cubicBezTo>
                  <a:pt x="419" y="480"/>
                  <a:pt x="419" y="479"/>
                  <a:pt x="418" y="478"/>
                </a:cubicBezTo>
                <a:lnTo>
                  <a:pt x="417" y="474"/>
                </a:lnTo>
                <a:lnTo>
                  <a:pt x="413" y="463"/>
                </a:lnTo>
                <a:cubicBezTo>
                  <a:pt x="412" y="459"/>
                  <a:pt x="413" y="455"/>
                  <a:pt x="416" y="453"/>
                </a:cubicBezTo>
                <a:lnTo>
                  <a:pt x="419" y="451"/>
                </a:lnTo>
                <a:cubicBezTo>
                  <a:pt x="420" y="451"/>
                  <a:pt x="422" y="450"/>
                  <a:pt x="423" y="450"/>
                </a:cubicBezTo>
                <a:lnTo>
                  <a:pt x="431" y="448"/>
                </a:lnTo>
                <a:lnTo>
                  <a:pt x="433" y="447"/>
                </a:lnTo>
                <a:lnTo>
                  <a:pt x="429" y="444"/>
                </a:lnTo>
                <a:cubicBezTo>
                  <a:pt x="425" y="443"/>
                  <a:pt x="423" y="438"/>
                  <a:pt x="425" y="434"/>
                </a:cubicBezTo>
                <a:lnTo>
                  <a:pt x="423" y="433"/>
                </a:lnTo>
                <a:cubicBezTo>
                  <a:pt x="422" y="433"/>
                  <a:pt x="421" y="432"/>
                  <a:pt x="421" y="431"/>
                </a:cubicBezTo>
                <a:lnTo>
                  <a:pt x="413" y="421"/>
                </a:lnTo>
                <a:lnTo>
                  <a:pt x="406" y="407"/>
                </a:lnTo>
                <a:cubicBezTo>
                  <a:pt x="406" y="406"/>
                  <a:pt x="405" y="405"/>
                  <a:pt x="406" y="403"/>
                </a:cubicBezTo>
                <a:lnTo>
                  <a:pt x="406" y="398"/>
                </a:lnTo>
                <a:lnTo>
                  <a:pt x="399" y="396"/>
                </a:lnTo>
                <a:lnTo>
                  <a:pt x="342" y="404"/>
                </a:lnTo>
                <a:lnTo>
                  <a:pt x="313" y="410"/>
                </a:lnTo>
                <a:cubicBezTo>
                  <a:pt x="312" y="410"/>
                  <a:pt x="311" y="410"/>
                  <a:pt x="310" y="410"/>
                </a:cubicBezTo>
                <a:lnTo>
                  <a:pt x="305" y="409"/>
                </a:lnTo>
                <a:cubicBezTo>
                  <a:pt x="303" y="408"/>
                  <a:pt x="302" y="407"/>
                  <a:pt x="301" y="406"/>
                </a:cubicBezTo>
                <a:lnTo>
                  <a:pt x="300" y="405"/>
                </a:lnTo>
                <a:lnTo>
                  <a:pt x="275" y="408"/>
                </a:lnTo>
                <a:lnTo>
                  <a:pt x="262" y="413"/>
                </a:lnTo>
                <a:lnTo>
                  <a:pt x="256" y="419"/>
                </a:lnTo>
                <a:lnTo>
                  <a:pt x="251" y="423"/>
                </a:lnTo>
                <a:lnTo>
                  <a:pt x="245" y="430"/>
                </a:lnTo>
                <a:lnTo>
                  <a:pt x="240" y="434"/>
                </a:lnTo>
                <a:lnTo>
                  <a:pt x="242" y="435"/>
                </a:lnTo>
                <a:cubicBezTo>
                  <a:pt x="244" y="436"/>
                  <a:pt x="245" y="437"/>
                  <a:pt x="245" y="438"/>
                </a:cubicBezTo>
                <a:lnTo>
                  <a:pt x="247" y="440"/>
                </a:lnTo>
                <a:cubicBezTo>
                  <a:pt x="248" y="441"/>
                  <a:pt x="248" y="443"/>
                  <a:pt x="249" y="444"/>
                </a:cubicBezTo>
                <a:lnTo>
                  <a:pt x="249" y="448"/>
                </a:lnTo>
                <a:cubicBezTo>
                  <a:pt x="249" y="450"/>
                  <a:pt x="249" y="451"/>
                  <a:pt x="248" y="452"/>
                </a:cubicBezTo>
                <a:lnTo>
                  <a:pt x="247" y="455"/>
                </a:lnTo>
                <a:cubicBezTo>
                  <a:pt x="246" y="457"/>
                  <a:pt x="245" y="458"/>
                  <a:pt x="244" y="459"/>
                </a:cubicBezTo>
                <a:lnTo>
                  <a:pt x="244" y="459"/>
                </a:lnTo>
                <a:cubicBezTo>
                  <a:pt x="243" y="462"/>
                  <a:pt x="239" y="464"/>
                  <a:pt x="235" y="464"/>
                </a:cubicBezTo>
                <a:lnTo>
                  <a:pt x="230" y="463"/>
                </a:lnTo>
                <a:lnTo>
                  <a:pt x="230" y="463"/>
                </a:lnTo>
                <a:lnTo>
                  <a:pt x="226" y="478"/>
                </a:lnTo>
                <a:lnTo>
                  <a:pt x="226" y="500"/>
                </a:lnTo>
                <a:lnTo>
                  <a:pt x="227" y="505"/>
                </a:lnTo>
                <a:lnTo>
                  <a:pt x="230" y="506"/>
                </a:lnTo>
                <a:lnTo>
                  <a:pt x="273" y="508"/>
                </a:lnTo>
                <a:cubicBezTo>
                  <a:pt x="274" y="508"/>
                  <a:pt x="274" y="508"/>
                  <a:pt x="275" y="508"/>
                </a:cubicBezTo>
                <a:lnTo>
                  <a:pt x="283" y="511"/>
                </a:lnTo>
                <a:cubicBezTo>
                  <a:pt x="285" y="512"/>
                  <a:pt x="286" y="513"/>
                  <a:pt x="287" y="514"/>
                </a:cubicBezTo>
                <a:lnTo>
                  <a:pt x="292" y="521"/>
                </a:lnTo>
                <a:cubicBezTo>
                  <a:pt x="294" y="524"/>
                  <a:pt x="293" y="528"/>
                  <a:pt x="291" y="531"/>
                </a:cubicBezTo>
                <a:cubicBezTo>
                  <a:pt x="289" y="533"/>
                  <a:pt x="285" y="534"/>
                  <a:pt x="282" y="533"/>
                </a:cubicBezTo>
                <a:lnTo>
                  <a:pt x="278" y="531"/>
                </a:lnTo>
                <a:lnTo>
                  <a:pt x="269" y="527"/>
                </a:lnTo>
                <a:lnTo>
                  <a:pt x="268" y="527"/>
                </a:lnTo>
                <a:lnTo>
                  <a:pt x="267" y="529"/>
                </a:lnTo>
                <a:cubicBezTo>
                  <a:pt x="268" y="530"/>
                  <a:pt x="268" y="531"/>
                  <a:pt x="267" y="533"/>
                </a:cubicBezTo>
                <a:lnTo>
                  <a:pt x="267" y="536"/>
                </a:lnTo>
                <a:cubicBezTo>
                  <a:pt x="267" y="537"/>
                  <a:pt x="266" y="538"/>
                  <a:pt x="266" y="539"/>
                </a:cubicBezTo>
                <a:lnTo>
                  <a:pt x="260" y="548"/>
                </a:lnTo>
                <a:lnTo>
                  <a:pt x="260" y="559"/>
                </a:lnTo>
                <a:lnTo>
                  <a:pt x="258" y="571"/>
                </a:lnTo>
                <a:lnTo>
                  <a:pt x="255" y="581"/>
                </a:lnTo>
                <a:lnTo>
                  <a:pt x="255" y="583"/>
                </a:lnTo>
                <a:cubicBezTo>
                  <a:pt x="256" y="583"/>
                  <a:pt x="256" y="584"/>
                  <a:pt x="257" y="585"/>
                </a:cubicBezTo>
                <a:lnTo>
                  <a:pt x="257" y="588"/>
                </a:lnTo>
                <a:lnTo>
                  <a:pt x="259" y="613"/>
                </a:lnTo>
                <a:lnTo>
                  <a:pt x="259" y="625"/>
                </a:lnTo>
                <a:lnTo>
                  <a:pt x="257" y="636"/>
                </a:lnTo>
                <a:lnTo>
                  <a:pt x="252" y="649"/>
                </a:lnTo>
                <a:lnTo>
                  <a:pt x="235" y="678"/>
                </a:lnTo>
                <a:lnTo>
                  <a:pt x="233" y="684"/>
                </a:lnTo>
                <a:lnTo>
                  <a:pt x="232" y="693"/>
                </a:lnTo>
                <a:lnTo>
                  <a:pt x="228" y="739"/>
                </a:lnTo>
                <a:cubicBezTo>
                  <a:pt x="228" y="740"/>
                  <a:pt x="228" y="741"/>
                  <a:pt x="228" y="742"/>
                </a:cubicBezTo>
                <a:lnTo>
                  <a:pt x="224" y="748"/>
                </a:lnTo>
                <a:cubicBezTo>
                  <a:pt x="222" y="752"/>
                  <a:pt x="218" y="754"/>
                  <a:pt x="215" y="752"/>
                </a:cubicBezTo>
                <a:lnTo>
                  <a:pt x="206" y="750"/>
                </a:lnTo>
                <a:lnTo>
                  <a:pt x="199" y="751"/>
                </a:lnTo>
                <a:cubicBezTo>
                  <a:pt x="197" y="751"/>
                  <a:pt x="196" y="751"/>
                  <a:pt x="195" y="750"/>
                </a:cubicBezTo>
                <a:lnTo>
                  <a:pt x="186" y="748"/>
                </a:lnTo>
                <a:lnTo>
                  <a:pt x="170" y="748"/>
                </a:lnTo>
                <a:lnTo>
                  <a:pt x="165" y="750"/>
                </a:lnTo>
                <a:lnTo>
                  <a:pt x="165" y="751"/>
                </a:lnTo>
                <a:lnTo>
                  <a:pt x="164" y="756"/>
                </a:lnTo>
                <a:lnTo>
                  <a:pt x="168" y="760"/>
                </a:lnTo>
                <a:cubicBezTo>
                  <a:pt x="170" y="762"/>
                  <a:pt x="171" y="764"/>
                  <a:pt x="171" y="767"/>
                </a:cubicBezTo>
                <a:cubicBezTo>
                  <a:pt x="171" y="770"/>
                  <a:pt x="169" y="772"/>
                  <a:pt x="167" y="773"/>
                </a:cubicBezTo>
                <a:lnTo>
                  <a:pt x="160" y="777"/>
                </a:lnTo>
                <a:lnTo>
                  <a:pt x="161" y="789"/>
                </a:lnTo>
                <a:lnTo>
                  <a:pt x="163" y="791"/>
                </a:lnTo>
                <a:lnTo>
                  <a:pt x="165" y="792"/>
                </a:lnTo>
                <a:lnTo>
                  <a:pt x="179" y="794"/>
                </a:lnTo>
                <a:lnTo>
                  <a:pt x="195" y="799"/>
                </a:lnTo>
                <a:lnTo>
                  <a:pt x="200" y="797"/>
                </a:lnTo>
                <a:cubicBezTo>
                  <a:pt x="201" y="796"/>
                  <a:pt x="202" y="795"/>
                  <a:pt x="203" y="794"/>
                </a:cubicBezTo>
                <a:cubicBezTo>
                  <a:pt x="207" y="792"/>
                  <a:pt x="213" y="793"/>
                  <a:pt x="215" y="797"/>
                </a:cubicBezTo>
                <a:lnTo>
                  <a:pt x="227" y="816"/>
                </a:lnTo>
                <a:lnTo>
                  <a:pt x="230" y="826"/>
                </a:lnTo>
                <a:cubicBezTo>
                  <a:pt x="231" y="827"/>
                  <a:pt x="231" y="828"/>
                  <a:pt x="231" y="830"/>
                </a:cubicBezTo>
                <a:lnTo>
                  <a:pt x="229" y="841"/>
                </a:lnTo>
                <a:cubicBezTo>
                  <a:pt x="229" y="842"/>
                  <a:pt x="229" y="843"/>
                  <a:pt x="228" y="843"/>
                </a:cubicBezTo>
                <a:lnTo>
                  <a:pt x="224" y="855"/>
                </a:lnTo>
                <a:lnTo>
                  <a:pt x="224" y="859"/>
                </a:lnTo>
                <a:lnTo>
                  <a:pt x="226" y="865"/>
                </a:lnTo>
                <a:cubicBezTo>
                  <a:pt x="227" y="867"/>
                  <a:pt x="227" y="870"/>
                  <a:pt x="227" y="872"/>
                </a:cubicBezTo>
                <a:cubicBezTo>
                  <a:pt x="226" y="874"/>
                  <a:pt x="224" y="877"/>
                  <a:pt x="223" y="878"/>
                </a:cubicBezTo>
                <a:lnTo>
                  <a:pt x="214" y="884"/>
                </a:lnTo>
                <a:lnTo>
                  <a:pt x="210" y="891"/>
                </a:lnTo>
                <a:cubicBezTo>
                  <a:pt x="209" y="891"/>
                  <a:pt x="209" y="892"/>
                  <a:pt x="208" y="892"/>
                </a:cubicBezTo>
                <a:lnTo>
                  <a:pt x="204" y="896"/>
                </a:lnTo>
                <a:cubicBezTo>
                  <a:pt x="204" y="897"/>
                  <a:pt x="203" y="897"/>
                  <a:pt x="202" y="897"/>
                </a:cubicBezTo>
                <a:lnTo>
                  <a:pt x="195" y="900"/>
                </a:lnTo>
                <a:lnTo>
                  <a:pt x="194" y="902"/>
                </a:lnTo>
                <a:lnTo>
                  <a:pt x="190" y="910"/>
                </a:lnTo>
                <a:cubicBezTo>
                  <a:pt x="189" y="911"/>
                  <a:pt x="189" y="912"/>
                  <a:pt x="188" y="912"/>
                </a:cubicBezTo>
                <a:lnTo>
                  <a:pt x="186" y="915"/>
                </a:lnTo>
                <a:cubicBezTo>
                  <a:pt x="184" y="916"/>
                  <a:pt x="183" y="916"/>
                  <a:pt x="181" y="917"/>
                </a:cubicBezTo>
                <a:lnTo>
                  <a:pt x="169" y="918"/>
                </a:lnTo>
                <a:lnTo>
                  <a:pt x="167" y="921"/>
                </a:lnTo>
                <a:lnTo>
                  <a:pt x="167" y="921"/>
                </a:lnTo>
                <a:lnTo>
                  <a:pt x="166" y="924"/>
                </a:lnTo>
                <a:cubicBezTo>
                  <a:pt x="166" y="925"/>
                  <a:pt x="165" y="926"/>
                  <a:pt x="165" y="926"/>
                </a:cubicBezTo>
                <a:lnTo>
                  <a:pt x="163" y="928"/>
                </a:lnTo>
                <a:cubicBezTo>
                  <a:pt x="163" y="929"/>
                  <a:pt x="162" y="930"/>
                  <a:pt x="161" y="930"/>
                </a:cubicBezTo>
                <a:lnTo>
                  <a:pt x="174" y="937"/>
                </a:lnTo>
                <a:cubicBezTo>
                  <a:pt x="175" y="937"/>
                  <a:pt x="175" y="938"/>
                  <a:pt x="176" y="939"/>
                </a:cubicBezTo>
                <a:lnTo>
                  <a:pt x="181" y="944"/>
                </a:lnTo>
                <a:cubicBezTo>
                  <a:pt x="181" y="944"/>
                  <a:pt x="182" y="946"/>
                  <a:pt x="183" y="947"/>
                </a:cubicBezTo>
                <a:cubicBezTo>
                  <a:pt x="183" y="947"/>
                  <a:pt x="184" y="948"/>
                  <a:pt x="184" y="949"/>
                </a:cubicBezTo>
                <a:lnTo>
                  <a:pt x="184" y="951"/>
                </a:lnTo>
                <a:cubicBezTo>
                  <a:pt x="184" y="952"/>
                  <a:pt x="185" y="953"/>
                  <a:pt x="184" y="953"/>
                </a:cubicBezTo>
                <a:lnTo>
                  <a:pt x="184" y="957"/>
                </a:lnTo>
                <a:cubicBezTo>
                  <a:pt x="184" y="959"/>
                  <a:pt x="183" y="961"/>
                  <a:pt x="182" y="963"/>
                </a:cubicBezTo>
                <a:cubicBezTo>
                  <a:pt x="181" y="963"/>
                  <a:pt x="180" y="965"/>
                  <a:pt x="178" y="965"/>
                </a:cubicBezTo>
                <a:lnTo>
                  <a:pt x="178" y="965"/>
                </a:lnTo>
                <a:lnTo>
                  <a:pt x="175" y="972"/>
                </a:lnTo>
                <a:lnTo>
                  <a:pt x="169" y="979"/>
                </a:lnTo>
                <a:cubicBezTo>
                  <a:pt x="169" y="979"/>
                  <a:pt x="168" y="980"/>
                  <a:pt x="167" y="980"/>
                </a:cubicBezTo>
                <a:lnTo>
                  <a:pt x="162" y="983"/>
                </a:lnTo>
                <a:cubicBezTo>
                  <a:pt x="161" y="984"/>
                  <a:pt x="159" y="984"/>
                  <a:pt x="158" y="984"/>
                </a:cubicBezTo>
                <a:lnTo>
                  <a:pt x="142" y="985"/>
                </a:lnTo>
                <a:lnTo>
                  <a:pt x="125" y="991"/>
                </a:lnTo>
                <a:lnTo>
                  <a:pt x="116" y="997"/>
                </a:lnTo>
                <a:lnTo>
                  <a:pt x="112" y="1000"/>
                </a:lnTo>
                <a:cubicBezTo>
                  <a:pt x="111" y="1000"/>
                  <a:pt x="109" y="1000"/>
                  <a:pt x="108" y="1000"/>
                </a:cubicBezTo>
                <a:lnTo>
                  <a:pt x="104" y="1000"/>
                </a:lnTo>
                <a:cubicBezTo>
                  <a:pt x="104" y="1000"/>
                  <a:pt x="103" y="1000"/>
                  <a:pt x="102" y="1000"/>
                </a:cubicBezTo>
                <a:lnTo>
                  <a:pt x="101" y="1000"/>
                </a:lnTo>
                <a:lnTo>
                  <a:pt x="100" y="1001"/>
                </a:lnTo>
                <a:cubicBezTo>
                  <a:pt x="100" y="1004"/>
                  <a:pt x="97" y="1006"/>
                  <a:pt x="95" y="1007"/>
                </a:cubicBezTo>
                <a:lnTo>
                  <a:pt x="87" y="1009"/>
                </a:lnTo>
                <a:cubicBezTo>
                  <a:pt x="85" y="1009"/>
                  <a:pt x="83" y="1009"/>
                  <a:pt x="81" y="1008"/>
                </a:cubicBezTo>
                <a:cubicBezTo>
                  <a:pt x="79" y="1006"/>
                  <a:pt x="78" y="1004"/>
                  <a:pt x="77" y="1002"/>
                </a:cubicBezTo>
                <a:lnTo>
                  <a:pt x="77" y="1002"/>
                </a:lnTo>
                <a:lnTo>
                  <a:pt x="73" y="1001"/>
                </a:lnTo>
                <a:cubicBezTo>
                  <a:pt x="71" y="1001"/>
                  <a:pt x="69" y="1000"/>
                  <a:pt x="68" y="998"/>
                </a:cubicBezTo>
                <a:lnTo>
                  <a:pt x="66" y="996"/>
                </a:lnTo>
                <a:lnTo>
                  <a:pt x="66" y="995"/>
                </a:lnTo>
                <a:lnTo>
                  <a:pt x="63" y="996"/>
                </a:lnTo>
                <a:cubicBezTo>
                  <a:pt x="62" y="996"/>
                  <a:pt x="60" y="996"/>
                  <a:pt x="59" y="995"/>
                </a:cubicBezTo>
                <a:lnTo>
                  <a:pt x="56" y="994"/>
                </a:lnTo>
                <a:cubicBezTo>
                  <a:pt x="56" y="996"/>
                  <a:pt x="56" y="998"/>
                  <a:pt x="55" y="999"/>
                </a:cubicBezTo>
                <a:cubicBezTo>
                  <a:pt x="53" y="1002"/>
                  <a:pt x="49" y="1003"/>
                  <a:pt x="46" y="1002"/>
                </a:cubicBezTo>
                <a:lnTo>
                  <a:pt x="34" y="999"/>
                </a:lnTo>
                <a:lnTo>
                  <a:pt x="27" y="1001"/>
                </a:lnTo>
                <a:lnTo>
                  <a:pt x="24" y="1004"/>
                </a:lnTo>
                <a:lnTo>
                  <a:pt x="16" y="1007"/>
                </a:lnTo>
                <a:lnTo>
                  <a:pt x="18" y="1012"/>
                </a:lnTo>
                <a:cubicBezTo>
                  <a:pt x="19" y="1013"/>
                  <a:pt x="19" y="1014"/>
                  <a:pt x="19" y="1015"/>
                </a:cubicBezTo>
                <a:lnTo>
                  <a:pt x="18" y="1022"/>
                </a:lnTo>
                <a:lnTo>
                  <a:pt x="18" y="1023"/>
                </a:lnTo>
                <a:lnTo>
                  <a:pt x="19" y="1024"/>
                </a:lnTo>
                <a:lnTo>
                  <a:pt x="28" y="1031"/>
                </a:lnTo>
                <a:cubicBezTo>
                  <a:pt x="30" y="1033"/>
                  <a:pt x="30" y="1036"/>
                  <a:pt x="30" y="1038"/>
                </a:cubicBezTo>
                <a:lnTo>
                  <a:pt x="28" y="1043"/>
                </a:lnTo>
                <a:lnTo>
                  <a:pt x="29" y="1044"/>
                </a:lnTo>
                <a:lnTo>
                  <a:pt x="40" y="1049"/>
                </a:lnTo>
                <a:cubicBezTo>
                  <a:pt x="44" y="1051"/>
                  <a:pt x="46" y="1055"/>
                  <a:pt x="45" y="1059"/>
                </a:cubicBezTo>
                <a:lnTo>
                  <a:pt x="42" y="1068"/>
                </a:lnTo>
                <a:lnTo>
                  <a:pt x="42" y="1069"/>
                </a:lnTo>
                <a:lnTo>
                  <a:pt x="61" y="1094"/>
                </a:lnTo>
                <a:cubicBezTo>
                  <a:pt x="62" y="1095"/>
                  <a:pt x="63" y="1096"/>
                  <a:pt x="63" y="1098"/>
                </a:cubicBezTo>
                <a:lnTo>
                  <a:pt x="66" y="1114"/>
                </a:lnTo>
                <a:cubicBezTo>
                  <a:pt x="66" y="1114"/>
                  <a:pt x="66" y="1115"/>
                  <a:pt x="66" y="1116"/>
                </a:cubicBezTo>
                <a:lnTo>
                  <a:pt x="63" y="1131"/>
                </a:lnTo>
                <a:lnTo>
                  <a:pt x="64" y="1132"/>
                </a:lnTo>
                <a:cubicBezTo>
                  <a:pt x="66" y="1134"/>
                  <a:pt x="67" y="1137"/>
                  <a:pt x="66" y="1140"/>
                </a:cubicBezTo>
                <a:lnTo>
                  <a:pt x="65" y="1142"/>
                </a:lnTo>
                <a:lnTo>
                  <a:pt x="63" y="1153"/>
                </a:lnTo>
                <a:cubicBezTo>
                  <a:pt x="63" y="1154"/>
                  <a:pt x="63" y="1154"/>
                  <a:pt x="62" y="1155"/>
                </a:cubicBezTo>
                <a:lnTo>
                  <a:pt x="60" y="1158"/>
                </a:lnTo>
                <a:cubicBezTo>
                  <a:pt x="59" y="1159"/>
                  <a:pt x="59" y="1159"/>
                  <a:pt x="58" y="1160"/>
                </a:cubicBezTo>
                <a:lnTo>
                  <a:pt x="53" y="1163"/>
                </a:lnTo>
                <a:lnTo>
                  <a:pt x="44" y="1181"/>
                </a:lnTo>
                <a:lnTo>
                  <a:pt x="38" y="1189"/>
                </a:lnTo>
                <a:lnTo>
                  <a:pt x="36" y="1196"/>
                </a:lnTo>
                <a:lnTo>
                  <a:pt x="39" y="1194"/>
                </a:lnTo>
                <a:cubicBezTo>
                  <a:pt x="41" y="1193"/>
                  <a:pt x="44" y="1192"/>
                  <a:pt x="46" y="1193"/>
                </a:cubicBezTo>
                <a:lnTo>
                  <a:pt x="51" y="1195"/>
                </a:lnTo>
                <a:cubicBezTo>
                  <a:pt x="54" y="1196"/>
                  <a:pt x="56" y="1198"/>
                  <a:pt x="56" y="1201"/>
                </a:cubicBezTo>
                <a:cubicBezTo>
                  <a:pt x="56" y="1204"/>
                  <a:pt x="56" y="1206"/>
                  <a:pt x="54" y="1208"/>
                </a:cubicBezTo>
                <a:cubicBezTo>
                  <a:pt x="55" y="1210"/>
                  <a:pt x="54" y="1213"/>
                  <a:pt x="53" y="1215"/>
                </a:cubicBezTo>
                <a:lnTo>
                  <a:pt x="50" y="1219"/>
                </a:lnTo>
                <a:cubicBezTo>
                  <a:pt x="49" y="1220"/>
                  <a:pt x="48" y="1221"/>
                  <a:pt x="47" y="1221"/>
                </a:cubicBezTo>
                <a:lnTo>
                  <a:pt x="36" y="1228"/>
                </a:lnTo>
                <a:lnTo>
                  <a:pt x="18" y="1242"/>
                </a:lnTo>
                <a:lnTo>
                  <a:pt x="15" y="1249"/>
                </a:lnTo>
                <a:cubicBezTo>
                  <a:pt x="15" y="1250"/>
                  <a:pt x="14" y="1250"/>
                  <a:pt x="14" y="1251"/>
                </a:cubicBezTo>
                <a:lnTo>
                  <a:pt x="11" y="1254"/>
                </a:lnTo>
                <a:cubicBezTo>
                  <a:pt x="10" y="1255"/>
                  <a:pt x="8" y="1256"/>
                  <a:pt x="6" y="1256"/>
                </a:cubicBezTo>
                <a:lnTo>
                  <a:pt x="3" y="1257"/>
                </a:lnTo>
                <a:cubicBezTo>
                  <a:pt x="2" y="1257"/>
                  <a:pt x="1" y="1257"/>
                  <a:pt x="0" y="1256"/>
                </a:cubicBezTo>
                <a:lnTo>
                  <a:pt x="0" y="1258"/>
                </a:lnTo>
                <a:lnTo>
                  <a:pt x="1" y="1257"/>
                </a:lnTo>
                <a:cubicBezTo>
                  <a:pt x="2" y="1257"/>
                  <a:pt x="3" y="1257"/>
                  <a:pt x="5" y="1257"/>
                </a:cubicBezTo>
                <a:lnTo>
                  <a:pt x="12" y="1259"/>
                </a:lnTo>
                <a:lnTo>
                  <a:pt x="17" y="1258"/>
                </a:lnTo>
                <a:cubicBezTo>
                  <a:pt x="21" y="1257"/>
                  <a:pt x="25" y="1260"/>
                  <a:pt x="26" y="1264"/>
                </a:cubicBezTo>
                <a:cubicBezTo>
                  <a:pt x="26" y="1266"/>
                  <a:pt x="27" y="1269"/>
                  <a:pt x="26" y="1271"/>
                </a:cubicBezTo>
                <a:lnTo>
                  <a:pt x="25" y="1273"/>
                </a:lnTo>
                <a:lnTo>
                  <a:pt x="25" y="1276"/>
                </a:lnTo>
                <a:lnTo>
                  <a:pt x="28" y="1277"/>
                </a:lnTo>
                <a:lnTo>
                  <a:pt x="33" y="1279"/>
                </a:lnTo>
                <a:cubicBezTo>
                  <a:pt x="37" y="1280"/>
                  <a:pt x="39" y="1285"/>
                  <a:pt x="38" y="1289"/>
                </a:cubicBezTo>
                <a:cubicBezTo>
                  <a:pt x="38" y="1290"/>
                  <a:pt x="37" y="1291"/>
                  <a:pt x="37" y="1292"/>
                </a:cubicBezTo>
                <a:lnTo>
                  <a:pt x="38" y="1296"/>
                </a:lnTo>
                <a:cubicBezTo>
                  <a:pt x="38" y="1297"/>
                  <a:pt x="38" y="1297"/>
                  <a:pt x="38" y="1298"/>
                </a:cubicBezTo>
                <a:lnTo>
                  <a:pt x="38" y="1301"/>
                </a:lnTo>
                <a:cubicBezTo>
                  <a:pt x="38" y="1301"/>
                  <a:pt x="38" y="1302"/>
                  <a:pt x="37" y="1303"/>
                </a:cubicBezTo>
                <a:lnTo>
                  <a:pt x="36" y="1306"/>
                </a:lnTo>
                <a:cubicBezTo>
                  <a:pt x="36" y="1307"/>
                  <a:pt x="35" y="1308"/>
                  <a:pt x="35" y="1309"/>
                </a:cubicBezTo>
                <a:lnTo>
                  <a:pt x="33" y="1311"/>
                </a:lnTo>
                <a:cubicBezTo>
                  <a:pt x="31" y="1313"/>
                  <a:pt x="29" y="1314"/>
                  <a:pt x="26" y="1314"/>
                </a:cubicBezTo>
                <a:lnTo>
                  <a:pt x="26" y="1315"/>
                </a:lnTo>
                <a:cubicBezTo>
                  <a:pt x="26" y="1316"/>
                  <a:pt x="26" y="1317"/>
                  <a:pt x="26" y="1318"/>
                </a:cubicBezTo>
                <a:lnTo>
                  <a:pt x="25" y="1322"/>
                </a:lnTo>
                <a:cubicBezTo>
                  <a:pt x="25" y="1323"/>
                  <a:pt x="24" y="1324"/>
                  <a:pt x="23" y="1325"/>
                </a:cubicBezTo>
                <a:lnTo>
                  <a:pt x="23" y="1325"/>
                </a:lnTo>
                <a:lnTo>
                  <a:pt x="24" y="1327"/>
                </a:lnTo>
                <a:cubicBezTo>
                  <a:pt x="25" y="1328"/>
                  <a:pt x="25" y="1330"/>
                  <a:pt x="25" y="1332"/>
                </a:cubicBezTo>
                <a:lnTo>
                  <a:pt x="25" y="1333"/>
                </a:lnTo>
                <a:lnTo>
                  <a:pt x="25" y="1334"/>
                </a:lnTo>
                <a:cubicBezTo>
                  <a:pt x="27" y="1335"/>
                  <a:pt x="28" y="1337"/>
                  <a:pt x="28" y="1339"/>
                </a:cubicBezTo>
                <a:lnTo>
                  <a:pt x="28" y="1339"/>
                </a:lnTo>
                <a:cubicBezTo>
                  <a:pt x="29" y="1338"/>
                  <a:pt x="30" y="1338"/>
                  <a:pt x="31" y="1338"/>
                </a:cubicBezTo>
                <a:lnTo>
                  <a:pt x="34" y="1339"/>
                </a:lnTo>
                <a:cubicBezTo>
                  <a:pt x="36" y="1339"/>
                  <a:pt x="38" y="1340"/>
                  <a:pt x="39" y="1341"/>
                </a:cubicBezTo>
                <a:lnTo>
                  <a:pt x="43" y="1345"/>
                </a:lnTo>
                <a:lnTo>
                  <a:pt x="56" y="1364"/>
                </a:lnTo>
                <a:cubicBezTo>
                  <a:pt x="57" y="1366"/>
                  <a:pt x="57" y="1367"/>
                  <a:pt x="57" y="1369"/>
                </a:cubicBezTo>
                <a:lnTo>
                  <a:pt x="67" y="1369"/>
                </a:lnTo>
                <a:cubicBezTo>
                  <a:pt x="70" y="1369"/>
                  <a:pt x="73" y="1372"/>
                  <a:pt x="74" y="1375"/>
                </a:cubicBezTo>
                <a:cubicBezTo>
                  <a:pt x="75" y="1377"/>
                  <a:pt x="75" y="1381"/>
                  <a:pt x="74" y="1382"/>
                </a:cubicBezTo>
                <a:lnTo>
                  <a:pt x="71" y="1388"/>
                </a:lnTo>
                <a:cubicBezTo>
                  <a:pt x="70" y="1390"/>
                  <a:pt x="69" y="1391"/>
                  <a:pt x="67" y="1392"/>
                </a:cubicBezTo>
                <a:lnTo>
                  <a:pt x="59" y="1398"/>
                </a:lnTo>
                <a:cubicBezTo>
                  <a:pt x="60" y="1399"/>
                  <a:pt x="60" y="1400"/>
                  <a:pt x="60" y="1401"/>
                </a:cubicBezTo>
                <a:cubicBezTo>
                  <a:pt x="61" y="1402"/>
                  <a:pt x="62" y="1403"/>
                  <a:pt x="62" y="1404"/>
                </a:cubicBezTo>
                <a:cubicBezTo>
                  <a:pt x="63" y="1405"/>
                  <a:pt x="63" y="1406"/>
                  <a:pt x="63" y="1407"/>
                </a:cubicBezTo>
                <a:lnTo>
                  <a:pt x="63" y="1407"/>
                </a:lnTo>
                <a:cubicBezTo>
                  <a:pt x="64" y="1407"/>
                  <a:pt x="64" y="1406"/>
                  <a:pt x="65" y="1406"/>
                </a:cubicBezTo>
                <a:cubicBezTo>
                  <a:pt x="66" y="1406"/>
                  <a:pt x="69" y="1406"/>
                  <a:pt x="70" y="1406"/>
                </a:cubicBezTo>
                <a:cubicBezTo>
                  <a:pt x="71" y="1407"/>
                  <a:pt x="73" y="1407"/>
                  <a:pt x="73" y="1408"/>
                </a:cubicBezTo>
                <a:lnTo>
                  <a:pt x="75" y="1409"/>
                </a:lnTo>
                <a:lnTo>
                  <a:pt x="84" y="1410"/>
                </a:lnTo>
                <a:cubicBezTo>
                  <a:pt x="87" y="1410"/>
                  <a:pt x="90" y="1412"/>
                  <a:pt x="91" y="1415"/>
                </a:cubicBezTo>
                <a:cubicBezTo>
                  <a:pt x="92" y="1418"/>
                  <a:pt x="91" y="1421"/>
                  <a:pt x="89" y="1424"/>
                </a:cubicBezTo>
                <a:lnTo>
                  <a:pt x="90" y="1425"/>
                </a:lnTo>
                <a:cubicBezTo>
                  <a:pt x="91" y="1426"/>
                  <a:pt x="92" y="1426"/>
                  <a:pt x="92" y="1427"/>
                </a:cubicBezTo>
                <a:cubicBezTo>
                  <a:pt x="93" y="1428"/>
                  <a:pt x="94" y="1431"/>
                  <a:pt x="94" y="1433"/>
                </a:cubicBezTo>
                <a:lnTo>
                  <a:pt x="94" y="1438"/>
                </a:lnTo>
                <a:lnTo>
                  <a:pt x="92" y="1450"/>
                </a:lnTo>
                <a:lnTo>
                  <a:pt x="92" y="1450"/>
                </a:lnTo>
                <a:lnTo>
                  <a:pt x="97" y="1460"/>
                </a:lnTo>
                <a:cubicBezTo>
                  <a:pt x="98" y="1461"/>
                  <a:pt x="98" y="1463"/>
                  <a:pt x="98" y="1464"/>
                </a:cubicBezTo>
                <a:lnTo>
                  <a:pt x="99" y="1468"/>
                </a:lnTo>
                <a:cubicBezTo>
                  <a:pt x="99" y="1470"/>
                  <a:pt x="98" y="1472"/>
                  <a:pt x="97" y="1474"/>
                </a:cubicBezTo>
                <a:lnTo>
                  <a:pt x="94" y="1477"/>
                </a:lnTo>
                <a:cubicBezTo>
                  <a:pt x="93" y="1478"/>
                  <a:pt x="92" y="1479"/>
                  <a:pt x="90" y="1479"/>
                </a:cubicBezTo>
                <a:lnTo>
                  <a:pt x="85" y="1480"/>
                </a:lnTo>
                <a:cubicBezTo>
                  <a:pt x="84" y="1480"/>
                  <a:pt x="83" y="1480"/>
                  <a:pt x="82" y="1480"/>
                </a:cubicBezTo>
                <a:lnTo>
                  <a:pt x="78" y="1479"/>
                </a:lnTo>
                <a:lnTo>
                  <a:pt x="78" y="1480"/>
                </a:lnTo>
                <a:lnTo>
                  <a:pt x="78" y="1481"/>
                </a:lnTo>
                <a:cubicBezTo>
                  <a:pt x="79" y="1484"/>
                  <a:pt x="78" y="1487"/>
                  <a:pt x="76" y="1489"/>
                </a:cubicBezTo>
                <a:lnTo>
                  <a:pt x="73" y="1493"/>
                </a:lnTo>
                <a:cubicBezTo>
                  <a:pt x="72" y="1493"/>
                  <a:pt x="71" y="1494"/>
                  <a:pt x="69" y="1494"/>
                </a:cubicBezTo>
                <a:lnTo>
                  <a:pt x="59" y="1498"/>
                </a:lnTo>
                <a:cubicBezTo>
                  <a:pt x="59" y="1499"/>
                  <a:pt x="58" y="1500"/>
                  <a:pt x="57" y="1500"/>
                </a:cubicBezTo>
                <a:lnTo>
                  <a:pt x="57" y="1501"/>
                </a:lnTo>
                <a:lnTo>
                  <a:pt x="58" y="1504"/>
                </a:lnTo>
                <a:cubicBezTo>
                  <a:pt x="58" y="1505"/>
                  <a:pt x="58" y="1505"/>
                  <a:pt x="58" y="1506"/>
                </a:cubicBezTo>
                <a:lnTo>
                  <a:pt x="58" y="1510"/>
                </a:lnTo>
                <a:cubicBezTo>
                  <a:pt x="58" y="1511"/>
                  <a:pt x="58" y="1512"/>
                  <a:pt x="57" y="1513"/>
                </a:cubicBezTo>
                <a:lnTo>
                  <a:pt x="56" y="1515"/>
                </a:lnTo>
                <a:cubicBezTo>
                  <a:pt x="56" y="1517"/>
                  <a:pt x="54" y="1518"/>
                  <a:pt x="53" y="1519"/>
                </a:cubicBezTo>
                <a:cubicBezTo>
                  <a:pt x="52" y="1520"/>
                  <a:pt x="51" y="1520"/>
                  <a:pt x="50" y="1521"/>
                </a:cubicBezTo>
                <a:cubicBezTo>
                  <a:pt x="51" y="1522"/>
                  <a:pt x="51" y="1525"/>
                  <a:pt x="51" y="1526"/>
                </a:cubicBezTo>
                <a:lnTo>
                  <a:pt x="50" y="1528"/>
                </a:lnTo>
                <a:cubicBezTo>
                  <a:pt x="50" y="1529"/>
                  <a:pt x="49" y="1530"/>
                  <a:pt x="49" y="1531"/>
                </a:cubicBezTo>
                <a:lnTo>
                  <a:pt x="48" y="1532"/>
                </a:lnTo>
                <a:lnTo>
                  <a:pt x="46" y="1541"/>
                </a:lnTo>
                <a:cubicBezTo>
                  <a:pt x="46" y="1542"/>
                  <a:pt x="46" y="1542"/>
                  <a:pt x="46" y="1542"/>
                </a:cubicBezTo>
                <a:cubicBezTo>
                  <a:pt x="47" y="1544"/>
                  <a:pt x="47" y="1547"/>
                  <a:pt x="46" y="1549"/>
                </a:cubicBezTo>
                <a:lnTo>
                  <a:pt x="47" y="1550"/>
                </a:lnTo>
                <a:cubicBezTo>
                  <a:pt x="47" y="1551"/>
                  <a:pt x="48" y="1552"/>
                  <a:pt x="48" y="1552"/>
                </a:cubicBezTo>
                <a:lnTo>
                  <a:pt x="49" y="1559"/>
                </a:lnTo>
                <a:cubicBezTo>
                  <a:pt x="49" y="1560"/>
                  <a:pt x="49" y="1560"/>
                  <a:pt x="49" y="1561"/>
                </a:cubicBezTo>
                <a:lnTo>
                  <a:pt x="49" y="1563"/>
                </a:lnTo>
                <a:lnTo>
                  <a:pt x="49" y="1563"/>
                </a:lnTo>
                <a:lnTo>
                  <a:pt x="51" y="1567"/>
                </a:lnTo>
                <a:lnTo>
                  <a:pt x="53" y="1570"/>
                </a:lnTo>
                <a:cubicBezTo>
                  <a:pt x="55" y="1571"/>
                  <a:pt x="57" y="1572"/>
                  <a:pt x="58" y="1574"/>
                </a:cubicBezTo>
                <a:lnTo>
                  <a:pt x="62" y="1579"/>
                </a:lnTo>
                <a:lnTo>
                  <a:pt x="69" y="1595"/>
                </a:lnTo>
                <a:lnTo>
                  <a:pt x="78" y="1600"/>
                </a:lnTo>
                <a:cubicBezTo>
                  <a:pt x="79" y="1601"/>
                  <a:pt x="80" y="1602"/>
                  <a:pt x="81" y="1603"/>
                </a:cubicBezTo>
                <a:cubicBezTo>
                  <a:pt x="81" y="1603"/>
                  <a:pt x="81" y="1605"/>
                  <a:pt x="82" y="1605"/>
                </a:cubicBezTo>
                <a:cubicBezTo>
                  <a:pt x="83" y="1605"/>
                  <a:pt x="86" y="1606"/>
                  <a:pt x="87" y="1606"/>
                </a:cubicBezTo>
                <a:lnTo>
                  <a:pt x="91" y="1609"/>
                </a:lnTo>
                <a:lnTo>
                  <a:pt x="100" y="1616"/>
                </a:lnTo>
                <a:lnTo>
                  <a:pt x="108" y="1616"/>
                </a:lnTo>
                <a:cubicBezTo>
                  <a:pt x="109" y="1616"/>
                  <a:pt x="110" y="1616"/>
                  <a:pt x="110" y="1616"/>
                </a:cubicBezTo>
                <a:lnTo>
                  <a:pt x="116" y="1618"/>
                </a:lnTo>
                <a:cubicBezTo>
                  <a:pt x="118" y="1618"/>
                  <a:pt x="119" y="1619"/>
                  <a:pt x="121" y="1620"/>
                </a:cubicBezTo>
                <a:cubicBezTo>
                  <a:pt x="122" y="1622"/>
                  <a:pt x="123" y="1625"/>
                  <a:pt x="123" y="1627"/>
                </a:cubicBezTo>
                <a:lnTo>
                  <a:pt x="123" y="1627"/>
                </a:lnTo>
                <a:lnTo>
                  <a:pt x="123" y="1630"/>
                </a:lnTo>
                <a:cubicBezTo>
                  <a:pt x="123" y="1631"/>
                  <a:pt x="123" y="1632"/>
                  <a:pt x="123" y="1633"/>
                </a:cubicBezTo>
                <a:lnTo>
                  <a:pt x="122" y="1637"/>
                </a:lnTo>
                <a:cubicBezTo>
                  <a:pt x="123" y="1638"/>
                  <a:pt x="123" y="1640"/>
                  <a:pt x="123" y="1640"/>
                </a:cubicBezTo>
                <a:cubicBezTo>
                  <a:pt x="123" y="1642"/>
                  <a:pt x="122" y="1644"/>
                  <a:pt x="121" y="1646"/>
                </a:cubicBezTo>
                <a:lnTo>
                  <a:pt x="122" y="1647"/>
                </a:lnTo>
                <a:cubicBezTo>
                  <a:pt x="124" y="1650"/>
                  <a:pt x="124" y="1654"/>
                  <a:pt x="122" y="1657"/>
                </a:cubicBezTo>
                <a:lnTo>
                  <a:pt x="122" y="1657"/>
                </a:lnTo>
                <a:cubicBezTo>
                  <a:pt x="121" y="1659"/>
                  <a:pt x="120" y="1661"/>
                  <a:pt x="118" y="1662"/>
                </a:cubicBezTo>
                <a:lnTo>
                  <a:pt x="107" y="1669"/>
                </a:lnTo>
                <a:cubicBezTo>
                  <a:pt x="107" y="1670"/>
                  <a:pt x="107" y="1671"/>
                  <a:pt x="107" y="1671"/>
                </a:cubicBezTo>
                <a:cubicBezTo>
                  <a:pt x="107" y="1672"/>
                  <a:pt x="107" y="1676"/>
                  <a:pt x="107" y="1677"/>
                </a:cubicBezTo>
                <a:cubicBezTo>
                  <a:pt x="107" y="1677"/>
                  <a:pt x="106" y="1679"/>
                  <a:pt x="106" y="1680"/>
                </a:cubicBezTo>
                <a:lnTo>
                  <a:pt x="94" y="1696"/>
                </a:lnTo>
                <a:lnTo>
                  <a:pt x="94" y="1709"/>
                </a:lnTo>
                <a:lnTo>
                  <a:pt x="93" y="1718"/>
                </a:lnTo>
                <a:cubicBezTo>
                  <a:pt x="94" y="1718"/>
                  <a:pt x="95" y="1718"/>
                  <a:pt x="96" y="1718"/>
                </a:cubicBezTo>
                <a:lnTo>
                  <a:pt x="98" y="1718"/>
                </a:lnTo>
                <a:cubicBezTo>
                  <a:pt x="99" y="1718"/>
                  <a:pt x="99" y="1719"/>
                  <a:pt x="100" y="1719"/>
                </a:cubicBezTo>
                <a:lnTo>
                  <a:pt x="118" y="1728"/>
                </a:lnTo>
                <a:cubicBezTo>
                  <a:pt x="119" y="1728"/>
                  <a:pt x="119" y="1729"/>
                  <a:pt x="120" y="1729"/>
                </a:cubicBezTo>
                <a:lnTo>
                  <a:pt x="123" y="1733"/>
                </a:lnTo>
                <a:cubicBezTo>
                  <a:pt x="124" y="1733"/>
                  <a:pt x="125" y="1734"/>
                  <a:pt x="125" y="1735"/>
                </a:cubicBezTo>
                <a:lnTo>
                  <a:pt x="127" y="1742"/>
                </a:lnTo>
                <a:cubicBezTo>
                  <a:pt x="127" y="1742"/>
                  <a:pt x="127" y="1742"/>
                  <a:pt x="127" y="1743"/>
                </a:cubicBezTo>
                <a:lnTo>
                  <a:pt x="136" y="1752"/>
                </a:lnTo>
                <a:cubicBezTo>
                  <a:pt x="137" y="1752"/>
                  <a:pt x="137" y="1753"/>
                  <a:pt x="138" y="1754"/>
                </a:cubicBezTo>
                <a:cubicBezTo>
                  <a:pt x="138" y="1756"/>
                  <a:pt x="139" y="1760"/>
                  <a:pt x="138" y="1762"/>
                </a:cubicBezTo>
                <a:lnTo>
                  <a:pt x="137" y="1764"/>
                </a:lnTo>
                <a:cubicBezTo>
                  <a:pt x="137" y="1765"/>
                  <a:pt x="137" y="1766"/>
                  <a:pt x="136" y="1767"/>
                </a:cubicBezTo>
                <a:lnTo>
                  <a:pt x="136" y="1767"/>
                </a:lnTo>
                <a:lnTo>
                  <a:pt x="148" y="1779"/>
                </a:lnTo>
                <a:cubicBezTo>
                  <a:pt x="149" y="1780"/>
                  <a:pt x="150" y="1781"/>
                  <a:pt x="151" y="1782"/>
                </a:cubicBezTo>
                <a:cubicBezTo>
                  <a:pt x="151" y="1783"/>
                  <a:pt x="151" y="1784"/>
                  <a:pt x="151" y="1785"/>
                </a:cubicBezTo>
                <a:cubicBezTo>
                  <a:pt x="152" y="1785"/>
                  <a:pt x="152" y="1786"/>
                  <a:pt x="152" y="1786"/>
                </a:cubicBezTo>
                <a:cubicBezTo>
                  <a:pt x="153" y="1787"/>
                  <a:pt x="155" y="1789"/>
                  <a:pt x="155" y="1790"/>
                </a:cubicBezTo>
                <a:lnTo>
                  <a:pt x="156" y="1794"/>
                </a:lnTo>
                <a:cubicBezTo>
                  <a:pt x="159" y="1794"/>
                  <a:pt x="162" y="1797"/>
                  <a:pt x="163" y="1800"/>
                </a:cubicBezTo>
                <a:lnTo>
                  <a:pt x="164" y="1804"/>
                </a:lnTo>
                <a:cubicBezTo>
                  <a:pt x="164" y="1806"/>
                  <a:pt x="164" y="1807"/>
                  <a:pt x="164" y="1808"/>
                </a:cubicBezTo>
                <a:lnTo>
                  <a:pt x="163" y="1811"/>
                </a:lnTo>
                <a:lnTo>
                  <a:pt x="168" y="1811"/>
                </a:lnTo>
                <a:cubicBezTo>
                  <a:pt x="169" y="1811"/>
                  <a:pt x="170" y="1811"/>
                  <a:pt x="171" y="1811"/>
                </a:cubicBezTo>
                <a:lnTo>
                  <a:pt x="173" y="1812"/>
                </a:lnTo>
                <a:lnTo>
                  <a:pt x="172" y="1809"/>
                </a:lnTo>
                <a:cubicBezTo>
                  <a:pt x="172" y="1808"/>
                  <a:pt x="171" y="1806"/>
                  <a:pt x="172" y="1805"/>
                </a:cubicBezTo>
                <a:lnTo>
                  <a:pt x="173" y="1801"/>
                </a:lnTo>
                <a:cubicBezTo>
                  <a:pt x="174" y="1798"/>
                  <a:pt x="176" y="1796"/>
                  <a:pt x="179" y="1795"/>
                </a:cubicBezTo>
                <a:lnTo>
                  <a:pt x="181" y="1795"/>
                </a:lnTo>
                <a:cubicBezTo>
                  <a:pt x="182" y="1794"/>
                  <a:pt x="183" y="1794"/>
                  <a:pt x="185" y="1795"/>
                </a:cubicBezTo>
                <a:lnTo>
                  <a:pt x="191" y="1796"/>
                </a:lnTo>
                <a:lnTo>
                  <a:pt x="196" y="1796"/>
                </a:lnTo>
                <a:lnTo>
                  <a:pt x="200" y="1796"/>
                </a:lnTo>
                <a:cubicBezTo>
                  <a:pt x="201" y="1796"/>
                  <a:pt x="202" y="1797"/>
                  <a:pt x="203" y="1797"/>
                </a:cubicBezTo>
                <a:lnTo>
                  <a:pt x="213" y="1803"/>
                </a:lnTo>
                <a:lnTo>
                  <a:pt x="216" y="1803"/>
                </a:lnTo>
                <a:cubicBezTo>
                  <a:pt x="220" y="1803"/>
                  <a:pt x="223" y="1807"/>
                  <a:pt x="223" y="1811"/>
                </a:cubicBezTo>
                <a:lnTo>
                  <a:pt x="223" y="1817"/>
                </a:lnTo>
                <a:lnTo>
                  <a:pt x="223" y="1817"/>
                </a:lnTo>
                <a:cubicBezTo>
                  <a:pt x="225" y="1816"/>
                  <a:pt x="228" y="1815"/>
                  <a:pt x="230" y="1815"/>
                </a:cubicBezTo>
                <a:cubicBezTo>
                  <a:pt x="231" y="1815"/>
                  <a:pt x="234" y="1816"/>
                  <a:pt x="235" y="1817"/>
                </a:cubicBezTo>
                <a:lnTo>
                  <a:pt x="245" y="1823"/>
                </a:lnTo>
                <a:lnTo>
                  <a:pt x="261" y="1823"/>
                </a:lnTo>
                <a:cubicBezTo>
                  <a:pt x="262" y="1823"/>
                  <a:pt x="263" y="1824"/>
                  <a:pt x="264" y="1824"/>
                </a:cubicBezTo>
                <a:cubicBezTo>
                  <a:pt x="264" y="1823"/>
                  <a:pt x="265" y="1822"/>
                  <a:pt x="265" y="1822"/>
                </a:cubicBezTo>
                <a:cubicBezTo>
                  <a:pt x="266" y="1821"/>
                  <a:pt x="268" y="1820"/>
                  <a:pt x="269" y="1820"/>
                </a:cubicBezTo>
                <a:cubicBezTo>
                  <a:pt x="269" y="1819"/>
                  <a:pt x="272" y="1819"/>
                  <a:pt x="272" y="1819"/>
                </a:cubicBezTo>
                <a:lnTo>
                  <a:pt x="273" y="1818"/>
                </a:lnTo>
                <a:lnTo>
                  <a:pt x="273" y="1817"/>
                </a:lnTo>
                <a:cubicBezTo>
                  <a:pt x="274" y="1816"/>
                  <a:pt x="275" y="1814"/>
                  <a:pt x="275" y="1814"/>
                </a:cubicBezTo>
                <a:cubicBezTo>
                  <a:pt x="276" y="1812"/>
                  <a:pt x="277" y="1812"/>
                  <a:pt x="278" y="1811"/>
                </a:cubicBezTo>
                <a:lnTo>
                  <a:pt x="281" y="1809"/>
                </a:lnTo>
                <a:cubicBezTo>
                  <a:pt x="282" y="1809"/>
                  <a:pt x="283" y="1808"/>
                  <a:pt x="284" y="1808"/>
                </a:cubicBezTo>
                <a:lnTo>
                  <a:pt x="288" y="1807"/>
                </a:lnTo>
                <a:cubicBezTo>
                  <a:pt x="289" y="1807"/>
                  <a:pt x="290" y="1806"/>
                  <a:pt x="291" y="1807"/>
                </a:cubicBezTo>
                <a:lnTo>
                  <a:pt x="294" y="1807"/>
                </a:lnTo>
                <a:cubicBezTo>
                  <a:pt x="297" y="1807"/>
                  <a:pt x="299" y="1809"/>
                  <a:pt x="300" y="1811"/>
                </a:cubicBezTo>
                <a:lnTo>
                  <a:pt x="303" y="1811"/>
                </a:lnTo>
                <a:cubicBezTo>
                  <a:pt x="304" y="1811"/>
                  <a:pt x="305" y="1811"/>
                  <a:pt x="306" y="1811"/>
                </a:cubicBezTo>
                <a:lnTo>
                  <a:pt x="309" y="1813"/>
                </a:lnTo>
                <a:cubicBezTo>
                  <a:pt x="312" y="1813"/>
                  <a:pt x="313" y="1815"/>
                  <a:pt x="314" y="1818"/>
                </a:cubicBezTo>
                <a:lnTo>
                  <a:pt x="315" y="1822"/>
                </a:lnTo>
                <a:cubicBezTo>
                  <a:pt x="316" y="1824"/>
                  <a:pt x="316" y="1825"/>
                  <a:pt x="316" y="1827"/>
                </a:cubicBezTo>
                <a:lnTo>
                  <a:pt x="322" y="1835"/>
                </a:lnTo>
                <a:lnTo>
                  <a:pt x="329" y="1837"/>
                </a:lnTo>
                <a:cubicBezTo>
                  <a:pt x="330" y="1837"/>
                  <a:pt x="331" y="1837"/>
                  <a:pt x="332" y="1837"/>
                </a:cubicBezTo>
                <a:lnTo>
                  <a:pt x="336" y="1840"/>
                </a:lnTo>
                <a:cubicBezTo>
                  <a:pt x="337" y="1840"/>
                  <a:pt x="338" y="1841"/>
                  <a:pt x="339" y="1842"/>
                </a:cubicBezTo>
                <a:lnTo>
                  <a:pt x="341" y="1846"/>
                </a:lnTo>
                <a:lnTo>
                  <a:pt x="346" y="1845"/>
                </a:lnTo>
                <a:cubicBezTo>
                  <a:pt x="347" y="1844"/>
                  <a:pt x="348" y="1844"/>
                  <a:pt x="349" y="1845"/>
                </a:cubicBezTo>
                <a:lnTo>
                  <a:pt x="355" y="1846"/>
                </a:lnTo>
                <a:lnTo>
                  <a:pt x="363" y="1843"/>
                </a:lnTo>
                <a:cubicBezTo>
                  <a:pt x="364" y="1843"/>
                  <a:pt x="366" y="1843"/>
                  <a:pt x="367" y="1843"/>
                </a:cubicBezTo>
                <a:lnTo>
                  <a:pt x="382" y="1848"/>
                </a:lnTo>
                <a:lnTo>
                  <a:pt x="391" y="1847"/>
                </a:lnTo>
                <a:lnTo>
                  <a:pt x="397" y="1847"/>
                </a:lnTo>
                <a:cubicBezTo>
                  <a:pt x="398" y="1847"/>
                  <a:pt x="399" y="1847"/>
                  <a:pt x="399" y="1848"/>
                </a:cubicBezTo>
                <a:lnTo>
                  <a:pt x="429" y="1864"/>
                </a:lnTo>
                <a:lnTo>
                  <a:pt x="447" y="1868"/>
                </a:lnTo>
                <a:cubicBezTo>
                  <a:pt x="449" y="1868"/>
                  <a:pt x="450" y="1869"/>
                  <a:pt x="451" y="1870"/>
                </a:cubicBezTo>
                <a:lnTo>
                  <a:pt x="454" y="1872"/>
                </a:lnTo>
                <a:cubicBezTo>
                  <a:pt x="455" y="1873"/>
                  <a:pt x="456" y="1875"/>
                  <a:pt x="456" y="1877"/>
                </a:cubicBezTo>
                <a:cubicBezTo>
                  <a:pt x="456" y="1880"/>
                  <a:pt x="455" y="1882"/>
                  <a:pt x="454" y="1883"/>
                </a:cubicBezTo>
                <a:lnTo>
                  <a:pt x="450" y="1887"/>
                </a:lnTo>
                <a:lnTo>
                  <a:pt x="445" y="1897"/>
                </a:lnTo>
                <a:lnTo>
                  <a:pt x="437" y="1921"/>
                </a:lnTo>
                <a:lnTo>
                  <a:pt x="434" y="1926"/>
                </a:lnTo>
                <a:cubicBezTo>
                  <a:pt x="433" y="1927"/>
                  <a:pt x="433" y="1928"/>
                  <a:pt x="432" y="1928"/>
                </a:cubicBezTo>
                <a:cubicBezTo>
                  <a:pt x="431" y="1929"/>
                  <a:pt x="430" y="1930"/>
                  <a:pt x="429" y="1930"/>
                </a:cubicBezTo>
                <a:lnTo>
                  <a:pt x="422" y="1934"/>
                </a:lnTo>
                <a:lnTo>
                  <a:pt x="422" y="1934"/>
                </a:lnTo>
                <a:lnTo>
                  <a:pt x="422" y="1934"/>
                </a:lnTo>
                <a:cubicBezTo>
                  <a:pt x="422" y="1935"/>
                  <a:pt x="421" y="1936"/>
                  <a:pt x="421" y="1937"/>
                </a:cubicBezTo>
                <a:cubicBezTo>
                  <a:pt x="421" y="1938"/>
                  <a:pt x="420" y="1940"/>
                  <a:pt x="419" y="1941"/>
                </a:cubicBezTo>
                <a:cubicBezTo>
                  <a:pt x="418" y="1941"/>
                  <a:pt x="416" y="1943"/>
                  <a:pt x="415" y="1943"/>
                </a:cubicBezTo>
                <a:cubicBezTo>
                  <a:pt x="414" y="1944"/>
                  <a:pt x="412" y="1944"/>
                  <a:pt x="411" y="1944"/>
                </a:cubicBezTo>
                <a:lnTo>
                  <a:pt x="410" y="1944"/>
                </a:lnTo>
                <a:lnTo>
                  <a:pt x="410" y="1946"/>
                </a:lnTo>
                <a:cubicBezTo>
                  <a:pt x="410" y="1947"/>
                  <a:pt x="410" y="1947"/>
                  <a:pt x="409" y="1948"/>
                </a:cubicBezTo>
                <a:lnTo>
                  <a:pt x="408" y="1951"/>
                </a:lnTo>
                <a:cubicBezTo>
                  <a:pt x="408" y="1951"/>
                  <a:pt x="408" y="1952"/>
                  <a:pt x="407" y="1953"/>
                </a:cubicBezTo>
                <a:lnTo>
                  <a:pt x="391" y="1970"/>
                </a:lnTo>
                <a:cubicBezTo>
                  <a:pt x="390" y="1970"/>
                  <a:pt x="389" y="1971"/>
                  <a:pt x="388" y="1971"/>
                </a:cubicBezTo>
                <a:lnTo>
                  <a:pt x="386" y="1972"/>
                </a:lnTo>
                <a:lnTo>
                  <a:pt x="379" y="1982"/>
                </a:lnTo>
                <a:lnTo>
                  <a:pt x="378" y="1990"/>
                </a:lnTo>
                <a:lnTo>
                  <a:pt x="378" y="1998"/>
                </a:lnTo>
                <a:lnTo>
                  <a:pt x="380" y="2002"/>
                </a:lnTo>
                <a:cubicBezTo>
                  <a:pt x="380" y="2003"/>
                  <a:pt x="380" y="2004"/>
                  <a:pt x="380" y="2005"/>
                </a:cubicBezTo>
                <a:lnTo>
                  <a:pt x="380" y="2007"/>
                </a:lnTo>
                <a:cubicBezTo>
                  <a:pt x="380" y="2009"/>
                  <a:pt x="379" y="2012"/>
                  <a:pt x="377" y="2013"/>
                </a:cubicBezTo>
                <a:lnTo>
                  <a:pt x="372" y="2018"/>
                </a:lnTo>
                <a:lnTo>
                  <a:pt x="372" y="2022"/>
                </a:lnTo>
                <a:cubicBezTo>
                  <a:pt x="372" y="2023"/>
                  <a:pt x="372" y="2023"/>
                  <a:pt x="371" y="2024"/>
                </a:cubicBezTo>
                <a:lnTo>
                  <a:pt x="370" y="2027"/>
                </a:lnTo>
                <a:cubicBezTo>
                  <a:pt x="370" y="2027"/>
                  <a:pt x="370" y="2028"/>
                  <a:pt x="369" y="2029"/>
                </a:cubicBezTo>
                <a:lnTo>
                  <a:pt x="367" y="2035"/>
                </a:lnTo>
                <a:lnTo>
                  <a:pt x="366" y="2044"/>
                </a:lnTo>
                <a:lnTo>
                  <a:pt x="368" y="2053"/>
                </a:lnTo>
                <a:cubicBezTo>
                  <a:pt x="368" y="2054"/>
                  <a:pt x="369" y="2055"/>
                  <a:pt x="368" y="2056"/>
                </a:cubicBezTo>
                <a:lnTo>
                  <a:pt x="368" y="2060"/>
                </a:lnTo>
                <a:cubicBezTo>
                  <a:pt x="368" y="2061"/>
                  <a:pt x="368" y="2062"/>
                  <a:pt x="367" y="2063"/>
                </a:cubicBezTo>
                <a:lnTo>
                  <a:pt x="364" y="2068"/>
                </a:lnTo>
                <a:cubicBezTo>
                  <a:pt x="364" y="2069"/>
                  <a:pt x="363" y="2070"/>
                  <a:pt x="361" y="2071"/>
                </a:cubicBezTo>
                <a:lnTo>
                  <a:pt x="358" y="2072"/>
                </a:lnTo>
                <a:lnTo>
                  <a:pt x="356" y="2087"/>
                </a:lnTo>
                <a:lnTo>
                  <a:pt x="353" y="2093"/>
                </a:lnTo>
                <a:lnTo>
                  <a:pt x="340" y="2112"/>
                </a:lnTo>
                <a:lnTo>
                  <a:pt x="340" y="2115"/>
                </a:lnTo>
                <a:cubicBezTo>
                  <a:pt x="340" y="2116"/>
                  <a:pt x="339" y="2117"/>
                  <a:pt x="339" y="2118"/>
                </a:cubicBezTo>
                <a:lnTo>
                  <a:pt x="333" y="2132"/>
                </a:lnTo>
                <a:lnTo>
                  <a:pt x="334" y="2141"/>
                </a:lnTo>
                <a:lnTo>
                  <a:pt x="341" y="2154"/>
                </a:lnTo>
                <a:cubicBezTo>
                  <a:pt x="342" y="2155"/>
                  <a:pt x="342" y="2157"/>
                  <a:pt x="342" y="2158"/>
                </a:cubicBezTo>
                <a:lnTo>
                  <a:pt x="343" y="2167"/>
                </a:lnTo>
                <a:cubicBezTo>
                  <a:pt x="343" y="2168"/>
                  <a:pt x="343" y="2170"/>
                  <a:pt x="342" y="2171"/>
                </a:cubicBezTo>
                <a:lnTo>
                  <a:pt x="340" y="2175"/>
                </a:lnTo>
                <a:lnTo>
                  <a:pt x="339" y="2176"/>
                </a:lnTo>
                <a:lnTo>
                  <a:pt x="335" y="2181"/>
                </a:lnTo>
                <a:lnTo>
                  <a:pt x="335" y="2185"/>
                </a:lnTo>
                <a:cubicBezTo>
                  <a:pt x="335" y="2185"/>
                  <a:pt x="335" y="2186"/>
                  <a:pt x="335" y="2187"/>
                </a:cubicBezTo>
                <a:lnTo>
                  <a:pt x="334" y="2189"/>
                </a:lnTo>
                <a:lnTo>
                  <a:pt x="333" y="2192"/>
                </a:lnTo>
                <a:cubicBezTo>
                  <a:pt x="333" y="2193"/>
                  <a:pt x="332" y="2194"/>
                  <a:pt x="332" y="2194"/>
                </a:cubicBezTo>
                <a:cubicBezTo>
                  <a:pt x="331" y="2195"/>
                  <a:pt x="331" y="2195"/>
                  <a:pt x="331" y="2196"/>
                </a:cubicBezTo>
                <a:lnTo>
                  <a:pt x="331" y="2196"/>
                </a:lnTo>
                <a:lnTo>
                  <a:pt x="332" y="2201"/>
                </a:lnTo>
                <a:cubicBezTo>
                  <a:pt x="332" y="2202"/>
                  <a:pt x="332" y="2203"/>
                  <a:pt x="332" y="2204"/>
                </a:cubicBezTo>
                <a:lnTo>
                  <a:pt x="331" y="2207"/>
                </a:lnTo>
                <a:cubicBezTo>
                  <a:pt x="331" y="2209"/>
                  <a:pt x="329" y="2212"/>
                  <a:pt x="327" y="2213"/>
                </a:cubicBezTo>
                <a:lnTo>
                  <a:pt x="327" y="2213"/>
                </a:lnTo>
                <a:lnTo>
                  <a:pt x="324" y="2222"/>
                </a:lnTo>
                <a:lnTo>
                  <a:pt x="326" y="2230"/>
                </a:lnTo>
                <a:cubicBezTo>
                  <a:pt x="327" y="2231"/>
                  <a:pt x="327" y="2232"/>
                  <a:pt x="327" y="2232"/>
                </a:cubicBezTo>
                <a:lnTo>
                  <a:pt x="327" y="2237"/>
                </a:lnTo>
                <a:cubicBezTo>
                  <a:pt x="326" y="2238"/>
                  <a:pt x="326" y="2239"/>
                  <a:pt x="325" y="224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9" name="Google Shape;4709;p90"/>
          <p:cNvSpPr/>
          <p:nvPr/>
        </p:nvSpPr>
        <p:spPr>
          <a:xfrm>
            <a:off x="7286502" y="2280542"/>
            <a:ext cx="7725" cy="11588"/>
          </a:xfrm>
          <a:custGeom>
            <a:rect b="b" l="l" r="r" t="t"/>
            <a:pathLst>
              <a:path extrusionOk="0" h="25" w="18">
                <a:moveTo>
                  <a:pt x="0" y="23"/>
                </a:move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cubicBezTo>
                  <a:pt x="0" y="23"/>
                  <a:pt x="1" y="22"/>
                  <a:pt x="2" y="21"/>
                </a:cubicBezTo>
                <a:lnTo>
                  <a:pt x="6" y="17"/>
                </a:lnTo>
                <a:lnTo>
                  <a:pt x="15" y="11"/>
                </a:lnTo>
                <a:lnTo>
                  <a:pt x="17" y="7"/>
                </a:lnTo>
                <a:lnTo>
                  <a:pt x="17" y="4"/>
                </a:lnTo>
                <a:lnTo>
                  <a:pt x="14" y="1"/>
                </a:lnTo>
                <a:lnTo>
                  <a:pt x="9" y="0"/>
                </a:lnTo>
                <a:lnTo>
                  <a:pt x="3" y="1"/>
                </a:lnTo>
                <a:cubicBezTo>
                  <a:pt x="3" y="3"/>
                  <a:pt x="2" y="5"/>
                  <a:pt x="1" y="6"/>
                </a:cubicBezTo>
                <a:lnTo>
                  <a:pt x="1" y="7"/>
                </a:lnTo>
                <a:lnTo>
                  <a:pt x="2" y="12"/>
                </a:lnTo>
                <a:cubicBezTo>
                  <a:pt x="3" y="13"/>
                  <a:pt x="3" y="14"/>
                  <a:pt x="3" y="14"/>
                </a:cubicBezTo>
                <a:lnTo>
                  <a:pt x="3" y="17"/>
                </a:lnTo>
                <a:cubicBezTo>
                  <a:pt x="3" y="19"/>
                  <a:pt x="2" y="22"/>
                  <a:pt x="0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0" name="Google Shape;4710;p90"/>
          <p:cNvSpPr/>
          <p:nvPr/>
        </p:nvSpPr>
        <p:spPr>
          <a:xfrm>
            <a:off x="7195731" y="2299854"/>
            <a:ext cx="5794" cy="5794"/>
          </a:xfrm>
          <a:custGeom>
            <a:rect b="b" l="l" r="r" t="t"/>
            <a:pathLst>
              <a:path extrusionOk="0" h="12" w="15">
                <a:moveTo>
                  <a:pt x="5" y="11"/>
                </a:moveTo>
                <a:lnTo>
                  <a:pt x="6" y="10"/>
                </a:lnTo>
                <a:cubicBezTo>
                  <a:pt x="7" y="10"/>
                  <a:pt x="8" y="10"/>
                  <a:pt x="9" y="9"/>
                </a:cubicBezTo>
                <a:cubicBezTo>
                  <a:pt x="9" y="7"/>
                  <a:pt x="11" y="5"/>
                  <a:pt x="14" y="4"/>
                </a:cubicBezTo>
                <a:lnTo>
                  <a:pt x="14" y="4"/>
                </a:lnTo>
                <a:lnTo>
                  <a:pt x="14" y="4"/>
                </a:lnTo>
                <a:lnTo>
                  <a:pt x="7" y="0"/>
                </a:lnTo>
                <a:cubicBezTo>
                  <a:pt x="6" y="0"/>
                  <a:pt x="6" y="0"/>
                  <a:pt x="5" y="0"/>
                </a:cubicBezTo>
                <a:lnTo>
                  <a:pt x="5" y="1"/>
                </a:lnTo>
                <a:lnTo>
                  <a:pt x="0" y="9"/>
                </a:lnTo>
                <a:cubicBezTo>
                  <a:pt x="1" y="10"/>
                  <a:pt x="2" y="10"/>
                  <a:pt x="2" y="10"/>
                </a:cubicBezTo>
                <a:lnTo>
                  <a:pt x="5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1" name="Google Shape;4711;p90"/>
          <p:cNvSpPr/>
          <p:nvPr/>
        </p:nvSpPr>
        <p:spPr>
          <a:xfrm>
            <a:off x="7072129" y="2288267"/>
            <a:ext cx="15450" cy="11588"/>
          </a:xfrm>
          <a:custGeom>
            <a:rect b="b" l="l" r="r" t="t"/>
            <a:pathLst>
              <a:path extrusionOk="0" h="25" w="37">
                <a:moveTo>
                  <a:pt x="18" y="23"/>
                </a:moveTo>
                <a:lnTo>
                  <a:pt x="22" y="21"/>
                </a:lnTo>
                <a:cubicBezTo>
                  <a:pt x="24" y="20"/>
                  <a:pt x="25" y="20"/>
                  <a:pt x="27" y="20"/>
                </a:cubicBezTo>
                <a:lnTo>
                  <a:pt x="36" y="22"/>
                </a:lnTo>
                <a:lnTo>
                  <a:pt x="28" y="8"/>
                </a:lnTo>
                <a:lnTo>
                  <a:pt x="25" y="5"/>
                </a:lnTo>
                <a:lnTo>
                  <a:pt x="12" y="0"/>
                </a:lnTo>
                <a:lnTo>
                  <a:pt x="7" y="0"/>
                </a:lnTo>
                <a:lnTo>
                  <a:pt x="2" y="5"/>
                </a:lnTo>
                <a:lnTo>
                  <a:pt x="0" y="10"/>
                </a:lnTo>
                <a:lnTo>
                  <a:pt x="0" y="10"/>
                </a:lnTo>
                <a:lnTo>
                  <a:pt x="1" y="10"/>
                </a:lnTo>
                <a:lnTo>
                  <a:pt x="6" y="11"/>
                </a:lnTo>
                <a:cubicBezTo>
                  <a:pt x="7" y="11"/>
                  <a:pt x="8" y="11"/>
                  <a:pt x="8" y="11"/>
                </a:cubicBezTo>
                <a:lnTo>
                  <a:pt x="11" y="12"/>
                </a:lnTo>
                <a:cubicBezTo>
                  <a:pt x="13" y="13"/>
                  <a:pt x="15" y="15"/>
                  <a:pt x="16" y="17"/>
                </a:cubicBezTo>
                <a:lnTo>
                  <a:pt x="17" y="20"/>
                </a:lnTo>
                <a:cubicBezTo>
                  <a:pt x="17" y="21"/>
                  <a:pt x="17" y="22"/>
                  <a:pt x="17" y="23"/>
                </a:cubicBezTo>
                <a:lnTo>
                  <a:pt x="17" y="24"/>
                </a:lnTo>
                <a:lnTo>
                  <a:pt x="18" y="2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2" name="Google Shape;4712;p90"/>
          <p:cNvSpPr/>
          <p:nvPr/>
        </p:nvSpPr>
        <p:spPr>
          <a:xfrm>
            <a:off x="5928809" y="3302193"/>
            <a:ext cx="13519" cy="15450"/>
          </a:xfrm>
          <a:custGeom>
            <a:rect b="b" l="l" r="r" t="t"/>
            <a:pathLst>
              <a:path extrusionOk="0" h="37" w="32">
                <a:moveTo>
                  <a:pt x="19" y="3"/>
                </a:moveTo>
                <a:lnTo>
                  <a:pt x="15" y="0"/>
                </a:lnTo>
                <a:lnTo>
                  <a:pt x="11" y="0"/>
                </a:lnTo>
                <a:lnTo>
                  <a:pt x="0" y="0"/>
                </a:lnTo>
                <a:lnTo>
                  <a:pt x="3" y="5"/>
                </a:lnTo>
                <a:lnTo>
                  <a:pt x="6" y="16"/>
                </a:lnTo>
                <a:lnTo>
                  <a:pt x="9" y="20"/>
                </a:lnTo>
                <a:lnTo>
                  <a:pt x="15" y="17"/>
                </a:lnTo>
                <a:lnTo>
                  <a:pt x="20" y="21"/>
                </a:lnTo>
                <a:lnTo>
                  <a:pt x="24" y="27"/>
                </a:lnTo>
                <a:lnTo>
                  <a:pt x="27" y="34"/>
                </a:lnTo>
                <a:lnTo>
                  <a:pt x="30" y="36"/>
                </a:lnTo>
                <a:lnTo>
                  <a:pt x="31" y="32"/>
                </a:lnTo>
                <a:lnTo>
                  <a:pt x="30" y="26"/>
                </a:lnTo>
                <a:lnTo>
                  <a:pt x="29" y="22"/>
                </a:lnTo>
                <a:lnTo>
                  <a:pt x="27" y="20"/>
                </a:lnTo>
                <a:lnTo>
                  <a:pt x="21" y="16"/>
                </a:lnTo>
                <a:lnTo>
                  <a:pt x="19" y="14"/>
                </a:lnTo>
                <a:lnTo>
                  <a:pt x="18" y="10"/>
                </a:lnTo>
                <a:lnTo>
                  <a:pt x="19" y="6"/>
                </a:lnTo>
                <a:lnTo>
                  <a:pt x="19" y="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3" name="Google Shape;4713;p90"/>
          <p:cNvSpPr/>
          <p:nvPr/>
        </p:nvSpPr>
        <p:spPr>
          <a:xfrm>
            <a:off x="6935009" y="3829434"/>
            <a:ext cx="1931" cy="3863"/>
          </a:xfrm>
          <a:custGeom>
            <a:rect b="b" l="l" r="r" t="t"/>
            <a:pathLst>
              <a:path extrusionOk="0" h="8" w="6">
                <a:moveTo>
                  <a:pt x="4" y="7"/>
                </a:moveTo>
                <a:lnTo>
                  <a:pt x="5" y="7"/>
                </a:lnTo>
                <a:lnTo>
                  <a:pt x="0" y="0"/>
                </a:lnTo>
                <a:lnTo>
                  <a:pt x="4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4" name="Google Shape;4714;p90"/>
          <p:cNvSpPr/>
          <p:nvPr/>
        </p:nvSpPr>
        <p:spPr>
          <a:xfrm>
            <a:off x="6653041" y="3785015"/>
            <a:ext cx="7725" cy="3863"/>
          </a:xfrm>
          <a:custGeom>
            <a:rect b="b" l="l" r="r" t="t"/>
            <a:pathLst>
              <a:path extrusionOk="0" h="11" w="19">
                <a:moveTo>
                  <a:pt x="16" y="0"/>
                </a:moveTo>
                <a:lnTo>
                  <a:pt x="14" y="1"/>
                </a:lnTo>
                <a:lnTo>
                  <a:pt x="14" y="3"/>
                </a:lnTo>
                <a:lnTo>
                  <a:pt x="11" y="3"/>
                </a:lnTo>
                <a:lnTo>
                  <a:pt x="11" y="3"/>
                </a:lnTo>
                <a:lnTo>
                  <a:pt x="10" y="3"/>
                </a:lnTo>
                <a:lnTo>
                  <a:pt x="10" y="4"/>
                </a:lnTo>
                <a:lnTo>
                  <a:pt x="8" y="5"/>
                </a:lnTo>
                <a:lnTo>
                  <a:pt x="2" y="5"/>
                </a:lnTo>
                <a:lnTo>
                  <a:pt x="0" y="6"/>
                </a:lnTo>
                <a:lnTo>
                  <a:pt x="1" y="7"/>
                </a:lnTo>
                <a:lnTo>
                  <a:pt x="5" y="10"/>
                </a:lnTo>
                <a:lnTo>
                  <a:pt x="8" y="10"/>
                </a:lnTo>
                <a:lnTo>
                  <a:pt x="11" y="10"/>
                </a:lnTo>
                <a:lnTo>
                  <a:pt x="13" y="8"/>
                </a:lnTo>
                <a:lnTo>
                  <a:pt x="18" y="6"/>
                </a:lnTo>
                <a:lnTo>
                  <a:pt x="17" y="2"/>
                </a:lnTo>
                <a:lnTo>
                  <a:pt x="16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5" name="Google Shape;4715;p90"/>
          <p:cNvSpPr/>
          <p:nvPr/>
        </p:nvSpPr>
        <p:spPr>
          <a:xfrm>
            <a:off x="5845765" y="3255842"/>
            <a:ext cx="17381" cy="13518"/>
          </a:xfrm>
          <a:custGeom>
            <a:rect b="b" l="l" r="r" t="t"/>
            <a:pathLst>
              <a:path extrusionOk="0" h="30" w="40">
                <a:moveTo>
                  <a:pt x="7" y="24"/>
                </a:moveTo>
                <a:lnTo>
                  <a:pt x="18" y="27"/>
                </a:lnTo>
                <a:lnTo>
                  <a:pt x="33" y="29"/>
                </a:lnTo>
                <a:lnTo>
                  <a:pt x="38" y="27"/>
                </a:lnTo>
                <a:lnTo>
                  <a:pt x="39" y="22"/>
                </a:lnTo>
                <a:lnTo>
                  <a:pt x="37" y="20"/>
                </a:lnTo>
                <a:lnTo>
                  <a:pt x="31" y="20"/>
                </a:lnTo>
                <a:lnTo>
                  <a:pt x="29" y="19"/>
                </a:lnTo>
                <a:lnTo>
                  <a:pt x="22" y="12"/>
                </a:lnTo>
                <a:lnTo>
                  <a:pt x="22" y="11"/>
                </a:lnTo>
                <a:lnTo>
                  <a:pt x="17" y="7"/>
                </a:lnTo>
                <a:lnTo>
                  <a:pt x="8" y="3"/>
                </a:lnTo>
                <a:lnTo>
                  <a:pt x="5" y="2"/>
                </a:lnTo>
                <a:lnTo>
                  <a:pt x="4" y="0"/>
                </a:lnTo>
                <a:lnTo>
                  <a:pt x="2" y="0"/>
                </a:lnTo>
                <a:lnTo>
                  <a:pt x="2" y="2"/>
                </a:lnTo>
                <a:lnTo>
                  <a:pt x="0" y="4"/>
                </a:lnTo>
                <a:lnTo>
                  <a:pt x="1" y="8"/>
                </a:lnTo>
                <a:lnTo>
                  <a:pt x="3" y="13"/>
                </a:lnTo>
                <a:lnTo>
                  <a:pt x="5" y="17"/>
                </a:lnTo>
                <a:lnTo>
                  <a:pt x="4" y="22"/>
                </a:lnTo>
                <a:lnTo>
                  <a:pt x="7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6" name="Google Shape;4716;p90"/>
          <p:cNvSpPr/>
          <p:nvPr/>
        </p:nvSpPr>
        <p:spPr>
          <a:xfrm>
            <a:off x="6006061" y="3423863"/>
            <a:ext cx="19313" cy="28970"/>
          </a:xfrm>
          <a:custGeom>
            <a:rect b="b" l="l" r="r" t="t"/>
            <a:pathLst>
              <a:path extrusionOk="0" h="68" w="46">
                <a:moveTo>
                  <a:pt x="34" y="17"/>
                </a:moveTo>
                <a:lnTo>
                  <a:pt x="31" y="15"/>
                </a:lnTo>
                <a:lnTo>
                  <a:pt x="28" y="15"/>
                </a:lnTo>
                <a:lnTo>
                  <a:pt x="26" y="16"/>
                </a:lnTo>
                <a:lnTo>
                  <a:pt x="24" y="15"/>
                </a:lnTo>
                <a:lnTo>
                  <a:pt x="19" y="9"/>
                </a:lnTo>
                <a:lnTo>
                  <a:pt x="13" y="4"/>
                </a:lnTo>
                <a:lnTo>
                  <a:pt x="6" y="1"/>
                </a:lnTo>
                <a:lnTo>
                  <a:pt x="0" y="0"/>
                </a:lnTo>
                <a:lnTo>
                  <a:pt x="4" y="10"/>
                </a:lnTo>
                <a:lnTo>
                  <a:pt x="7" y="16"/>
                </a:lnTo>
                <a:lnTo>
                  <a:pt x="6" y="19"/>
                </a:lnTo>
                <a:lnTo>
                  <a:pt x="5" y="22"/>
                </a:lnTo>
                <a:lnTo>
                  <a:pt x="9" y="27"/>
                </a:lnTo>
                <a:lnTo>
                  <a:pt x="13" y="32"/>
                </a:lnTo>
                <a:lnTo>
                  <a:pt x="17" y="35"/>
                </a:lnTo>
                <a:lnTo>
                  <a:pt x="28" y="48"/>
                </a:lnTo>
                <a:lnTo>
                  <a:pt x="30" y="52"/>
                </a:lnTo>
                <a:lnTo>
                  <a:pt x="32" y="56"/>
                </a:lnTo>
                <a:lnTo>
                  <a:pt x="35" y="66"/>
                </a:lnTo>
                <a:lnTo>
                  <a:pt x="38" y="67"/>
                </a:lnTo>
                <a:lnTo>
                  <a:pt x="41" y="63"/>
                </a:lnTo>
                <a:lnTo>
                  <a:pt x="43" y="55"/>
                </a:lnTo>
                <a:lnTo>
                  <a:pt x="45" y="43"/>
                </a:lnTo>
                <a:lnTo>
                  <a:pt x="45" y="41"/>
                </a:lnTo>
                <a:lnTo>
                  <a:pt x="43" y="39"/>
                </a:lnTo>
                <a:lnTo>
                  <a:pt x="37" y="35"/>
                </a:lnTo>
                <a:lnTo>
                  <a:pt x="35" y="33"/>
                </a:lnTo>
                <a:lnTo>
                  <a:pt x="36" y="31"/>
                </a:lnTo>
                <a:lnTo>
                  <a:pt x="36" y="29"/>
                </a:lnTo>
                <a:lnTo>
                  <a:pt x="34" y="27"/>
                </a:lnTo>
                <a:lnTo>
                  <a:pt x="34" y="24"/>
                </a:lnTo>
                <a:lnTo>
                  <a:pt x="34" y="21"/>
                </a:lnTo>
                <a:lnTo>
                  <a:pt x="34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7" name="Google Shape;4717;p90"/>
          <p:cNvSpPr/>
          <p:nvPr/>
        </p:nvSpPr>
        <p:spPr>
          <a:xfrm>
            <a:off x="5992543" y="3396825"/>
            <a:ext cx="27038" cy="13520"/>
          </a:xfrm>
          <a:custGeom>
            <a:rect b="b" l="l" r="r" t="t"/>
            <a:pathLst>
              <a:path extrusionOk="0" h="31" w="60">
                <a:moveTo>
                  <a:pt x="16" y="7"/>
                </a:moveTo>
                <a:lnTo>
                  <a:pt x="17" y="5"/>
                </a:lnTo>
                <a:lnTo>
                  <a:pt x="17" y="4"/>
                </a:lnTo>
                <a:lnTo>
                  <a:pt x="16" y="2"/>
                </a:lnTo>
                <a:lnTo>
                  <a:pt x="14" y="1"/>
                </a:lnTo>
                <a:lnTo>
                  <a:pt x="11" y="0"/>
                </a:lnTo>
                <a:lnTo>
                  <a:pt x="0" y="3"/>
                </a:lnTo>
                <a:lnTo>
                  <a:pt x="0" y="5"/>
                </a:lnTo>
                <a:lnTo>
                  <a:pt x="2" y="7"/>
                </a:lnTo>
                <a:lnTo>
                  <a:pt x="10" y="16"/>
                </a:lnTo>
                <a:lnTo>
                  <a:pt x="13" y="17"/>
                </a:lnTo>
                <a:lnTo>
                  <a:pt x="24" y="15"/>
                </a:lnTo>
                <a:lnTo>
                  <a:pt x="43" y="27"/>
                </a:lnTo>
                <a:lnTo>
                  <a:pt x="51" y="29"/>
                </a:lnTo>
                <a:lnTo>
                  <a:pt x="52" y="29"/>
                </a:lnTo>
                <a:lnTo>
                  <a:pt x="53" y="30"/>
                </a:lnTo>
                <a:lnTo>
                  <a:pt x="55" y="29"/>
                </a:lnTo>
                <a:lnTo>
                  <a:pt x="57" y="29"/>
                </a:lnTo>
                <a:lnTo>
                  <a:pt x="59" y="28"/>
                </a:lnTo>
                <a:lnTo>
                  <a:pt x="56" y="23"/>
                </a:lnTo>
                <a:lnTo>
                  <a:pt x="53" y="19"/>
                </a:lnTo>
                <a:lnTo>
                  <a:pt x="48" y="16"/>
                </a:lnTo>
                <a:lnTo>
                  <a:pt x="28" y="13"/>
                </a:lnTo>
                <a:lnTo>
                  <a:pt x="25" y="11"/>
                </a:lnTo>
                <a:lnTo>
                  <a:pt x="25" y="9"/>
                </a:lnTo>
                <a:lnTo>
                  <a:pt x="28" y="9"/>
                </a:lnTo>
                <a:lnTo>
                  <a:pt x="28" y="7"/>
                </a:lnTo>
                <a:lnTo>
                  <a:pt x="23" y="8"/>
                </a:lnTo>
                <a:lnTo>
                  <a:pt x="18" y="11"/>
                </a:lnTo>
                <a:lnTo>
                  <a:pt x="12" y="11"/>
                </a:lnTo>
                <a:lnTo>
                  <a:pt x="9" y="5"/>
                </a:lnTo>
                <a:lnTo>
                  <a:pt x="11" y="5"/>
                </a:lnTo>
                <a:lnTo>
                  <a:pt x="16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8" name="Google Shape;4718;p90"/>
          <p:cNvSpPr/>
          <p:nvPr/>
        </p:nvSpPr>
        <p:spPr>
          <a:xfrm>
            <a:off x="5921084" y="3338887"/>
            <a:ext cx="9657" cy="3863"/>
          </a:xfrm>
          <a:custGeom>
            <a:rect b="b" l="l" r="r" t="t"/>
            <a:pathLst>
              <a:path extrusionOk="0" h="11" w="23">
                <a:moveTo>
                  <a:pt x="9" y="0"/>
                </a:moveTo>
                <a:lnTo>
                  <a:pt x="5" y="0"/>
                </a:lnTo>
                <a:lnTo>
                  <a:pt x="1" y="0"/>
                </a:lnTo>
                <a:lnTo>
                  <a:pt x="0" y="3"/>
                </a:lnTo>
                <a:lnTo>
                  <a:pt x="2" y="8"/>
                </a:lnTo>
                <a:lnTo>
                  <a:pt x="18" y="8"/>
                </a:lnTo>
                <a:lnTo>
                  <a:pt x="22" y="10"/>
                </a:lnTo>
                <a:lnTo>
                  <a:pt x="20" y="6"/>
                </a:lnTo>
                <a:lnTo>
                  <a:pt x="16" y="4"/>
                </a:lnTo>
                <a:lnTo>
                  <a:pt x="9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9" name="Google Shape;4719;p90"/>
          <p:cNvSpPr/>
          <p:nvPr/>
        </p:nvSpPr>
        <p:spPr>
          <a:xfrm>
            <a:off x="5685468" y="3116789"/>
            <a:ext cx="9657" cy="5793"/>
          </a:xfrm>
          <a:custGeom>
            <a:rect b="b" l="l" r="r" t="t"/>
            <a:pathLst>
              <a:path extrusionOk="0" h="13" w="20">
                <a:moveTo>
                  <a:pt x="6" y="10"/>
                </a:moveTo>
                <a:lnTo>
                  <a:pt x="5" y="10"/>
                </a:lnTo>
                <a:lnTo>
                  <a:pt x="5" y="12"/>
                </a:lnTo>
                <a:lnTo>
                  <a:pt x="9" y="11"/>
                </a:lnTo>
                <a:lnTo>
                  <a:pt x="19" y="6"/>
                </a:lnTo>
                <a:lnTo>
                  <a:pt x="19" y="4"/>
                </a:lnTo>
                <a:lnTo>
                  <a:pt x="18" y="4"/>
                </a:lnTo>
                <a:lnTo>
                  <a:pt x="17" y="4"/>
                </a:lnTo>
                <a:lnTo>
                  <a:pt x="17" y="3"/>
                </a:lnTo>
                <a:lnTo>
                  <a:pt x="16" y="2"/>
                </a:lnTo>
                <a:lnTo>
                  <a:pt x="13" y="0"/>
                </a:lnTo>
                <a:lnTo>
                  <a:pt x="8" y="2"/>
                </a:lnTo>
                <a:lnTo>
                  <a:pt x="0" y="6"/>
                </a:lnTo>
                <a:lnTo>
                  <a:pt x="0" y="8"/>
                </a:lnTo>
                <a:lnTo>
                  <a:pt x="5" y="7"/>
                </a:lnTo>
                <a:lnTo>
                  <a:pt x="7" y="7"/>
                </a:lnTo>
                <a:lnTo>
                  <a:pt x="8" y="10"/>
                </a:lnTo>
                <a:lnTo>
                  <a:pt x="7" y="10"/>
                </a:lnTo>
                <a:lnTo>
                  <a:pt x="6" y="1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720" name="Google Shape;4720;p90"/>
          <p:cNvGrpSpPr/>
          <p:nvPr/>
        </p:nvGrpSpPr>
        <p:grpSpPr>
          <a:xfrm>
            <a:off x="5716438" y="2774979"/>
            <a:ext cx="1228306" cy="1203200"/>
            <a:chOff x="5485452" y="2969173"/>
            <a:chExt cx="787426" cy="771331"/>
          </a:xfrm>
        </p:grpSpPr>
        <p:sp>
          <p:nvSpPr>
            <p:cNvPr id="4721" name="Google Shape;4721;p90"/>
            <p:cNvSpPr/>
            <p:nvPr/>
          </p:nvSpPr>
          <p:spPr>
            <a:xfrm>
              <a:off x="5598119" y="3100410"/>
              <a:ext cx="14857" cy="12381"/>
            </a:xfrm>
            <a:custGeom>
              <a:rect b="b" l="l" r="r" t="t"/>
              <a:pathLst>
                <a:path extrusionOk="0" h="45" w="51">
                  <a:moveTo>
                    <a:pt x="44" y="3"/>
                  </a:moveTo>
                  <a:cubicBezTo>
                    <a:pt x="41" y="1"/>
                    <a:pt x="38" y="0"/>
                    <a:pt x="35" y="2"/>
                  </a:cubicBezTo>
                  <a:lnTo>
                    <a:pt x="30" y="4"/>
                  </a:lnTo>
                  <a:lnTo>
                    <a:pt x="27" y="7"/>
                  </a:lnTo>
                  <a:lnTo>
                    <a:pt x="23" y="8"/>
                  </a:lnTo>
                  <a:cubicBezTo>
                    <a:pt x="22" y="9"/>
                    <a:pt x="21" y="9"/>
                    <a:pt x="21" y="10"/>
                  </a:cubicBezTo>
                  <a:lnTo>
                    <a:pt x="14" y="17"/>
                  </a:lnTo>
                  <a:lnTo>
                    <a:pt x="12" y="17"/>
                  </a:lnTo>
                  <a:cubicBezTo>
                    <a:pt x="10" y="17"/>
                    <a:pt x="7" y="19"/>
                    <a:pt x="6" y="20"/>
                  </a:cubicBezTo>
                  <a:cubicBezTo>
                    <a:pt x="4" y="22"/>
                    <a:pt x="3" y="24"/>
                    <a:pt x="3" y="26"/>
                  </a:cubicBezTo>
                  <a:lnTo>
                    <a:pt x="3" y="26"/>
                  </a:lnTo>
                  <a:cubicBezTo>
                    <a:pt x="2" y="27"/>
                    <a:pt x="1" y="30"/>
                    <a:pt x="0" y="31"/>
                  </a:cubicBezTo>
                  <a:cubicBezTo>
                    <a:pt x="0" y="34"/>
                    <a:pt x="1" y="38"/>
                    <a:pt x="3" y="40"/>
                  </a:cubicBezTo>
                  <a:cubicBezTo>
                    <a:pt x="5" y="42"/>
                    <a:pt x="7" y="42"/>
                    <a:pt x="9" y="42"/>
                  </a:cubicBezTo>
                  <a:lnTo>
                    <a:pt x="27" y="43"/>
                  </a:lnTo>
                  <a:cubicBezTo>
                    <a:pt x="27" y="43"/>
                    <a:pt x="29" y="43"/>
                    <a:pt x="30" y="44"/>
                  </a:cubicBezTo>
                  <a:lnTo>
                    <a:pt x="31" y="44"/>
                  </a:lnTo>
                  <a:lnTo>
                    <a:pt x="32" y="44"/>
                  </a:lnTo>
                  <a:cubicBezTo>
                    <a:pt x="33" y="44"/>
                    <a:pt x="35" y="43"/>
                    <a:pt x="36" y="42"/>
                  </a:cubicBezTo>
                  <a:lnTo>
                    <a:pt x="41" y="38"/>
                  </a:lnTo>
                  <a:cubicBezTo>
                    <a:pt x="42" y="37"/>
                    <a:pt x="43" y="36"/>
                    <a:pt x="43" y="34"/>
                  </a:cubicBezTo>
                  <a:cubicBezTo>
                    <a:pt x="43" y="34"/>
                    <a:pt x="43" y="33"/>
                    <a:pt x="44" y="32"/>
                  </a:cubicBezTo>
                  <a:lnTo>
                    <a:pt x="45" y="22"/>
                  </a:lnTo>
                  <a:lnTo>
                    <a:pt x="48" y="17"/>
                  </a:lnTo>
                  <a:lnTo>
                    <a:pt x="49" y="14"/>
                  </a:lnTo>
                  <a:cubicBezTo>
                    <a:pt x="50" y="11"/>
                    <a:pt x="49" y="8"/>
                    <a:pt x="47" y="5"/>
                  </a:cubicBezTo>
                  <a:lnTo>
                    <a:pt x="44" y="3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2" name="Google Shape;4722;p90"/>
            <p:cNvSpPr/>
            <p:nvPr/>
          </p:nvSpPr>
          <p:spPr>
            <a:xfrm>
              <a:off x="6217164" y="3617933"/>
              <a:ext cx="55714" cy="122572"/>
            </a:xfrm>
            <a:custGeom>
              <a:rect b="b" l="l" r="r" t="t"/>
              <a:pathLst>
                <a:path extrusionOk="0" h="436" w="199">
                  <a:moveTo>
                    <a:pt x="27" y="198"/>
                  </a:moveTo>
                  <a:lnTo>
                    <a:pt x="26" y="198"/>
                  </a:lnTo>
                  <a:lnTo>
                    <a:pt x="25" y="198"/>
                  </a:lnTo>
                  <a:lnTo>
                    <a:pt x="23" y="200"/>
                  </a:lnTo>
                  <a:lnTo>
                    <a:pt x="21" y="201"/>
                  </a:lnTo>
                  <a:lnTo>
                    <a:pt x="13" y="203"/>
                  </a:lnTo>
                  <a:lnTo>
                    <a:pt x="11" y="204"/>
                  </a:lnTo>
                  <a:lnTo>
                    <a:pt x="9" y="205"/>
                  </a:lnTo>
                  <a:lnTo>
                    <a:pt x="8" y="205"/>
                  </a:lnTo>
                  <a:lnTo>
                    <a:pt x="3" y="205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09"/>
                  </a:lnTo>
                  <a:lnTo>
                    <a:pt x="4" y="210"/>
                  </a:lnTo>
                  <a:lnTo>
                    <a:pt x="6" y="212"/>
                  </a:lnTo>
                  <a:lnTo>
                    <a:pt x="4" y="215"/>
                  </a:lnTo>
                  <a:lnTo>
                    <a:pt x="6" y="216"/>
                  </a:lnTo>
                  <a:lnTo>
                    <a:pt x="7" y="218"/>
                  </a:lnTo>
                  <a:lnTo>
                    <a:pt x="6" y="221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9" y="224"/>
                  </a:lnTo>
                  <a:lnTo>
                    <a:pt x="9" y="225"/>
                  </a:lnTo>
                  <a:lnTo>
                    <a:pt x="6" y="228"/>
                  </a:lnTo>
                  <a:lnTo>
                    <a:pt x="5" y="228"/>
                  </a:lnTo>
                  <a:lnTo>
                    <a:pt x="3" y="229"/>
                  </a:lnTo>
                  <a:lnTo>
                    <a:pt x="5" y="229"/>
                  </a:lnTo>
                  <a:lnTo>
                    <a:pt x="6" y="229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9" y="232"/>
                  </a:lnTo>
                  <a:lnTo>
                    <a:pt x="8" y="234"/>
                  </a:lnTo>
                  <a:lnTo>
                    <a:pt x="12" y="234"/>
                  </a:lnTo>
                  <a:lnTo>
                    <a:pt x="16" y="235"/>
                  </a:lnTo>
                  <a:lnTo>
                    <a:pt x="20" y="237"/>
                  </a:lnTo>
                  <a:lnTo>
                    <a:pt x="21" y="241"/>
                  </a:lnTo>
                  <a:lnTo>
                    <a:pt x="23" y="242"/>
                  </a:lnTo>
                  <a:lnTo>
                    <a:pt x="28" y="240"/>
                  </a:lnTo>
                  <a:lnTo>
                    <a:pt x="30" y="241"/>
                  </a:lnTo>
                  <a:lnTo>
                    <a:pt x="31" y="243"/>
                  </a:lnTo>
                  <a:lnTo>
                    <a:pt x="35" y="250"/>
                  </a:lnTo>
                  <a:lnTo>
                    <a:pt x="38" y="253"/>
                  </a:lnTo>
                  <a:lnTo>
                    <a:pt x="39" y="254"/>
                  </a:lnTo>
                  <a:lnTo>
                    <a:pt x="39" y="258"/>
                  </a:lnTo>
                  <a:lnTo>
                    <a:pt x="38" y="258"/>
                  </a:lnTo>
                  <a:lnTo>
                    <a:pt x="32" y="261"/>
                  </a:lnTo>
                  <a:lnTo>
                    <a:pt x="31" y="261"/>
                  </a:lnTo>
                  <a:lnTo>
                    <a:pt x="27" y="263"/>
                  </a:lnTo>
                  <a:lnTo>
                    <a:pt x="23" y="265"/>
                  </a:lnTo>
                  <a:lnTo>
                    <a:pt x="22" y="269"/>
                  </a:lnTo>
                  <a:lnTo>
                    <a:pt x="24" y="270"/>
                  </a:lnTo>
                  <a:lnTo>
                    <a:pt x="21" y="275"/>
                  </a:lnTo>
                  <a:lnTo>
                    <a:pt x="18" y="276"/>
                  </a:lnTo>
                  <a:lnTo>
                    <a:pt x="8" y="277"/>
                  </a:lnTo>
                  <a:lnTo>
                    <a:pt x="13" y="284"/>
                  </a:lnTo>
                  <a:lnTo>
                    <a:pt x="14" y="287"/>
                  </a:lnTo>
                  <a:lnTo>
                    <a:pt x="12" y="292"/>
                  </a:lnTo>
                  <a:lnTo>
                    <a:pt x="13" y="295"/>
                  </a:lnTo>
                  <a:lnTo>
                    <a:pt x="16" y="293"/>
                  </a:lnTo>
                  <a:lnTo>
                    <a:pt x="20" y="292"/>
                  </a:lnTo>
                  <a:lnTo>
                    <a:pt x="28" y="292"/>
                  </a:lnTo>
                  <a:lnTo>
                    <a:pt x="32" y="291"/>
                  </a:lnTo>
                  <a:lnTo>
                    <a:pt x="39" y="287"/>
                  </a:lnTo>
                  <a:lnTo>
                    <a:pt x="43" y="286"/>
                  </a:lnTo>
                  <a:lnTo>
                    <a:pt x="45" y="287"/>
                  </a:lnTo>
                  <a:lnTo>
                    <a:pt x="46" y="288"/>
                  </a:lnTo>
                  <a:lnTo>
                    <a:pt x="47" y="290"/>
                  </a:lnTo>
                  <a:lnTo>
                    <a:pt x="48" y="292"/>
                  </a:lnTo>
                  <a:lnTo>
                    <a:pt x="50" y="294"/>
                  </a:lnTo>
                  <a:lnTo>
                    <a:pt x="51" y="294"/>
                  </a:lnTo>
                  <a:lnTo>
                    <a:pt x="50" y="295"/>
                  </a:lnTo>
                  <a:lnTo>
                    <a:pt x="49" y="298"/>
                  </a:lnTo>
                  <a:lnTo>
                    <a:pt x="48" y="299"/>
                  </a:lnTo>
                  <a:lnTo>
                    <a:pt x="48" y="299"/>
                  </a:lnTo>
                  <a:lnTo>
                    <a:pt x="45" y="303"/>
                  </a:lnTo>
                  <a:lnTo>
                    <a:pt x="46" y="302"/>
                  </a:lnTo>
                  <a:lnTo>
                    <a:pt x="47" y="304"/>
                  </a:lnTo>
                  <a:lnTo>
                    <a:pt x="48" y="306"/>
                  </a:lnTo>
                  <a:lnTo>
                    <a:pt x="48" y="306"/>
                  </a:lnTo>
                  <a:lnTo>
                    <a:pt x="46" y="308"/>
                  </a:lnTo>
                  <a:lnTo>
                    <a:pt x="40" y="310"/>
                  </a:lnTo>
                  <a:lnTo>
                    <a:pt x="42" y="310"/>
                  </a:lnTo>
                  <a:lnTo>
                    <a:pt x="44" y="311"/>
                  </a:lnTo>
                  <a:lnTo>
                    <a:pt x="46" y="313"/>
                  </a:lnTo>
                  <a:lnTo>
                    <a:pt x="47" y="315"/>
                  </a:lnTo>
                  <a:lnTo>
                    <a:pt x="40" y="319"/>
                  </a:lnTo>
                  <a:lnTo>
                    <a:pt x="36" y="320"/>
                  </a:lnTo>
                  <a:lnTo>
                    <a:pt x="32" y="321"/>
                  </a:lnTo>
                  <a:lnTo>
                    <a:pt x="32" y="322"/>
                  </a:lnTo>
                  <a:lnTo>
                    <a:pt x="34" y="324"/>
                  </a:lnTo>
                  <a:lnTo>
                    <a:pt x="34" y="326"/>
                  </a:lnTo>
                  <a:lnTo>
                    <a:pt x="33" y="329"/>
                  </a:lnTo>
                  <a:lnTo>
                    <a:pt x="32" y="331"/>
                  </a:lnTo>
                  <a:lnTo>
                    <a:pt x="29" y="333"/>
                  </a:lnTo>
                  <a:lnTo>
                    <a:pt x="24" y="333"/>
                  </a:lnTo>
                  <a:lnTo>
                    <a:pt x="21" y="335"/>
                  </a:lnTo>
                  <a:lnTo>
                    <a:pt x="24" y="335"/>
                  </a:lnTo>
                  <a:lnTo>
                    <a:pt x="26" y="336"/>
                  </a:lnTo>
                  <a:lnTo>
                    <a:pt x="28" y="337"/>
                  </a:lnTo>
                  <a:lnTo>
                    <a:pt x="31" y="337"/>
                  </a:lnTo>
                  <a:lnTo>
                    <a:pt x="30" y="339"/>
                  </a:lnTo>
                  <a:lnTo>
                    <a:pt x="29" y="340"/>
                  </a:lnTo>
                  <a:lnTo>
                    <a:pt x="34" y="340"/>
                  </a:lnTo>
                  <a:lnTo>
                    <a:pt x="42" y="337"/>
                  </a:lnTo>
                  <a:lnTo>
                    <a:pt x="47" y="337"/>
                  </a:lnTo>
                  <a:lnTo>
                    <a:pt x="45" y="342"/>
                  </a:lnTo>
                  <a:lnTo>
                    <a:pt x="47" y="345"/>
                  </a:lnTo>
                  <a:lnTo>
                    <a:pt x="52" y="345"/>
                  </a:lnTo>
                  <a:lnTo>
                    <a:pt x="57" y="346"/>
                  </a:lnTo>
                  <a:lnTo>
                    <a:pt x="69" y="349"/>
                  </a:lnTo>
                  <a:lnTo>
                    <a:pt x="74" y="349"/>
                  </a:lnTo>
                  <a:lnTo>
                    <a:pt x="71" y="352"/>
                  </a:lnTo>
                  <a:lnTo>
                    <a:pt x="69" y="354"/>
                  </a:lnTo>
                  <a:lnTo>
                    <a:pt x="66" y="355"/>
                  </a:lnTo>
                  <a:lnTo>
                    <a:pt x="65" y="359"/>
                  </a:lnTo>
                  <a:lnTo>
                    <a:pt x="64" y="361"/>
                  </a:lnTo>
                  <a:lnTo>
                    <a:pt x="53" y="365"/>
                  </a:lnTo>
                  <a:lnTo>
                    <a:pt x="50" y="364"/>
                  </a:lnTo>
                  <a:lnTo>
                    <a:pt x="48" y="367"/>
                  </a:lnTo>
                  <a:lnTo>
                    <a:pt x="47" y="373"/>
                  </a:lnTo>
                  <a:lnTo>
                    <a:pt x="45" y="376"/>
                  </a:lnTo>
                  <a:lnTo>
                    <a:pt x="48" y="377"/>
                  </a:lnTo>
                  <a:lnTo>
                    <a:pt x="49" y="379"/>
                  </a:lnTo>
                  <a:lnTo>
                    <a:pt x="48" y="384"/>
                  </a:lnTo>
                  <a:lnTo>
                    <a:pt x="49" y="385"/>
                  </a:lnTo>
                  <a:lnTo>
                    <a:pt x="51" y="386"/>
                  </a:lnTo>
                  <a:lnTo>
                    <a:pt x="54" y="387"/>
                  </a:lnTo>
                  <a:lnTo>
                    <a:pt x="56" y="387"/>
                  </a:lnTo>
                  <a:lnTo>
                    <a:pt x="57" y="388"/>
                  </a:lnTo>
                  <a:lnTo>
                    <a:pt x="60" y="388"/>
                  </a:lnTo>
                  <a:lnTo>
                    <a:pt x="60" y="390"/>
                  </a:lnTo>
                  <a:lnTo>
                    <a:pt x="57" y="392"/>
                  </a:lnTo>
                  <a:lnTo>
                    <a:pt x="59" y="393"/>
                  </a:lnTo>
                  <a:lnTo>
                    <a:pt x="61" y="393"/>
                  </a:lnTo>
                  <a:lnTo>
                    <a:pt x="62" y="393"/>
                  </a:lnTo>
                  <a:lnTo>
                    <a:pt x="64" y="394"/>
                  </a:lnTo>
                  <a:lnTo>
                    <a:pt x="65" y="395"/>
                  </a:lnTo>
                  <a:lnTo>
                    <a:pt x="65" y="396"/>
                  </a:lnTo>
                  <a:lnTo>
                    <a:pt x="66" y="397"/>
                  </a:lnTo>
                  <a:lnTo>
                    <a:pt x="70" y="398"/>
                  </a:lnTo>
                  <a:lnTo>
                    <a:pt x="72" y="399"/>
                  </a:lnTo>
                  <a:lnTo>
                    <a:pt x="74" y="401"/>
                  </a:lnTo>
                  <a:lnTo>
                    <a:pt x="76" y="403"/>
                  </a:lnTo>
                  <a:lnTo>
                    <a:pt x="79" y="402"/>
                  </a:lnTo>
                  <a:lnTo>
                    <a:pt x="84" y="403"/>
                  </a:lnTo>
                  <a:lnTo>
                    <a:pt x="89" y="404"/>
                  </a:lnTo>
                  <a:lnTo>
                    <a:pt x="91" y="406"/>
                  </a:lnTo>
                  <a:lnTo>
                    <a:pt x="92" y="408"/>
                  </a:lnTo>
                  <a:lnTo>
                    <a:pt x="93" y="407"/>
                  </a:lnTo>
                  <a:lnTo>
                    <a:pt x="94" y="407"/>
                  </a:lnTo>
                  <a:lnTo>
                    <a:pt x="96" y="406"/>
                  </a:lnTo>
                  <a:lnTo>
                    <a:pt x="96" y="407"/>
                  </a:lnTo>
                  <a:lnTo>
                    <a:pt x="96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6" y="410"/>
                  </a:lnTo>
                  <a:lnTo>
                    <a:pt x="102" y="405"/>
                  </a:lnTo>
                  <a:lnTo>
                    <a:pt x="104" y="404"/>
                  </a:lnTo>
                  <a:lnTo>
                    <a:pt x="104" y="406"/>
                  </a:lnTo>
                  <a:lnTo>
                    <a:pt x="102" y="410"/>
                  </a:lnTo>
                  <a:lnTo>
                    <a:pt x="104" y="412"/>
                  </a:lnTo>
                  <a:lnTo>
                    <a:pt x="109" y="414"/>
                  </a:lnTo>
                  <a:lnTo>
                    <a:pt x="112" y="417"/>
                  </a:lnTo>
                  <a:lnTo>
                    <a:pt x="111" y="417"/>
                  </a:lnTo>
                  <a:lnTo>
                    <a:pt x="110" y="418"/>
                  </a:lnTo>
                  <a:lnTo>
                    <a:pt x="107" y="425"/>
                  </a:lnTo>
                  <a:lnTo>
                    <a:pt x="113" y="427"/>
                  </a:lnTo>
                  <a:lnTo>
                    <a:pt x="119" y="428"/>
                  </a:lnTo>
                  <a:lnTo>
                    <a:pt x="122" y="430"/>
                  </a:lnTo>
                  <a:lnTo>
                    <a:pt x="127" y="434"/>
                  </a:lnTo>
                  <a:lnTo>
                    <a:pt x="129" y="435"/>
                  </a:lnTo>
                  <a:lnTo>
                    <a:pt x="132" y="433"/>
                  </a:lnTo>
                  <a:lnTo>
                    <a:pt x="134" y="431"/>
                  </a:lnTo>
                  <a:lnTo>
                    <a:pt x="135" y="427"/>
                  </a:lnTo>
                  <a:lnTo>
                    <a:pt x="137" y="423"/>
                  </a:lnTo>
                  <a:lnTo>
                    <a:pt x="138" y="419"/>
                  </a:lnTo>
                  <a:lnTo>
                    <a:pt x="135" y="420"/>
                  </a:lnTo>
                  <a:lnTo>
                    <a:pt x="132" y="423"/>
                  </a:lnTo>
                  <a:lnTo>
                    <a:pt x="130" y="424"/>
                  </a:lnTo>
                  <a:lnTo>
                    <a:pt x="130" y="422"/>
                  </a:lnTo>
                  <a:lnTo>
                    <a:pt x="132" y="421"/>
                  </a:lnTo>
                  <a:lnTo>
                    <a:pt x="132" y="419"/>
                  </a:lnTo>
                  <a:lnTo>
                    <a:pt x="132" y="417"/>
                  </a:lnTo>
                  <a:lnTo>
                    <a:pt x="130" y="415"/>
                  </a:lnTo>
                  <a:lnTo>
                    <a:pt x="130" y="413"/>
                  </a:lnTo>
                  <a:lnTo>
                    <a:pt x="133" y="413"/>
                  </a:lnTo>
                  <a:lnTo>
                    <a:pt x="139" y="409"/>
                  </a:lnTo>
                  <a:lnTo>
                    <a:pt x="142" y="408"/>
                  </a:lnTo>
                  <a:lnTo>
                    <a:pt x="140" y="406"/>
                  </a:lnTo>
                  <a:lnTo>
                    <a:pt x="142" y="404"/>
                  </a:lnTo>
                  <a:lnTo>
                    <a:pt x="143" y="402"/>
                  </a:lnTo>
                  <a:lnTo>
                    <a:pt x="143" y="400"/>
                  </a:lnTo>
                  <a:lnTo>
                    <a:pt x="140" y="399"/>
                  </a:lnTo>
                  <a:lnTo>
                    <a:pt x="141" y="397"/>
                  </a:lnTo>
                  <a:lnTo>
                    <a:pt x="141" y="395"/>
                  </a:lnTo>
                  <a:lnTo>
                    <a:pt x="141" y="394"/>
                  </a:lnTo>
                  <a:lnTo>
                    <a:pt x="140" y="392"/>
                  </a:lnTo>
                  <a:lnTo>
                    <a:pt x="144" y="391"/>
                  </a:lnTo>
                  <a:lnTo>
                    <a:pt x="146" y="389"/>
                  </a:lnTo>
                  <a:lnTo>
                    <a:pt x="147" y="386"/>
                  </a:lnTo>
                  <a:lnTo>
                    <a:pt x="149" y="385"/>
                  </a:lnTo>
                  <a:lnTo>
                    <a:pt x="153" y="384"/>
                  </a:lnTo>
                  <a:lnTo>
                    <a:pt x="155" y="382"/>
                  </a:lnTo>
                  <a:lnTo>
                    <a:pt x="157" y="379"/>
                  </a:lnTo>
                  <a:lnTo>
                    <a:pt x="158" y="375"/>
                  </a:lnTo>
                  <a:lnTo>
                    <a:pt x="156" y="373"/>
                  </a:lnTo>
                  <a:lnTo>
                    <a:pt x="152" y="373"/>
                  </a:lnTo>
                  <a:lnTo>
                    <a:pt x="146" y="376"/>
                  </a:lnTo>
                  <a:lnTo>
                    <a:pt x="143" y="374"/>
                  </a:lnTo>
                  <a:lnTo>
                    <a:pt x="144" y="372"/>
                  </a:lnTo>
                  <a:lnTo>
                    <a:pt x="146" y="369"/>
                  </a:lnTo>
                  <a:lnTo>
                    <a:pt x="146" y="367"/>
                  </a:lnTo>
                  <a:lnTo>
                    <a:pt x="148" y="367"/>
                  </a:lnTo>
                  <a:lnTo>
                    <a:pt x="151" y="367"/>
                  </a:lnTo>
                  <a:lnTo>
                    <a:pt x="154" y="367"/>
                  </a:lnTo>
                  <a:lnTo>
                    <a:pt x="156" y="369"/>
                  </a:lnTo>
                  <a:lnTo>
                    <a:pt x="155" y="365"/>
                  </a:lnTo>
                  <a:lnTo>
                    <a:pt x="156" y="363"/>
                  </a:lnTo>
                  <a:lnTo>
                    <a:pt x="158" y="363"/>
                  </a:lnTo>
                  <a:lnTo>
                    <a:pt x="160" y="363"/>
                  </a:lnTo>
                  <a:lnTo>
                    <a:pt x="161" y="362"/>
                  </a:lnTo>
                  <a:lnTo>
                    <a:pt x="162" y="359"/>
                  </a:lnTo>
                  <a:lnTo>
                    <a:pt x="163" y="354"/>
                  </a:lnTo>
                  <a:lnTo>
                    <a:pt x="160" y="354"/>
                  </a:lnTo>
                  <a:lnTo>
                    <a:pt x="161" y="352"/>
                  </a:lnTo>
                  <a:lnTo>
                    <a:pt x="163" y="350"/>
                  </a:lnTo>
                  <a:lnTo>
                    <a:pt x="165" y="348"/>
                  </a:lnTo>
                  <a:lnTo>
                    <a:pt x="166" y="347"/>
                  </a:lnTo>
                  <a:lnTo>
                    <a:pt x="167" y="346"/>
                  </a:lnTo>
                  <a:lnTo>
                    <a:pt x="167" y="327"/>
                  </a:lnTo>
                  <a:lnTo>
                    <a:pt x="166" y="309"/>
                  </a:lnTo>
                  <a:lnTo>
                    <a:pt x="167" y="291"/>
                  </a:lnTo>
                  <a:lnTo>
                    <a:pt x="167" y="282"/>
                  </a:lnTo>
                  <a:lnTo>
                    <a:pt x="168" y="279"/>
                  </a:lnTo>
                  <a:lnTo>
                    <a:pt x="171" y="276"/>
                  </a:lnTo>
                  <a:lnTo>
                    <a:pt x="185" y="257"/>
                  </a:lnTo>
                  <a:lnTo>
                    <a:pt x="188" y="250"/>
                  </a:lnTo>
                  <a:lnTo>
                    <a:pt x="190" y="247"/>
                  </a:lnTo>
                  <a:lnTo>
                    <a:pt x="195" y="242"/>
                  </a:lnTo>
                  <a:lnTo>
                    <a:pt x="197" y="240"/>
                  </a:lnTo>
                  <a:lnTo>
                    <a:pt x="197" y="238"/>
                  </a:lnTo>
                  <a:lnTo>
                    <a:pt x="197" y="233"/>
                  </a:lnTo>
                  <a:lnTo>
                    <a:pt x="198" y="231"/>
                  </a:lnTo>
                  <a:lnTo>
                    <a:pt x="197" y="225"/>
                  </a:lnTo>
                  <a:lnTo>
                    <a:pt x="198" y="192"/>
                  </a:lnTo>
                  <a:lnTo>
                    <a:pt x="197" y="187"/>
                  </a:lnTo>
                  <a:lnTo>
                    <a:pt x="194" y="176"/>
                  </a:lnTo>
                  <a:lnTo>
                    <a:pt x="193" y="171"/>
                  </a:lnTo>
                  <a:lnTo>
                    <a:pt x="193" y="166"/>
                  </a:lnTo>
                  <a:lnTo>
                    <a:pt x="193" y="162"/>
                  </a:lnTo>
                  <a:lnTo>
                    <a:pt x="194" y="158"/>
                  </a:lnTo>
                  <a:lnTo>
                    <a:pt x="195" y="155"/>
                  </a:lnTo>
                  <a:lnTo>
                    <a:pt x="193" y="149"/>
                  </a:lnTo>
                  <a:lnTo>
                    <a:pt x="192" y="141"/>
                  </a:lnTo>
                  <a:lnTo>
                    <a:pt x="193" y="126"/>
                  </a:lnTo>
                  <a:lnTo>
                    <a:pt x="192" y="121"/>
                  </a:lnTo>
                  <a:lnTo>
                    <a:pt x="190" y="116"/>
                  </a:lnTo>
                  <a:lnTo>
                    <a:pt x="184" y="108"/>
                  </a:lnTo>
                  <a:lnTo>
                    <a:pt x="187" y="115"/>
                  </a:lnTo>
                  <a:lnTo>
                    <a:pt x="188" y="117"/>
                  </a:lnTo>
                  <a:lnTo>
                    <a:pt x="189" y="120"/>
                  </a:lnTo>
                  <a:lnTo>
                    <a:pt x="183" y="118"/>
                  </a:lnTo>
                  <a:lnTo>
                    <a:pt x="182" y="117"/>
                  </a:lnTo>
                  <a:lnTo>
                    <a:pt x="181" y="115"/>
                  </a:lnTo>
                  <a:lnTo>
                    <a:pt x="180" y="113"/>
                  </a:lnTo>
                  <a:lnTo>
                    <a:pt x="179" y="111"/>
                  </a:lnTo>
                  <a:lnTo>
                    <a:pt x="178" y="110"/>
                  </a:lnTo>
                  <a:lnTo>
                    <a:pt x="179" y="107"/>
                  </a:lnTo>
                  <a:lnTo>
                    <a:pt x="179" y="106"/>
                  </a:lnTo>
                  <a:lnTo>
                    <a:pt x="178" y="105"/>
                  </a:lnTo>
                  <a:lnTo>
                    <a:pt x="178" y="102"/>
                  </a:lnTo>
                  <a:lnTo>
                    <a:pt x="177" y="102"/>
                  </a:lnTo>
                  <a:lnTo>
                    <a:pt x="177" y="102"/>
                  </a:lnTo>
                  <a:lnTo>
                    <a:pt x="176" y="101"/>
                  </a:lnTo>
                  <a:lnTo>
                    <a:pt x="175" y="100"/>
                  </a:lnTo>
                  <a:lnTo>
                    <a:pt x="175" y="99"/>
                  </a:lnTo>
                  <a:lnTo>
                    <a:pt x="176" y="98"/>
                  </a:lnTo>
                  <a:lnTo>
                    <a:pt x="176" y="98"/>
                  </a:lnTo>
                  <a:lnTo>
                    <a:pt x="177" y="97"/>
                  </a:lnTo>
                  <a:lnTo>
                    <a:pt x="176" y="89"/>
                  </a:lnTo>
                  <a:lnTo>
                    <a:pt x="177" y="86"/>
                  </a:lnTo>
                  <a:lnTo>
                    <a:pt x="177" y="82"/>
                  </a:lnTo>
                  <a:lnTo>
                    <a:pt x="183" y="58"/>
                  </a:lnTo>
                  <a:lnTo>
                    <a:pt x="183" y="50"/>
                  </a:lnTo>
                  <a:lnTo>
                    <a:pt x="180" y="25"/>
                  </a:lnTo>
                  <a:lnTo>
                    <a:pt x="180" y="20"/>
                  </a:lnTo>
                  <a:lnTo>
                    <a:pt x="178" y="18"/>
                  </a:lnTo>
                  <a:lnTo>
                    <a:pt x="177" y="15"/>
                  </a:lnTo>
                  <a:lnTo>
                    <a:pt x="178" y="12"/>
                  </a:lnTo>
                  <a:lnTo>
                    <a:pt x="179" y="10"/>
                  </a:lnTo>
                  <a:lnTo>
                    <a:pt x="179" y="8"/>
                  </a:lnTo>
                  <a:lnTo>
                    <a:pt x="176" y="6"/>
                  </a:lnTo>
                  <a:lnTo>
                    <a:pt x="174" y="4"/>
                  </a:lnTo>
                  <a:lnTo>
                    <a:pt x="171" y="0"/>
                  </a:lnTo>
                  <a:lnTo>
                    <a:pt x="168" y="2"/>
                  </a:lnTo>
                  <a:lnTo>
                    <a:pt x="160" y="2"/>
                  </a:lnTo>
                  <a:lnTo>
                    <a:pt x="156" y="4"/>
                  </a:lnTo>
                  <a:lnTo>
                    <a:pt x="155" y="8"/>
                  </a:lnTo>
                  <a:lnTo>
                    <a:pt x="156" y="12"/>
                  </a:lnTo>
                  <a:lnTo>
                    <a:pt x="157" y="16"/>
                  </a:lnTo>
                  <a:lnTo>
                    <a:pt x="159" y="19"/>
                  </a:lnTo>
                  <a:lnTo>
                    <a:pt x="158" y="21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9" y="24"/>
                  </a:lnTo>
                  <a:lnTo>
                    <a:pt x="154" y="29"/>
                  </a:lnTo>
                  <a:lnTo>
                    <a:pt x="153" y="31"/>
                  </a:lnTo>
                  <a:lnTo>
                    <a:pt x="152" y="33"/>
                  </a:lnTo>
                  <a:lnTo>
                    <a:pt x="152" y="36"/>
                  </a:lnTo>
                  <a:lnTo>
                    <a:pt x="154" y="38"/>
                  </a:lnTo>
                  <a:lnTo>
                    <a:pt x="154" y="40"/>
                  </a:lnTo>
                  <a:lnTo>
                    <a:pt x="148" y="48"/>
                  </a:lnTo>
                  <a:lnTo>
                    <a:pt x="152" y="52"/>
                  </a:lnTo>
                  <a:lnTo>
                    <a:pt x="154" y="56"/>
                  </a:lnTo>
                  <a:lnTo>
                    <a:pt x="155" y="61"/>
                  </a:lnTo>
                  <a:lnTo>
                    <a:pt x="154" y="66"/>
                  </a:lnTo>
                  <a:lnTo>
                    <a:pt x="156" y="72"/>
                  </a:lnTo>
                  <a:lnTo>
                    <a:pt x="153" y="79"/>
                  </a:lnTo>
                  <a:lnTo>
                    <a:pt x="146" y="91"/>
                  </a:lnTo>
                  <a:lnTo>
                    <a:pt x="144" y="91"/>
                  </a:lnTo>
                  <a:lnTo>
                    <a:pt x="143" y="86"/>
                  </a:lnTo>
                  <a:lnTo>
                    <a:pt x="142" y="84"/>
                  </a:lnTo>
                  <a:lnTo>
                    <a:pt x="140" y="82"/>
                  </a:lnTo>
                  <a:lnTo>
                    <a:pt x="139" y="81"/>
                  </a:lnTo>
                  <a:lnTo>
                    <a:pt x="135" y="79"/>
                  </a:lnTo>
                  <a:lnTo>
                    <a:pt x="125" y="76"/>
                  </a:lnTo>
                  <a:lnTo>
                    <a:pt x="123" y="76"/>
                  </a:lnTo>
                  <a:lnTo>
                    <a:pt x="121" y="75"/>
                  </a:lnTo>
                  <a:lnTo>
                    <a:pt x="116" y="75"/>
                  </a:lnTo>
                  <a:lnTo>
                    <a:pt x="112" y="76"/>
                  </a:lnTo>
                  <a:lnTo>
                    <a:pt x="110" y="78"/>
                  </a:lnTo>
                  <a:lnTo>
                    <a:pt x="99" y="90"/>
                  </a:lnTo>
                  <a:lnTo>
                    <a:pt x="98" y="95"/>
                  </a:lnTo>
                  <a:lnTo>
                    <a:pt x="92" y="98"/>
                  </a:lnTo>
                  <a:lnTo>
                    <a:pt x="70" y="103"/>
                  </a:lnTo>
                  <a:lnTo>
                    <a:pt x="58" y="109"/>
                  </a:lnTo>
                  <a:lnTo>
                    <a:pt x="51" y="110"/>
                  </a:lnTo>
                  <a:lnTo>
                    <a:pt x="52" y="111"/>
                  </a:lnTo>
                  <a:lnTo>
                    <a:pt x="51" y="115"/>
                  </a:lnTo>
                  <a:lnTo>
                    <a:pt x="49" y="119"/>
                  </a:lnTo>
                  <a:lnTo>
                    <a:pt x="47" y="121"/>
                  </a:lnTo>
                  <a:lnTo>
                    <a:pt x="44" y="122"/>
                  </a:lnTo>
                  <a:lnTo>
                    <a:pt x="42" y="121"/>
                  </a:lnTo>
                  <a:lnTo>
                    <a:pt x="40" y="120"/>
                  </a:lnTo>
                  <a:lnTo>
                    <a:pt x="38" y="119"/>
                  </a:lnTo>
                  <a:lnTo>
                    <a:pt x="35" y="120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2" y="117"/>
                  </a:lnTo>
                  <a:lnTo>
                    <a:pt x="32" y="119"/>
                  </a:lnTo>
                  <a:lnTo>
                    <a:pt x="33" y="121"/>
                  </a:lnTo>
                  <a:lnTo>
                    <a:pt x="32" y="127"/>
                  </a:lnTo>
                  <a:lnTo>
                    <a:pt x="33" y="130"/>
                  </a:lnTo>
                  <a:lnTo>
                    <a:pt x="29" y="131"/>
                  </a:lnTo>
                  <a:lnTo>
                    <a:pt x="26" y="132"/>
                  </a:lnTo>
                  <a:lnTo>
                    <a:pt x="24" y="135"/>
                  </a:lnTo>
                  <a:lnTo>
                    <a:pt x="22" y="142"/>
                  </a:lnTo>
                  <a:lnTo>
                    <a:pt x="22" y="143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5" y="145"/>
                  </a:lnTo>
                  <a:lnTo>
                    <a:pt x="25" y="147"/>
                  </a:lnTo>
                  <a:lnTo>
                    <a:pt x="22" y="150"/>
                  </a:lnTo>
                  <a:lnTo>
                    <a:pt x="22" y="154"/>
                  </a:lnTo>
                  <a:lnTo>
                    <a:pt x="22" y="156"/>
                  </a:lnTo>
                  <a:lnTo>
                    <a:pt x="20" y="158"/>
                  </a:lnTo>
                  <a:lnTo>
                    <a:pt x="14" y="159"/>
                  </a:lnTo>
                  <a:lnTo>
                    <a:pt x="13" y="160"/>
                  </a:lnTo>
                  <a:lnTo>
                    <a:pt x="13" y="161"/>
                  </a:lnTo>
                  <a:lnTo>
                    <a:pt x="12" y="162"/>
                  </a:lnTo>
                  <a:lnTo>
                    <a:pt x="11" y="164"/>
                  </a:lnTo>
                  <a:lnTo>
                    <a:pt x="11" y="166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6" y="168"/>
                  </a:lnTo>
                  <a:lnTo>
                    <a:pt x="5" y="169"/>
                  </a:lnTo>
                  <a:lnTo>
                    <a:pt x="3" y="169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1" y="173"/>
                  </a:lnTo>
                  <a:lnTo>
                    <a:pt x="1" y="176"/>
                  </a:lnTo>
                  <a:lnTo>
                    <a:pt x="2" y="178"/>
                  </a:lnTo>
                  <a:lnTo>
                    <a:pt x="1" y="180"/>
                  </a:lnTo>
                  <a:lnTo>
                    <a:pt x="9" y="177"/>
                  </a:lnTo>
                  <a:lnTo>
                    <a:pt x="13" y="177"/>
                  </a:lnTo>
                  <a:lnTo>
                    <a:pt x="17" y="180"/>
                  </a:lnTo>
                  <a:lnTo>
                    <a:pt x="11" y="184"/>
                  </a:lnTo>
                  <a:lnTo>
                    <a:pt x="10" y="185"/>
                  </a:lnTo>
                  <a:lnTo>
                    <a:pt x="11" y="186"/>
                  </a:lnTo>
                  <a:lnTo>
                    <a:pt x="11" y="188"/>
                  </a:lnTo>
                  <a:lnTo>
                    <a:pt x="13" y="188"/>
                  </a:lnTo>
                  <a:lnTo>
                    <a:pt x="15" y="185"/>
                  </a:lnTo>
                  <a:lnTo>
                    <a:pt x="16" y="186"/>
                  </a:lnTo>
                  <a:lnTo>
                    <a:pt x="17" y="188"/>
                  </a:lnTo>
                  <a:lnTo>
                    <a:pt x="17" y="189"/>
                  </a:lnTo>
                  <a:lnTo>
                    <a:pt x="24" y="193"/>
                  </a:lnTo>
                  <a:lnTo>
                    <a:pt x="25" y="193"/>
                  </a:lnTo>
                  <a:lnTo>
                    <a:pt x="28" y="195"/>
                  </a:lnTo>
                  <a:lnTo>
                    <a:pt x="28" y="198"/>
                  </a:lnTo>
                  <a:lnTo>
                    <a:pt x="27" y="198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3" name="Google Shape;4723;p90"/>
            <p:cNvSpPr/>
            <p:nvPr/>
          </p:nvSpPr>
          <p:spPr>
            <a:xfrm>
              <a:off x="5485452" y="2969173"/>
              <a:ext cx="713138" cy="700758"/>
            </a:xfrm>
            <a:custGeom>
              <a:rect b="b" l="l" r="r" t="t"/>
              <a:pathLst>
                <a:path extrusionOk="0" h="2496" w="2541">
                  <a:moveTo>
                    <a:pt x="2398" y="2084"/>
                  </a:moveTo>
                  <a:lnTo>
                    <a:pt x="2401" y="2078"/>
                  </a:lnTo>
                  <a:lnTo>
                    <a:pt x="2410" y="2069"/>
                  </a:lnTo>
                  <a:lnTo>
                    <a:pt x="2414" y="2063"/>
                  </a:lnTo>
                  <a:lnTo>
                    <a:pt x="2424" y="2054"/>
                  </a:lnTo>
                  <a:lnTo>
                    <a:pt x="2428" y="2049"/>
                  </a:lnTo>
                  <a:lnTo>
                    <a:pt x="2430" y="2046"/>
                  </a:lnTo>
                  <a:lnTo>
                    <a:pt x="2431" y="2040"/>
                  </a:lnTo>
                  <a:lnTo>
                    <a:pt x="2433" y="2037"/>
                  </a:lnTo>
                  <a:lnTo>
                    <a:pt x="2435" y="2034"/>
                  </a:lnTo>
                  <a:lnTo>
                    <a:pt x="2438" y="2032"/>
                  </a:lnTo>
                  <a:lnTo>
                    <a:pt x="2440" y="2029"/>
                  </a:lnTo>
                  <a:lnTo>
                    <a:pt x="2440" y="2024"/>
                  </a:lnTo>
                  <a:lnTo>
                    <a:pt x="2439" y="2023"/>
                  </a:lnTo>
                  <a:lnTo>
                    <a:pt x="2437" y="2018"/>
                  </a:lnTo>
                  <a:lnTo>
                    <a:pt x="2433" y="2013"/>
                  </a:lnTo>
                  <a:lnTo>
                    <a:pt x="2430" y="2008"/>
                  </a:lnTo>
                  <a:lnTo>
                    <a:pt x="2433" y="2000"/>
                  </a:lnTo>
                  <a:lnTo>
                    <a:pt x="2427" y="1999"/>
                  </a:lnTo>
                  <a:lnTo>
                    <a:pt x="2419" y="2004"/>
                  </a:lnTo>
                  <a:lnTo>
                    <a:pt x="2413" y="2004"/>
                  </a:lnTo>
                  <a:lnTo>
                    <a:pt x="2379" y="2014"/>
                  </a:lnTo>
                  <a:lnTo>
                    <a:pt x="2371" y="2014"/>
                  </a:lnTo>
                  <a:lnTo>
                    <a:pt x="2370" y="2013"/>
                  </a:lnTo>
                  <a:lnTo>
                    <a:pt x="2368" y="2012"/>
                  </a:lnTo>
                  <a:lnTo>
                    <a:pt x="2367" y="2009"/>
                  </a:lnTo>
                  <a:lnTo>
                    <a:pt x="2365" y="2007"/>
                  </a:lnTo>
                  <a:lnTo>
                    <a:pt x="2363" y="2006"/>
                  </a:lnTo>
                  <a:lnTo>
                    <a:pt x="2358" y="2006"/>
                  </a:lnTo>
                  <a:lnTo>
                    <a:pt x="2354" y="2004"/>
                  </a:lnTo>
                  <a:lnTo>
                    <a:pt x="2333" y="1991"/>
                  </a:lnTo>
                  <a:lnTo>
                    <a:pt x="2325" y="1988"/>
                  </a:lnTo>
                  <a:lnTo>
                    <a:pt x="2314" y="1982"/>
                  </a:lnTo>
                  <a:lnTo>
                    <a:pt x="2311" y="1982"/>
                  </a:lnTo>
                  <a:lnTo>
                    <a:pt x="2309" y="1982"/>
                  </a:lnTo>
                  <a:lnTo>
                    <a:pt x="2306" y="1982"/>
                  </a:lnTo>
                  <a:lnTo>
                    <a:pt x="2304" y="1983"/>
                  </a:lnTo>
                  <a:lnTo>
                    <a:pt x="2302" y="1982"/>
                  </a:lnTo>
                  <a:lnTo>
                    <a:pt x="2300" y="1980"/>
                  </a:lnTo>
                  <a:lnTo>
                    <a:pt x="2299" y="1977"/>
                  </a:lnTo>
                  <a:lnTo>
                    <a:pt x="2298" y="1975"/>
                  </a:lnTo>
                  <a:lnTo>
                    <a:pt x="2297" y="1972"/>
                  </a:lnTo>
                  <a:lnTo>
                    <a:pt x="2295" y="1970"/>
                  </a:lnTo>
                  <a:lnTo>
                    <a:pt x="2291" y="1967"/>
                  </a:lnTo>
                  <a:lnTo>
                    <a:pt x="2290" y="1965"/>
                  </a:lnTo>
                  <a:lnTo>
                    <a:pt x="2288" y="1963"/>
                  </a:lnTo>
                  <a:lnTo>
                    <a:pt x="2286" y="1958"/>
                  </a:lnTo>
                  <a:lnTo>
                    <a:pt x="2285" y="1955"/>
                  </a:lnTo>
                  <a:lnTo>
                    <a:pt x="2280" y="1950"/>
                  </a:lnTo>
                  <a:lnTo>
                    <a:pt x="2279" y="1949"/>
                  </a:lnTo>
                  <a:lnTo>
                    <a:pt x="2279" y="1946"/>
                  </a:lnTo>
                  <a:lnTo>
                    <a:pt x="2279" y="1945"/>
                  </a:lnTo>
                  <a:lnTo>
                    <a:pt x="2279" y="1943"/>
                  </a:lnTo>
                  <a:lnTo>
                    <a:pt x="2281" y="1935"/>
                  </a:lnTo>
                  <a:lnTo>
                    <a:pt x="2282" y="1932"/>
                  </a:lnTo>
                  <a:lnTo>
                    <a:pt x="2289" y="1929"/>
                  </a:lnTo>
                  <a:lnTo>
                    <a:pt x="2284" y="1925"/>
                  </a:lnTo>
                  <a:lnTo>
                    <a:pt x="2278" y="1918"/>
                  </a:lnTo>
                  <a:lnTo>
                    <a:pt x="2273" y="1911"/>
                  </a:lnTo>
                  <a:lnTo>
                    <a:pt x="2273" y="1902"/>
                  </a:lnTo>
                  <a:lnTo>
                    <a:pt x="2275" y="1898"/>
                  </a:lnTo>
                  <a:lnTo>
                    <a:pt x="2285" y="1891"/>
                  </a:lnTo>
                  <a:lnTo>
                    <a:pt x="2292" y="1879"/>
                  </a:lnTo>
                  <a:lnTo>
                    <a:pt x="2294" y="1877"/>
                  </a:lnTo>
                  <a:lnTo>
                    <a:pt x="2292" y="1871"/>
                  </a:lnTo>
                  <a:lnTo>
                    <a:pt x="2294" y="1866"/>
                  </a:lnTo>
                  <a:lnTo>
                    <a:pt x="2297" y="1861"/>
                  </a:lnTo>
                  <a:lnTo>
                    <a:pt x="2302" y="1859"/>
                  </a:lnTo>
                  <a:lnTo>
                    <a:pt x="2305" y="1859"/>
                  </a:lnTo>
                  <a:lnTo>
                    <a:pt x="2312" y="1861"/>
                  </a:lnTo>
                  <a:lnTo>
                    <a:pt x="2316" y="1861"/>
                  </a:lnTo>
                  <a:lnTo>
                    <a:pt x="2315" y="1857"/>
                  </a:lnTo>
                  <a:lnTo>
                    <a:pt x="2309" y="1846"/>
                  </a:lnTo>
                  <a:lnTo>
                    <a:pt x="2308" y="1844"/>
                  </a:lnTo>
                  <a:lnTo>
                    <a:pt x="2307" y="1837"/>
                  </a:lnTo>
                  <a:lnTo>
                    <a:pt x="2305" y="1831"/>
                  </a:lnTo>
                  <a:lnTo>
                    <a:pt x="2305" y="1831"/>
                  </a:lnTo>
                  <a:lnTo>
                    <a:pt x="2306" y="1826"/>
                  </a:lnTo>
                  <a:lnTo>
                    <a:pt x="2306" y="1826"/>
                  </a:lnTo>
                  <a:lnTo>
                    <a:pt x="2306" y="1825"/>
                  </a:lnTo>
                  <a:lnTo>
                    <a:pt x="2306" y="1824"/>
                  </a:lnTo>
                  <a:lnTo>
                    <a:pt x="2306" y="1823"/>
                  </a:lnTo>
                  <a:lnTo>
                    <a:pt x="2306" y="1822"/>
                  </a:lnTo>
                  <a:lnTo>
                    <a:pt x="2305" y="1820"/>
                  </a:lnTo>
                  <a:lnTo>
                    <a:pt x="2302" y="1816"/>
                  </a:lnTo>
                  <a:lnTo>
                    <a:pt x="2292" y="1812"/>
                  </a:lnTo>
                  <a:lnTo>
                    <a:pt x="2288" y="1812"/>
                  </a:lnTo>
                  <a:lnTo>
                    <a:pt x="2279" y="1814"/>
                  </a:lnTo>
                  <a:lnTo>
                    <a:pt x="2275" y="1813"/>
                  </a:lnTo>
                  <a:lnTo>
                    <a:pt x="2262" y="1805"/>
                  </a:lnTo>
                  <a:lnTo>
                    <a:pt x="2255" y="1800"/>
                  </a:lnTo>
                  <a:lnTo>
                    <a:pt x="2252" y="1794"/>
                  </a:lnTo>
                  <a:lnTo>
                    <a:pt x="2252" y="1778"/>
                  </a:lnTo>
                  <a:lnTo>
                    <a:pt x="2251" y="1771"/>
                  </a:lnTo>
                  <a:lnTo>
                    <a:pt x="2246" y="1767"/>
                  </a:lnTo>
                  <a:lnTo>
                    <a:pt x="2239" y="1766"/>
                  </a:lnTo>
                  <a:lnTo>
                    <a:pt x="2237" y="1764"/>
                  </a:lnTo>
                  <a:lnTo>
                    <a:pt x="2234" y="1760"/>
                  </a:lnTo>
                  <a:lnTo>
                    <a:pt x="2234" y="1758"/>
                  </a:lnTo>
                  <a:lnTo>
                    <a:pt x="2234" y="1756"/>
                  </a:lnTo>
                  <a:lnTo>
                    <a:pt x="2234" y="1754"/>
                  </a:lnTo>
                  <a:lnTo>
                    <a:pt x="2231" y="1751"/>
                  </a:lnTo>
                  <a:lnTo>
                    <a:pt x="2227" y="1746"/>
                  </a:lnTo>
                  <a:lnTo>
                    <a:pt x="2230" y="1743"/>
                  </a:lnTo>
                  <a:lnTo>
                    <a:pt x="2232" y="1740"/>
                  </a:lnTo>
                  <a:lnTo>
                    <a:pt x="2233" y="1740"/>
                  </a:lnTo>
                  <a:lnTo>
                    <a:pt x="2240" y="1736"/>
                  </a:lnTo>
                  <a:lnTo>
                    <a:pt x="2242" y="1735"/>
                  </a:lnTo>
                  <a:lnTo>
                    <a:pt x="2245" y="1735"/>
                  </a:lnTo>
                  <a:lnTo>
                    <a:pt x="2247" y="1735"/>
                  </a:lnTo>
                  <a:lnTo>
                    <a:pt x="2248" y="1734"/>
                  </a:lnTo>
                  <a:lnTo>
                    <a:pt x="2252" y="1731"/>
                  </a:lnTo>
                  <a:lnTo>
                    <a:pt x="2253" y="1731"/>
                  </a:lnTo>
                  <a:lnTo>
                    <a:pt x="2260" y="1732"/>
                  </a:lnTo>
                  <a:lnTo>
                    <a:pt x="2267" y="1736"/>
                  </a:lnTo>
                  <a:lnTo>
                    <a:pt x="2274" y="1738"/>
                  </a:lnTo>
                  <a:lnTo>
                    <a:pt x="2281" y="1735"/>
                  </a:lnTo>
                  <a:lnTo>
                    <a:pt x="2281" y="1733"/>
                  </a:lnTo>
                  <a:lnTo>
                    <a:pt x="2280" y="1732"/>
                  </a:lnTo>
                  <a:lnTo>
                    <a:pt x="2279" y="1731"/>
                  </a:lnTo>
                  <a:lnTo>
                    <a:pt x="2280" y="1728"/>
                  </a:lnTo>
                  <a:lnTo>
                    <a:pt x="2282" y="1728"/>
                  </a:lnTo>
                  <a:lnTo>
                    <a:pt x="2286" y="1728"/>
                  </a:lnTo>
                  <a:lnTo>
                    <a:pt x="2288" y="1727"/>
                  </a:lnTo>
                  <a:lnTo>
                    <a:pt x="2291" y="1725"/>
                  </a:lnTo>
                  <a:lnTo>
                    <a:pt x="2294" y="1719"/>
                  </a:lnTo>
                  <a:lnTo>
                    <a:pt x="2297" y="1716"/>
                  </a:lnTo>
                  <a:lnTo>
                    <a:pt x="2304" y="1713"/>
                  </a:lnTo>
                  <a:lnTo>
                    <a:pt x="2311" y="1711"/>
                  </a:lnTo>
                  <a:lnTo>
                    <a:pt x="2312" y="1712"/>
                  </a:lnTo>
                  <a:lnTo>
                    <a:pt x="2315" y="1715"/>
                  </a:lnTo>
                  <a:lnTo>
                    <a:pt x="2316" y="1715"/>
                  </a:lnTo>
                  <a:lnTo>
                    <a:pt x="2317" y="1714"/>
                  </a:lnTo>
                  <a:lnTo>
                    <a:pt x="2321" y="1707"/>
                  </a:lnTo>
                  <a:lnTo>
                    <a:pt x="2326" y="1703"/>
                  </a:lnTo>
                  <a:lnTo>
                    <a:pt x="2326" y="1698"/>
                  </a:lnTo>
                  <a:lnTo>
                    <a:pt x="2324" y="1693"/>
                  </a:lnTo>
                  <a:lnTo>
                    <a:pt x="2323" y="1685"/>
                  </a:lnTo>
                  <a:lnTo>
                    <a:pt x="2324" y="1683"/>
                  </a:lnTo>
                  <a:lnTo>
                    <a:pt x="2330" y="1675"/>
                  </a:lnTo>
                  <a:lnTo>
                    <a:pt x="2335" y="1668"/>
                  </a:lnTo>
                  <a:lnTo>
                    <a:pt x="2336" y="1664"/>
                  </a:lnTo>
                  <a:lnTo>
                    <a:pt x="2337" y="1660"/>
                  </a:lnTo>
                  <a:lnTo>
                    <a:pt x="2335" y="1659"/>
                  </a:lnTo>
                  <a:lnTo>
                    <a:pt x="2327" y="1656"/>
                  </a:lnTo>
                  <a:lnTo>
                    <a:pt x="2324" y="1654"/>
                  </a:lnTo>
                  <a:lnTo>
                    <a:pt x="2322" y="1651"/>
                  </a:lnTo>
                  <a:lnTo>
                    <a:pt x="2321" y="1647"/>
                  </a:lnTo>
                  <a:lnTo>
                    <a:pt x="2320" y="1645"/>
                  </a:lnTo>
                  <a:lnTo>
                    <a:pt x="2319" y="1644"/>
                  </a:lnTo>
                  <a:lnTo>
                    <a:pt x="2311" y="1638"/>
                  </a:lnTo>
                  <a:lnTo>
                    <a:pt x="2302" y="1633"/>
                  </a:lnTo>
                  <a:lnTo>
                    <a:pt x="2300" y="1629"/>
                  </a:lnTo>
                  <a:lnTo>
                    <a:pt x="2299" y="1617"/>
                  </a:lnTo>
                  <a:lnTo>
                    <a:pt x="2298" y="1615"/>
                  </a:lnTo>
                  <a:lnTo>
                    <a:pt x="2296" y="1612"/>
                  </a:lnTo>
                  <a:lnTo>
                    <a:pt x="2296" y="1610"/>
                  </a:lnTo>
                  <a:lnTo>
                    <a:pt x="2296" y="1607"/>
                  </a:lnTo>
                  <a:lnTo>
                    <a:pt x="2299" y="1602"/>
                  </a:lnTo>
                  <a:lnTo>
                    <a:pt x="2299" y="1601"/>
                  </a:lnTo>
                  <a:lnTo>
                    <a:pt x="2298" y="1597"/>
                  </a:lnTo>
                  <a:lnTo>
                    <a:pt x="2296" y="1595"/>
                  </a:lnTo>
                  <a:lnTo>
                    <a:pt x="2289" y="1593"/>
                  </a:lnTo>
                  <a:lnTo>
                    <a:pt x="2287" y="1591"/>
                  </a:lnTo>
                  <a:lnTo>
                    <a:pt x="2282" y="1587"/>
                  </a:lnTo>
                  <a:lnTo>
                    <a:pt x="2280" y="1586"/>
                  </a:lnTo>
                  <a:lnTo>
                    <a:pt x="2274" y="1585"/>
                  </a:lnTo>
                  <a:lnTo>
                    <a:pt x="2269" y="1581"/>
                  </a:lnTo>
                  <a:lnTo>
                    <a:pt x="2265" y="1575"/>
                  </a:lnTo>
                  <a:lnTo>
                    <a:pt x="2263" y="1563"/>
                  </a:lnTo>
                  <a:lnTo>
                    <a:pt x="2262" y="1558"/>
                  </a:lnTo>
                  <a:lnTo>
                    <a:pt x="2263" y="1553"/>
                  </a:lnTo>
                  <a:lnTo>
                    <a:pt x="2264" y="1549"/>
                  </a:lnTo>
                  <a:lnTo>
                    <a:pt x="2266" y="1545"/>
                  </a:lnTo>
                  <a:lnTo>
                    <a:pt x="2269" y="1543"/>
                  </a:lnTo>
                  <a:lnTo>
                    <a:pt x="2275" y="1542"/>
                  </a:lnTo>
                  <a:lnTo>
                    <a:pt x="2275" y="1542"/>
                  </a:lnTo>
                  <a:lnTo>
                    <a:pt x="2276" y="1540"/>
                  </a:lnTo>
                  <a:lnTo>
                    <a:pt x="2276" y="1539"/>
                  </a:lnTo>
                  <a:lnTo>
                    <a:pt x="2277" y="1538"/>
                  </a:lnTo>
                  <a:lnTo>
                    <a:pt x="2278" y="1538"/>
                  </a:lnTo>
                  <a:lnTo>
                    <a:pt x="2280" y="1539"/>
                  </a:lnTo>
                  <a:lnTo>
                    <a:pt x="2280" y="1540"/>
                  </a:lnTo>
                  <a:lnTo>
                    <a:pt x="2282" y="1539"/>
                  </a:lnTo>
                  <a:lnTo>
                    <a:pt x="2287" y="1539"/>
                  </a:lnTo>
                  <a:lnTo>
                    <a:pt x="2291" y="1538"/>
                  </a:lnTo>
                  <a:lnTo>
                    <a:pt x="2295" y="1536"/>
                  </a:lnTo>
                  <a:lnTo>
                    <a:pt x="2299" y="1533"/>
                  </a:lnTo>
                  <a:lnTo>
                    <a:pt x="2302" y="1528"/>
                  </a:lnTo>
                  <a:lnTo>
                    <a:pt x="2303" y="1524"/>
                  </a:lnTo>
                  <a:lnTo>
                    <a:pt x="2305" y="1521"/>
                  </a:lnTo>
                  <a:lnTo>
                    <a:pt x="2307" y="1518"/>
                  </a:lnTo>
                  <a:lnTo>
                    <a:pt x="2309" y="1517"/>
                  </a:lnTo>
                  <a:lnTo>
                    <a:pt x="2308" y="1515"/>
                  </a:lnTo>
                  <a:lnTo>
                    <a:pt x="2307" y="1512"/>
                  </a:lnTo>
                  <a:lnTo>
                    <a:pt x="2306" y="1510"/>
                  </a:lnTo>
                  <a:lnTo>
                    <a:pt x="2306" y="1507"/>
                  </a:lnTo>
                  <a:lnTo>
                    <a:pt x="2303" y="1501"/>
                  </a:lnTo>
                  <a:lnTo>
                    <a:pt x="2303" y="1498"/>
                  </a:lnTo>
                  <a:lnTo>
                    <a:pt x="2302" y="1497"/>
                  </a:lnTo>
                  <a:lnTo>
                    <a:pt x="2288" y="1482"/>
                  </a:lnTo>
                  <a:lnTo>
                    <a:pt x="2284" y="1481"/>
                  </a:lnTo>
                  <a:lnTo>
                    <a:pt x="2282" y="1481"/>
                  </a:lnTo>
                  <a:lnTo>
                    <a:pt x="2281" y="1483"/>
                  </a:lnTo>
                  <a:lnTo>
                    <a:pt x="2280" y="1484"/>
                  </a:lnTo>
                  <a:lnTo>
                    <a:pt x="2278" y="1483"/>
                  </a:lnTo>
                  <a:lnTo>
                    <a:pt x="2276" y="1482"/>
                  </a:lnTo>
                  <a:lnTo>
                    <a:pt x="2276" y="1481"/>
                  </a:lnTo>
                  <a:lnTo>
                    <a:pt x="2276" y="1480"/>
                  </a:lnTo>
                  <a:lnTo>
                    <a:pt x="2276" y="1478"/>
                  </a:lnTo>
                  <a:lnTo>
                    <a:pt x="2276" y="1478"/>
                  </a:lnTo>
                  <a:lnTo>
                    <a:pt x="2276" y="1475"/>
                  </a:lnTo>
                  <a:lnTo>
                    <a:pt x="2276" y="1472"/>
                  </a:lnTo>
                  <a:lnTo>
                    <a:pt x="2275" y="1472"/>
                  </a:lnTo>
                  <a:lnTo>
                    <a:pt x="2276" y="1471"/>
                  </a:lnTo>
                  <a:lnTo>
                    <a:pt x="2278" y="1469"/>
                  </a:lnTo>
                  <a:lnTo>
                    <a:pt x="2279" y="1467"/>
                  </a:lnTo>
                  <a:lnTo>
                    <a:pt x="2279" y="1465"/>
                  </a:lnTo>
                  <a:lnTo>
                    <a:pt x="2277" y="1462"/>
                  </a:lnTo>
                  <a:lnTo>
                    <a:pt x="2261" y="1458"/>
                  </a:lnTo>
                  <a:lnTo>
                    <a:pt x="2259" y="1454"/>
                  </a:lnTo>
                  <a:lnTo>
                    <a:pt x="2261" y="1444"/>
                  </a:lnTo>
                  <a:lnTo>
                    <a:pt x="2264" y="1434"/>
                  </a:lnTo>
                  <a:lnTo>
                    <a:pt x="2271" y="1420"/>
                  </a:lnTo>
                  <a:lnTo>
                    <a:pt x="2267" y="1413"/>
                  </a:lnTo>
                  <a:lnTo>
                    <a:pt x="2260" y="1405"/>
                  </a:lnTo>
                  <a:lnTo>
                    <a:pt x="2256" y="1399"/>
                  </a:lnTo>
                  <a:lnTo>
                    <a:pt x="2257" y="1396"/>
                  </a:lnTo>
                  <a:lnTo>
                    <a:pt x="2262" y="1389"/>
                  </a:lnTo>
                  <a:lnTo>
                    <a:pt x="2264" y="1385"/>
                  </a:lnTo>
                  <a:lnTo>
                    <a:pt x="2264" y="1382"/>
                  </a:lnTo>
                  <a:lnTo>
                    <a:pt x="2263" y="1379"/>
                  </a:lnTo>
                  <a:lnTo>
                    <a:pt x="2262" y="1377"/>
                  </a:lnTo>
                  <a:lnTo>
                    <a:pt x="2259" y="1375"/>
                  </a:lnTo>
                  <a:lnTo>
                    <a:pt x="2230" y="1367"/>
                  </a:lnTo>
                  <a:lnTo>
                    <a:pt x="2217" y="1367"/>
                  </a:lnTo>
                  <a:lnTo>
                    <a:pt x="2204" y="1370"/>
                  </a:lnTo>
                  <a:lnTo>
                    <a:pt x="2187" y="1381"/>
                  </a:lnTo>
                  <a:lnTo>
                    <a:pt x="2181" y="1383"/>
                  </a:lnTo>
                  <a:lnTo>
                    <a:pt x="2175" y="1383"/>
                  </a:lnTo>
                  <a:lnTo>
                    <a:pt x="2169" y="1385"/>
                  </a:lnTo>
                  <a:lnTo>
                    <a:pt x="2162" y="1390"/>
                  </a:lnTo>
                  <a:lnTo>
                    <a:pt x="2157" y="1398"/>
                  </a:lnTo>
                  <a:lnTo>
                    <a:pt x="2152" y="1403"/>
                  </a:lnTo>
                  <a:lnTo>
                    <a:pt x="2151" y="1407"/>
                  </a:lnTo>
                  <a:lnTo>
                    <a:pt x="2152" y="1410"/>
                  </a:lnTo>
                  <a:lnTo>
                    <a:pt x="2154" y="1415"/>
                  </a:lnTo>
                  <a:lnTo>
                    <a:pt x="2154" y="1416"/>
                  </a:lnTo>
                  <a:lnTo>
                    <a:pt x="2156" y="1421"/>
                  </a:lnTo>
                  <a:lnTo>
                    <a:pt x="2157" y="1422"/>
                  </a:lnTo>
                  <a:lnTo>
                    <a:pt x="2159" y="1423"/>
                  </a:lnTo>
                  <a:lnTo>
                    <a:pt x="2162" y="1421"/>
                  </a:lnTo>
                  <a:lnTo>
                    <a:pt x="2163" y="1422"/>
                  </a:lnTo>
                  <a:lnTo>
                    <a:pt x="2164" y="1428"/>
                  </a:lnTo>
                  <a:lnTo>
                    <a:pt x="2159" y="1434"/>
                  </a:lnTo>
                  <a:lnTo>
                    <a:pt x="2147" y="1442"/>
                  </a:lnTo>
                  <a:lnTo>
                    <a:pt x="2137" y="1454"/>
                  </a:lnTo>
                  <a:lnTo>
                    <a:pt x="2130" y="1457"/>
                  </a:lnTo>
                  <a:lnTo>
                    <a:pt x="2124" y="1454"/>
                  </a:lnTo>
                  <a:lnTo>
                    <a:pt x="2115" y="1454"/>
                  </a:lnTo>
                  <a:lnTo>
                    <a:pt x="2106" y="1456"/>
                  </a:lnTo>
                  <a:lnTo>
                    <a:pt x="2101" y="1459"/>
                  </a:lnTo>
                  <a:lnTo>
                    <a:pt x="2104" y="1453"/>
                  </a:lnTo>
                  <a:lnTo>
                    <a:pt x="2105" y="1450"/>
                  </a:lnTo>
                  <a:lnTo>
                    <a:pt x="2106" y="1448"/>
                  </a:lnTo>
                  <a:lnTo>
                    <a:pt x="2103" y="1444"/>
                  </a:lnTo>
                  <a:lnTo>
                    <a:pt x="2101" y="1440"/>
                  </a:lnTo>
                  <a:lnTo>
                    <a:pt x="2101" y="1436"/>
                  </a:lnTo>
                  <a:lnTo>
                    <a:pt x="2106" y="1433"/>
                  </a:lnTo>
                  <a:lnTo>
                    <a:pt x="2118" y="1428"/>
                  </a:lnTo>
                  <a:lnTo>
                    <a:pt x="2118" y="1427"/>
                  </a:lnTo>
                  <a:lnTo>
                    <a:pt x="2118" y="1427"/>
                  </a:lnTo>
                  <a:lnTo>
                    <a:pt x="2119" y="1427"/>
                  </a:lnTo>
                  <a:lnTo>
                    <a:pt x="2120" y="1428"/>
                  </a:lnTo>
                  <a:lnTo>
                    <a:pt x="2122" y="1428"/>
                  </a:lnTo>
                  <a:lnTo>
                    <a:pt x="2123" y="1428"/>
                  </a:lnTo>
                  <a:lnTo>
                    <a:pt x="2127" y="1427"/>
                  </a:lnTo>
                  <a:lnTo>
                    <a:pt x="2128" y="1425"/>
                  </a:lnTo>
                  <a:lnTo>
                    <a:pt x="2128" y="1422"/>
                  </a:lnTo>
                  <a:lnTo>
                    <a:pt x="2128" y="1419"/>
                  </a:lnTo>
                  <a:lnTo>
                    <a:pt x="2129" y="1411"/>
                  </a:lnTo>
                  <a:lnTo>
                    <a:pt x="2130" y="1409"/>
                  </a:lnTo>
                  <a:lnTo>
                    <a:pt x="2133" y="1403"/>
                  </a:lnTo>
                  <a:lnTo>
                    <a:pt x="2136" y="1395"/>
                  </a:lnTo>
                  <a:lnTo>
                    <a:pt x="2136" y="1392"/>
                  </a:lnTo>
                  <a:lnTo>
                    <a:pt x="2134" y="1387"/>
                  </a:lnTo>
                  <a:lnTo>
                    <a:pt x="2131" y="1384"/>
                  </a:lnTo>
                  <a:lnTo>
                    <a:pt x="2121" y="1378"/>
                  </a:lnTo>
                  <a:lnTo>
                    <a:pt x="2120" y="1378"/>
                  </a:lnTo>
                  <a:lnTo>
                    <a:pt x="2122" y="1376"/>
                  </a:lnTo>
                  <a:lnTo>
                    <a:pt x="2123" y="1374"/>
                  </a:lnTo>
                  <a:lnTo>
                    <a:pt x="2122" y="1372"/>
                  </a:lnTo>
                  <a:lnTo>
                    <a:pt x="2122" y="1370"/>
                  </a:lnTo>
                  <a:lnTo>
                    <a:pt x="2122" y="1369"/>
                  </a:lnTo>
                  <a:lnTo>
                    <a:pt x="2122" y="1368"/>
                  </a:lnTo>
                  <a:lnTo>
                    <a:pt x="2121" y="1366"/>
                  </a:lnTo>
                  <a:lnTo>
                    <a:pt x="2121" y="1365"/>
                  </a:lnTo>
                  <a:lnTo>
                    <a:pt x="2122" y="1363"/>
                  </a:lnTo>
                  <a:lnTo>
                    <a:pt x="2124" y="1361"/>
                  </a:lnTo>
                  <a:lnTo>
                    <a:pt x="2131" y="1349"/>
                  </a:lnTo>
                  <a:lnTo>
                    <a:pt x="2138" y="1340"/>
                  </a:lnTo>
                  <a:lnTo>
                    <a:pt x="2133" y="1335"/>
                  </a:lnTo>
                  <a:lnTo>
                    <a:pt x="2133" y="1331"/>
                  </a:lnTo>
                  <a:lnTo>
                    <a:pt x="2135" y="1328"/>
                  </a:lnTo>
                  <a:lnTo>
                    <a:pt x="2162" y="1304"/>
                  </a:lnTo>
                  <a:lnTo>
                    <a:pt x="2176" y="1296"/>
                  </a:lnTo>
                  <a:lnTo>
                    <a:pt x="2178" y="1295"/>
                  </a:lnTo>
                  <a:lnTo>
                    <a:pt x="2183" y="1289"/>
                  </a:lnTo>
                  <a:lnTo>
                    <a:pt x="2189" y="1285"/>
                  </a:lnTo>
                  <a:lnTo>
                    <a:pt x="2191" y="1284"/>
                  </a:lnTo>
                  <a:lnTo>
                    <a:pt x="2193" y="1281"/>
                  </a:lnTo>
                  <a:lnTo>
                    <a:pt x="2194" y="1279"/>
                  </a:lnTo>
                  <a:lnTo>
                    <a:pt x="2194" y="1274"/>
                  </a:lnTo>
                  <a:lnTo>
                    <a:pt x="2193" y="1272"/>
                  </a:lnTo>
                  <a:lnTo>
                    <a:pt x="2192" y="1271"/>
                  </a:lnTo>
                  <a:lnTo>
                    <a:pt x="2191" y="1269"/>
                  </a:lnTo>
                  <a:lnTo>
                    <a:pt x="2191" y="1268"/>
                  </a:lnTo>
                  <a:lnTo>
                    <a:pt x="2194" y="1259"/>
                  </a:lnTo>
                  <a:lnTo>
                    <a:pt x="2196" y="1256"/>
                  </a:lnTo>
                  <a:lnTo>
                    <a:pt x="2196" y="1255"/>
                  </a:lnTo>
                  <a:lnTo>
                    <a:pt x="2197" y="1253"/>
                  </a:lnTo>
                  <a:lnTo>
                    <a:pt x="2197" y="1249"/>
                  </a:lnTo>
                  <a:lnTo>
                    <a:pt x="2197" y="1246"/>
                  </a:lnTo>
                  <a:lnTo>
                    <a:pt x="2194" y="1241"/>
                  </a:lnTo>
                  <a:lnTo>
                    <a:pt x="2193" y="1239"/>
                  </a:lnTo>
                  <a:lnTo>
                    <a:pt x="2196" y="1229"/>
                  </a:lnTo>
                  <a:lnTo>
                    <a:pt x="2206" y="1223"/>
                  </a:lnTo>
                  <a:lnTo>
                    <a:pt x="2227" y="1217"/>
                  </a:lnTo>
                  <a:lnTo>
                    <a:pt x="2240" y="1207"/>
                  </a:lnTo>
                  <a:lnTo>
                    <a:pt x="2244" y="1200"/>
                  </a:lnTo>
                  <a:lnTo>
                    <a:pt x="2242" y="1195"/>
                  </a:lnTo>
                  <a:lnTo>
                    <a:pt x="2244" y="1190"/>
                  </a:lnTo>
                  <a:lnTo>
                    <a:pt x="2246" y="1189"/>
                  </a:lnTo>
                  <a:lnTo>
                    <a:pt x="2251" y="1187"/>
                  </a:lnTo>
                  <a:lnTo>
                    <a:pt x="2252" y="1185"/>
                  </a:lnTo>
                  <a:lnTo>
                    <a:pt x="2253" y="1185"/>
                  </a:lnTo>
                  <a:lnTo>
                    <a:pt x="2255" y="1183"/>
                  </a:lnTo>
                  <a:lnTo>
                    <a:pt x="2255" y="1178"/>
                  </a:lnTo>
                  <a:lnTo>
                    <a:pt x="2261" y="1176"/>
                  </a:lnTo>
                  <a:lnTo>
                    <a:pt x="2273" y="1165"/>
                  </a:lnTo>
                  <a:lnTo>
                    <a:pt x="2274" y="1164"/>
                  </a:lnTo>
                  <a:lnTo>
                    <a:pt x="2278" y="1158"/>
                  </a:lnTo>
                  <a:lnTo>
                    <a:pt x="2283" y="1152"/>
                  </a:lnTo>
                  <a:lnTo>
                    <a:pt x="2297" y="1142"/>
                  </a:lnTo>
                  <a:lnTo>
                    <a:pt x="2296" y="1135"/>
                  </a:lnTo>
                  <a:lnTo>
                    <a:pt x="2297" y="1129"/>
                  </a:lnTo>
                  <a:lnTo>
                    <a:pt x="2301" y="1126"/>
                  </a:lnTo>
                  <a:lnTo>
                    <a:pt x="2302" y="1125"/>
                  </a:lnTo>
                  <a:lnTo>
                    <a:pt x="2303" y="1125"/>
                  </a:lnTo>
                  <a:lnTo>
                    <a:pt x="2306" y="1121"/>
                  </a:lnTo>
                  <a:lnTo>
                    <a:pt x="2308" y="1120"/>
                  </a:lnTo>
                  <a:lnTo>
                    <a:pt x="2310" y="1119"/>
                  </a:lnTo>
                  <a:lnTo>
                    <a:pt x="2312" y="1118"/>
                  </a:lnTo>
                  <a:lnTo>
                    <a:pt x="2314" y="1115"/>
                  </a:lnTo>
                  <a:lnTo>
                    <a:pt x="2312" y="1112"/>
                  </a:lnTo>
                  <a:lnTo>
                    <a:pt x="2309" y="1109"/>
                  </a:lnTo>
                  <a:lnTo>
                    <a:pt x="2306" y="1107"/>
                  </a:lnTo>
                  <a:lnTo>
                    <a:pt x="2302" y="1109"/>
                  </a:lnTo>
                  <a:lnTo>
                    <a:pt x="2279" y="1111"/>
                  </a:lnTo>
                  <a:lnTo>
                    <a:pt x="2280" y="1107"/>
                  </a:lnTo>
                  <a:lnTo>
                    <a:pt x="2282" y="1103"/>
                  </a:lnTo>
                  <a:lnTo>
                    <a:pt x="2285" y="1099"/>
                  </a:lnTo>
                  <a:lnTo>
                    <a:pt x="2290" y="1096"/>
                  </a:lnTo>
                  <a:lnTo>
                    <a:pt x="2291" y="1091"/>
                  </a:lnTo>
                  <a:lnTo>
                    <a:pt x="2296" y="1090"/>
                  </a:lnTo>
                  <a:lnTo>
                    <a:pt x="2299" y="1088"/>
                  </a:lnTo>
                  <a:lnTo>
                    <a:pt x="2302" y="1085"/>
                  </a:lnTo>
                  <a:lnTo>
                    <a:pt x="2303" y="1083"/>
                  </a:lnTo>
                  <a:lnTo>
                    <a:pt x="2302" y="1079"/>
                  </a:lnTo>
                  <a:lnTo>
                    <a:pt x="2300" y="1075"/>
                  </a:lnTo>
                  <a:lnTo>
                    <a:pt x="2300" y="1072"/>
                  </a:lnTo>
                  <a:lnTo>
                    <a:pt x="2304" y="1071"/>
                  </a:lnTo>
                  <a:lnTo>
                    <a:pt x="2305" y="1070"/>
                  </a:lnTo>
                  <a:lnTo>
                    <a:pt x="2307" y="1069"/>
                  </a:lnTo>
                  <a:lnTo>
                    <a:pt x="2309" y="1070"/>
                  </a:lnTo>
                  <a:lnTo>
                    <a:pt x="2311" y="1071"/>
                  </a:lnTo>
                  <a:lnTo>
                    <a:pt x="2316" y="1072"/>
                  </a:lnTo>
                  <a:lnTo>
                    <a:pt x="2325" y="1070"/>
                  </a:lnTo>
                  <a:lnTo>
                    <a:pt x="2330" y="1071"/>
                  </a:lnTo>
                  <a:lnTo>
                    <a:pt x="2333" y="1073"/>
                  </a:lnTo>
                  <a:lnTo>
                    <a:pt x="2333" y="1073"/>
                  </a:lnTo>
                  <a:lnTo>
                    <a:pt x="2335" y="1073"/>
                  </a:lnTo>
                  <a:lnTo>
                    <a:pt x="2341" y="1072"/>
                  </a:lnTo>
                  <a:lnTo>
                    <a:pt x="2337" y="1081"/>
                  </a:lnTo>
                  <a:lnTo>
                    <a:pt x="2338" y="1085"/>
                  </a:lnTo>
                  <a:lnTo>
                    <a:pt x="2342" y="1088"/>
                  </a:lnTo>
                  <a:lnTo>
                    <a:pt x="2348" y="1090"/>
                  </a:lnTo>
                  <a:lnTo>
                    <a:pt x="2349" y="1090"/>
                  </a:lnTo>
                  <a:lnTo>
                    <a:pt x="2349" y="1091"/>
                  </a:lnTo>
                  <a:lnTo>
                    <a:pt x="2350" y="1092"/>
                  </a:lnTo>
                  <a:lnTo>
                    <a:pt x="2352" y="1093"/>
                  </a:lnTo>
                  <a:lnTo>
                    <a:pt x="2353" y="1093"/>
                  </a:lnTo>
                  <a:lnTo>
                    <a:pt x="2360" y="1089"/>
                  </a:lnTo>
                  <a:lnTo>
                    <a:pt x="2366" y="1088"/>
                  </a:lnTo>
                  <a:lnTo>
                    <a:pt x="2371" y="1089"/>
                  </a:lnTo>
                  <a:lnTo>
                    <a:pt x="2379" y="1089"/>
                  </a:lnTo>
                  <a:lnTo>
                    <a:pt x="2381" y="1088"/>
                  </a:lnTo>
                  <a:lnTo>
                    <a:pt x="2385" y="1087"/>
                  </a:lnTo>
                  <a:lnTo>
                    <a:pt x="2387" y="1083"/>
                  </a:lnTo>
                  <a:lnTo>
                    <a:pt x="2388" y="1082"/>
                  </a:lnTo>
                  <a:lnTo>
                    <a:pt x="2389" y="1079"/>
                  </a:lnTo>
                  <a:lnTo>
                    <a:pt x="2389" y="1077"/>
                  </a:lnTo>
                  <a:lnTo>
                    <a:pt x="2388" y="1076"/>
                  </a:lnTo>
                  <a:lnTo>
                    <a:pt x="2387" y="1075"/>
                  </a:lnTo>
                  <a:lnTo>
                    <a:pt x="2386" y="1074"/>
                  </a:lnTo>
                  <a:lnTo>
                    <a:pt x="2386" y="1072"/>
                  </a:lnTo>
                  <a:lnTo>
                    <a:pt x="2388" y="1071"/>
                  </a:lnTo>
                  <a:lnTo>
                    <a:pt x="2391" y="1072"/>
                  </a:lnTo>
                  <a:lnTo>
                    <a:pt x="2392" y="1073"/>
                  </a:lnTo>
                  <a:lnTo>
                    <a:pt x="2394" y="1074"/>
                  </a:lnTo>
                  <a:lnTo>
                    <a:pt x="2397" y="1074"/>
                  </a:lnTo>
                  <a:lnTo>
                    <a:pt x="2400" y="1072"/>
                  </a:lnTo>
                  <a:lnTo>
                    <a:pt x="2400" y="1071"/>
                  </a:lnTo>
                  <a:lnTo>
                    <a:pt x="2400" y="1070"/>
                  </a:lnTo>
                  <a:lnTo>
                    <a:pt x="2400" y="1070"/>
                  </a:lnTo>
                  <a:lnTo>
                    <a:pt x="2400" y="1069"/>
                  </a:lnTo>
                  <a:lnTo>
                    <a:pt x="2400" y="1069"/>
                  </a:lnTo>
                  <a:lnTo>
                    <a:pt x="2399" y="1067"/>
                  </a:lnTo>
                  <a:lnTo>
                    <a:pt x="2398" y="1066"/>
                  </a:lnTo>
                  <a:lnTo>
                    <a:pt x="2398" y="1065"/>
                  </a:lnTo>
                  <a:lnTo>
                    <a:pt x="2399" y="1064"/>
                  </a:lnTo>
                  <a:lnTo>
                    <a:pt x="2401" y="1065"/>
                  </a:lnTo>
                  <a:lnTo>
                    <a:pt x="2403" y="1064"/>
                  </a:lnTo>
                  <a:lnTo>
                    <a:pt x="2404" y="1062"/>
                  </a:lnTo>
                  <a:lnTo>
                    <a:pt x="2404" y="1060"/>
                  </a:lnTo>
                  <a:lnTo>
                    <a:pt x="2403" y="1060"/>
                  </a:lnTo>
                  <a:lnTo>
                    <a:pt x="2400" y="1057"/>
                  </a:lnTo>
                  <a:lnTo>
                    <a:pt x="2399" y="1057"/>
                  </a:lnTo>
                  <a:lnTo>
                    <a:pt x="2407" y="1051"/>
                  </a:lnTo>
                  <a:lnTo>
                    <a:pt x="2408" y="1050"/>
                  </a:lnTo>
                  <a:lnTo>
                    <a:pt x="2412" y="1047"/>
                  </a:lnTo>
                  <a:lnTo>
                    <a:pt x="2413" y="1047"/>
                  </a:lnTo>
                  <a:lnTo>
                    <a:pt x="2420" y="1045"/>
                  </a:lnTo>
                  <a:lnTo>
                    <a:pt x="2420" y="1045"/>
                  </a:lnTo>
                  <a:lnTo>
                    <a:pt x="2420" y="1042"/>
                  </a:lnTo>
                  <a:lnTo>
                    <a:pt x="2421" y="1041"/>
                  </a:lnTo>
                  <a:lnTo>
                    <a:pt x="2421" y="1038"/>
                  </a:lnTo>
                  <a:lnTo>
                    <a:pt x="2419" y="1036"/>
                  </a:lnTo>
                  <a:lnTo>
                    <a:pt x="2418" y="1035"/>
                  </a:lnTo>
                  <a:lnTo>
                    <a:pt x="2417" y="1034"/>
                  </a:lnTo>
                  <a:lnTo>
                    <a:pt x="2413" y="1025"/>
                  </a:lnTo>
                  <a:lnTo>
                    <a:pt x="2410" y="1021"/>
                  </a:lnTo>
                  <a:lnTo>
                    <a:pt x="2407" y="1020"/>
                  </a:lnTo>
                  <a:lnTo>
                    <a:pt x="2406" y="1018"/>
                  </a:lnTo>
                  <a:lnTo>
                    <a:pt x="2406" y="1015"/>
                  </a:lnTo>
                  <a:lnTo>
                    <a:pt x="2405" y="1009"/>
                  </a:lnTo>
                  <a:lnTo>
                    <a:pt x="2406" y="1007"/>
                  </a:lnTo>
                  <a:lnTo>
                    <a:pt x="2409" y="1004"/>
                  </a:lnTo>
                  <a:lnTo>
                    <a:pt x="2410" y="1002"/>
                  </a:lnTo>
                  <a:lnTo>
                    <a:pt x="2410" y="997"/>
                  </a:lnTo>
                  <a:lnTo>
                    <a:pt x="2408" y="987"/>
                  </a:lnTo>
                  <a:lnTo>
                    <a:pt x="2408" y="983"/>
                  </a:lnTo>
                  <a:lnTo>
                    <a:pt x="2411" y="974"/>
                  </a:lnTo>
                  <a:lnTo>
                    <a:pt x="2412" y="972"/>
                  </a:lnTo>
                  <a:lnTo>
                    <a:pt x="2415" y="971"/>
                  </a:lnTo>
                  <a:lnTo>
                    <a:pt x="2415" y="968"/>
                  </a:lnTo>
                  <a:lnTo>
                    <a:pt x="2414" y="962"/>
                  </a:lnTo>
                  <a:lnTo>
                    <a:pt x="2414" y="961"/>
                  </a:lnTo>
                  <a:lnTo>
                    <a:pt x="2414" y="960"/>
                  </a:lnTo>
                  <a:lnTo>
                    <a:pt x="2414" y="959"/>
                  </a:lnTo>
                  <a:lnTo>
                    <a:pt x="2414" y="958"/>
                  </a:lnTo>
                  <a:lnTo>
                    <a:pt x="2415" y="957"/>
                  </a:lnTo>
                  <a:lnTo>
                    <a:pt x="2416" y="956"/>
                  </a:lnTo>
                  <a:lnTo>
                    <a:pt x="2417" y="954"/>
                  </a:lnTo>
                  <a:lnTo>
                    <a:pt x="2418" y="951"/>
                  </a:lnTo>
                  <a:lnTo>
                    <a:pt x="2419" y="950"/>
                  </a:lnTo>
                  <a:lnTo>
                    <a:pt x="2418" y="945"/>
                  </a:lnTo>
                  <a:lnTo>
                    <a:pt x="2419" y="941"/>
                  </a:lnTo>
                  <a:lnTo>
                    <a:pt x="2425" y="936"/>
                  </a:lnTo>
                  <a:lnTo>
                    <a:pt x="2426" y="932"/>
                  </a:lnTo>
                  <a:lnTo>
                    <a:pt x="2426" y="923"/>
                  </a:lnTo>
                  <a:lnTo>
                    <a:pt x="2418" y="908"/>
                  </a:lnTo>
                  <a:lnTo>
                    <a:pt x="2417" y="896"/>
                  </a:lnTo>
                  <a:lnTo>
                    <a:pt x="2418" y="891"/>
                  </a:lnTo>
                  <a:lnTo>
                    <a:pt x="2420" y="886"/>
                  </a:lnTo>
                  <a:lnTo>
                    <a:pt x="2421" y="884"/>
                  </a:lnTo>
                  <a:lnTo>
                    <a:pt x="2422" y="882"/>
                  </a:lnTo>
                  <a:lnTo>
                    <a:pt x="2423" y="880"/>
                  </a:lnTo>
                  <a:lnTo>
                    <a:pt x="2424" y="875"/>
                  </a:lnTo>
                  <a:lnTo>
                    <a:pt x="2425" y="872"/>
                  </a:lnTo>
                  <a:lnTo>
                    <a:pt x="2437" y="855"/>
                  </a:lnTo>
                  <a:lnTo>
                    <a:pt x="2439" y="850"/>
                  </a:lnTo>
                  <a:lnTo>
                    <a:pt x="2441" y="845"/>
                  </a:lnTo>
                  <a:lnTo>
                    <a:pt x="2441" y="839"/>
                  </a:lnTo>
                  <a:lnTo>
                    <a:pt x="2442" y="833"/>
                  </a:lnTo>
                  <a:lnTo>
                    <a:pt x="2446" y="831"/>
                  </a:lnTo>
                  <a:lnTo>
                    <a:pt x="2449" y="829"/>
                  </a:lnTo>
                  <a:lnTo>
                    <a:pt x="2452" y="824"/>
                  </a:lnTo>
                  <a:lnTo>
                    <a:pt x="2452" y="820"/>
                  </a:lnTo>
                  <a:lnTo>
                    <a:pt x="2451" y="816"/>
                  </a:lnTo>
                  <a:lnTo>
                    <a:pt x="2450" y="813"/>
                  </a:lnTo>
                  <a:lnTo>
                    <a:pt x="2449" y="809"/>
                  </a:lnTo>
                  <a:lnTo>
                    <a:pt x="2449" y="805"/>
                  </a:lnTo>
                  <a:lnTo>
                    <a:pt x="2451" y="797"/>
                  </a:lnTo>
                  <a:lnTo>
                    <a:pt x="2452" y="794"/>
                  </a:lnTo>
                  <a:lnTo>
                    <a:pt x="2453" y="791"/>
                  </a:lnTo>
                  <a:lnTo>
                    <a:pt x="2455" y="789"/>
                  </a:lnTo>
                  <a:lnTo>
                    <a:pt x="2455" y="787"/>
                  </a:lnTo>
                  <a:lnTo>
                    <a:pt x="2456" y="781"/>
                  </a:lnTo>
                  <a:lnTo>
                    <a:pt x="2457" y="778"/>
                  </a:lnTo>
                  <a:lnTo>
                    <a:pt x="2459" y="776"/>
                  </a:lnTo>
                  <a:lnTo>
                    <a:pt x="2464" y="772"/>
                  </a:lnTo>
                  <a:lnTo>
                    <a:pt x="2464" y="770"/>
                  </a:lnTo>
                  <a:lnTo>
                    <a:pt x="2462" y="764"/>
                  </a:lnTo>
                  <a:lnTo>
                    <a:pt x="2462" y="753"/>
                  </a:lnTo>
                  <a:lnTo>
                    <a:pt x="2464" y="744"/>
                  </a:lnTo>
                  <a:lnTo>
                    <a:pt x="2472" y="731"/>
                  </a:lnTo>
                  <a:lnTo>
                    <a:pt x="2474" y="729"/>
                  </a:lnTo>
                  <a:lnTo>
                    <a:pt x="2477" y="728"/>
                  </a:lnTo>
                  <a:lnTo>
                    <a:pt x="2480" y="726"/>
                  </a:lnTo>
                  <a:lnTo>
                    <a:pt x="2486" y="719"/>
                  </a:lnTo>
                  <a:lnTo>
                    <a:pt x="2488" y="718"/>
                  </a:lnTo>
                  <a:lnTo>
                    <a:pt x="2491" y="715"/>
                  </a:lnTo>
                  <a:lnTo>
                    <a:pt x="2493" y="712"/>
                  </a:lnTo>
                  <a:lnTo>
                    <a:pt x="2494" y="710"/>
                  </a:lnTo>
                  <a:lnTo>
                    <a:pt x="2494" y="704"/>
                  </a:lnTo>
                  <a:lnTo>
                    <a:pt x="2495" y="702"/>
                  </a:lnTo>
                  <a:lnTo>
                    <a:pt x="2497" y="701"/>
                  </a:lnTo>
                  <a:lnTo>
                    <a:pt x="2502" y="701"/>
                  </a:lnTo>
                  <a:lnTo>
                    <a:pt x="2504" y="700"/>
                  </a:lnTo>
                  <a:lnTo>
                    <a:pt x="2505" y="699"/>
                  </a:lnTo>
                  <a:lnTo>
                    <a:pt x="2506" y="698"/>
                  </a:lnTo>
                  <a:lnTo>
                    <a:pt x="2506" y="695"/>
                  </a:lnTo>
                  <a:lnTo>
                    <a:pt x="2507" y="693"/>
                  </a:lnTo>
                  <a:lnTo>
                    <a:pt x="2508" y="692"/>
                  </a:lnTo>
                  <a:lnTo>
                    <a:pt x="2508" y="692"/>
                  </a:lnTo>
                  <a:lnTo>
                    <a:pt x="2510" y="692"/>
                  </a:lnTo>
                  <a:lnTo>
                    <a:pt x="2517" y="688"/>
                  </a:lnTo>
                  <a:lnTo>
                    <a:pt x="2518" y="687"/>
                  </a:lnTo>
                  <a:lnTo>
                    <a:pt x="2521" y="683"/>
                  </a:lnTo>
                  <a:lnTo>
                    <a:pt x="2530" y="658"/>
                  </a:lnTo>
                  <a:lnTo>
                    <a:pt x="2536" y="647"/>
                  </a:lnTo>
                  <a:lnTo>
                    <a:pt x="2540" y="642"/>
                  </a:lnTo>
                  <a:lnTo>
                    <a:pt x="2540" y="642"/>
                  </a:lnTo>
                  <a:lnTo>
                    <a:pt x="2538" y="640"/>
                  </a:lnTo>
                  <a:lnTo>
                    <a:pt x="2518" y="636"/>
                  </a:lnTo>
                  <a:lnTo>
                    <a:pt x="2487" y="619"/>
                  </a:lnTo>
                  <a:lnTo>
                    <a:pt x="2484" y="619"/>
                  </a:lnTo>
                  <a:lnTo>
                    <a:pt x="2473" y="620"/>
                  </a:lnTo>
                  <a:lnTo>
                    <a:pt x="2456" y="615"/>
                  </a:lnTo>
                  <a:lnTo>
                    <a:pt x="2454" y="616"/>
                  </a:lnTo>
                  <a:lnTo>
                    <a:pt x="2450" y="618"/>
                  </a:lnTo>
                  <a:lnTo>
                    <a:pt x="2447" y="619"/>
                  </a:lnTo>
                  <a:lnTo>
                    <a:pt x="2445" y="619"/>
                  </a:lnTo>
                  <a:lnTo>
                    <a:pt x="2441" y="617"/>
                  </a:lnTo>
                  <a:lnTo>
                    <a:pt x="2439" y="617"/>
                  </a:lnTo>
                  <a:lnTo>
                    <a:pt x="2437" y="617"/>
                  </a:lnTo>
                  <a:lnTo>
                    <a:pt x="2434" y="618"/>
                  </a:lnTo>
                  <a:lnTo>
                    <a:pt x="2432" y="619"/>
                  </a:lnTo>
                  <a:lnTo>
                    <a:pt x="2431" y="619"/>
                  </a:lnTo>
                  <a:lnTo>
                    <a:pt x="2429" y="618"/>
                  </a:lnTo>
                  <a:lnTo>
                    <a:pt x="2428" y="617"/>
                  </a:lnTo>
                  <a:lnTo>
                    <a:pt x="2426" y="613"/>
                  </a:lnTo>
                  <a:lnTo>
                    <a:pt x="2424" y="611"/>
                  </a:lnTo>
                  <a:lnTo>
                    <a:pt x="2420" y="609"/>
                  </a:lnTo>
                  <a:lnTo>
                    <a:pt x="2411" y="607"/>
                  </a:lnTo>
                  <a:lnTo>
                    <a:pt x="2407" y="605"/>
                  </a:lnTo>
                  <a:lnTo>
                    <a:pt x="2404" y="601"/>
                  </a:lnTo>
                  <a:lnTo>
                    <a:pt x="2400" y="594"/>
                  </a:lnTo>
                  <a:lnTo>
                    <a:pt x="2397" y="591"/>
                  </a:lnTo>
                  <a:lnTo>
                    <a:pt x="2398" y="590"/>
                  </a:lnTo>
                  <a:lnTo>
                    <a:pt x="2398" y="590"/>
                  </a:lnTo>
                  <a:lnTo>
                    <a:pt x="2400" y="589"/>
                  </a:lnTo>
                  <a:lnTo>
                    <a:pt x="2398" y="584"/>
                  </a:lnTo>
                  <a:lnTo>
                    <a:pt x="2395" y="583"/>
                  </a:lnTo>
                  <a:lnTo>
                    <a:pt x="2386" y="583"/>
                  </a:lnTo>
                  <a:lnTo>
                    <a:pt x="2385" y="579"/>
                  </a:lnTo>
                  <a:lnTo>
                    <a:pt x="2382" y="579"/>
                  </a:lnTo>
                  <a:lnTo>
                    <a:pt x="2378" y="580"/>
                  </a:lnTo>
                  <a:lnTo>
                    <a:pt x="2377" y="580"/>
                  </a:lnTo>
                  <a:lnTo>
                    <a:pt x="2374" y="582"/>
                  </a:lnTo>
                  <a:lnTo>
                    <a:pt x="2373" y="584"/>
                  </a:lnTo>
                  <a:lnTo>
                    <a:pt x="2371" y="588"/>
                  </a:lnTo>
                  <a:lnTo>
                    <a:pt x="2370" y="590"/>
                  </a:lnTo>
                  <a:lnTo>
                    <a:pt x="2369" y="590"/>
                  </a:lnTo>
                  <a:lnTo>
                    <a:pt x="2365" y="591"/>
                  </a:lnTo>
                  <a:lnTo>
                    <a:pt x="2363" y="591"/>
                  </a:lnTo>
                  <a:lnTo>
                    <a:pt x="2362" y="593"/>
                  </a:lnTo>
                  <a:lnTo>
                    <a:pt x="2360" y="597"/>
                  </a:lnTo>
                  <a:lnTo>
                    <a:pt x="2359" y="598"/>
                  </a:lnTo>
                  <a:lnTo>
                    <a:pt x="2358" y="598"/>
                  </a:lnTo>
                  <a:lnTo>
                    <a:pt x="2352" y="596"/>
                  </a:lnTo>
                  <a:lnTo>
                    <a:pt x="2335" y="595"/>
                  </a:lnTo>
                  <a:lnTo>
                    <a:pt x="2332" y="594"/>
                  </a:lnTo>
                  <a:lnTo>
                    <a:pt x="2329" y="593"/>
                  </a:lnTo>
                  <a:lnTo>
                    <a:pt x="2322" y="587"/>
                  </a:lnTo>
                  <a:lnTo>
                    <a:pt x="2321" y="587"/>
                  </a:lnTo>
                  <a:lnTo>
                    <a:pt x="2319" y="589"/>
                  </a:lnTo>
                  <a:lnTo>
                    <a:pt x="2319" y="591"/>
                  </a:lnTo>
                  <a:lnTo>
                    <a:pt x="2320" y="592"/>
                  </a:lnTo>
                  <a:lnTo>
                    <a:pt x="2319" y="594"/>
                  </a:lnTo>
                  <a:lnTo>
                    <a:pt x="2313" y="598"/>
                  </a:lnTo>
                  <a:lnTo>
                    <a:pt x="2309" y="594"/>
                  </a:lnTo>
                  <a:lnTo>
                    <a:pt x="2307" y="586"/>
                  </a:lnTo>
                  <a:lnTo>
                    <a:pt x="2307" y="576"/>
                  </a:lnTo>
                  <a:lnTo>
                    <a:pt x="2303" y="575"/>
                  </a:lnTo>
                  <a:lnTo>
                    <a:pt x="2291" y="568"/>
                  </a:lnTo>
                  <a:lnTo>
                    <a:pt x="2288" y="568"/>
                  </a:lnTo>
                  <a:lnTo>
                    <a:pt x="2283" y="569"/>
                  </a:lnTo>
                  <a:lnTo>
                    <a:pt x="2275" y="567"/>
                  </a:lnTo>
                  <a:lnTo>
                    <a:pt x="2273" y="567"/>
                  </a:lnTo>
                  <a:lnTo>
                    <a:pt x="2271" y="571"/>
                  </a:lnTo>
                  <a:lnTo>
                    <a:pt x="2273" y="576"/>
                  </a:lnTo>
                  <a:lnTo>
                    <a:pt x="2274" y="581"/>
                  </a:lnTo>
                  <a:lnTo>
                    <a:pt x="2270" y="586"/>
                  </a:lnTo>
                  <a:lnTo>
                    <a:pt x="2268" y="586"/>
                  </a:lnTo>
                  <a:lnTo>
                    <a:pt x="2260" y="583"/>
                  </a:lnTo>
                  <a:lnTo>
                    <a:pt x="2251" y="583"/>
                  </a:lnTo>
                  <a:lnTo>
                    <a:pt x="2249" y="582"/>
                  </a:lnTo>
                  <a:lnTo>
                    <a:pt x="2247" y="578"/>
                  </a:lnTo>
                  <a:lnTo>
                    <a:pt x="2247" y="575"/>
                  </a:lnTo>
                  <a:lnTo>
                    <a:pt x="2248" y="571"/>
                  </a:lnTo>
                  <a:lnTo>
                    <a:pt x="2247" y="566"/>
                  </a:lnTo>
                  <a:lnTo>
                    <a:pt x="2246" y="566"/>
                  </a:lnTo>
                  <a:lnTo>
                    <a:pt x="2244" y="568"/>
                  </a:lnTo>
                  <a:lnTo>
                    <a:pt x="2243" y="568"/>
                  </a:lnTo>
                  <a:lnTo>
                    <a:pt x="2242" y="567"/>
                  </a:lnTo>
                  <a:lnTo>
                    <a:pt x="2242" y="564"/>
                  </a:lnTo>
                  <a:lnTo>
                    <a:pt x="2241" y="564"/>
                  </a:lnTo>
                  <a:lnTo>
                    <a:pt x="2241" y="563"/>
                  </a:lnTo>
                  <a:lnTo>
                    <a:pt x="2239" y="557"/>
                  </a:lnTo>
                  <a:lnTo>
                    <a:pt x="2238" y="556"/>
                  </a:lnTo>
                  <a:lnTo>
                    <a:pt x="2236" y="555"/>
                  </a:lnTo>
                  <a:lnTo>
                    <a:pt x="2235" y="554"/>
                  </a:lnTo>
                  <a:lnTo>
                    <a:pt x="2235" y="553"/>
                  </a:lnTo>
                  <a:lnTo>
                    <a:pt x="2235" y="550"/>
                  </a:lnTo>
                  <a:lnTo>
                    <a:pt x="2235" y="549"/>
                  </a:lnTo>
                  <a:lnTo>
                    <a:pt x="2222" y="536"/>
                  </a:lnTo>
                  <a:lnTo>
                    <a:pt x="2218" y="532"/>
                  </a:lnTo>
                  <a:lnTo>
                    <a:pt x="2217" y="529"/>
                  </a:lnTo>
                  <a:lnTo>
                    <a:pt x="2218" y="526"/>
                  </a:lnTo>
                  <a:lnTo>
                    <a:pt x="2222" y="526"/>
                  </a:lnTo>
                  <a:lnTo>
                    <a:pt x="2222" y="524"/>
                  </a:lnTo>
                  <a:lnTo>
                    <a:pt x="2222" y="522"/>
                  </a:lnTo>
                  <a:lnTo>
                    <a:pt x="2212" y="512"/>
                  </a:lnTo>
                  <a:lnTo>
                    <a:pt x="2211" y="510"/>
                  </a:lnTo>
                  <a:lnTo>
                    <a:pt x="2211" y="510"/>
                  </a:lnTo>
                  <a:lnTo>
                    <a:pt x="2211" y="508"/>
                  </a:lnTo>
                  <a:lnTo>
                    <a:pt x="2211" y="505"/>
                  </a:lnTo>
                  <a:lnTo>
                    <a:pt x="2210" y="503"/>
                  </a:lnTo>
                  <a:lnTo>
                    <a:pt x="2206" y="500"/>
                  </a:lnTo>
                  <a:lnTo>
                    <a:pt x="2188" y="491"/>
                  </a:lnTo>
                  <a:lnTo>
                    <a:pt x="2186" y="490"/>
                  </a:lnTo>
                  <a:lnTo>
                    <a:pt x="2184" y="491"/>
                  </a:lnTo>
                  <a:lnTo>
                    <a:pt x="2181" y="494"/>
                  </a:lnTo>
                  <a:lnTo>
                    <a:pt x="2179" y="494"/>
                  </a:lnTo>
                  <a:lnTo>
                    <a:pt x="2177" y="494"/>
                  </a:lnTo>
                  <a:lnTo>
                    <a:pt x="2173" y="493"/>
                  </a:lnTo>
                  <a:lnTo>
                    <a:pt x="2169" y="491"/>
                  </a:lnTo>
                  <a:lnTo>
                    <a:pt x="2168" y="483"/>
                  </a:lnTo>
                  <a:lnTo>
                    <a:pt x="2170" y="469"/>
                  </a:lnTo>
                  <a:lnTo>
                    <a:pt x="2170" y="460"/>
                  </a:lnTo>
                  <a:cubicBezTo>
                    <a:pt x="2170" y="460"/>
                    <a:pt x="2170" y="459"/>
                    <a:pt x="2170" y="458"/>
                  </a:cubicBezTo>
                  <a:lnTo>
                    <a:pt x="2171" y="455"/>
                  </a:lnTo>
                  <a:lnTo>
                    <a:pt x="2175" y="448"/>
                  </a:lnTo>
                  <a:lnTo>
                    <a:pt x="2182" y="439"/>
                  </a:lnTo>
                  <a:cubicBezTo>
                    <a:pt x="2181" y="438"/>
                    <a:pt x="2181" y="438"/>
                    <a:pt x="2181" y="437"/>
                  </a:cubicBezTo>
                  <a:cubicBezTo>
                    <a:pt x="2180" y="435"/>
                    <a:pt x="2180" y="431"/>
                    <a:pt x="2182" y="429"/>
                  </a:cubicBezTo>
                  <a:lnTo>
                    <a:pt x="2185" y="425"/>
                  </a:lnTo>
                  <a:cubicBezTo>
                    <a:pt x="2185" y="424"/>
                    <a:pt x="2186" y="423"/>
                    <a:pt x="2187" y="423"/>
                  </a:cubicBezTo>
                  <a:lnTo>
                    <a:pt x="2196" y="417"/>
                  </a:lnTo>
                  <a:cubicBezTo>
                    <a:pt x="2196" y="416"/>
                    <a:pt x="2196" y="415"/>
                    <a:pt x="2196" y="414"/>
                  </a:cubicBezTo>
                  <a:cubicBezTo>
                    <a:pt x="2197" y="414"/>
                    <a:pt x="2197" y="414"/>
                    <a:pt x="2197" y="414"/>
                  </a:cubicBezTo>
                  <a:lnTo>
                    <a:pt x="2196" y="411"/>
                  </a:lnTo>
                  <a:lnTo>
                    <a:pt x="2196" y="407"/>
                  </a:lnTo>
                  <a:cubicBezTo>
                    <a:pt x="2196" y="405"/>
                    <a:pt x="2197" y="404"/>
                    <a:pt x="2198" y="403"/>
                  </a:cubicBezTo>
                  <a:lnTo>
                    <a:pt x="2198" y="396"/>
                  </a:lnTo>
                  <a:lnTo>
                    <a:pt x="2190" y="396"/>
                  </a:lnTo>
                  <a:cubicBezTo>
                    <a:pt x="2190" y="396"/>
                    <a:pt x="2189" y="396"/>
                    <a:pt x="2188" y="396"/>
                  </a:cubicBezTo>
                  <a:lnTo>
                    <a:pt x="2185" y="395"/>
                  </a:lnTo>
                  <a:cubicBezTo>
                    <a:pt x="2184" y="395"/>
                    <a:pt x="2183" y="395"/>
                    <a:pt x="2183" y="394"/>
                  </a:cubicBezTo>
                  <a:lnTo>
                    <a:pt x="2179" y="392"/>
                  </a:lnTo>
                  <a:lnTo>
                    <a:pt x="2174" y="387"/>
                  </a:lnTo>
                  <a:cubicBezTo>
                    <a:pt x="2172" y="387"/>
                    <a:pt x="2171" y="388"/>
                    <a:pt x="2169" y="388"/>
                  </a:cubicBezTo>
                  <a:cubicBezTo>
                    <a:pt x="2166" y="387"/>
                    <a:pt x="2161" y="385"/>
                    <a:pt x="2161" y="381"/>
                  </a:cubicBezTo>
                  <a:lnTo>
                    <a:pt x="2158" y="377"/>
                  </a:lnTo>
                  <a:lnTo>
                    <a:pt x="2153" y="374"/>
                  </a:lnTo>
                  <a:cubicBezTo>
                    <a:pt x="2152" y="374"/>
                    <a:pt x="2151" y="373"/>
                    <a:pt x="2150" y="372"/>
                  </a:cubicBezTo>
                  <a:lnTo>
                    <a:pt x="2147" y="369"/>
                  </a:lnTo>
                  <a:cubicBezTo>
                    <a:pt x="2146" y="369"/>
                    <a:pt x="2146" y="368"/>
                    <a:pt x="2145" y="367"/>
                  </a:cubicBezTo>
                  <a:lnTo>
                    <a:pt x="2141" y="355"/>
                  </a:lnTo>
                  <a:cubicBezTo>
                    <a:pt x="2138" y="355"/>
                    <a:pt x="2135" y="353"/>
                    <a:pt x="2134" y="351"/>
                  </a:cubicBezTo>
                  <a:lnTo>
                    <a:pt x="2133" y="348"/>
                  </a:lnTo>
                  <a:lnTo>
                    <a:pt x="2129" y="338"/>
                  </a:lnTo>
                  <a:lnTo>
                    <a:pt x="2126" y="335"/>
                  </a:lnTo>
                  <a:lnTo>
                    <a:pt x="2125" y="331"/>
                  </a:lnTo>
                  <a:cubicBezTo>
                    <a:pt x="2124" y="330"/>
                    <a:pt x="2124" y="328"/>
                    <a:pt x="2124" y="327"/>
                  </a:cubicBezTo>
                  <a:lnTo>
                    <a:pt x="2125" y="325"/>
                  </a:lnTo>
                  <a:lnTo>
                    <a:pt x="2124" y="322"/>
                  </a:lnTo>
                  <a:cubicBezTo>
                    <a:pt x="2121" y="320"/>
                    <a:pt x="2119" y="315"/>
                    <a:pt x="2121" y="311"/>
                  </a:cubicBezTo>
                  <a:cubicBezTo>
                    <a:pt x="2121" y="311"/>
                    <a:pt x="2121" y="310"/>
                    <a:pt x="2121" y="309"/>
                  </a:cubicBezTo>
                  <a:lnTo>
                    <a:pt x="2123" y="297"/>
                  </a:lnTo>
                  <a:cubicBezTo>
                    <a:pt x="2123" y="296"/>
                    <a:pt x="2122" y="295"/>
                    <a:pt x="2122" y="293"/>
                  </a:cubicBezTo>
                  <a:lnTo>
                    <a:pt x="2121" y="292"/>
                  </a:lnTo>
                  <a:lnTo>
                    <a:pt x="2118" y="292"/>
                  </a:lnTo>
                  <a:cubicBezTo>
                    <a:pt x="2117" y="292"/>
                    <a:pt x="2117" y="293"/>
                    <a:pt x="2116" y="292"/>
                  </a:cubicBezTo>
                  <a:lnTo>
                    <a:pt x="2114" y="292"/>
                  </a:lnTo>
                  <a:cubicBezTo>
                    <a:pt x="2113" y="292"/>
                    <a:pt x="2112" y="292"/>
                    <a:pt x="2111" y="291"/>
                  </a:cubicBezTo>
                  <a:cubicBezTo>
                    <a:pt x="2110" y="291"/>
                    <a:pt x="2108" y="290"/>
                    <a:pt x="2107" y="289"/>
                  </a:cubicBezTo>
                  <a:lnTo>
                    <a:pt x="2105" y="293"/>
                  </a:lnTo>
                  <a:cubicBezTo>
                    <a:pt x="2105" y="294"/>
                    <a:pt x="2104" y="295"/>
                    <a:pt x="2104" y="296"/>
                  </a:cubicBezTo>
                  <a:lnTo>
                    <a:pt x="2101" y="299"/>
                  </a:lnTo>
                  <a:cubicBezTo>
                    <a:pt x="2100" y="300"/>
                    <a:pt x="2099" y="300"/>
                    <a:pt x="2098" y="301"/>
                  </a:cubicBezTo>
                  <a:lnTo>
                    <a:pt x="2092" y="304"/>
                  </a:lnTo>
                  <a:lnTo>
                    <a:pt x="2091" y="311"/>
                  </a:lnTo>
                  <a:cubicBezTo>
                    <a:pt x="2090" y="312"/>
                    <a:pt x="2090" y="313"/>
                    <a:pt x="2089" y="314"/>
                  </a:cubicBezTo>
                  <a:lnTo>
                    <a:pt x="2088" y="315"/>
                  </a:lnTo>
                  <a:cubicBezTo>
                    <a:pt x="2088" y="316"/>
                    <a:pt x="2087" y="316"/>
                    <a:pt x="2087" y="317"/>
                  </a:cubicBezTo>
                  <a:lnTo>
                    <a:pt x="2086" y="318"/>
                  </a:lnTo>
                  <a:lnTo>
                    <a:pt x="2086" y="322"/>
                  </a:lnTo>
                  <a:lnTo>
                    <a:pt x="2085" y="326"/>
                  </a:lnTo>
                  <a:cubicBezTo>
                    <a:pt x="2085" y="327"/>
                    <a:pt x="2084" y="328"/>
                    <a:pt x="2083" y="329"/>
                  </a:cubicBezTo>
                  <a:lnTo>
                    <a:pt x="2082" y="331"/>
                  </a:lnTo>
                  <a:cubicBezTo>
                    <a:pt x="2081" y="332"/>
                    <a:pt x="2081" y="332"/>
                    <a:pt x="2080" y="333"/>
                  </a:cubicBezTo>
                  <a:lnTo>
                    <a:pt x="2080" y="333"/>
                  </a:lnTo>
                  <a:cubicBezTo>
                    <a:pt x="2081" y="335"/>
                    <a:pt x="2081" y="338"/>
                    <a:pt x="2080" y="340"/>
                  </a:cubicBezTo>
                  <a:lnTo>
                    <a:pt x="2078" y="344"/>
                  </a:lnTo>
                  <a:cubicBezTo>
                    <a:pt x="2077" y="345"/>
                    <a:pt x="2077" y="346"/>
                    <a:pt x="2076" y="346"/>
                  </a:cubicBezTo>
                  <a:lnTo>
                    <a:pt x="2074" y="348"/>
                  </a:lnTo>
                  <a:cubicBezTo>
                    <a:pt x="2073" y="349"/>
                    <a:pt x="2072" y="350"/>
                    <a:pt x="2071" y="350"/>
                  </a:cubicBezTo>
                  <a:lnTo>
                    <a:pt x="2070" y="351"/>
                  </a:lnTo>
                  <a:lnTo>
                    <a:pt x="2069" y="354"/>
                  </a:lnTo>
                  <a:lnTo>
                    <a:pt x="2064" y="363"/>
                  </a:lnTo>
                  <a:lnTo>
                    <a:pt x="2065" y="364"/>
                  </a:lnTo>
                  <a:cubicBezTo>
                    <a:pt x="2066" y="364"/>
                    <a:pt x="2066" y="365"/>
                    <a:pt x="2067" y="365"/>
                  </a:cubicBezTo>
                  <a:lnTo>
                    <a:pt x="2068" y="367"/>
                  </a:lnTo>
                  <a:cubicBezTo>
                    <a:pt x="2069" y="368"/>
                    <a:pt x="2070" y="370"/>
                    <a:pt x="2070" y="373"/>
                  </a:cubicBezTo>
                  <a:cubicBezTo>
                    <a:pt x="2070" y="376"/>
                    <a:pt x="2068" y="379"/>
                    <a:pt x="2066" y="380"/>
                  </a:cubicBezTo>
                  <a:cubicBezTo>
                    <a:pt x="2065" y="382"/>
                    <a:pt x="2064" y="383"/>
                    <a:pt x="2063" y="385"/>
                  </a:cubicBezTo>
                  <a:lnTo>
                    <a:pt x="2064" y="387"/>
                  </a:lnTo>
                  <a:cubicBezTo>
                    <a:pt x="2065" y="387"/>
                    <a:pt x="2065" y="388"/>
                    <a:pt x="2066" y="388"/>
                  </a:cubicBezTo>
                  <a:lnTo>
                    <a:pt x="2069" y="390"/>
                  </a:lnTo>
                  <a:cubicBezTo>
                    <a:pt x="2070" y="390"/>
                    <a:pt x="2071" y="391"/>
                    <a:pt x="2071" y="392"/>
                  </a:cubicBezTo>
                  <a:lnTo>
                    <a:pt x="2073" y="394"/>
                  </a:lnTo>
                  <a:lnTo>
                    <a:pt x="2078" y="404"/>
                  </a:lnTo>
                  <a:cubicBezTo>
                    <a:pt x="2078" y="405"/>
                    <a:pt x="2078" y="405"/>
                    <a:pt x="2078" y="406"/>
                  </a:cubicBezTo>
                  <a:lnTo>
                    <a:pt x="2079" y="408"/>
                  </a:lnTo>
                  <a:lnTo>
                    <a:pt x="2079" y="408"/>
                  </a:lnTo>
                  <a:cubicBezTo>
                    <a:pt x="2082" y="408"/>
                    <a:pt x="2085" y="410"/>
                    <a:pt x="2087" y="412"/>
                  </a:cubicBezTo>
                  <a:lnTo>
                    <a:pt x="2088" y="414"/>
                  </a:lnTo>
                  <a:cubicBezTo>
                    <a:pt x="2089" y="415"/>
                    <a:pt x="2089" y="416"/>
                    <a:pt x="2089" y="417"/>
                  </a:cubicBezTo>
                  <a:cubicBezTo>
                    <a:pt x="2089" y="419"/>
                    <a:pt x="2089" y="423"/>
                    <a:pt x="2088" y="424"/>
                  </a:cubicBezTo>
                  <a:lnTo>
                    <a:pt x="2088" y="425"/>
                  </a:lnTo>
                  <a:cubicBezTo>
                    <a:pt x="2089" y="425"/>
                    <a:pt x="2089" y="425"/>
                    <a:pt x="2090" y="426"/>
                  </a:cubicBezTo>
                  <a:cubicBezTo>
                    <a:pt x="2091" y="427"/>
                    <a:pt x="2093" y="430"/>
                    <a:pt x="2094" y="431"/>
                  </a:cubicBezTo>
                  <a:lnTo>
                    <a:pt x="2095" y="435"/>
                  </a:lnTo>
                  <a:cubicBezTo>
                    <a:pt x="2095" y="437"/>
                    <a:pt x="2095" y="439"/>
                    <a:pt x="2094" y="441"/>
                  </a:cubicBezTo>
                  <a:lnTo>
                    <a:pt x="2093" y="443"/>
                  </a:lnTo>
                  <a:cubicBezTo>
                    <a:pt x="2093" y="444"/>
                    <a:pt x="2092" y="445"/>
                    <a:pt x="2091" y="446"/>
                  </a:cubicBezTo>
                  <a:lnTo>
                    <a:pt x="2089" y="448"/>
                  </a:lnTo>
                  <a:lnTo>
                    <a:pt x="2087" y="455"/>
                  </a:lnTo>
                  <a:cubicBezTo>
                    <a:pt x="2088" y="456"/>
                    <a:pt x="2088" y="459"/>
                    <a:pt x="2087" y="461"/>
                  </a:cubicBezTo>
                  <a:lnTo>
                    <a:pt x="2085" y="465"/>
                  </a:lnTo>
                  <a:cubicBezTo>
                    <a:pt x="2085" y="466"/>
                    <a:pt x="2084" y="467"/>
                    <a:pt x="2083" y="468"/>
                  </a:cubicBezTo>
                  <a:lnTo>
                    <a:pt x="2079" y="473"/>
                  </a:lnTo>
                  <a:cubicBezTo>
                    <a:pt x="2078" y="473"/>
                    <a:pt x="2077" y="474"/>
                    <a:pt x="2077" y="474"/>
                  </a:cubicBezTo>
                  <a:lnTo>
                    <a:pt x="2073" y="476"/>
                  </a:lnTo>
                  <a:lnTo>
                    <a:pt x="2072" y="477"/>
                  </a:lnTo>
                  <a:cubicBezTo>
                    <a:pt x="2070" y="477"/>
                    <a:pt x="2068" y="478"/>
                    <a:pt x="2067" y="477"/>
                  </a:cubicBezTo>
                  <a:lnTo>
                    <a:pt x="2064" y="477"/>
                  </a:lnTo>
                  <a:cubicBezTo>
                    <a:pt x="2063" y="476"/>
                    <a:pt x="2063" y="476"/>
                    <a:pt x="2062" y="476"/>
                  </a:cubicBezTo>
                  <a:lnTo>
                    <a:pt x="2061" y="475"/>
                  </a:lnTo>
                  <a:cubicBezTo>
                    <a:pt x="2061" y="476"/>
                    <a:pt x="2060" y="477"/>
                    <a:pt x="2058" y="478"/>
                  </a:cubicBezTo>
                  <a:lnTo>
                    <a:pt x="2056" y="479"/>
                  </a:lnTo>
                  <a:cubicBezTo>
                    <a:pt x="2054" y="479"/>
                    <a:pt x="2053" y="479"/>
                    <a:pt x="2051" y="479"/>
                  </a:cubicBezTo>
                  <a:lnTo>
                    <a:pt x="2047" y="479"/>
                  </a:lnTo>
                  <a:cubicBezTo>
                    <a:pt x="2046" y="478"/>
                    <a:pt x="2046" y="478"/>
                    <a:pt x="2045" y="478"/>
                  </a:cubicBezTo>
                  <a:lnTo>
                    <a:pt x="2041" y="476"/>
                  </a:lnTo>
                  <a:lnTo>
                    <a:pt x="2040" y="477"/>
                  </a:lnTo>
                  <a:cubicBezTo>
                    <a:pt x="2040" y="478"/>
                    <a:pt x="2040" y="479"/>
                    <a:pt x="2039" y="479"/>
                  </a:cubicBezTo>
                  <a:cubicBezTo>
                    <a:pt x="2038" y="481"/>
                    <a:pt x="2035" y="484"/>
                    <a:pt x="2033" y="485"/>
                  </a:cubicBezTo>
                  <a:lnTo>
                    <a:pt x="2030" y="485"/>
                  </a:lnTo>
                  <a:cubicBezTo>
                    <a:pt x="2029" y="485"/>
                    <a:pt x="2028" y="485"/>
                    <a:pt x="2027" y="485"/>
                  </a:cubicBezTo>
                  <a:cubicBezTo>
                    <a:pt x="2026" y="485"/>
                    <a:pt x="2024" y="484"/>
                    <a:pt x="2024" y="484"/>
                  </a:cubicBezTo>
                  <a:lnTo>
                    <a:pt x="2021" y="483"/>
                  </a:lnTo>
                  <a:lnTo>
                    <a:pt x="2011" y="489"/>
                  </a:lnTo>
                  <a:cubicBezTo>
                    <a:pt x="2010" y="490"/>
                    <a:pt x="2009" y="490"/>
                    <a:pt x="2007" y="490"/>
                  </a:cubicBezTo>
                  <a:cubicBezTo>
                    <a:pt x="2007" y="490"/>
                    <a:pt x="2006" y="490"/>
                    <a:pt x="2005" y="490"/>
                  </a:cubicBezTo>
                  <a:lnTo>
                    <a:pt x="2001" y="489"/>
                  </a:lnTo>
                  <a:cubicBezTo>
                    <a:pt x="1999" y="488"/>
                    <a:pt x="1997" y="487"/>
                    <a:pt x="1996" y="484"/>
                  </a:cubicBezTo>
                  <a:lnTo>
                    <a:pt x="1995" y="482"/>
                  </a:lnTo>
                  <a:cubicBezTo>
                    <a:pt x="1994" y="480"/>
                    <a:pt x="1994" y="479"/>
                    <a:pt x="1994" y="478"/>
                  </a:cubicBezTo>
                  <a:lnTo>
                    <a:pt x="1995" y="471"/>
                  </a:lnTo>
                  <a:lnTo>
                    <a:pt x="1994" y="469"/>
                  </a:lnTo>
                  <a:lnTo>
                    <a:pt x="1985" y="454"/>
                  </a:lnTo>
                  <a:lnTo>
                    <a:pt x="1982" y="453"/>
                  </a:lnTo>
                  <a:cubicBezTo>
                    <a:pt x="1981" y="453"/>
                    <a:pt x="1980" y="454"/>
                    <a:pt x="1979" y="454"/>
                  </a:cubicBezTo>
                  <a:cubicBezTo>
                    <a:pt x="1978" y="455"/>
                    <a:pt x="1975" y="455"/>
                    <a:pt x="1974" y="455"/>
                  </a:cubicBezTo>
                  <a:lnTo>
                    <a:pt x="1971" y="454"/>
                  </a:lnTo>
                  <a:cubicBezTo>
                    <a:pt x="1969" y="454"/>
                    <a:pt x="1967" y="453"/>
                    <a:pt x="1966" y="452"/>
                  </a:cubicBezTo>
                  <a:cubicBezTo>
                    <a:pt x="1965" y="451"/>
                    <a:pt x="1963" y="448"/>
                    <a:pt x="1963" y="447"/>
                  </a:cubicBezTo>
                  <a:lnTo>
                    <a:pt x="1963" y="444"/>
                  </a:lnTo>
                  <a:cubicBezTo>
                    <a:pt x="1963" y="443"/>
                    <a:pt x="1963" y="442"/>
                    <a:pt x="1963" y="441"/>
                  </a:cubicBezTo>
                  <a:lnTo>
                    <a:pt x="1963" y="437"/>
                  </a:lnTo>
                  <a:cubicBezTo>
                    <a:pt x="1963" y="436"/>
                    <a:pt x="1964" y="435"/>
                    <a:pt x="1964" y="434"/>
                  </a:cubicBezTo>
                  <a:lnTo>
                    <a:pt x="1961" y="431"/>
                  </a:lnTo>
                  <a:lnTo>
                    <a:pt x="1961" y="431"/>
                  </a:lnTo>
                  <a:lnTo>
                    <a:pt x="1954" y="433"/>
                  </a:lnTo>
                  <a:cubicBezTo>
                    <a:pt x="1952" y="434"/>
                    <a:pt x="1951" y="434"/>
                    <a:pt x="1949" y="433"/>
                  </a:cubicBezTo>
                  <a:lnTo>
                    <a:pt x="1945" y="432"/>
                  </a:lnTo>
                  <a:cubicBezTo>
                    <a:pt x="1944" y="432"/>
                    <a:pt x="1943" y="431"/>
                    <a:pt x="1942" y="431"/>
                  </a:cubicBezTo>
                  <a:lnTo>
                    <a:pt x="1935" y="425"/>
                  </a:lnTo>
                  <a:lnTo>
                    <a:pt x="1926" y="412"/>
                  </a:lnTo>
                  <a:lnTo>
                    <a:pt x="1921" y="410"/>
                  </a:lnTo>
                  <a:lnTo>
                    <a:pt x="1915" y="407"/>
                  </a:lnTo>
                  <a:cubicBezTo>
                    <a:pt x="1914" y="407"/>
                    <a:pt x="1914" y="406"/>
                    <a:pt x="1913" y="406"/>
                  </a:cubicBezTo>
                  <a:lnTo>
                    <a:pt x="1906" y="399"/>
                  </a:lnTo>
                  <a:lnTo>
                    <a:pt x="1906" y="399"/>
                  </a:lnTo>
                  <a:lnTo>
                    <a:pt x="1892" y="403"/>
                  </a:lnTo>
                  <a:cubicBezTo>
                    <a:pt x="1892" y="403"/>
                    <a:pt x="1891" y="403"/>
                    <a:pt x="1890" y="403"/>
                  </a:cubicBezTo>
                  <a:lnTo>
                    <a:pt x="1885" y="402"/>
                  </a:lnTo>
                  <a:cubicBezTo>
                    <a:pt x="1883" y="402"/>
                    <a:pt x="1881" y="401"/>
                    <a:pt x="1880" y="399"/>
                  </a:cubicBezTo>
                  <a:lnTo>
                    <a:pt x="1878" y="397"/>
                  </a:lnTo>
                  <a:cubicBezTo>
                    <a:pt x="1877" y="395"/>
                    <a:pt x="1876" y="394"/>
                    <a:pt x="1876" y="392"/>
                  </a:cubicBezTo>
                  <a:lnTo>
                    <a:pt x="1876" y="382"/>
                  </a:lnTo>
                  <a:lnTo>
                    <a:pt x="1875" y="380"/>
                  </a:lnTo>
                  <a:cubicBezTo>
                    <a:pt x="1875" y="379"/>
                    <a:pt x="1874" y="379"/>
                    <a:pt x="1874" y="378"/>
                  </a:cubicBezTo>
                  <a:cubicBezTo>
                    <a:pt x="1874" y="377"/>
                    <a:pt x="1873" y="374"/>
                    <a:pt x="1874" y="373"/>
                  </a:cubicBezTo>
                  <a:cubicBezTo>
                    <a:pt x="1874" y="371"/>
                    <a:pt x="1875" y="368"/>
                    <a:pt x="1876" y="367"/>
                  </a:cubicBezTo>
                  <a:lnTo>
                    <a:pt x="1876" y="366"/>
                  </a:lnTo>
                  <a:lnTo>
                    <a:pt x="1879" y="360"/>
                  </a:lnTo>
                  <a:lnTo>
                    <a:pt x="1878" y="357"/>
                  </a:lnTo>
                  <a:lnTo>
                    <a:pt x="1871" y="354"/>
                  </a:lnTo>
                  <a:cubicBezTo>
                    <a:pt x="1869" y="353"/>
                    <a:pt x="1868" y="352"/>
                    <a:pt x="1867" y="351"/>
                  </a:cubicBezTo>
                  <a:lnTo>
                    <a:pt x="1865" y="347"/>
                  </a:lnTo>
                  <a:cubicBezTo>
                    <a:pt x="1864" y="345"/>
                    <a:pt x="1863" y="343"/>
                    <a:pt x="1864" y="341"/>
                  </a:cubicBezTo>
                  <a:lnTo>
                    <a:pt x="1864" y="336"/>
                  </a:lnTo>
                  <a:lnTo>
                    <a:pt x="1872" y="315"/>
                  </a:lnTo>
                  <a:lnTo>
                    <a:pt x="1872" y="314"/>
                  </a:lnTo>
                  <a:lnTo>
                    <a:pt x="1872" y="310"/>
                  </a:lnTo>
                  <a:cubicBezTo>
                    <a:pt x="1872" y="309"/>
                    <a:pt x="1872" y="308"/>
                    <a:pt x="1873" y="307"/>
                  </a:cubicBezTo>
                  <a:lnTo>
                    <a:pt x="1876" y="299"/>
                  </a:lnTo>
                  <a:cubicBezTo>
                    <a:pt x="1877" y="297"/>
                    <a:pt x="1878" y="296"/>
                    <a:pt x="1880" y="295"/>
                  </a:cubicBezTo>
                  <a:lnTo>
                    <a:pt x="1880" y="294"/>
                  </a:lnTo>
                  <a:cubicBezTo>
                    <a:pt x="1879" y="294"/>
                    <a:pt x="1878" y="294"/>
                    <a:pt x="1878" y="294"/>
                  </a:cubicBezTo>
                  <a:lnTo>
                    <a:pt x="1875" y="293"/>
                  </a:lnTo>
                  <a:lnTo>
                    <a:pt x="1875" y="292"/>
                  </a:lnTo>
                  <a:lnTo>
                    <a:pt x="1858" y="309"/>
                  </a:lnTo>
                  <a:cubicBezTo>
                    <a:pt x="1859" y="310"/>
                    <a:pt x="1859" y="312"/>
                    <a:pt x="1859" y="312"/>
                  </a:cubicBezTo>
                  <a:lnTo>
                    <a:pt x="1859" y="314"/>
                  </a:lnTo>
                  <a:cubicBezTo>
                    <a:pt x="1859" y="315"/>
                    <a:pt x="1859" y="316"/>
                    <a:pt x="1859" y="316"/>
                  </a:cubicBezTo>
                  <a:lnTo>
                    <a:pt x="1856" y="332"/>
                  </a:lnTo>
                  <a:lnTo>
                    <a:pt x="1854" y="337"/>
                  </a:lnTo>
                  <a:cubicBezTo>
                    <a:pt x="1853" y="338"/>
                    <a:pt x="1852" y="339"/>
                    <a:pt x="1851" y="340"/>
                  </a:cubicBezTo>
                  <a:lnTo>
                    <a:pt x="1849" y="341"/>
                  </a:lnTo>
                  <a:cubicBezTo>
                    <a:pt x="1848" y="342"/>
                    <a:pt x="1847" y="342"/>
                    <a:pt x="1846" y="342"/>
                  </a:cubicBezTo>
                  <a:lnTo>
                    <a:pt x="1839" y="343"/>
                  </a:lnTo>
                  <a:lnTo>
                    <a:pt x="1813" y="356"/>
                  </a:lnTo>
                  <a:cubicBezTo>
                    <a:pt x="1812" y="357"/>
                    <a:pt x="1811" y="357"/>
                    <a:pt x="1810" y="357"/>
                  </a:cubicBezTo>
                  <a:lnTo>
                    <a:pt x="1805" y="358"/>
                  </a:lnTo>
                  <a:cubicBezTo>
                    <a:pt x="1803" y="358"/>
                    <a:pt x="1802" y="358"/>
                    <a:pt x="1801" y="358"/>
                  </a:cubicBezTo>
                  <a:lnTo>
                    <a:pt x="1772" y="350"/>
                  </a:lnTo>
                  <a:lnTo>
                    <a:pt x="1759" y="352"/>
                  </a:lnTo>
                  <a:cubicBezTo>
                    <a:pt x="1757" y="352"/>
                    <a:pt x="1756" y="352"/>
                    <a:pt x="1755" y="352"/>
                  </a:cubicBezTo>
                  <a:lnTo>
                    <a:pt x="1753" y="351"/>
                  </a:lnTo>
                  <a:lnTo>
                    <a:pt x="1740" y="344"/>
                  </a:lnTo>
                  <a:cubicBezTo>
                    <a:pt x="1737" y="343"/>
                    <a:pt x="1735" y="339"/>
                    <a:pt x="1736" y="335"/>
                  </a:cubicBezTo>
                  <a:cubicBezTo>
                    <a:pt x="1736" y="335"/>
                    <a:pt x="1737" y="334"/>
                    <a:pt x="1737" y="333"/>
                  </a:cubicBezTo>
                  <a:lnTo>
                    <a:pt x="1737" y="333"/>
                  </a:lnTo>
                  <a:cubicBezTo>
                    <a:pt x="1736" y="331"/>
                    <a:pt x="1735" y="328"/>
                    <a:pt x="1735" y="326"/>
                  </a:cubicBezTo>
                  <a:lnTo>
                    <a:pt x="1738" y="319"/>
                  </a:lnTo>
                  <a:cubicBezTo>
                    <a:pt x="1738" y="318"/>
                    <a:pt x="1738" y="318"/>
                    <a:pt x="1739" y="317"/>
                  </a:cubicBezTo>
                  <a:lnTo>
                    <a:pt x="1745" y="311"/>
                  </a:lnTo>
                  <a:lnTo>
                    <a:pt x="1749" y="308"/>
                  </a:lnTo>
                  <a:lnTo>
                    <a:pt x="1749" y="307"/>
                  </a:lnTo>
                  <a:lnTo>
                    <a:pt x="1747" y="300"/>
                  </a:lnTo>
                  <a:cubicBezTo>
                    <a:pt x="1746" y="300"/>
                    <a:pt x="1744" y="300"/>
                    <a:pt x="1742" y="299"/>
                  </a:cubicBezTo>
                  <a:lnTo>
                    <a:pt x="1739" y="298"/>
                  </a:lnTo>
                  <a:cubicBezTo>
                    <a:pt x="1736" y="297"/>
                    <a:pt x="1734" y="293"/>
                    <a:pt x="1735" y="290"/>
                  </a:cubicBezTo>
                  <a:lnTo>
                    <a:pt x="1735" y="285"/>
                  </a:lnTo>
                  <a:lnTo>
                    <a:pt x="1741" y="262"/>
                  </a:lnTo>
                  <a:cubicBezTo>
                    <a:pt x="1742" y="262"/>
                    <a:pt x="1742" y="261"/>
                    <a:pt x="1742" y="261"/>
                  </a:cubicBezTo>
                  <a:lnTo>
                    <a:pt x="1743" y="260"/>
                  </a:lnTo>
                  <a:lnTo>
                    <a:pt x="1739" y="259"/>
                  </a:lnTo>
                  <a:cubicBezTo>
                    <a:pt x="1738" y="258"/>
                    <a:pt x="1736" y="257"/>
                    <a:pt x="1735" y="255"/>
                  </a:cubicBezTo>
                  <a:lnTo>
                    <a:pt x="1731" y="245"/>
                  </a:lnTo>
                  <a:lnTo>
                    <a:pt x="1725" y="241"/>
                  </a:lnTo>
                  <a:cubicBezTo>
                    <a:pt x="1724" y="241"/>
                    <a:pt x="1724" y="240"/>
                    <a:pt x="1723" y="239"/>
                  </a:cubicBezTo>
                  <a:lnTo>
                    <a:pt x="1717" y="233"/>
                  </a:lnTo>
                  <a:lnTo>
                    <a:pt x="1717" y="233"/>
                  </a:lnTo>
                  <a:lnTo>
                    <a:pt x="1705" y="238"/>
                  </a:lnTo>
                  <a:cubicBezTo>
                    <a:pt x="1704" y="238"/>
                    <a:pt x="1703" y="239"/>
                    <a:pt x="1702" y="239"/>
                  </a:cubicBezTo>
                  <a:lnTo>
                    <a:pt x="1698" y="239"/>
                  </a:lnTo>
                  <a:cubicBezTo>
                    <a:pt x="1697" y="239"/>
                    <a:pt x="1695" y="238"/>
                    <a:pt x="1694" y="238"/>
                  </a:cubicBezTo>
                  <a:lnTo>
                    <a:pt x="1685" y="232"/>
                  </a:lnTo>
                  <a:lnTo>
                    <a:pt x="1678" y="232"/>
                  </a:lnTo>
                  <a:lnTo>
                    <a:pt x="1672" y="232"/>
                  </a:lnTo>
                  <a:lnTo>
                    <a:pt x="1669" y="238"/>
                  </a:lnTo>
                  <a:cubicBezTo>
                    <a:pt x="1669" y="239"/>
                    <a:pt x="1668" y="240"/>
                    <a:pt x="1668" y="241"/>
                  </a:cubicBezTo>
                  <a:cubicBezTo>
                    <a:pt x="1668" y="241"/>
                    <a:pt x="1667" y="242"/>
                    <a:pt x="1666" y="243"/>
                  </a:cubicBezTo>
                  <a:cubicBezTo>
                    <a:pt x="1665" y="245"/>
                    <a:pt x="1663" y="246"/>
                    <a:pt x="1661" y="247"/>
                  </a:cubicBezTo>
                  <a:cubicBezTo>
                    <a:pt x="1658" y="247"/>
                    <a:pt x="1655" y="247"/>
                    <a:pt x="1653" y="245"/>
                  </a:cubicBezTo>
                  <a:lnTo>
                    <a:pt x="1647" y="238"/>
                  </a:lnTo>
                  <a:cubicBezTo>
                    <a:pt x="1645" y="237"/>
                    <a:pt x="1644" y="235"/>
                    <a:pt x="1644" y="234"/>
                  </a:cubicBezTo>
                  <a:lnTo>
                    <a:pt x="1642" y="221"/>
                  </a:lnTo>
                  <a:lnTo>
                    <a:pt x="1642" y="206"/>
                  </a:lnTo>
                  <a:lnTo>
                    <a:pt x="1641" y="197"/>
                  </a:lnTo>
                  <a:lnTo>
                    <a:pt x="1637" y="191"/>
                  </a:lnTo>
                  <a:lnTo>
                    <a:pt x="1631" y="189"/>
                  </a:lnTo>
                  <a:lnTo>
                    <a:pt x="1620" y="189"/>
                  </a:lnTo>
                  <a:cubicBezTo>
                    <a:pt x="1618" y="189"/>
                    <a:pt x="1617" y="189"/>
                    <a:pt x="1615" y="188"/>
                  </a:cubicBezTo>
                  <a:lnTo>
                    <a:pt x="1613" y="186"/>
                  </a:lnTo>
                  <a:cubicBezTo>
                    <a:pt x="1612" y="185"/>
                    <a:pt x="1611" y="184"/>
                    <a:pt x="1611" y="184"/>
                  </a:cubicBezTo>
                  <a:cubicBezTo>
                    <a:pt x="1610" y="184"/>
                    <a:pt x="1610" y="184"/>
                    <a:pt x="1609" y="184"/>
                  </a:cubicBezTo>
                  <a:lnTo>
                    <a:pt x="1600" y="187"/>
                  </a:lnTo>
                  <a:lnTo>
                    <a:pt x="1594" y="188"/>
                  </a:lnTo>
                  <a:cubicBezTo>
                    <a:pt x="1593" y="189"/>
                    <a:pt x="1592" y="188"/>
                    <a:pt x="1591" y="188"/>
                  </a:cubicBezTo>
                  <a:lnTo>
                    <a:pt x="1587" y="187"/>
                  </a:lnTo>
                  <a:lnTo>
                    <a:pt x="1573" y="179"/>
                  </a:lnTo>
                  <a:lnTo>
                    <a:pt x="1569" y="174"/>
                  </a:lnTo>
                  <a:cubicBezTo>
                    <a:pt x="1568" y="173"/>
                    <a:pt x="1568" y="172"/>
                    <a:pt x="1568" y="171"/>
                  </a:cubicBezTo>
                  <a:lnTo>
                    <a:pt x="1567" y="168"/>
                  </a:lnTo>
                  <a:lnTo>
                    <a:pt x="1566" y="157"/>
                  </a:lnTo>
                  <a:lnTo>
                    <a:pt x="1561" y="141"/>
                  </a:lnTo>
                  <a:lnTo>
                    <a:pt x="1559" y="131"/>
                  </a:lnTo>
                  <a:cubicBezTo>
                    <a:pt x="1559" y="129"/>
                    <a:pt x="1559" y="127"/>
                    <a:pt x="1560" y="126"/>
                  </a:cubicBezTo>
                  <a:lnTo>
                    <a:pt x="1561" y="124"/>
                  </a:lnTo>
                  <a:lnTo>
                    <a:pt x="1560" y="121"/>
                  </a:lnTo>
                  <a:cubicBezTo>
                    <a:pt x="1558" y="121"/>
                    <a:pt x="1556" y="120"/>
                    <a:pt x="1555" y="118"/>
                  </a:cubicBezTo>
                  <a:lnTo>
                    <a:pt x="1553" y="116"/>
                  </a:lnTo>
                  <a:cubicBezTo>
                    <a:pt x="1553" y="116"/>
                    <a:pt x="1552" y="115"/>
                    <a:pt x="1552" y="114"/>
                  </a:cubicBezTo>
                  <a:lnTo>
                    <a:pt x="1543" y="98"/>
                  </a:lnTo>
                  <a:lnTo>
                    <a:pt x="1517" y="107"/>
                  </a:lnTo>
                  <a:lnTo>
                    <a:pt x="1514" y="110"/>
                  </a:lnTo>
                  <a:lnTo>
                    <a:pt x="1510" y="119"/>
                  </a:lnTo>
                  <a:cubicBezTo>
                    <a:pt x="1509" y="120"/>
                    <a:pt x="1509" y="121"/>
                    <a:pt x="1508" y="121"/>
                  </a:cubicBezTo>
                  <a:lnTo>
                    <a:pt x="1505" y="123"/>
                  </a:lnTo>
                  <a:cubicBezTo>
                    <a:pt x="1503" y="125"/>
                    <a:pt x="1501" y="125"/>
                    <a:pt x="1499" y="125"/>
                  </a:cubicBezTo>
                  <a:lnTo>
                    <a:pt x="1495" y="124"/>
                  </a:lnTo>
                  <a:lnTo>
                    <a:pt x="1493" y="123"/>
                  </a:lnTo>
                  <a:lnTo>
                    <a:pt x="1477" y="116"/>
                  </a:lnTo>
                  <a:lnTo>
                    <a:pt x="1476" y="115"/>
                  </a:lnTo>
                  <a:lnTo>
                    <a:pt x="1472" y="112"/>
                  </a:lnTo>
                  <a:cubicBezTo>
                    <a:pt x="1471" y="111"/>
                    <a:pt x="1471" y="110"/>
                    <a:pt x="1470" y="109"/>
                  </a:cubicBezTo>
                  <a:lnTo>
                    <a:pt x="1466" y="100"/>
                  </a:lnTo>
                  <a:lnTo>
                    <a:pt x="1460" y="94"/>
                  </a:lnTo>
                  <a:cubicBezTo>
                    <a:pt x="1459" y="94"/>
                    <a:pt x="1458" y="93"/>
                    <a:pt x="1458" y="92"/>
                  </a:cubicBezTo>
                  <a:lnTo>
                    <a:pt x="1456" y="89"/>
                  </a:lnTo>
                  <a:lnTo>
                    <a:pt x="1455" y="89"/>
                  </a:lnTo>
                  <a:cubicBezTo>
                    <a:pt x="1455" y="89"/>
                    <a:pt x="1453" y="89"/>
                    <a:pt x="1452" y="89"/>
                  </a:cubicBezTo>
                  <a:lnTo>
                    <a:pt x="1448" y="88"/>
                  </a:lnTo>
                  <a:cubicBezTo>
                    <a:pt x="1447" y="88"/>
                    <a:pt x="1446" y="88"/>
                    <a:pt x="1445" y="87"/>
                  </a:cubicBezTo>
                  <a:cubicBezTo>
                    <a:pt x="1443" y="87"/>
                    <a:pt x="1442" y="86"/>
                    <a:pt x="1441" y="84"/>
                  </a:cubicBezTo>
                  <a:lnTo>
                    <a:pt x="1439" y="79"/>
                  </a:lnTo>
                  <a:cubicBezTo>
                    <a:pt x="1437" y="79"/>
                    <a:pt x="1436" y="78"/>
                    <a:pt x="1435" y="76"/>
                  </a:cubicBezTo>
                  <a:cubicBezTo>
                    <a:pt x="1434" y="75"/>
                    <a:pt x="1433" y="72"/>
                    <a:pt x="1434" y="70"/>
                  </a:cubicBezTo>
                  <a:cubicBezTo>
                    <a:pt x="1434" y="69"/>
                    <a:pt x="1434" y="67"/>
                    <a:pt x="1435" y="66"/>
                  </a:cubicBezTo>
                  <a:lnTo>
                    <a:pt x="1435" y="65"/>
                  </a:lnTo>
                  <a:lnTo>
                    <a:pt x="1432" y="53"/>
                  </a:lnTo>
                  <a:cubicBezTo>
                    <a:pt x="1431" y="51"/>
                    <a:pt x="1432" y="49"/>
                    <a:pt x="1432" y="48"/>
                  </a:cubicBezTo>
                  <a:lnTo>
                    <a:pt x="1433" y="45"/>
                  </a:lnTo>
                  <a:cubicBezTo>
                    <a:pt x="1434" y="44"/>
                    <a:pt x="1434" y="43"/>
                    <a:pt x="1435" y="42"/>
                  </a:cubicBezTo>
                  <a:lnTo>
                    <a:pt x="1438" y="39"/>
                  </a:lnTo>
                  <a:lnTo>
                    <a:pt x="1438" y="38"/>
                  </a:lnTo>
                  <a:lnTo>
                    <a:pt x="1436" y="35"/>
                  </a:lnTo>
                  <a:lnTo>
                    <a:pt x="1430" y="28"/>
                  </a:lnTo>
                  <a:cubicBezTo>
                    <a:pt x="1429" y="27"/>
                    <a:pt x="1428" y="26"/>
                    <a:pt x="1428" y="25"/>
                  </a:cubicBezTo>
                  <a:lnTo>
                    <a:pt x="1426" y="19"/>
                  </a:lnTo>
                  <a:lnTo>
                    <a:pt x="1424" y="5"/>
                  </a:lnTo>
                  <a:lnTo>
                    <a:pt x="1422" y="0"/>
                  </a:lnTo>
                  <a:lnTo>
                    <a:pt x="1418" y="2"/>
                  </a:lnTo>
                  <a:lnTo>
                    <a:pt x="1402" y="6"/>
                  </a:lnTo>
                  <a:lnTo>
                    <a:pt x="1390" y="5"/>
                  </a:lnTo>
                  <a:lnTo>
                    <a:pt x="1389" y="5"/>
                  </a:lnTo>
                  <a:lnTo>
                    <a:pt x="1387" y="6"/>
                  </a:lnTo>
                  <a:lnTo>
                    <a:pt x="1353" y="17"/>
                  </a:lnTo>
                  <a:lnTo>
                    <a:pt x="1322" y="21"/>
                  </a:lnTo>
                  <a:lnTo>
                    <a:pt x="1315" y="25"/>
                  </a:lnTo>
                  <a:lnTo>
                    <a:pt x="1311" y="24"/>
                  </a:lnTo>
                  <a:lnTo>
                    <a:pt x="1274" y="41"/>
                  </a:lnTo>
                  <a:lnTo>
                    <a:pt x="1268" y="46"/>
                  </a:lnTo>
                  <a:lnTo>
                    <a:pt x="1262" y="54"/>
                  </a:lnTo>
                  <a:lnTo>
                    <a:pt x="1259" y="58"/>
                  </a:lnTo>
                  <a:lnTo>
                    <a:pt x="1255" y="59"/>
                  </a:lnTo>
                  <a:lnTo>
                    <a:pt x="1251" y="59"/>
                  </a:lnTo>
                  <a:lnTo>
                    <a:pt x="1250" y="60"/>
                  </a:lnTo>
                  <a:lnTo>
                    <a:pt x="1245" y="64"/>
                  </a:lnTo>
                  <a:lnTo>
                    <a:pt x="1245" y="65"/>
                  </a:lnTo>
                  <a:lnTo>
                    <a:pt x="1245" y="70"/>
                  </a:lnTo>
                  <a:lnTo>
                    <a:pt x="1248" y="81"/>
                  </a:lnTo>
                  <a:lnTo>
                    <a:pt x="1250" y="88"/>
                  </a:lnTo>
                  <a:lnTo>
                    <a:pt x="1249" y="94"/>
                  </a:lnTo>
                  <a:lnTo>
                    <a:pt x="1246" y="99"/>
                  </a:lnTo>
                  <a:lnTo>
                    <a:pt x="1242" y="111"/>
                  </a:lnTo>
                  <a:lnTo>
                    <a:pt x="1241" y="116"/>
                  </a:lnTo>
                  <a:lnTo>
                    <a:pt x="1241" y="123"/>
                  </a:lnTo>
                  <a:lnTo>
                    <a:pt x="1243" y="136"/>
                  </a:lnTo>
                  <a:lnTo>
                    <a:pt x="1244" y="150"/>
                  </a:lnTo>
                  <a:lnTo>
                    <a:pt x="1245" y="154"/>
                  </a:lnTo>
                  <a:lnTo>
                    <a:pt x="1251" y="163"/>
                  </a:lnTo>
                  <a:lnTo>
                    <a:pt x="1245" y="167"/>
                  </a:lnTo>
                  <a:lnTo>
                    <a:pt x="1244" y="180"/>
                  </a:lnTo>
                  <a:lnTo>
                    <a:pt x="1243" y="194"/>
                  </a:lnTo>
                  <a:lnTo>
                    <a:pt x="1240" y="204"/>
                  </a:lnTo>
                  <a:lnTo>
                    <a:pt x="1240" y="207"/>
                  </a:lnTo>
                  <a:lnTo>
                    <a:pt x="1251" y="215"/>
                  </a:lnTo>
                  <a:lnTo>
                    <a:pt x="1251" y="217"/>
                  </a:lnTo>
                  <a:lnTo>
                    <a:pt x="1248" y="216"/>
                  </a:lnTo>
                  <a:lnTo>
                    <a:pt x="1243" y="215"/>
                  </a:lnTo>
                  <a:lnTo>
                    <a:pt x="1239" y="224"/>
                  </a:lnTo>
                  <a:lnTo>
                    <a:pt x="1237" y="236"/>
                  </a:lnTo>
                  <a:lnTo>
                    <a:pt x="1237" y="245"/>
                  </a:lnTo>
                  <a:lnTo>
                    <a:pt x="1239" y="248"/>
                  </a:lnTo>
                  <a:lnTo>
                    <a:pt x="1247" y="252"/>
                  </a:lnTo>
                  <a:lnTo>
                    <a:pt x="1249" y="256"/>
                  </a:lnTo>
                  <a:lnTo>
                    <a:pt x="1250" y="259"/>
                  </a:lnTo>
                  <a:lnTo>
                    <a:pt x="1253" y="262"/>
                  </a:lnTo>
                  <a:lnTo>
                    <a:pt x="1257" y="263"/>
                  </a:lnTo>
                  <a:lnTo>
                    <a:pt x="1261" y="263"/>
                  </a:lnTo>
                  <a:lnTo>
                    <a:pt x="1261" y="265"/>
                  </a:lnTo>
                  <a:lnTo>
                    <a:pt x="1257" y="265"/>
                  </a:lnTo>
                  <a:lnTo>
                    <a:pt x="1258" y="268"/>
                  </a:lnTo>
                  <a:lnTo>
                    <a:pt x="1259" y="269"/>
                  </a:lnTo>
                  <a:lnTo>
                    <a:pt x="1261" y="270"/>
                  </a:lnTo>
                  <a:lnTo>
                    <a:pt x="1263" y="269"/>
                  </a:lnTo>
                  <a:lnTo>
                    <a:pt x="1263" y="271"/>
                  </a:lnTo>
                  <a:lnTo>
                    <a:pt x="1261" y="273"/>
                  </a:lnTo>
                  <a:lnTo>
                    <a:pt x="1259" y="273"/>
                  </a:lnTo>
                  <a:lnTo>
                    <a:pt x="1240" y="264"/>
                  </a:lnTo>
                  <a:lnTo>
                    <a:pt x="1233" y="265"/>
                  </a:lnTo>
                  <a:lnTo>
                    <a:pt x="1226" y="274"/>
                  </a:lnTo>
                  <a:lnTo>
                    <a:pt x="1222" y="290"/>
                  </a:lnTo>
                  <a:lnTo>
                    <a:pt x="1220" y="292"/>
                  </a:lnTo>
                  <a:lnTo>
                    <a:pt x="1218" y="294"/>
                  </a:lnTo>
                  <a:lnTo>
                    <a:pt x="1208" y="307"/>
                  </a:lnTo>
                  <a:lnTo>
                    <a:pt x="1182" y="328"/>
                  </a:lnTo>
                  <a:lnTo>
                    <a:pt x="1174" y="336"/>
                  </a:lnTo>
                  <a:lnTo>
                    <a:pt x="1170" y="338"/>
                  </a:lnTo>
                  <a:lnTo>
                    <a:pt x="1165" y="342"/>
                  </a:lnTo>
                  <a:lnTo>
                    <a:pt x="1084" y="368"/>
                  </a:lnTo>
                  <a:lnTo>
                    <a:pt x="1068" y="368"/>
                  </a:lnTo>
                  <a:lnTo>
                    <a:pt x="1052" y="373"/>
                  </a:lnTo>
                  <a:lnTo>
                    <a:pt x="1045" y="379"/>
                  </a:lnTo>
                  <a:lnTo>
                    <a:pt x="1038" y="381"/>
                  </a:lnTo>
                  <a:lnTo>
                    <a:pt x="1013" y="395"/>
                  </a:lnTo>
                  <a:lnTo>
                    <a:pt x="1011" y="398"/>
                  </a:lnTo>
                  <a:lnTo>
                    <a:pt x="986" y="410"/>
                  </a:lnTo>
                  <a:lnTo>
                    <a:pt x="984" y="412"/>
                  </a:lnTo>
                  <a:lnTo>
                    <a:pt x="982" y="412"/>
                  </a:lnTo>
                  <a:lnTo>
                    <a:pt x="972" y="420"/>
                  </a:lnTo>
                  <a:lnTo>
                    <a:pt x="969" y="423"/>
                  </a:lnTo>
                  <a:lnTo>
                    <a:pt x="961" y="450"/>
                  </a:lnTo>
                  <a:lnTo>
                    <a:pt x="951" y="468"/>
                  </a:lnTo>
                  <a:lnTo>
                    <a:pt x="951" y="470"/>
                  </a:lnTo>
                  <a:lnTo>
                    <a:pt x="950" y="474"/>
                  </a:lnTo>
                  <a:lnTo>
                    <a:pt x="951" y="476"/>
                  </a:lnTo>
                  <a:lnTo>
                    <a:pt x="954" y="478"/>
                  </a:lnTo>
                  <a:lnTo>
                    <a:pt x="954" y="480"/>
                  </a:lnTo>
                  <a:lnTo>
                    <a:pt x="956" y="483"/>
                  </a:lnTo>
                  <a:lnTo>
                    <a:pt x="960" y="485"/>
                  </a:lnTo>
                  <a:lnTo>
                    <a:pt x="964" y="487"/>
                  </a:lnTo>
                  <a:lnTo>
                    <a:pt x="968" y="487"/>
                  </a:lnTo>
                  <a:lnTo>
                    <a:pt x="972" y="487"/>
                  </a:lnTo>
                  <a:lnTo>
                    <a:pt x="986" y="492"/>
                  </a:lnTo>
                  <a:lnTo>
                    <a:pt x="1002" y="494"/>
                  </a:lnTo>
                  <a:lnTo>
                    <a:pt x="1018" y="492"/>
                  </a:lnTo>
                  <a:lnTo>
                    <a:pt x="1032" y="483"/>
                  </a:lnTo>
                  <a:lnTo>
                    <a:pt x="1029" y="487"/>
                  </a:lnTo>
                  <a:lnTo>
                    <a:pt x="1025" y="491"/>
                  </a:lnTo>
                  <a:lnTo>
                    <a:pt x="1016" y="495"/>
                  </a:lnTo>
                  <a:lnTo>
                    <a:pt x="992" y="501"/>
                  </a:lnTo>
                  <a:lnTo>
                    <a:pt x="967" y="506"/>
                  </a:lnTo>
                  <a:lnTo>
                    <a:pt x="954" y="516"/>
                  </a:lnTo>
                  <a:lnTo>
                    <a:pt x="950" y="523"/>
                  </a:lnTo>
                  <a:lnTo>
                    <a:pt x="948" y="524"/>
                  </a:lnTo>
                  <a:lnTo>
                    <a:pt x="943" y="526"/>
                  </a:lnTo>
                  <a:lnTo>
                    <a:pt x="938" y="530"/>
                  </a:lnTo>
                  <a:lnTo>
                    <a:pt x="929" y="535"/>
                  </a:lnTo>
                  <a:lnTo>
                    <a:pt x="898" y="542"/>
                  </a:lnTo>
                  <a:lnTo>
                    <a:pt x="893" y="547"/>
                  </a:lnTo>
                  <a:lnTo>
                    <a:pt x="874" y="536"/>
                  </a:lnTo>
                  <a:lnTo>
                    <a:pt x="865" y="533"/>
                  </a:lnTo>
                  <a:lnTo>
                    <a:pt x="859" y="529"/>
                  </a:lnTo>
                  <a:lnTo>
                    <a:pt x="855" y="528"/>
                  </a:lnTo>
                  <a:lnTo>
                    <a:pt x="842" y="528"/>
                  </a:lnTo>
                  <a:lnTo>
                    <a:pt x="833" y="524"/>
                  </a:lnTo>
                  <a:lnTo>
                    <a:pt x="829" y="523"/>
                  </a:lnTo>
                  <a:lnTo>
                    <a:pt x="822" y="527"/>
                  </a:lnTo>
                  <a:lnTo>
                    <a:pt x="817" y="526"/>
                  </a:lnTo>
                  <a:lnTo>
                    <a:pt x="808" y="524"/>
                  </a:lnTo>
                  <a:lnTo>
                    <a:pt x="775" y="522"/>
                  </a:lnTo>
                  <a:lnTo>
                    <a:pt x="752" y="513"/>
                  </a:lnTo>
                  <a:lnTo>
                    <a:pt x="726" y="512"/>
                  </a:lnTo>
                  <a:lnTo>
                    <a:pt x="723" y="513"/>
                  </a:lnTo>
                  <a:lnTo>
                    <a:pt x="719" y="517"/>
                  </a:lnTo>
                  <a:lnTo>
                    <a:pt x="718" y="521"/>
                  </a:lnTo>
                  <a:lnTo>
                    <a:pt x="720" y="524"/>
                  </a:lnTo>
                  <a:lnTo>
                    <a:pt x="720" y="526"/>
                  </a:lnTo>
                  <a:lnTo>
                    <a:pt x="716" y="527"/>
                  </a:lnTo>
                  <a:lnTo>
                    <a:pt x="714" y="526"/>
                  </a:lnTo>
                  <a:lnTo>
                    <a:pt x="712" y="524"/>
                  </a:lnTo>
                  <a:lnTo>
                    <a:pt x="710" y="522"/>
                  </a:lnTo>
                  <a:lnTo>
                    <a:pt x="708" y="522"/>
                  </a:lnTo>
                  <a:lnTo>
                    <a:pt x="706" y="524"/>
                  </a:lnTo>
                  <a:lnTo>
                    <a:pt x="704" y="524"/>
                  </a:lnTo>
                  <a:lnTo>
                    <a:pt x="704" y="521"/>
                  </a:lnTo>
                  <a:lnTo>
                    <a:pt x="704" y="520"/>
                  </a:lnTo>
                  <a:lnTo>
                    <a:pt x="705" y="518"/>
                  </a:lnTo>
                  <a:lnTo>
                    <a:pt x="706" y="516"/>
                  </a:lnTo>
                  <a:lnTo>
                    <a:pt x="706" y="513"/>
                  </a:lnTo>
                  <a:lnTo>
                    <a:pt x="706" y="506"/>
                  </a:lnTo>
                  <a:lnTo>
                    <a:pt x="704" y="502"/>
                  </a:lnTo>
                  <a:lnTo>
                    <a:pt x="689" y="483"/>
                  </a:lnTo>
                  <a:lnTo>
                    <a:pt x="686" y="475"/>
                  </a:lnTo>
                  <a:lnTo>
                    <a:pt x="683" y="469"/>
                  </a:lnTo>
                  <a:lnTo>
                    <a:pt x="680" y="463"/>
                  </a:lnTo>
                  <a:lnTo>
                    <a:pt x="681" y="456"/>
                  </a:lnTo>
                  <a:lnTo>
                    <a:pt x="682" y="455"/>
                  </a:lnTo>
                  <a:lnTo>
                    <a:pt x="684" y="454"/>
                  </a:lnTo>
                  <a:lnTo>
                    <a:pt x="688" y="454"/>
                  </a:lnTo>
                  <a:lnTo>
                    <a:pt x="689" y="453"/>
                  </a:lnTo>
                  <a:lnTo>
                    <a:pt x="690" y="450"/>
                  </a:lnTo>
                  <a:lnTo>
                    <a:pt x="691" y="447"/>
                  </a:lnTo>
                  <a:lnTo>
                    <a:pt x="696" y="444"/>
                  </a:lnTo>
                  <a:lnTo>
                    <a:pt x="695" y="438"/>
                  </a:lnTo>
                  <a:lnTo>
                    <a:pt x="690" y="429"/>
                  </a:lnTo>
                  <a:lnTo>
                    <a:pt x="689" y="424"/>
                  </a:lnTo>
                  <a:lnTo>
                    <a:pt x="689" y="422"/>
                  </a:lnTo>
                  <a:lnTo>
                    <a:pt x="687" y="421"/>
                  </a:lnTo>
                  <a:lnTo>
                    <a:pt x="664" y="417"/>
                  </a:lnTo>
                  <a:lnTo>
                    <a:pt x="660" y="417"/>
                  </a:lnTo>
                  <a:lnTo>
                    <a:pt x="651" y="420"/>
                  </a:lnTo>
                  <a:lnTo>
                    <a:pt x="648" y="422"/>
                  </a:lnTo>
                  <a:lnTo>
                    <a:pt x="643" y="429"/>
                  </a:lnTo>
                  <a:lnTo>
                    <a:pt x="640" y="432"/>
                  </a:lnTo>
                  <a:lnTo>
                    <a:pt x="637" y="434"/>
                  </a:lnTo>
                  <a:lnTo>
                    <a:pt x="634" y="433"/>
                  </a:lnTo>
                  <a:lnTo>
                    <a:pt x="630" y="432"/>
                  </a:lnTo>
                  <a:lnTo>
                    <a:pt x="628" y="431"/>
                  </a:lnTo>
                  <a:lnTo>
                    <a:pt x="626" y="432"/>
                  </a:lnTo>
                  <a:lnTo>
                    <a:pt x="623" y="435"/>
                  </a:lnTo>
                  <a:lnTo>
                    <a:pt x="621" y="436"/>
                  </a:lnTo>
                  <a:lnTo>
                    <a:pt x="620" y="435"/>
                  </a:lnTo>
                  <a:lnTo>
                    <a:pt x="620" y="434"/>
                  </a:lnTo>
                  <a:lnTo>
                    <a:pt x="620" y="432"/>
                  </a:lnTo>
                  <a:lnTo>
                    <a:pt x="619" y="431"/>
                  </a:lnTo>
                  <a:lnTo>
                    <a:pt x="616" y="432"/>
                  </a:lnTo>
                  <a:lnTo>
                    <a:pt x="602" y="427"/>
                  </a:lnTo>
                  <a:lnTo>
                    <a:pt x="589" y="425"/>
                  </a:lnTo>
                  <a:lnTo>
                    <a:pt x="584" y="423"/>
                  </a:lnTo>
                  <a:lnTo>
                    <a:pt x="584" y="423"/>
                  </a:lnTo>
                  <a:lnTo>
                    <a:pt x="581" y="423"/>
                  </a:lnTo>
                  <a:lnTo>
                    <a:pt x="580" y="423"/>
                  </a:lnTo>
                  <a:lnTo>
                    <a:pt x="580" y="422"/>
                  </a:lnTo>
                  <a:lnTo>
                    <a:pt x="579" y="418"/>
                  </a:lnTo>
                  <a:lnTo>
                    <a:pt x="578" y="417"/>
                  </a:lnTo>
                  <a:lnTo>
                    <a:pt x="576" y="416"/>
                  </a:lnTo>
                  <a:lnTo>
                    <a:pt x="571" y="417"/>
                  </a:lnTo>
                  <a:lnTo>
                    <a:pt x="568" y="416"/>
                  </a:lnTo>
                  <a:lnTo>
                    <a:pt x="564" y="413"/>
                  </a:lnTo>
                  <a:lnTo>
                    <a:pt x="563" y="413"/>
                  </a:lnTo>
                  <a:lnTo>
                    <a:pt x="557" y="413"/>
                  </a:lnTo>
                  <a:lnTo>
                    <a:pt x="556" y="416"/>
                  </a:lnTo>
                  <a:lnTo>
                    <a:pt x="557" y="420"/>
                  </a:lnTo>
                  <a:lnTo>
                    <a:pt x="555" y="427"/>
                  </a:lnTo>
                  <a:lnTo>
                    <a:pt x="564" y="431"/>
                  </a:lnTo>
                  <a:lnTo>
                    <a:pt x="570" y="432"/>
                  </a:lnTo>
                  <a:lnTo>
                    <a:pt x="572" y="434"/>
                  </a:lnTo>
                  <a:lnTo>
                    <a:pt x="573" y="437"/>
                  </a:lnTo>
                  <a:lnTo>
                    <a:pt x="575" y="441"/>
                  </a:lnTo>
                  <a:lnTo>
                    <a:pt x="576" y="445"/>
                  </a:lnTo>
                  <a:lnTo>
                    <a:pt x="576" y="450"/>
                  </a:lnTo>
                  <a:lnTo>
                    <a:pt x="575" y="459"/>
                  </a:lnTo>
                  <a:lnTo>
                    <a:pt x="574" y="462"/>
                  </a:lnTo>
                  <a:lnTo>
                    <a:pt x="568" y="467"/>
                  </a:lnTo>
                  <a:lnTo>
                    <a:pt x="567" y="472"/>
                  </a:lnTo>
                  <a:lnTo>
                    <a:pt x="568" y="473"/>
                  </a:lnTo>
                  <a:lnTo>
                    <a:pt x="573" y="479"/>
                  </a:lnTo>
                  <a:lnTo>
                    <a:pt x="575" y="483"/>
                  </a:lnTo>
                  <a:lnTo>
                    <a:pt x="576" y="485"/>
                  </a:lnTo>
                  <a:lnTo>
                    <a:pt x="576" y="487"/>
                  </a:lnTo>
                  <a:lnTo>
                    <a:pt x="576" y="488"/>
                  </a:lnTo>
                  <a:lnTo>
                    <a:pt x="579" y="493"/>
                  </a:lnTo>
                  <a:lnTo>
                    <a:pt x="580" y="495"/>
                  </a:lnTo>
                  <a:lnTo>
                    <a:pt x="581" y="497"/>
                  </a:lnTo>
                  <a:lnTo>
                    <a:pt x="581" y="502"/>
                  </a:lnTo>
                  <a:lnTo>
                    <a:pt x="580" y="512"/>
                  </a:lnTo>
                  <a:lnTo>
                    <a:pt x="581" y="516"/>
                  </a:lnTo>
                  <a:lnTo>
                    <a:pt x="582" y="518"/>
                  </a:lnTo>
                  <a:lnTo>
                    <a:pt x="585" y="517"/>
                  </a:lnTo>
                  <a:lnTo>
                    <a:pt x="587" y="516"/>
                  </a:lnTo>
                  <a:lnTo>
                    <a:pt x="590" y="516"/>
                  </a:lnTo>
                  <a:lnTo>
                    <a:pt x="589" y="517"/>
                  </a:lnTo>
                  <a:lnTo>
                    <a:pt x="589" y="518"/>
                  </a:lnTo>
                  <a:lnTo>
                    <a:pt x="589" y="520"/>
                  </a:lnTo>
                  <a:lnTo>
                    <a:pt x="592" y="522"/>
                  </a:lnTo>
                  <a:lnTo>
                    <a:pt x="597" y="527"/>
                  </a:lnTo>
                  <a:lnTo>
                    <a:pt x="600" y="529"/>
                  </a:lnTo>
                  <a:lnTo>
                    <a:pt x="602" y="524"/>
                  </a:lnTo>
                  <a:lnTo>
                    <a:pt x="604" y="524"/>
                  </a:lnTo>
                  <a:lnTo>
                    <a:pt x="606" y="530"/>
                  </a:lnTo>
                  <a:lnTo>
                    <a:pt x="606" y="532"/>
                  </a:lnTo>
                  <a:lnTo>
                    <a:pt x="602" y="532"/>
                  </a:lnTo>
                  <a:lnTo>
                    <a:pt x="604" y="537"/>
                  </a:lnTo>
                  <a:lnTo>
                    <a:pt x="606" y="540"/>
                  </a:lnTo>
                  <a:lnTo>
                    <a:pt x="612" y="544"/>
                  </a:lnTo>
                  <a:lnTo>
                    <a:pt x="611" y="545"/>
                  </a:lnTo>
                  <a:lnTo>
                    <a:pt x="610" y="545"/>
                  </a:lnTo>
                  <a:lnTo>
                    <a:pt x="609" y="547"/>
                  </a:lnTo>
                  <a:lnTo>
                    <a:pt x="612" y="550"/>
                  </a:lnTo>
                  <a:lnTo>
                    <a:pt x="615" y="561"/>
                  </a:lnTo>
                  <a:lnTo>
                    <a:pt x="618" y="565"/>
                  </a:lnTo>
                  <a:lnTo>
                    <a:pt x="620" y="559"/>
                  </a:lnTo>
                  <a:lnTo>
                    <a:pt x="624" y="559"/>
                  </a:lnTo>
                  <a:lnTo>
                    <a:pt x="629" y="562"/>
                  </a:lnTo>
                  <a:lnTo>
                    <a:pt x="633" y="563"/>
                  </a:lnTo>
                  <a:lnTo>
                    <a:pt x="633" y="565"/>
                  </a:lnTo>
                  <a:lnTo>
                    <a:pt x="626" y="563"/>
                  </a:lnTo>
                  <a:lnTo>
                    <a:pt x="622" y="563"/>
                  </a:lnTo>
                  <a:lnTo>
                    <a:pt x="621" y="566"/>
                  </a:lnTo>
                  <a:lnTo>
                    <a:pt x="621" y="571"/>
                  </a:lnTo>
                  <a:lnTo>
                    <a:pt x="622" y="577"/>
                  </a:lnTo>
                  <a:lnTo>
                    <a:pt x="623" y="583"/>
                  </a:lnTo>
                  <a:lnTo>
                    <a:pt x="625" y="587"/>
                  </a:lnTo>
                  <a:lnTo>
                    <a:pt x="626" y="586"/>
                  </a:lnTo>
                  <a:lnTo>
                    <a:pt x="626" y="585"/>
                  </a:lnTo>
                  <a:lnTo>
                    <a:pt x="629" y="587"/>
                  </a:lnTo>
                  <a:lnTo>
                    <a:pt x="625" y="590"/>
                  </a:lnTo>
                  <a:lnTo>
                    <a:pt x="624" y="592"/>
                  </a:lnTo>
                  <a:lnTo>
                    <a:pt x="622" y="596"/>
                  </a:lnTo>
                  <a:lnTo>
                    <a:pt x="621" y="600"/>
                  </a:lnTo>
                  <a:lnTo>
                    <a:pt x="621" y="603"/>
                  </a:lnTo>
                  <a:lnTo>
                    <a:pt x="622" y="605"/>
                  </a:lnTo>
                  <a:lnTo>
                    <a:pt x="625" y="606"/>
                  </a:lnTo>
                  <a:lnTo>
                    <a:pt x="624" y="609"/>
                  </a:lnTo>
                  <a:lnTo>
                    <a:pt x="624" y="612"/>
                  </a:lnTo>
                  <a:lnTo>
                    <a:pt x="624" y="619"/>
                  </a:lnTo>
                  <a:lnTo>
                    <a:pt x="624" y="621"/>
                  </a:lnTo>
                  <a:lnTo>
                    <a:pt x="626" y="624"/>
                  </a:lnTo>
                  <a:lnTo>
                    <a:pt x="627" y="626"/>
                  </a:lnTo>
                  <a:lnTo>
                    <a:pt x="627" y="625"/>
                  </a:lnTo>
                  <a:lnTo>
                    <a:pt x="629" y="620"/>
                  </a:lnTo>
                  <a:lnTo>
                    <a:pt x="633" y="618"/>
                  </a:lnTo>
                  <a:lnTo>
                    <a:pt x="637" y="618"/>
                  </a:lnTo>
                  <a:lnTo>
                    <a:pt x="641" y="620"/>
                  </a:lnTo>
                  <a:lnTo>
                    <a:pt x="641" y="622"/>
                  </a:lnTo>
                  <a:lnTo>
                    <a:pt x="636" y="620"/>
                  </a:lnTo>
                  <a:lnTo>
                    <a:pt x="633" y="621"/>
                  </a:lnTo>
                  <a:lnTo>
                    <a:pt x="632" y="625"/>
                  </a:lnTo>
                  <a:lnTo>
                    <a:pt x="630" y="643"/>
                  </a:lnTo>
                  <a:lnTo>
                    <a:pt x="631" y="644"/>
                  </a:lnTo>
                  <a:lnTo>
                    <a:pt x="633" y="645"/>
                  </a:lnTo>
                  <a:lnTo>
                    <a:pt x="634" y="647"/>
                  </a:lnTo>
                  <a:lnTo>
                    <a:pt x="634" y="649"/>
                  </a:lnTo>
                  <a:lnTo>
                    <a:pt x="633" y="653"/>
                  </a:lnTo>
                  <a:lnTo>
                    <a:pt x="631" y="650"/>
                  </a:lnTo>
                  <a:lnTo>
                    <a:pt x="630" y="653"/>
                  </a:lnTo>
                  <a:lnTo>
                    <a:pt x="628" y="667"/>
                  </a:lnTo>
                  <a:lnTo>
                    <a:pt x="627" y="671"/>
                  </a:lnTo>
                  <a:lnTo>
                    <a:pt x="625" y="673"/>
                  </a:lnTo>
                  <a:lnTo>
                    <a:pt x="622" y="675"/>
                  </a:lnTo>
                  <a:lnTo>
                    <a:pt x="622" y="677"/>
                  </a:lnTo>
                  <a:lnTo>
                    <a:pt x="627" y="678"/>
                  </a:lnTo>
                  <a:lnTo>
                    <a:pt x="629" y="683"/>
                  </a:lnTo>
                  <a:lnTo>
                    <a:pt x="630" y="690"/>
                  </a:lnTo>
                  <a:lnTo>
                    <a:pt x="630" y="698"/>
                  </a:lnTo>
                  <a:lnTo>
                    <a:pt x="632" y="705"/>
                  </a:lnTo>
                  <a:lnTo>
                    <a:pt x="639" y="711"/>
                  </a:lnTo>
                  <a:lnTo>
                    <a:pt x="641" y="718"/>
                  </a:lnTo>
                  <a:lnTo>
                    <a:pt x="642" y="720"/>
                  </a:lnTo>
                  <a:lnTo>
                    <a:pt x="644" y="722"/>
                  </a:lnTo>
                  <a:lnTo>
                    <a:pt x="651" y="724"/>
                  </a:lnTo>
                  <a:lnTo>
                    <a:pt x="652" y="725"/>
                  </a:lnTo>
                  <a:lnTo>
                    <a:pt x="653" y="727"/>
                  </a:lnTo>
                  <a:lnTo>
                    <a:pt x="653" y="728"/>
                  </a:lnTo>
                  <a:lnTo>
                    <a:pt x="654" y="730"/>
                  </a:lnTo>
                  <a:lnTo>
                    <a:pt x="655" y="729"/>
                  </a:lnTo>
                  <a:lnTo>
                    <a:pt x="656" y="728"/>
                  </a:lnTo>
                  <a:lnTo>
                    <a:pt x="656" y="728"/>
                  </a:lnTo>
                  <a:lnTo>
                    <a:pt x="663" y="728"/>
                  </a:lnTo>
                  <a:lnTo>
                    <a:pt x="667" y="730"/>
                  </a:lnTo>
                  <a:lnTo>
                    <a:pt x="671" y="736"/>
                  </a:lnTo>
                  <a:lnTo>
                    <a:pt x="663" y="733"/>
                  </a:lnTo>
                  <a:lnTo>
                    <a:pt x="642" y="738"/>
                  </a:lnTo>
                  <a:lnTo>
                    <a:pt x="627" y="736"/>
                  </a:lnTo>
                  <a:lnTo>
                    <a:pt x="625" y="736"/>
                  </a:lnTo>
                  <a:lnTo>
                    <a:pt x="624" y="736"/>
                  </a:lnTo>
                  <a:lnTo>
                    <a:pt x="614" y="742"/>
                  </a:lnTo>
                  <a:lnTo>
                    <a:pt x="599" y="744"/>
                  </a:lnTo>
                  <a:lnTo>
                    <a:pt x="585" y="744"/>
                  </a:lnTo>
                  <a:lnTo>
                    <a:pt x="576" y="741"/>
                  </a:lnTo>
                  <a:lnTo>
                    <a:pt x="572" y="736"/>
                  </a:lnTo>
                  <a:lnTo>
                    <a:pt x="572" y="729"/>
                  </a:lnTo>
                  <a:lnTo>
                    <a:pt x="577" y="722"/>
                  </a:lnTo>
                  <a:lnTo>
                    <a:pt x="575" y="719"/>
                  </a:lnTo>
                  <a:lnTo>
                    <a:pt x="575" y="718"/>
                  </a:lnTo>
                  <a:lnTo>
                    <a:pt x="575" y="717"/>
                  </a:lnTo>
                  <a:lnTo>
                    <a:pt x="575" y="715"/>
                  </a:lnTo>
                  <a:lnTo>
                    <a:pt x="555" y="719"/>
                  </a:lnTo>
                  <a:lnTo>
                    <a:pt x="557" y="722"/>
                  </a:lnTo>
                  <a:lnTo>
                    <a:pt x="549" y="722"/>
                  </a:lnTo>
                  <a:lnTo>
                    <a:pt x="548" y="722"/>
                  </a:lnTo>
                  <a:lnTo>
                    <a:pt x="547" y="725"/>
                  </a:lnTo>
                  <a:lnTo>
                    <a:pt x="547" y="727"/>
                  </a:lnTo>
                  <a:lnTo>
                    <a:pt x="546" y="728"/>
                  </a:lnTo>
                  <a:lnTo>
                    <a:pt x="543" y="728"/>
                  </a:lnTo>
                  <a:lnTo>
                    <a:pt x="541" y="731"/>
                  </a:lnTo>
                  <a:lnTo>
                    <a:pt x="540" y="733"/>
                  </a:lnTo>
                  <a:lnTo>
                    <a:pt x="539" y="736"/>
                  </a:lnTo>
                  <a:lnTo>
                    <a:pt x="541" y="739"/>
                  </a:lnTo>
                  <a:lnTo>
                    <a:pt x="545" y="748"/>
                  </a:lnTo>
                  <a:lnTo>
                    <a:pt x="546" y="750"/>
                  </a:lnTo>
                  <a:lnTo>
                    <a:pt x="549" y="750"/>
                  </a:lnTo>
                  <a:lnTo>
                    <a:pt x="551" y="751"/>
                  </a:lnTo>
                  <a:lnTo>
                    <a:pt x="552" y="752"/>
                  </a:lnTo>
                  <a:lnTo>
                    <a:pt x="554" y="756"/>
                  </a:lnTo>
                  <a:lnTo>
                    <a:pt x="552" y="754"/>
                  </a:lnTo>
                  <a:lnTo>
                    <a:pt x="551" y="753"/>
                  </a:lnTo>
                  <a:lnTo>
                    <a:pt x="550" y="752"/>
                  </a:lnTo>
                  <a:lnTo>
                    <a:pt x="549" y="752"/>
                  </a:lnTo>
                  <a:lnTo>
                    <a:pt x="549" y="756"/>
                  </a:lnTo>
                  <a:lnTo>
                    <a:pt x="552" y="762"/>
                  </a:lnTo>
                  <a:lnTo>
                    <a:pt x="551" y="764"/>
                  </a:lnTo>
                  <a:lnTo>
                    <a:pt x="557" y="768"/>
                  </a:lnTo>
                  <a:lnTo>
                    <a:pt x="551" y="772"/>
                  </a:lnTo>
                  <a:lnTo>
                    <a:pt x="549" y="774"/>
                  </a:lnTo>
                  <a:lnTo>
                    <a:pt x="549" y="767"/>
                  </a:lnTo>
                  <a:lnTo>
                    <a:pt x="548" y="763"/>
                  </a:lnTo>
                  <a:lnTo>
                    <a:pt x="543" y="756"/>
                  </a:lnTo>
                  <a:lnTo>
                    <a:pt x="544" y="755"/>
                  </a:lnTo>
                  <a:lnTo>
                    <a:pt x="545" y="752"/>
                  </a:lnTo>
                  <a:lnTo>
                    <a:pt x="542" y="751"/>
                  </a:lnTo>
                  <a:lnTo>
                    <a:pt x="540" y="749"/>
                  </a:lnTo>
                  <a:lnTo>
                    <a:pt x="539" y="746"/>
                  </a:lnTo>
                  <a:lnTo>
                    <a:pt x="539" y="743"/>
                  </a:lnTo>
                  <a:lnTo>
                    <a:pt x="535" y="735"/>
                  </a:lnTo>
                  <a:lnTo>
                    <a:pt x="534" y="734"/>
                  </a:lnTo>
                  <a:lnTo>
                    <a:pt x="525" y="735"/>
                  </a:lnTo>
                  <a:lnTo>
                    <a:pt x="516" y="738"/>
                  </a:lnTo>
                  <a:lnTo>
                    <a:pt x="518" y="742"/>
                  </a:lnTo>
                  <a:lnTo>
                    <a:pt x="519" y="744"/>
                  </a:lnTo>
                  <a:lnTo>
                    <a:pt x="520" y="746"/>
                  </a:lnTo>
                  <a:lnTo>
                    <a:pt x="518" y="743"/>
                  </a:lnTo>
                  <a:lnTo>
                    <a:pt x="516" y="743"/>
                  </a:lnTo>
                  <a:lnTo>
                    <a:pt x="513" y="745"/>
                  </a:lnTo>
                  <a:lnTo>
                    <a:pt x="511" y="748"/>
                  </a:lnTo>
                  <a:lnTo>
                    <a:pt x="513" y="749"/>
                  </a:lnTo>
                  <a:lnTo>
                    <a:pt x="514" y="750"/>
                  </a:lnTo>
                  <a:lnTo>
                    <a:pt x="514" y="752"/>
                  </a:lnTo>
                  <a:lnTo>
                    <a:pt x="511" y="754"/>
                  </a:lnTo>
                  <a:lnTo>
                    <a:pt x="509" y="752"/>
                  </a:lnTo>
                  <a:lnTo>
                    <a:pt x="508" y="748"/>
                  </a:lnTo>
                  <a:lnTo>
                    <a:pt x="507" y="744"/>
                  </a:lnTo>
                  <a:lnTo>
                    <a:pt x="507" y="747"/>
                  </a:lnTo>
                  <a:lnTo>
                    <a:pt x="507" y="750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503" y="751"/>
                  </a:lnTo>
                  <a:lnTo>
                    <a:pt x="502" y="747"/>
                  </a:lnTo>
                  <a:lnTo>
                    <a:pt x="501" y="745"/>
                  </a:lnTo>
                  <a:lnTo>
                    <a:pt x="498" y="744"/>
                  </a:lnTo>
                  <a:lnTo>
                    <a:pt x="498" y="742"/>
                  </a:lnTo>
                  <a:lnTo>
                    <a:pt x="497" y="735"/>
                  </a:lnTo>
                  <a:lnTo>
                    <a:pt x="496" y="734"/>
                  </a:lnTo>
                  <a:lnTo>
                    <a:pt x="491" y="736"/>
                  </a:lnTo>
                  <a:lnTo>
                    <a:pt x="487" y="740"/>
                  </a:lnTo>
                  <a:lnTo>
                    <a:pt x="484" y="742"/>
                  </a:lnTo>
                  <a:lnTo>
                    <a:pt x="480" y="740"/>
                  </a:lnTo>
                  <a:lnTo>
                    <a:pt x="486" y="734"/>
                  </a:lnTo>
                  <a:lnTo>
                    <a:pt x="487" y="732"/>
                  </a:lnTo>
                  <a:lnTo>
                    <a:pt x="487" y="730"/>
                  </a:lnTo>
                  <a:lnTo>
                    <a:pt x="488" y="729"/>
                  </a:lnTo>
                  <a:lnTo>
                    <a:pt x="490" y="728"/>
                  </a:lnTo>
                  <a:lnTo>
                    <a:pt x="490" y="725"/>
                  </a:lnTo>
                  <a:lnTo>
                    <a:pt x="487" y="726"/>
                  </a:lnTo>
                  <a:lnTo>
                    <a:pt x="485" y="725"/>
                  </a:lnTo>
                  <a:lnTo>
                    <a:pt x="484" y="723"/>
                  </a:lnTo>
                  <a:lnTo>
                    <a:pt x="483" y="719"/>
                  </a:lnTo>
                  <a:lnTo>
                    <a:pt x="480" y="725"/>
                  </a:lnTo>
                  <a:lnTo>
                    <a:pt x="475" y="730"/>
                  </a:lnTo>
                  <a:lnTo>
                    <a:pt x="469" y="734"/>
                  </a:lnTo>
                  <a:lnTo>
                    <a:pt x="464" y="736"/>
                  </a:lnTo>
                  <a:lnTo>
                    <a:pt x="462" y="732"/>
                  </a:lnTo>
                  <a:lnTo>
                    <a:pt x="458" y="731"/>
                  </a:lnTo>
                  <a:lnTo>
                    <a:pt x="449" y="734"/>
                  </a:lnTo>
                  <a:lnTo>
                    <a:pt x="453" y="735"/>
                  </a:lnTo>
                  <a:lnTo>
                    <a:pt x="455" y="736"/>
                  </a:lnTo>
                  <a:lnTo>
                    <a:pt x="455" y="738"/>
                  </a:lnTo>
                  <a:lnTo>
                    <a:pt x="452" y="741"/>
                  </a:lnTo>
                  <a:lnTo>
                    <a:pt x="439" y="749"/>
                  </a:lnTo>
                  <a:lnTo>
                    <a:pt x="435" y="750"/>
                  </a:lnTo>
                  <a:lnTo>
                    <a:pt x="433" y="752"/>
                  </a:lnTo>
                  <a:lnTo>
                    <a:pt x="432" y="754"/>
                  </a:lnTo>
                  <a:lnTo>
                    <a:pt x="427" y="761"/>
                  </a:lnTo>
                  <a:lnTo>
                    <a:pt x="423" y="765"/>
                  </a:lnTo>
                  <a:lnTo>
                    <a:pt x="420" y="766"/>
                  </a:lnTo>
                  <a:lnTo>
                    <a:pt x="412" y="766"/>
                  </a:lnTo>
                  <a:lnTo>
                    <a:pt x="412" y="768"/>
                  </a:lnTo>
                  <a:lnTo>
                    <a:pt x="412" y="772"/>
                  </a:lnTo>
                  <a:lnTo>
                    <a:pt x="411" y="775"/>
                  </a:lnTo>
                  <a:lnTo>
                    <a:pt x="408" y="773"/>
                  </a:lnTo>
                  <a:lnTo>
                    <a:pt x="407" y="771"/>
                  </a:lnTo>
                  <a:lnTo>
                    <a:pt x="405" y="769"/>
                  </a:lnTo>
                  <a:lnTo>
                    <a:pt x="403" y="768"/>
                  </a:lnTo>
                  <a:lnTo>
                    <a:pt x="401" y="768"/>
                  </a:lnTo>
                  <a:lnTo>
                    <a:pt x="403" y="766"/>
                  </a:lnTo>
                  <a:lnTo>
                    <a:pt x="404" y="765"/>
                  </a:lnTo>
                  <a:lnTo>
                    <a:pt x="404" y="763"/>
                  </a:lnTo>
                  <a:lnTo>
                    <a:pt x="405" y="760"/>
                  </a:lnTo>
                  <a:lnTo>
                    <a:pt x="394" y="754"/>
                  </a:lnTo>
                  <a:lnTo>
                    <a:pt x="389" y="751"/>
                  </a:lnTo>
                  <a:lnTo>
                    <a:pt x="387" y="750"/>
                  </a:lnTo>
                  <a:lnTo>
                    <a:pt x="386" y="749"/>
                  </a:lnTo>
                  <a:lnTo>
                    <a:pt x="385" y="747"/>
                  </a:lnTo>
                  <a:lnTo>
                    <a:pt x="385" y="745"/>
                  </a:lnTo>
                  <a:lnTo>
                    <a:pt x="386" y="744"/>
                  </a:lnTo>
                  <a:lnTo>
                    <a:pt x="386" y="742"/>
                  </a:lnTo>
                  <a:lnTo>
                    <a:pt x="385" y="740"/>
                  </a:lnTo>
                  <a:lnTo>
                    <a:pt x="383" y="731"/>
                  </a:lnTo>
                  <a:lnTo>
                    <a:pt x="370" y="720"/>
                  </a:lnTo>
                  <a:lnTo>
                    <a:pt x="369" y="717"/>
                  </a:lnTo>
                  <a:lnTo>
                    <a:pt x="366" y="714"/>
                  </a:lnTo>
                  <a:lnTo>
                    <a:pt x="362" y="711"/>
                  </a:lnTo>
                  <a:lnTo>
                    <a:pt x="359" y="709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2" y="705"/>
                  </a:lnTo>
                  <a:lnTo>
                    <a:pt x="362" y="703"/>
                  </a:lnTo>
                  <a:lnTo>
                    <a:pt x="362" y="701"/>
                  </a:lnTo>
                  <a:lnTo>
                    <a:pt x="362" y="699"/>
                  </a:lnTo>
                  <a:lnTo>
                    <a:pt x="358" y="697"/>
                  </a:lnTo>
                  <a:lnTo>
                    <a:pt x="348" y="697"/>
                  </a:lnTo>
                  <a:lnTo>
                    <a:pt x="343" y="695"/>
                  </a:lnTo>
                  <a:lnTo>
                    <a:pt x="341" y="693"/>
                  </a:lnTo>
                  <a:lnTo>
                    <a:pt x="341" y="691"/>
                  </a:lnTo>
                  <a:lnTo>
                    <a:pt x="344" y="688"/>
                  </a:lnTo>
                  <a:lnTo>
                    <a:pt x="346" y="688"/>
                  </a:lnTo>
                  <a:lnTo>
                    <a:pt x="347" y="687"/>
                  </a:lnTo>
                  <a:lnTo>
                    <a:pt x="347" y="686"/>
                  </a:lnTo>
                  <a:lnTo>
                    <a:pt x="347" y="685"/>
                  </a:lnTo>
                  <a:lnTo>
                    <a:pt x="347" y="685"/>
                  </a:lnTo>
                  <a:lnTo>
                    <a:pt x="346" y="685"/>
                  </a:lnTo>
                  <a:lnTo>
                    <a:pt x="347" y="683"/>
                  </a:lnTo>
                  <a:lnTo>
                    <a:pt x="345" y="681"/>
                  </a:lnTo>
                  <a:lnTo>
                    <a:pt x="343" y="681"/>
                  </a:lnTo>
                  <a:lnTo>
                    <a:pt x="341" y="681"/>
                  </a:lnTo>
                  <a:lnTo>
                    <a:pt x="339" y="683"/>
                  </a:lnTo>
                  <a:lnTo>
                    <a:pt x="336" y="682"/>
                  </a:lnTo>
                  <a:lnTo>
                    <a:pt x="332" y="688"/>
                  </a:lnTo>
                  <a:lnTo>
                    <a:pt x="326" y="701"/>
                  </a:lnTo>
                  <a:lnTo>
                    <a:pt x="324" y="701"/>
                  </a:lnTo>
                  <a:lnTo>
                    <a:pt x="324" y="699"/>
                  </a:lnTo>
                  <a:lnTo>
                    <a:pt x="329" y="693"/>
                  </a:lnTo>
                  <a:lnTo>
                    <a:pt x="330" y="691"/>
                  </a:lnTo>
                  <a:lnTo>
                    <a:pt x="332" y="683"/>
                  </a:lnTo>
                  <a:lnTo>
                    <a:pt x="334" y="681"/>
                  </a:lnTo>
                  <a:lnTo>
                    <a:pt x="331" y="679"/>
                  </a:lnTo>
                  <a:lnTo>
                    <a:pt x="331" y="677"/>
                  </a:lnTo>
                  <a:lnTo>
                    <a:pt x="333" y="674"/>
                  </a:lnTo>
                  <a:lnTo>
                    <a:pt x="332" y="671"/>
                  </a:lnTo>
                  <a:lnTo>
                    <a:pt x="331" y="668"/>
                  </a:lnTo>
                  <a:lnTo>
                    <a:pt x="329" y="667"/>
                  </a:lnTo>
                  <a:lnTo>
                    <a:pt x="326" y="667"/>
                  </a:lnTo>
                  <a:lnTo>
                    <a:pt x="323" y="672"/>
                  </a:lnTo>
                  <a:lnTo>
                    <a:pt x="321" y="671"/>
                  </a:lnTo>
                  <a:lnTo>
                    <a:pt x="319" y="673"/>
                  </a:lnTo>
                  <a:lnTo>
                    <a:pt x="314" y="677"/>
                  </a:lnTo>
                  <a:lnTo>
                    <a:pt x="308" y="684"/>
                  </a:lnTo>
                  <a:lnTo>
                    <a:pt x="307" y="687"/>
                  </a:lnTo>
                  <a:lnTo>
                    <a:pt x="306" y="691"/>
                  </a:lnTo>
                  <a:lnTo>
                    <a:pt x="305" y="689"/>
                  </a:lnTo>
                  <a:lnTo>
                    <a:pt x="305" y="688"/>
                  </a:lnTo>
                  <a:lnTo>
                    <a:pt x="304" y="687"/>
                  </a:lnTo>
                  <a:lnTo>
                    <a:pt x="307" y="684"/>
                  </a:lnTo>
                  <a:lnTo>
                    <a:pt x="308" y="679"/>
                  </a:lnTo>
                  <a:lnTo>
                    <a:pt x="309" y="673"/>
                  </a:lnTo>
                  <a:lnTo>
                    <a:pt x="307" y="669"/>
                  </a:lnTo>
                  <a:lnTo>
                    <a:pt x="304" y="668"/>
                  </a:lnTo>
                  <a:lnTo>
                    <a:pt x="298" y="675"/>
                  </a:lnTo>
                  <a:lnTo>
                    <a:pt x="296" y="675"/>
                  </a:lnTo>
                  <a:lnTo>
                    <a:pt x="295" y="675"/>
                  </a:lnTo>
                  <a:lnTo>
                    <a:pt x="293" y="677"/>
                  </a:lnTo>
                  <a:lnTo>
                    <a:pt x="276" y="683"/>
                  </a:lnTo>
                  <a:lnTo>
                    <a:pt x="275" y="684"/>
                  </a:lnTo>
                  <a:lnTo>
                    <a:pt x="273" y="686"/>
                  </a:lnTo>
                  <a:lnTo>
                    <a:pt x="271" y="687"/>
                  </a:lnTo>
                  <a:lnTo>
                    <a:pt x="269" y="687"/>
                  </a:lnTo>
                  <a:lnTo>
                    <a:pt x="264" y="687"/>
                  </a:lnTo>
                  <a:lnTo>
                    <a:pt x="265" y="686"/>
                  </a:lnTo>
                  <a:lnTo>
                    <a:pt x="265" y="685"/>
                  </a:lnTo>
                  <a:lnTo>
                    <a:pt x="266" y="684"/>
                  </a:lnTo>
                  <a:lnTo>
                    <a:pt x="267" y="683"/>
                  </a:lnTo>
                  <a:lnTo>
                    <a:pt x="264" y="683"/>
                  </a:lnTo>
                  <a:lnTo>
                    <a:pt x="258" y="679"/>
                  </a:lnTo>
                  <a:lnTo>
                    <a:pt x="251" y="678"/>
                  </a:lnTo>
                  <a:lnTo>
                    <a:pt x="249" y="677"/>
                  </a:lnTo>
                  <a:lnTo>
                    <a:pt x="248" y="677"/>
                  </a:lnTo>
                  <a:lnTo>
                    <a:pt x="247" y="679"/>
                  </a:lnTo>
                  <a:lnTo>
                    <a:pt x="243" y="687"/>
                  </a:lnTo>
                  <a:lnTo>
                    <a:pt x="237" y="690"/>
                  </a:lnTo>
                  <a:lnTo>
                    <a:pt x="235" y="692"/>
                  </a:lnTo>
                  <a:lnTo>
                    <a:pt x="236" y="697"/>
                  </a:lnTo>
                  <a:lnTo>
                    <a:pt x="243" y="706"/>
                  </a:lnTo>
                  <a:lnTo>
                    <a:pt x="246" y="707"/>
                  </a:lnTo>
                  <a:lnTo>
                    <a:pt x="236" y="709"/>
                  </a:lnTo>
                  <a:lnTo>
                    <a:pt x="235" y="711"/>
                  </a:lnTo>
                  <a:lnTo>
                    <a:pt x="236" y="716"/>
                  </a:lnTo>
                  <a:lnTo>
                    <a:pt x="238" y="722"/>
                  </a:lnTo>
                  <a:lnTo>
                    <a:pt x="235" y="724"/>
                  </a:lnTo>
                  <a:lnTo>
                    <a:pt x="229" y="724"/>
                  </a:lnTo>
                  <a:lnTo>
                    <a:pt x="224" y="723"/>
                  </a:lnTo>
                  <a:lnTo>
                    <a:pt x="224" y="718"/>
                  </a:lnTo>
                  <a:lnTo>
                    <a:pt x="217" y="719"/>
                  </a:lnTo>
                  <a:lnTo>
                    <a:pt x="215" y="719"/>
                  </a:lnTo>
                  <a:lnTo>
                    <a:pt x="213" y="718"/>
                  </a:lnTo>
                  <a:lnTo>
                    <a:pt x="208" y="714"/>
                  </a:lnTo>
                  <a:lnTo>
                    <a:pt x="206" y="713"/>
                  </a:lnTo>
                  <a:lnTo>
                    <a:pt x="197" y="714"/>
                  </a:lnTo>
                  <a:lnTo>
                    <a:pt x="193" y="713"/>
                  </a:lnTo>
                  <a:lnTo>
                    <a:pt x="191" y="709"/>
                  </a:lnTo>
                  <a:lnTo>
                    <a:pt x="191" y="711"/>
                  </a:lnTo>
                  <a:lnTo>
                    <a:pt x="191" y="713"/>
                  </a:lnTo>
                  <a:lnTo>
                    <a:pt x="190" y="714"/>
                  </a:lnTo>
                  <a:lnTo>
                    <a:pt x="189" y="715"/>
                  </a:lnTo>
                  <a:lnTo>
                    <a:pt x="187" y="714"/>
                  </a:lnTo>
                  <a:lnTo>
                    <a:pt x="185" y="717"/>
                  </a:lnTo>
                  <a:lnTo>
                    <a:pt x="185" y="722"/>
                  </a:lnTo>
                  <a:lnTo>
                    <a:pt x="185" y="728"/>
                  </a:lnTo>
                  <a:lnTo>
                    <a:pt x="184" y="726"/>
                  </a:lnTo>
                  <a:lnTo>
                    <a:pt x="183" y="725"/>
                  </a:lnTo>
                  <a:lnTo>
                    <a:pt x="183" y="723"/>
                  </a:lnTo>
                  <a:lnTo>
                    <a:pt x="181" y="723"/>
                  </a:lnTo>
                  <a:lnTo>
                    <a:pt x="182" y="729"/>
                  </a:lnTo>
                  <a:lnTo>
                    <a:pt x="183" y="732"/>
                  </a:lnTo>
                  <a:lnTo>
                    <a:pt x="184" y="734"/>
                  </a:lnTo>
                  <a:lnTo>
                    <a:pt x="183" y="736"/>
                  </a:lnTo>
                  <a:lnTo>
                    <a:pt x="184" y="738"/>
                  </a:lnTo>
                  <a:lnTo>
                    <a:pt x="183" y="740"/>
                  </a:lnTo>
                  <a:lnTo>
                    <a:pt x="180" y="736"/>
                  </a:lnTo>
                  <a:lnTo>
                    <a:pt x="174" y="733"/>
                  </a:lnTo>
                  <a:lnTo>
                    <a:pt x="172" y="729"/>
                  </a:lnTo>
                  <a:lnTo>
                    <a:pt x="172" y="728"/>
                  </a:lnTo>
                  <a:lnTo>
                    <a:pt x="173" y="727"/>
                  </a:lnTo>
                  <a:lnTo>
                    <a:pt x="175" y="725"/>
                  </a:lnTo>
                  <a:lnTo>
                    <a:pt x="171" y="724"/>
                  </a:lnTo>
                  <a:lnTo>
                    <a:pt x="168" y="726"/>
                  </a:lnTo>
                  <a:lnTo>
                    <a:pt x="162" y="731"/>
                  </a:lnTo>
                  <a:lnTo>
                    <a:pt x="163" y="728"/>
                  </a:lnTo>
                  <a:lnTo>
                    <a:pt x="163" y="725"/>
                  </a:lnTo>
                  <a:lnTo>
                    <a:pt x="162" y="723"/>
                  </a:lnTo>
                  <a:lnTo>
                    <a:pt x="160" y="722"/>
                  </a:lnTo>
                  <a:lnTo>
                    <a:pt x="160" y="719"/>
                  </a:lnTo>
                  <a:lnTo>
                    <a:pt x="161" y="719"/>
                  </a:lnTo>
                  <a:lnTo>
                    <a:pt x="161" y="718"/>
                  </a:lnTo>
                  <a:lnTo>
                    <a:pt x="159" y="717"/>
                  </a:lnTo>
                  <a:lnTo>
                    <a:pt x="159" y="715"/>
                  </a:lnTo>
                  <a:lnTo>
                    <a:pt x="159" y="713"/>
                  </a:lnTo>
                  <a:lnTo>
                    <a:pt x="160" y="710"/>
                  </a:lnTo>
                  <a:lnTo>
                    <a:pt x="159" y="709"/>
                  </a:lnTo>
                  <a:lnTo>
                    <a:pt x="152" y="711"/>
                  </a:lnTo>
                  <a:lnTo>
                    <a:pt x="148" y="714"/>
                  </a:lnTo>
                  <a:lnTo>
                    <a:pt x="145" y="715"/>
                  </a:lnTo>
                  <a:lnTo>
                    <a:pt x="142" y="715"/>
                  </a:lnTo>
                  <a:lnTo>
                    <a:pt x="143" y="718"/>
                  </a:lnTo>
                  <a:lnTo>
                    <a:pt x="143" y="720"/>
                  </a:lnTo>
                  <a:lnTo>
                    <a:pt x="142" y="722"/>
                  </a:lnTo>
                  <a:lnTo>
                    <a:pt x="141" y="723"/>
                  </a:lnTo>
                  <a:lnTo>
                    <a:pt x="140" y="723"/>
                  </a:lnTo>
                  <a:lnTo>
                    <a:pt x="139" y="721"/>
                  </a:lnTo>
                  <a:lnTo>
                    <a:pt x="138" y="720"/>
                  </a:lnTo>
                  <a:lnTo>
                    <a:pt x="137" y="720"/>
                  </a:lnTo>
                  <a:lnTo>
                    <a:pt x="136" y="722"/>
                  </a:lnTo>
                  <a:lnTo>
                    <a:pt x="132" y="720"/>
                  </a:lnTo>
                  <a:lnTo>
                    <a:pt x="128" y="719"/>
                  </a:lnTo>
                  <a:lnTo>
                    <a:pt x="123" y="720"/>
                  </a:lnTo>
                  <a:lnTo>
                    <a:pt x="119" y="722"/>
                  </a:lnTo>
                  <a:lnTo>
                    <a:pt x="116" y="724"/>
                  </a:lnTo>
                  <a:lnTo>
                    <a:pt x="113" y="727"/>
                  </a:lnTo>
                  <a:lnTo>
                    <a:pt x="112" y="730"/>
                  </a:lnTo>
                  <a:lnTo>
                    <a:pt x="116" y="731"/>
                  </a:lnTo>
                  <a:lnTo>
                    <a:pt x="116" y="734"/>
                  </a:lnTo>
                  <a:lnTo>
                    <a:pt x="113" y="734"/>
                  </a:lnTo>
                  <a:lnTo>
                    <a:pt x="109" y="732"/>
                  </a:lnTo>
                  <a:lnTo>
                    <a:pt x="106" y="731"/>
                  </a:lnTo>
                  <a:lnTo>
                    <a:pt x="104" y="732"/>
                  </a:lnTo>
                  <a:lnTo>
                    <a:pt x="98" y="736"/>
                  </a:lnTo>
                  <a:lnTo>
                    <a:pt x="94" y="736"/>
                  </a:lnTo>
                  <a:lnTo>
                    <a:pt x="95" y="730"/>
                  </a:lnTo>
                  <a:lnTo>
                    <a:pt x="91" y="725"/>
                  </a:lnTo>
                  <a:lnTo>
                    <a:pt x="86" y="725"/>
                  </a:lnTo>
                  <a:lnTo>
                    <a:pt x="81" y="727"/>
                  </a:lnTo>
                  <a:lnTo>
                    <a:pt x="76" y="730"/>
                  </a:lnTo>
                  <a:lnTo>
                    <a:pt x="70" y="731"/>
                  </a:lnTo>
                  <a:lnTo>
                    <a:pt x="70" y="734"/>
                  </a:lnTo>
                  <a:lnTo>
                    <a:pt x="71" y="734"/>
                  </a:lnTo>
                  <a:lnTo>
                    <a:pt x="74" y="736"/>
                  </a:lnTo>
                  <a:lnTo>
                    <a:pt x="69" y="736"/>
                  </a:lnTo>
                  <a:lnTo>
                    <a:pt x="63" y="739"/>
                  </a:lnTo>
                  <a:lnTo>
                    <a:pt x="59" y="740"/>
                  </a:lnTo>
                  <a:lnTo>
                    <a:pt x="43" y="740"/>
                  </a:lnTo>
                  <a:lnTo>
                    <a:pt x="43" y="742"/>
                  </a:lnTo>
                  <a:lnTo>
                    <a:pt x="45" y="743"/>
                  </a:lnTo>
                  <a:lnTo>
                    <a:pt x="45" y="744"/>
                  </a:lnTo>
                  <a:lnTo>
                    <a:pt x="45" y="745"/>
                  </a:lnTo>
                  <a:lnTo>
                    <a:pt x="45" y="746"/>
                  </a:lnTo>
                  <a:lnTo>
                    <a:pt x="50" y="748"/>
                  </a:lnTo>
                  <a:lnTo>
                    <a:pt x="46" y="748"/>
                  </a:lnTo>
                  <a:lnTo>
                    <a:pt x="37" y="746"/>
                  </a:lnTo>
                  <a:lnTo>
                    <a:pt x="35" y="747"/>
                  </a:lnTo>
                  <a:lnTo>
                    <a:pt x="36" y="752"/>
                  </a:lnTo>
                  <a:lnTo>
                    <a:pt x="41" y="758"/>
                  </a:lnTo>
                  <a:lnTo>
                    <a:pt x="38" y="758"/>
                  </a:lnTo>
                  <a:lnTo>
                    <a:pt x="32" y="755"/>
                  </a:lnTo>
                  <a:lnTo>
                    <a:pt x="28" y="754"/>
                  </a:lnTo>
                  <a:lnTo>
                    <a:pt x="22" y="754"/>
                  </a:lnTo>
                  <a:lnTo>
                    <a:pt x="18" y="756"/>
                  </a:lnTo>
                  <a:lnTo>
                    <a:pt x="15" y="758"/>
                  </a:lnTo>
                  <a:lnTo>
                    <a:pt x="17" y="760"/>
                  </a:lnTo>
                  <a:lnTo>
                    <a:pt x="14" y="759"/>
                  </a:lnTo>
                  <a:lnTo>
                    <a:pt x="12" y="758"/>
                  </a:lnTo>
                  <a:lnTo>
                    <a:pt x="9" y="763"/>
                  </a:lnTo>
                  <a:lnTo>
                    <a:pt x="4" y="772"/>
                  </a:lnTo>
                  <a:lnTo>
                    <a:pt x="2" y="780"/>
                  </a:lnTo>
                  <a:lnTo>
                    <a:pt x="7" y="784"/>
                  </a:lnTo>
                  <a:lnTo>
                    <a:pt x="7" y="786"/>
                  </a:lnTo>
                  <a:lnTo>
                    <a:pt x="3" y="787"/>
                  </a:lnTo>
                  <a:lnTo>
                    <a:pt x="1" y="791"/>
                  </a:lnTo>
                  <a:lnTo>
                    <a:pt x="0" y="797"/>
                  </a:lnTo>
                  <a:lnTo>
                    <a:pt x="0" y="802"/>
                  </a:lnTo>
                  <a:lnTo>
                    <a:pt x="4" y="810"/>
                  </a:lnTo>
                  <a:lnTo>
                    <a:pt x="4" y="814"/>
                  </a:lnTo>
                  <a:lnTo>
                    <a:pt x="0" y="814"/>
                  </a:lnTo>
                  <a:lnTo>
                    <a:pt x="2" y="820"/>
                  </a:lnTo>
                  <a:lnTo>
                    <a:pt x="3" y="823"/>
                  </a:lnTo>
                  <a:lnTo>
                    <a:pt x="6" y="824"/>
                  </a:lnTo>
                  <a:lnTo>
                    <a:pt x="16" y="824"/>
                  </a:lnTo>
                  <a:lnTo>
                    <a:pt x="18" y="823"/>
                  </a:lnTo>
                  <a:lnTo>
                    <a:pt x="18" y="821"/>
                  </a:lnTo>
                  <a:lnTo>
                    <a:pt x="18" y="819"/>
                  </a:lnTo>
                  <a:lnTo>
                    <a:pt x="19" y="818"/>
                  </a:lnTo>
                  <a:lnTo>
                    <a:pt x="22" y="819"/>
                  </a:lnTo>
                  <a:lnTo>
                    <a:pt x="29" y="822"/>
                  </a:lnTo>
                  <a:lnTo>
                    <a:pt x="33" y="822"/>
                  </a:lnTo>
                  <a:lnTo>
                    <a:pt x="36" y="822"/>
                  </a:lnTo>
                  <a:lnTo>
                    <a:pt x="42" y="819"/>
                  </a:lnTo>
                  <a:lnTo>
                    <a:pt x="52" y="817"/>
                  </a:lnTo>
                  <a:lnTo>
                    <a:pt x="64" y="809"/>
                  </a:lnTo>
                  <a:lnTo>
                    <a:pt x="70" y="806"/>
                  </a:lnTo>
                  <a:lnTo>
                    <a:pt x="83" y="804"/>
                  </a:lnTo>
                  <a:lnTo>
                    <a:pt x="87" y="802"/>
                  </a:lnTo>
                  <a:lnTo>
                    <a:pt x="93" y="799"/>
                  </a:lnTo>
                  <a:lnTo>
                    <a:pt x="97" y="798"/>
                  </a:lnTo>
                  <a:lnTo>
                    <a:pt x="78" y="809"/>
                  </a:lnTo>
                  <a:lnTo>
                    <a:pt x="76" y="811"/>
                  </a:lnTo>
                  <a:lnTo>
                    <a:pt x="65" y="824"/>
                  </a:lnTo>
                  <a:lnTo>
                    <a:pt x="65" y="826"/>
                  </a:lnTo>
                  <a:lnTo>
                    <a:pt x="68" y="826"/>
                  </a:lnTo>
                  <a:lnTo>
                    <a:pt x="70" y="825"/>
                  </a:lnTo>
                  <a:lnTo>
                    <a:pt x="73" y="824"/>
                  </a:lnTo>
                  <a:lnTo>
                    <a:pt x="74" y="822"/>
                  </a:lnTo>
                  <a:lnTo>
                    <a:pt x="76" y="824"/>
                  </a:lnTo>
                  <a:lnTo>
                    <a:pt x="75" y="825"/>
                  </a:lnTo>
                  <a:lnTo>
                    <a:pt x="75" y="825"/>
                  </a:lnTo>
                  <a:lnTo>
                    <a:pt x="74" y="826"/>
                  </a:lnTo>
                  <a:lnTo>
                    <a:pt x="79" y="825"/>
                  </a:lnTo>
                  <a:lnTo>
                    <a:pt x="85" y="821"/>
                  </a:lnTo>
                  <a:lnTo>
                    <a:pt x="88" y="822"/>
                  </a:lnTo>
                  <a:lnTo>
                    <a:pt x="88" y="821"/>
                  </a:lnTo>
                  <a:lnTo>
                    <a:pt x="90" y="820"/>
                  </a:lnTo>
                  <a:lnTo>
                    <a:pt x="90" y="818"/>
                  </a:lnTo>
                  <a:lnTo>
                    <a:pt x="92" y="818"/>
                  </a:lnTo>
                  <a:lnTo>
                    <a:pt x="92" y="820"/>
                  </a:lnTo>
                  <a:lnTo>
                    <a:pt x="90" y="820"/>
                  </a:lnTo>
                  <a:lnTo>
                    <a:pt x="90" y="822"/>
                  </a:lnTo>
                  <a:lnTo>
                    <a:pt x="93" y="821"/>
                  </a:lnTo>
                  <a:lnTo>
                    <a:pt x="98" y="818"/>
                  </a:lnTo>
                  <a:lnTo>
                    <a:pt x="101" y="818"/>
                  </a:lnTo>
                  <a:lnTo>
                    <a:pt x="97" y="822"/>
                  </a:lnTo>
                  <a:lnTo>
                    <a:pt x="95" y="824"/>
                  </a:lnTo>
                  <a:lnTo>
                    <a:pt x="94" y="825"/>
                  </a:lnTo>
                  <a:lnTo>
                    <a:pt x="94" y="826"/>
                  </a:lnTo>
                  <a:lnTo>
                    <a:pt x="93" y="827"/>
                  </a:lnTo>
                  <a:lnTo>
                    <a:pt x="92" y="827"/>
                  </a:lnTo>
                  <a:lnTo>
                    <a:pt x="90" y="830"/>
                  </a:lnTo>
                  <a:lnTo>
                    <a:pt x="99" y="830"/>
                  </a:lnTo>
                  <a:lnTo>
                    <a:pt x="100" y="829"/>
                  </a:lnTo>
                  <a:lnTo>
                    <a:pt x="101" y="832"/>
                  </a:lnTo>
                  <a:lnTo>
                    <a:pt x="103" y="833"/>
                  </a:lnTo>
                  <a:lnTo>
                    <a:pt x="106" y="832"/>
                  </a:lnTo>
                  <a:lnTo>
                    <a:pt x="108" y="830"/>
                  </a:lnTo>
                  <a:lnTo>
                    <a:pt x="109" y="834"/>
                  </a:lnTo>
                  <a:lnTo>
                    <a:pt x="111" y="835"/>
                  </a:lnTo>
                  <a:lnTo>
                    <a:pt x="117" y="834"/>
                  </a:lnTo>
                  <a:lnTo>
                    <a:pt x="117" y="836"/>
                  </a:lnTo>
                  <a:lnTo>
                    <a:pt x="101" y="840"/>
                  </a:lnTo>
                  <a:lnTo>
                    <a:pt x="97" y="838"/>
                  </a:lnTo>
                  <a:lnTo>
                    <a:pt x="100" y="838"/>
                  </a:lnTo>
                  <a:lnTo>
                    <a:pt x="101" y="838"/>
                  </a:lnTo>
                  <a:lnTo>
                    <a:pt x="102" y="836"/>
                  </a:lnTo>
                  <a:lnTo>
                    <a:pt x="89" y="837"/>
                  </a:lnTo>
                  <a:lnTo>
                    <a:pt x="80" y="840"/>
                  </a:lnTo>
                  <a:lnTo>
                    <a:pt x="78" y="840"/>
                  </a:lnTo>
                  <a:lnTo>
                    <a:pt x="75" y="840"/>
                  </a:lnTo>
                  <a:lnTo>
                    <a:pt x="74" y="839"/>
                  </a:lnTo>
                  <a:lnTo>
                    <a:pt x="72" y="837"/>
                  </a:lnTo>
                  <a:lnTo>
                    <a:pt x="70" y="836"/>
                  </a:lnTo>
                  <a:lnTo>
                    <a:pt x="53" y="838"/>
                  </a:lnTo>
                  <a:lnTo>
                    <a:pt x="47" y="835"/>
                  </a:lnTo>
                  <a:lnTo>
                    <a:pt x="50" y="824"/>
                  </a:lnTo>
                  <a:lnTo>
                    <a:pt x="47" y="823"/>
                  </a:lnTo>
                  <a:lnTo>
                    <a:pt x="44" y="825"/>
                  </a:lnTo>
                  <a:lnTo>
                    <a:pt x="41" y="834"/>
                  </a:lnTo>
                  <a:lnTo>
                    <a:pt x="41" y="835"/>
                  </a:lnTo>
                  <a:lnTo>
                    <a:pt x="42" y="837"/>
                  </a:lnTo>
                  <a:lnTo>
                    <a:pt x="41" y="839"/>
                  </a:lnTo>
                  <a:lnTo>
                    <a:pt x="39" y="840"/>
                  </a:lnTo>
                  <a:lnTo>
                    <a:pt x="37" y="840"/>
                  </a:lnTo>
                  <a:lnTo>
                    <a:pt x="35" y="839"/>
                  </a:lnTo>
                  <a:lnTo>
                    <a:pt x="33" y="839"/>
                  </a:lnTo>
                  <a:lnTo>
                    <a:pt x="31" y="840"/>
                  </a:lnTo>
                  <a:lnTo>
                    <a:pt x="32" y="843"/>
                  </a:lnTo>
                  <a:lnTo>
                    <a:pt x="31" y="846"/>
                  </a:lnTo>
                  <a:lnTo>
                    <a:pt x="43" y="847"/>
                  </a:lnTo>
                  <a:lnTo>
                    <a:pt x="45" y="847"/>
                  </a:lnTo>
                  <a:lnTo>
                    <a:pt x="47" y="850"/>
                  </a:lnTo>
                  <a:lnTo>
                    <a:pt x="46" y="851"/>
                  </a:lnTo>
                  <a:lnTo>
                    <a:pt x="44" y="853"/>
                  </a:lnTo>
                  <a:lnTo>
                    <a:pt x="43" y="856"/>
                  </a:lnTo>
                  <a:lnTo>
                    <a:pt x="44" y="858"/>
                  </a:lnTo>
                  <a:lnTo>
                    <a:pt x="45" y="861"/>
                  </a:lnTo>
                  <a:lnTo>
                    <a:pt x="47" y="864"/>
                  </a:lnTo>
                  <a:lnTo>
                    <a:pt x="46" y="866"/>
                  </a:lnTo>
                  <a:lnTo>
                    <a:pt x="45" y="872"/>
                  </a:lnTo>
                  <a:lnTo>
                    <a:pt x="50" y="870"/>
                  </a:lnTo>
                  <a:lnTo>
                    <a:pt x="53" y="865"/>
                  </a:lnTo>
                  <a:lnTo>
                    <a:pt x="56" y="858"/>
                  </a:lnTo>
                  <a:lnTo>
                    <a:pt x="59" y="853"/>
                  </a:lnTo>
                  <a:lnTo>
                    <a:pt x="64" y="851"/>
                  </a:lnTo>
                  <a:lnTo>
                    <a:pt x="75" y="858"/>
                  </a:lnTo>
                  <a:lnTo>
                    <a:pt x="79" y="856"/>
                  </a:lnTo>
                  <a:lnTo>
                    <a:pt x="80" y="858"/>
                  </a:lnTo>
                  <a:lnTo>
                    <a:pt x="81" y="860"/>
                  </a:lnTo>
                  <a:lnTo>
                    <a:pt x="82" y="861"/>
                  </a:lnTo>
                  <a:lnTo>
                    <a:pt x="84" y="862"/>
                  </a:lnTo>
                  <a:lnTo>
                    <a:pt x="92" y="864"/>
                  </a:lnTo>
                  <a:lnTo>
                    <a:pt x="95" y="867"/>
                  </a:lnTo>
                  <a:lnTo>
                    <a:pt x="95" y="873"/>
                  </a:lnTo>
                  <a:lnTo>
                    <a:pt x="96" y="875"/>
                  </a:lnTo>
                  <a:lnTo>
                    <a:pt x="99" y="879"/>
                  </a:lnTo>
                  <a:lnTo>
                    <a:pt x="100" y="882"/>
                  </a:lnTo>
                  <a:lnTo>
                    <a:pt x="98" y="890"/>
                  </a:lnTo>
                  <a:lnTo>
                    <a:pt x="97" y="892"/>
                  </a:lnTo>
                  <a:lnTo>
                    <a:pt x="94" y="893"/>
                  </a:lnTo>
                  <a:lnTo>
                    <a:pt x="83" y="890"/>
                  </a:lnTo>
                  <a:lnTo>
                    <a:pt x="20" y="904"/>
                  </a:lnTo>
                  <a:lnTo>
                    <a:pt x="19" y="904"/>
                  </a:lnTo>
                  <a:lnTo>
                    <a:pt x="17" y="902"/>
                  </a:lnTo>
                  <a:lnTo>
                    <a:pt x="17" y="902"/>
                  </a:lnTo>
                  <a:lnTo>
                    <a:pt x="16" y="903"/>
                  </a:lnTo>
                  <a:lnTo>
                    <a:pt x="16" y="904"/>
                  </a:lnTo>
                  <a:lnTo>
                    <a:pt x="16" y="905"/>
                  </a:lnTo>
                  <a:lnTo>
                    <a:pt x="14" y="907"/>
                  </a:lnTo>
                  <a:lnTo>
                    <a:pt x="14" y="909"/>
                  </a:lnTo>
                  <a:lnTo>
                    <a:pt x="13" y="911"/>
                  </a:lnTo>
                  <a:lnTo>
                    <a:pt x="11" y="912"/>
                  </a:lnTo>
                  <a:lnTo>
                    <a:pt x="26" y="916"/>
                  </a:lnTo>
                  <a:lnTo>
                    <a:pt x="33" y="916"/>
                  </a:lnTo>
                  <a:lnTo>
                    <a:pt x="36" y="916"/>
                  </a:lnTo>
                  <a:lnTo>
                    <a:pt x="42" y="922"/>
                  </a:lnTo>
                  <a:lnTo>
                    <a:pt x="44" y="921"/>
                  </a:lnTo>
                  <a:lnTo>
                    <a:pt x="47" y="918"/>
                  </a:lnTo>
                  <a:lnTo>
                    <a:pt x="49" y="916"/>
                  </a:lnTo>
                  <a:lnTo>
                    <a:pt x="51" y="917"/>
                  </a:lnTo>
                  <a:lnTo>
                    <a:pt x="69" y="931"/>
                  </a:lnTo>
                  <a:lnTo>
                    <a:pt x="78" y="943"/>
                  </a:lnTo>
                  <a:lnTo>
                    <a:pt x="81" y="948"/>
                  </a:lnTo>
                  <a:lnTo>
                    <a:pt x="83" y="956"/>
                  </a:lnTo>
                  <a:lnTo>
                    <a:pt x="86" y="964"/>
                  </a:lnTo>
                  <a:lnTo>
                    <a:pt x="86" y="969"/>
                  </a:lnTo>
                  <a:lnTo>
                    <a:pt x="86" y="971"/>
                  </a:lnTo>
                  <a:lnTo>
                    <a:pt x="84" y="971"/>
                  </a:lnTo>
                  <a:lnTo>
                    <a:pt x="82" y="971"/>
                  </a:lnTo>
                  <a:lnTo>
                    <a:pt x="81" y="972"/>
                  </a:lnTo>
                  <a:lnTo>
                    <a:pt x="81" y="974"/>
                  </a:lnTo>
                  <a:lnTo>
                    <a:pt x="81" y="978"/>
                  </a:lnTo>
                  <a:lnTo>
                    <a:pt x="81" y="980"/>
                  </a:lnTo>
                  <a:lnTo>
                    <a:pt x="110" y="981"/>
                  </a:lnTo>
                  <a:lnTo>
                    <a:pt x="114" y="980"/>
                  </a:lnTo>
                  <a:lnTo>
                    <a:pt x="117" y="978"/>
                  </a:lnTo>
                  <a:lnTo>
                    <a:pt x="124" y="972"/>
                  </a:lnTo>
                  <a:lnTo>
                    <a:pt x="124" y="970"/>
                  </a:lnTo>
                  <a:lnTo>
                    <a:pt x="118" y="970"/>
                  </a:lnTo>
                  <a:lnTo>
                    <a:pt x="118" y="968"/>
                  </a:lnTo>
                  <a:lnTo>
                    <a:pt x="119" y="967"/>
                  </a:lnTo>
                  <a:lnTo>
                    <a:pt x="119" y="966"/>
                  </a:lnTo>
                  <a:lnTo>
                    <a:pt x="117" y="964"/>
                  </a:lnTo>
                  <a:lnTo>
                    <a:pt x="117" y="960"/>
                  </a:lnTo>
                  <a:lnTo>
                    <a:pt x="120" y="960"/>
                  </a:lnTo>
                  <a:lnTo>
                    <a:pt x="124" y="966"/>
                  </a:lnTo>
                  <a:lnTo>
                    <a:pt x="126" y="964"/>
                  </a:lnTo>
                  <a:lnTo>
                    <a:pt x="127" y="963"/>
                  </a:lnTo>
                  <a:lnTo>
                    <a:pt x="129" y="962"/>
                  </a:lnTo>
                  <a:lnTo>
                    <a:pt x="132" y="962"/>
                  </a:lnTo>
                  <a:lnTo>
                    <a:pt x="132" y="960"/>
                  </a:lnTo>
                  <a:lnTo>
                    <a:pt x="129" y="958"/>
                  </a:lnTo>
                  <a:lnTo>
                    <a:pt x="127" y="954"/>
                  </a:lnTo>
                  <a:lnTo>
                    <a:pt x="125" y="949"/>
                  </a:lnTo>
                  <a:lnTo>
                    <a:pt x="128" y="946"/>
                  </a:lnTo>
                  <a:lnTo>
                    <a:pt x="128" y="951"/>
                  </a:lnTo>
                  <a:lnTo>
                    <a:pt x="130" y="955"/>
                  </a:lnTo>
                  <a:lnTo>
                    <a:pt x="133" y="959"/>
                  </a:lnTo>
                  <a:lnTo>
                    <a:pt x="135" y="960"/>
                  </a:lnTo>
                  <a:lnTo>
                    <a:pt x="138" y="960"/>
                  </a:lnTo>
                  <a:lnTo>
                    <a:pt x="141" y="962"/>
                  </a:lnTo>
                  <a:lnTo>
                    <a:pt x="146" y="966"/>
                  </a:lnTo>
                  <a:lnTo>
                    <a:pt x="147" y="964"/>
                  </a:lnTo>
                  <a:lnTo>
                    <a:pt x="149" y="963"/>
                  </a:lnTo>
                  <a:lnTo>
                    <a:pt x="151" y="963"/>
                  </a:lnTo>
                  <a:lnTo>
                    <a:pt x="153" y="962"/>
                  </a:lnTo>
                  <a:lnTo>
                    <a:pt x="152" y="965"/>
                  </a:lnTo>
                  <a:lnTo>
                    <a:pt x="151" y="966"/>
                  </a:lnTo>
                  <a:lnTo>
                    <a:pt x="150" y="966"/>
                  </a:lnTo>
                  <a:lnTo>
                    <a:pt x="148" y="966"/>
                  </a:lnTo>
                  <a:lnTo>
                    <a:pt x="152" y="967"/>
                  </a:lnTo>
                  <a:lnTo>
                    <a:pt x="156" y="962"/>
                  </a:lnTo>
                  <a:lnTo>
                    <a:pt x="157" y="958"/>
                  </a:lnTo>
                  <a:lnTo>
                    <a:pt x="156" y="952"/>
                  </a:lnTo>
                  <a:lnTo>
                    <a:pt x="161" y="953"/>
                  </a:lnTo>
                  <a:lnTo>
                    <a:pt x="166" y="957"/>
                  </a:lnTo>
                  <a:lnTo>
                    <a:pt x="170" y="961"/>
                  </a:lnTo>
                  <a:lnTo>
                    <a:pt x="170" y="964"/>
                  </a:lnTo>
                  <a:lnTo>
                    <a:pt x="173" y="965"/>
                  </a:lnTo>
                  <a:lnTo>
                    <a:pt x="174" y="966"/>
                  </a:lnTo>
                  <a:lnTo>
                    <a:pt x="176" y="966"/>
                  </a:lnTo>
                  <a:lnTo>
                    <a:pt x="175" y="969"/>
                  </a:lnTo>
                  <a:lnTo>
                    <a:pt x="176" y="971"/>
                  </a:lnTo>
                  <a:lnTo>
                    <a:pt x="177" y="972"/>
                  </a:lnTo>
                  <a:lnTo>
                    <a:pt x="178" y="974"/>
                  </a:lnTo>
                  <a:lnTo>
                    <a:pt x="182" y="981"/>
                  </a:lnTo>
                  <a:lnTo>
                    <a:pt x="182" y="982"/>
                  </a:lnTo>
                  <a:lnTo>
                    <a:pt x="186" y="982"/>
                  </a:lnTo>
                  <a:lnTo>
                    <a:pt x="190" y="981"/>
                  </a:lnTo>
                  <a:lnTo>
                    <a:pt x="194" y="981"/>
                  </a:lnTo>
                  <a:lnTo>
                    <a:pt x="197" y="984"/>
                  </a:lnTo>
                  <a:lnTo>
                    <a:pt x="207" y="978"/>
                  </a:lnTo>
                  <a:lnTo>
                    <a:pt x="209" y="979"/>
                  </a:lnTo>
                  <a:lnTo>
                    <a:pt x="211" y="983"/>
                  </a:lnTo>
                  <a:lnTo>
                    <a:pt x="215" y="984"/>
                  </a:lnTo>
                  <a:lnTo>
                    <a:pt x="222" y="984"/>
                  </a:lnTo>
                  <a:lnTo>
                    <a:pt x="223" y="985"/>
                  </a:lnTo>
                  <a:lnTo>
                    <a:pt x="225" y="987"/>
                  </a:lnTo>
                  <a:lnTo>
                    <a:pt x="227" y="988"/>
                  </a:lnTo>
                  <a:lnTo>
                    <a:pt x="228" y="988"/>
                  </a:lnTo>
                  <a:lnTo>
                    <a:pt x="233" y="988"/>
                  </a:lnTo>
                  <a:lnTo>
                    <a:pt x="240" y="990"/>
                  </a:lnTo>
                  <a:lnTo>
                    <a:pt x="243" y="990"/>
                  </a:lnTo>
                  <a:lnTo>
                    <a:pt x="246" y="988"/>
                  </a:lnTo>
                  <a:lnTo>
                    <a:pt x="246" y="990"/>
                  </a:lnTo>
                  <a:lnTo>
                    <a:pt x="247" y="991"/>
                  </a:lnTo>
                  <a:lnTo>
                    <a:pt x="249" y="994"/>
                  </a:lnTo>
                  <a:lnTo>
                    <a:pt x="252" y="1000"/>
                  </a:lnTo>
                  <a:lnTo>
                    <a:pt x="258" y="1007"/>
                  </a:lnTo>
                  <a:lnTo>
                    <a:pt x="259" y="1009"/>
                  </a:lnTo>
                  <a:lnTo>
                    <a:pt x="262" y="1010"/>
                  </a:lnTo>
                  <a:lnTo>
                    <a:pt x="278" y="1006"/>
                  </a:lnTo>
                  <a:lnTo>
                    <a:pt x="278" y="1004"/>
                  </a:lnTo>
                  <a:lnTo>
                    <a:pt x="277" y="1003"/>
                  </a:lnTo>
                  <a:lnTo>
                    <a:pt x="275" y="1001"/>
                  </a:lnTo>
                  <a:lnTo>
                    <a:pt x="274" y="1001"/>
                  </a:lnTo>
                  <a:lnTo>
                    <a:pt x="278" y="1000"/>
                  </a:lnTo>
                  <a:lnTo>
                    <a:pt x="284" y="996"/>
                  </a:lnTo>
                  <a:lnTo>
                    <a:pt x="289" y="991"/>
                  </a:lnTo>
                  <a:lnTo>
                    <a:pt x="294" y="986"/>
                  </a:lnTo>
                  <a:lnTo>
                    <a:pt x="294" y="988"/>
                  </a:lnTo>
                  <a:lnTo>
                    <a:pt x="291" y="990"/>
                  </a:lnTo>
                  <a:lnTo>
                    <a:pt x="289" y="993"/>
                  </a:lnTo>
                  <a:lnTo>
                    <a:pt x="287" y="1000"/>
                  </a:lnTo>
                  <a:lnTo>
                    <a:pt x="286" y="1000"/>
                  </a:lnTo>
                  <a:lnTo>
                    <a:pt x="282" y="1000"/>
                  </a:lnTo>
                  <a:lnTo>
                    <a:pt x="282" y="1001"/>
                  </a:lnTo>
                  <a:lnTo>
                    <a:pt x="282" y="1004"/>
                  </a:lnTo>
                  <a:lnTo>
                    <a:pt x="281" y="1005"/>
                  </a:lnTo>
                  <a:lnTo>
                    <a:pt x="281" y="1006"/>
                  </a:lnTo>
                  <a:lnTo>
                    <a:pt x="279" y="1006"/>
                  </a:lnTo>
                  <a:lnTo>
                    <a:pt x="279" y="1008"/>
                  </a:lnTo>
                  <a:lnTo>
                    <a:pt x="287" y="1009"/>
                  </a:lnTo>
                  <a:lnTo>
                    <a:pt x="291" y="1010"/>
                  </a:lnTo>
                  <a:lnTo>
                    <a:pt x="294" y="1012"/>
                  </a:lnTo>
                  <a:lnTo>
                    <a:pt x="294" y="1014"/>
                  </a:lnTo>
                  <a:lnTo>
                    <a:pt x="286" y="1011"/>
                  </a:lnTo>
                  <a:lnTo>
                    <a:pt x="282" y="1010"/>
                  </a:lnTo>
                  <a:lnTo>
                    <a:pt x="279" y="1012"/>
                  </a:lnTo>
                  <a:lnTo>
                    <a:pt x="284" y="1012"/>
                  </a:lnTo>
                  <a:lnTo>
                    <a:pt x="293" y="1014"/>
                  </a:lnTo>
                  <a:lnTo>
                    <a:pt x="298" y="1016"/>
                  </a:lnTo>
                  <a:lnTo>
                    <a:pt x="304" y="1023"/>
                  </a:lnTo>
                  <a:lnTo>
                    <a:pt x="305" y="1024"/>
                  </a:lnTo>
                  <a:lnTo>
                    <a:pt x="307" y="1023"/>
                  </a:lnTo>
                  <a:lnTo>
                    <a:pt x="307" y="1020"/>
                  </a:lnTo>
                  <a:lnTo>
                    <a:pt x="308" y="1017"/>
                  </a:lnTo>
                  <a:lnTo>
                    <a:pt x="311" y="1016"/>
                  </a:lnTo>
                  <a:lnTo>
                    <a:pt x="309" y="1013"/>
                  </a:lnTo>
                  <a:lnTo>
                    <a:pt x="308" y="1012"/>
                  </a:lnTo>
                  <a:lnTo>
                    <a:pt x="311" y="1011"/>
                  </a:lnTo>
                  <a:lnTo>
                    <a:pt x="313" y="1009"/>
                  </a:lnTo>
                  <a:lnTo>
                    <a:pt x="314" y="1008"/>
                  </a:lnTo>
                  <a:lnTo>
                    <a:pt x="316" y="1010"/>
                  </a:lnTo>
                  <a:lnTo>
                    <a:pt x="317" y="1009"/>
                  </a:lnTo>
                  <a:lnTo>
                    <a:pt x="317" y="1008"/>
                  </a:lnTo>
                  <a:lnTo>
                    <a:pt x="317" y="1008"/>
                  </a:lnTo>
                  <a:lnTo>
                    <a:pt x="318" y="1008"/>
                  </a:lnTo>
                  <a:lnTo>
                    <a:pt x="317" y="1004"/>
                  </a:lnTo>
                  <a:lnTo>
                    <a:pt x="316" y="1001"/>
                  </a:lnTo>
                  <a:lnTo>
                    <a:pt x="314" y="999"/>
                  </a:lnTo>
                  <a:lnTo>
                    <a:pt x="311" y="998"/>
                  </a:lnTo>
                  <a:lnTo>
                    <a:pt x="314" y="997"/>
                  </a:lnTo>
                  <a:lnTo>
                    <a:pt x="317" y="998"/>
                  </a:lnTo>
                  <a:lnTo>
                    <a:pt x="319" y="999"/>
                  </a:lnTo>
                  <a:lnTo>
                    <a:pt x="321" y="996"/>
                  </a:lnTo>
                  <a:lnTo>
                    <a:pt x="322" y="996"/>
                  </a:lnTo>
                  <a:lnTo>
                    <a:pt x="322" y="998"/>
                  </a:lnTo>
                  <a:lnTo>
                    <a:pt x="322" y="1004"/>
                  </a:lnTo>
                  <a:lnTo>
                    <a:pt x="323" y="1004"/>
                  </a:lnTo>
                  <a:lnTo>
                    <a:pt x="325" y="1003"/>
                  </a:lnTo>
                  <a:lnTo>
                    <a:pt x="326" y="1002"/>
                  </a:lnTo>
                  <a:lnTo>
                    <a:pt x="326" y="1005"/>
                  </a:lnTo>
                  <a:lnTo>
                    <a:pt x="326" y="1007"/>
                  </a:lnTo>
                  <a:lnTo>
                    <a:pt x="327" y="1009"/>
                  </a:lnTo>
                  <a:lnTo>
                    <a:pt x="327" y="1010"/>
                  </a:lnTo>
                  <a:lnTo>
                    <a:pt x="313" y="1017"/>
                  </a:lnTo>
                  <a:lnTo>
                    <a:pt x="310" y="1025"/>
                  </a:lnTo>
                  <a:lnTo>
                    <a:pt x="310" y="1029"/>
                  </a:lnTo>
                  <a:lnTo>
                    <a:pt x="311" y="1031"/>
                  </a:lnTo>
                  <a:lnTo>
                    <a:pt x="312" y="1032"/>
                  </a:lnTo>
                  <a:lnTo>
                    <a:pt x="315" y="1033"/>
                  </a:lnTo>
                  <a:lnTo>
                    <a:pt x="316" y="1034"/>
                  </a:lnTo>
                  <a:lnTo>
                    <a:pt x="319" y="1037"/>
                  </a:lnTo>
                  <a:lnTo>
                    <a:pt x="321" y="1041"/>
                  </a:lnTo>
                  <a:lnTo>
                    <a:pt x="323" y="1046"/>
                  </a:lnTo>
                  <a:lnTo>
                    <a:pt x="323" y="1053"/>
                  </a:lnTo>
                  <a:lnTo>
                    <a:pt x="323" y="1057"/>
                  </a:lnTo>
                  <a:lnTo>
                    <a:pt x="321" y="1061"/>
                  </a:lnTo>
                  <a:lnTo>
                    <a:pt x="320" y="1065"/>
                  </a:lnTo>
                  <a:lnTo>
                    <a:pt x="321" y="1067"/>
                  </a:lnTo>
                  <a:lnTo>
                    <a:pt x="323" y="1075"/>
                  </a:lnTo>
                  <a:lnTo>
                    <a:pt x="324" y="1075"/>
                  </a:lnTo>
                  <a:lnTo>
                    <a:pt x="326" y="1074"/>
                  </a:lnTo>
                  <a:lnTo>
                    <a:pt x="330" y="1075"/>
                  </a:lnTo>
                  <a:lnTo>
                    <a:pt x="332" y="1075"/>
                  </a:lnTo>
                  <a:lnTo>
                    <a:pt x="328" y="1070"/>
                  </a:lnTo>
                  <a:lnTo>
                    <a:pt x="325" y="1064"/>
                  </a:lnTo>
                  <a:lnTo>
                    <a:pt x="324" y="1055"/>
                  </a:lnTo>
                  <a:lnTo>
                    <a:pt x="326" y="1046"/>
                  </a:lnTo>
                  <a:lnTo>
                    <a:pt x="325" y="1045"/>
                  </a:lnTo>
                  <a:lnTo>
                    <a:pt x="324" y="1044"/>
                  </a:lnTo>
                  <a:lnTo>
                    <a:pt x="323" y="1044"/>
                  </a:lnTo>
                  <a:lnTo>
                    <a:pt x="325" y="1041"/>
                  </a:lnTo>
                  <a:lnTo>
                    <a:pt x="327" y="1041"/>
                  </a:lnTo>
                  <a:lnTo>
                    <a:pt x="329" y="1042"/>
                  </a:lnTo>
                  <a:lnTo>
                    <a:pt x="331" y="1044"/>
                  </a:lnTo>
                  <a:lnTo>
                    <a:pt x="330" y="1045"/>
                  </a:lnTo>
                  <a:lnTo>
                    <a:pt x="329" y="1046"/>
                  </a:lnTo>
                  <a:lnTo>
                    <a:pt x="331" y="1047"/>
                  </a:lnTo>
                  <a:lnTo>
                    <a:pt x="335" y="1047"/>
                  </a:lnTo>
                  <a:lnTo>
                    <a:pt x="341" y="1044"/>
                  </a:lnTo>
                  <a:lnTo>
                    <a:pt x="342" y="1045"/>
                  </a:lnTo>
                  <a:lnTo>
                    <a:pt x="343" y="1046"/>
                  </a:lnTo>
                  <a:lnTo>
                    <a:pt x="346" y="1046"/>
                  </a:lnTo>
                  <a:lnTo>
                    <a:pt x="345" y="1042"/>
                  </a:lnTo>
                  <a:lnTo>
                    <a:pt x="345" y="1039"/>
                  </a:lnTo>
                  <a:lnTo>
                    <a:pt x="347" y="1038"/>
                  </a:lnTo>
                  <a:lnTo>
                    <a:pt x="347" y="1043"/>
                  </a:lnTo>
                  <a:lnTo>
                    <a:pt x="348" y="1046"/>
                  </a:lnTo>
                  <a:lnTo>
                    <a:pt x="350" y="1047"/>
                  </a:lnTo>
                  <a:lnTo>
                    <a:pt x="351" y="1045"/>
                  </a:lnTo>
                  <a:lnTo>
                    <a:pt x="350" y="1042"/>
                  </a:lnTo>
                  <a:lnTo>
                    <a:pt x="353" y="1044"/>
                  </a:lnTo>
                  <a:lnTo>
                    <a:pt x="355" y="1047"/>
                  </a:lnTo>
                  <a:lnTo>
                    <a:pt x="356" y="1049"/>
                  </a:lnTo>
                  <a:lnTo>
                    <a:pt x="358" y="1048"/>
                  </a:lnTo>
                  <a:lnTo>
                    <a:pt x="360" y="1051"/>
                  </a:lnTo>
                  <a:lnTo>
                    <a:pt x="361" y="1052"/>
                  </a:lnTo>
                  <a:lnTo>
                    <a:pt x="361" y="1050"/>
                  </a:lnTo>
                  <a:lnTo>
                    <a:pt x="362" y="1050"/>
                  </a:lnTo>
                  <a:lnTo>
                    <a:pt x="362" y="1048"/>
                  </a:lnTo>
                  <a:lnTo>
                    <a:pt x="360" y="1046"/>
                  </a:lnTo>
                  <a:lnTo>
                    <a:pt x="358" y="1043"/>
                  </a:lnTo>
                  <a:lnTo>
                    <a:pt x="356" y="1040"/>
                  </a:lnTo>
                  <a:lnTo>
                    <a:pt x="355" y="1037"/>
                  </a:lnTo>
                  <a:lnTo>
                    <a:pt x="355" y="1030"/>
                  </a:lnTo>
                  <a:lnTo>
                    <a:pt x="355" y="1028"/>
                  </a:lnTo>
                  <a:lnTo>
                    <a:pt x="354" y="1024"/>
                  </a:lnTo>
                  <a:lnTo>
                    <a:pt x="354" y="1022"/>
                  </a:lnTo>
                  <a:lnTo>
                    <a:pt x="355" y="1022"/>
                  </a:lnTo>
                  <a:lnTo>
                    <a:pt x="356" y="1025"/>
                  </a:lnTo>
                  <a:lnTo>
                    <a:pt x="357" y="1028"/>
                  </a:lnTo>
                  <a:lnTo>
                    <a:pt x="359" y="1030"/>
                  </a:lnTo>
                  <a:lnTo>
                    <a:pt x="362" y="1030"/>
                  </a:lnTo>
                  <a:lnTo>
                    <a:pt x="360" y="1031"/>
                  </a:lnTo>
                  <a:lnTo>
                    <a:pt x="360" y="1033"/>
                  </a:lnTo>
                  <a:lnTo>
                    <a:pt x="360" y="1036"/>
                  </a:lnTo>
                  <a:lnTo>
                    <a:pt x="361" y="1040"/>
                  </a:lnTo>
                  <a:lnTo>
                    <a:pt x="362" y="1040"/>
                  </a:lnTo>
                  <a:lnTo>
                    <a:pt x="363" y="1039"/>
                  </a:lnTo>
                  <a:lnTo>
                    <a:pt x="364" y="1038"/>
                  </a:lnTo>
                  <a:lnTo>
                    <a:pt x="366" y="1038"/>
                  </a:lnTo>
                  <a:lnTo>
                    <a:pt x="366" y="1040"/>
                  </a:lnTo>
                  <a:lnTo>
                    <a:pt x="365" y="1040"/>
                  </a:lnTo>
                  <a:lnTo>
                    <a:pt x="365" y="1042"/>
                  </a:lnTo>
                  <a:lnTo>
                    <a:pt x="371" y="1040"/>
                  </a:lnTo>
                  <a:lnTo>
                    <a:pt x="375" y="1038"/>
                  </a:lnTo>
                  <a:lnTo>
                    <a:pt x="377" y="1035"/>
                  </a:lnTo>
                  <a:lnTo>
                    <a:pt x="379" y="1033"/>
                  </a:lnTo>
                  <a:lnTo>
                    <a:pt x="389" y="1032"/>
                  </a:lnTo>
                  <a:lnTo>
                    <a:pt x="393" y="1030"/>
                  </a:lnTo>
                  <a:lnTo>
                    <a:pt x="390" y="1028"/>
                  </a:lnTo>
                  <a:lnTo>
                    <a:pt x="396" y="1029"/>
                  </a:lnTo>
                  <a:lnTo>
                    <a:pt x="399" y="1031"/>
                  </a:lnTo>
                  <a:lnTo>
                    <a:pt x="401" y="1034"/>
                  </a:lnTo>
                  <a:lnTo>
                    <a:pt x="397" y="1033"/>
                  </a:lnTo>
                  <a:lnTo>
                    <a:pt x="393" y="1032"/>
                  </a:lnTo>
                  <a:lnTo>
                    <a:pt x="403" y="1038"/>
                  </a:lnTo>
                  <a:lnTo>
                    <a:pt x="404" y="1040"/>
                  </a:lnTo>
                  <a:lnTo>
                    <a:pt x="406" y="1040"/>
                  </a:lnTo>
                  <a:lnTo>
                    <a:pt x="407" y="1039"/>
                  </a:lnTo>
                  <a:lnTo>
                    <a:pt x="408" y="1038"/>
                  </a:lnTo>
                  <a:lnTo>
                    <a:pt x="405" y="1036"/>
                  </a:lnTo>
                  <a:lnTo>
                    <a:pt x="407" y="1035"/>
                  </a:lnTo>
                  <a:lnTo>
                    <a:pt x="408" y="1034"/>
                  </a:lnTo>
                  <a:lnTo>
                    <a:pt x="408" y="1032"/>
                  </a:lnTo>
                  <a:lnTo>
                    <a:pt x="406" y="1030"/>
                  </a:lnTo>
                  <a:lnTo>
                    <a:pt x="406" y="1028"/>
                  </a:lnTo>
                  <a:lnTo>
                    <a:pt x="411" y="1034"/>
                  </a:lnTo>
                  <a:lnTo>
                    <a:pt x="410" y="1039"/>
                  </a:lnTo>
                  <a:lnTo>
                    <a:pt x="402" y="1050"/>
                  </a:lnTo>
                  <a:lnTo>
                    <a:pt x="404" y="1052"/>
                  </a:lnTo>
                  <a:lnTo>
                    <a:pt x="400" y="1055"/>
                  </a:lnTo>
                  <a:lnTo>
                    <a:pt x="394" y="1055"/>
                  </a:lnTo>
                  <a:lnTo>
                    <a:pt x="389" y="1053"/>
                  </a:lnTo>
                  <a:lnTo>
                    <a:pt x="386" y="1050"/>
                  </a:lnTo>
                  <a:lnTo>
                    <a:pt x="385" y="1054"/>
                  </a:lnTo>
                  <a:lnTo>
                    <a:pt x="385" y="1056"/>
                  </a:lnTo>
                  <a:lnTo>
                    <a:pt x="383" y="1054"/>
                  </a:lnTo>
                  <a:lnTo>
                    <a:pt x="382" y="1054"/>
                  </a:lnTo>
                  <a:lnTo>
                    <a:pt x="381" y="1054"/>
                  </a:lnTo>
                  <a:lnTo>
                    <a:pt x="380" y="1056"/>
                  </a:lnTo>
                  <a:lnTo>
                    <a:pt x="378" y="1056"/>
                  </a:lnTo>
                  <a:lnTo>
                    <a:pt x="375" y="1050"/>
                  </a:lnTo>
                  <a:lnTo>
                    <a:pt x="370" y="1050"/>
                  </a:lnTo>
                  <a:lnTo>
                    <a:pt x="367" y="1052"/>
                  </a:lnTo>
                  <a:lnTo>
                    <a:pt x="370" y="1054"/>
                  </a:lnTo>
                  <a:lnTo>
                    <a:pt x="370" y="1055"/>
                  </a:lnTo>
                  <a:lnTo>
                    <a:pt x="370" y="1056"/>
                  </a:lnTo>
                  <a:lnTo>
                    <a:pt x="370" y="1056"/>
                  </a:lnTo>
                  <a:lnTo>
                    <a:pt x="373" y="1056"/>
                  </a:lnTo>
                  <a:lnTo>
                    <a:pt x="375" y="1057"/>
                  </a:lnTo>
                  <a:lnTo>
                    <a:pt x="375" y="1059"/>
                  </a:lnTo>
                  <a:lnTo>
                    <a:pt x="376" y="1059"/>
                  </a:lnTo>
                  <a:lnTo>
                    <a:pt x="379" y="1065"/>
                  </a:lnTo>
                  <a:lnTo>
                    <a:pt x="379" y="1066"/>
                  </a:lnTo>
                  <a:lnTo>
                    <a:pt x="382" y="1068"/>
                  </a:lnTo>
                  <a:lnTo>
                    <a:pt x="385" y="1070"/>
                  </a:lnTo>
                  <a:lnTo>
                    <a:pt x="388" y="1070"/>
                  </a:lnTo>
                  <a:lnTo>
                    <a:pt x="391" y="1070"/>
                  </a:lnTo>
                  <a:lnTo>
                    <a:pt x="402" y="1066"/>
                  </a:lnTo>
                  <a:lnTo>
                    <a:pt x="405" y="1066"/>
                  </a:lnTo>
                  <a:lnTo>
                    <a:pt x="411" y="1068"/>
                  </a:lnTo>
                  <a:lnTo>
                    <a:pt x="414" y="1067"/>
                  </a:lnTo>
                  <a:lnTo>
                    <a:pt x="414" y="1060"/>
                  </a:lnTo>
                  <a:lnTo>
                    <a:pt x="416" y="1061"/>
                  </a:lnTo>
                  <a:lnTo>
                    <a:pt x="419" y="1062"/>
                  </a:lnTo>
                  <a:lnTo>
                    <a:pt x="424" y="1062"/>
                  </a:lnTo>
                  <a:lnTo>
                    <a:pt x="423" y="1060"/>
                  </a:lnTo>
                  <a:lnTo>
                    <a:pt x="422" y="1059"/>
                  </a:lnTo>
                  <a:lnTo>
                    <a:pt x="421" y="1058"/>
                  </a:lnTo>
                  <a:lnTo>
                    <a:pt x="420" y="1058"/>
                  </a:lnTo>
                  <a:lnTo>
                    <a:pt x="423" y="1057"/>
                  </a:lnTo>
                  <a:lnTo>
                    <a:pt x="426" y="1057"/>
                  </a:lnTo>
                  <a:lnTo>
                    <a:pt x="429" y="1057"/>
                  </a:lnTo>
                  <a:lnTo>
                    <a:pt x="432" y="1054"/>
                  </a:lnTo>
                  <a:lnTo>
                    <a:pt x="430" y="1058"/>
                  </a:lnTo>
                  <a:lnTo>
                    <a:pt x="427" y="1061"/>
                  </a:lnTo>
                  <a:lnTo>
                    <a:pt x="424" y="1063"/>
                  </a:lnTo>
                  <a:lnTo>
                    <a:pt x="421" y="1064"/>
                  </a:lnTo>
                  <a:lnTo>
                    <a:pt x="423" y="1066"/>
                  </a:lnTo>
                  <a:lnTo>
                    <a:pt x="424" y="1065"/>
                  </a:lnTo>
                  <a:lnTo>
                    <a:pt x="425" y="1064"/>
                  </a:lnTo>
                  <a:lnTo>
                    <a:pt x="427" y="1064"/>
                  </a:lnTo>
                  <a:lnTo>
                    <a:pt x="434" y="1064"/>
                  </a:lnTo>
                  <a:lnTo>
                    <a:pt x="441" y="1062"/>
                  </a:lnTo>
                  <a:lnTo>
                    <a:pt x="443" y="1061"/>
                  </a:lnTo>
                  <a:lnTo>
                    <a:pt x="446" y="1062"/>
                  </a:lnTo>
                  <a:lnTo>
                    <a:pt x="461" y="1068"/>
                  </a:lnTo>
                  <a:lnTo>
                    <a:pt x="465" y="1068"/>
                  </a:lnTo>
                  <a:lnTo>
                    <a:pt x="470" y="1067"/>
                  </a:lnTo>
                  <a:lnTo>
                    <a:pt x="473" y="1068"/>
                  </a:lnTo>
                  <a:lnTo>
                    <a:pt x="469" y="1067"/>
                  </a:lnTo>
                  <a:lnTo>
                    <a:pt x="462" y="1069"/>
                  </a:lnTo>
                  <a:lnTo>
                    <a:pt x="450" y="1070"/>
                  </a:lnTo>
                  <a:lnTo>
                    <a:pt x="448" y="1072"/>
                  </a:lnTo>
                  <a:lnTo>
                    <a:pt x="450" y="1076"/>
                  </a:lnTo>
                  <a:lnTo>
                    <a:pt x="449" y="1081"/>
                  </a:lnTo>
                  <a:lnTo>
                    <a:pt x="451" y="1083"/>
                  </a:lnTo>
                  <a:lnTo>
                    <a:pt x="455" y="1083"/>
                  </a:lnTo>
                  <a:lnTo>
                    <a:pt x="459" y="1085"/>
                  </a:lnTo>
                  <a:lnTo>
                    <a:pt x="457" y="1089"/>
                  </a:lnTo>
                  <a:lnTo>
                    <a:pt x="460" y="1091"/>
                  </a:lnTo>
                  <a:lnTo>
                    <a:pt x="465" y="1091"/>
                  </a:lnTo>
                  <a:lnTo>
                    <a:pt x="468" y="1091"/>
                  </a:lnTo>
                  <a:lnTo>
                    <a:pt x="467" y="1093"/>
                  </a:lnTo>
                  <a:lnTo>
                    <a:pt x="460" y="1097"/>
                  </a:lnTo>
                  <a:lnTo>
                    <a:pt x="459" y="1099"/>
                  </a:lnTo>
                  <a:lnTo>
                    <a:pt x="457" y="1098"/>
                  </a:lnTo>
                  <a:lnTo>
                    <a:pt x="458" y="1097"/>
                  </a:lnTo>
                  <a:lnTo>
                    <a:pt x="458" y="1097"/>
                  </a:lnTo>
                  <a:lnTo>
                    <a:pt x="459" y="1095"/>
                  </a:lnTo>
                  <a:lnTo>
                    <a:pt x="455" y="1095"/>
                  </a:lnTo>
                  <a:lnTo>
                    <a:pt x="453" y="1094"/>
                  </a:lnTo>
                  <a:lnTo>
                    <a:pt x="451" y="1094"/>
                  </a:lnTo>
                  <a:lnTo>
                    <a:pt x="436" y="1103"/>
                  </a:lnTo>
                  <a:lnTo>
                    <a:pt x="444" y="1108"/>
                  </a:lnTo>
                  <a:lnTo>
                    <a:pt x="446" y="1113"/>
                  </a:lnTo>
                  <a:lnTo>
                    <a:pt x="446" y="1121"/>
                  </a:lnTo>
                  <a:lnTo>
                    <a:pt x="448" y="1121"/>
                  </a:lnTo>
                  <a:lnTo>
                    <a:pt x="449" y="1118"/>
                  </a:lnTo>
                  <a:lnTo>
                    <a:pt x="449" y="1117"/>
                  </a:lnTo>
                  <a:lnTo>
                    <a:pt x="448" y="1115"/>
                  </a:lnTo>
                  <a:lnTo>
                    <a:pt x="448" y="1114"/>
                  </a:lnTo>
                  <a:lnTo>
                    <a:pt x="449" y="1114"/>
                  </a:lnTo>
                  <a:lnTo>
                    <a:pt x="450" y="1113"/>
                  </a:lnTo>
                  <a:lnTo>
                    <a:pt x="453" y="1117"/>
                  </a:lnTo>
                  <a:lnTo>
                    <a:pt x="457" y="1121"/>
                  </a:lnTo>
                  <a:lnTo>
                    <a:pt x="459" y="1125"/>
                  </a:lnTo>
                  <a:lnTo>
                    <a:pt x="456" y="1129"/>
                  </a:lnTo>
                  <a:lnTo>
                    <a:pt x="451" y="1130"/>
                  </a:lnTo>
                  <a:lnTo>
                    <a:pt x="443" y="1126"/>
                  </a:lnTo>
                  <a:lnTo>
                    <a:pt x="438" y="1125"/>
                  </a:lnTo>
                  <a:lnTo>
                    <a:pt x="438" y="1127"/>
                  </a:lnTo>
                  <a:lnTo>
                    <a:pt x="457" y="1137"/>
                  </a:lnTo>
                  <a:lnTo>
                    <a:pt x="462" y="1137"/>
                  </a:lnTo>
                  <a:lnTo>
                    <a:pt x="463" y="1136"/>
                  </a:lnTo>
                  <a:lnTo>
                    <a:pt x="463" y="1134"/>
                  </a:lnTo>
                  <a:lnTo>
                    <a:pt x="464" y="1132"/>
                  </a:lnTo>
                  <a:lnTo>
                    <a:pt x="465" y="1131"/>
                  </a:lnTo>
                  <a:lnTo>
                    <a:pt x="467" y="1131"/>
                  </a:lnTo>
                  <a:lnTo>
                    <a:pt x="469" y="1131"/>
                  </a:lnTo>
                  <a:lnTo>
                    <a:pt x="472" y="1131"/>
                  </a:lnTo>
                  <a:lnTo>
                    <a:pt x="475" y="1133"/>
                  </a:lnTo>
                  <a:lnTo>
                    <a:pt x="480" y="1138"/>
                  </a:lnTo>
                  <a:lnTo>
                    <a:pt x="483" y="1141"/>
                  </a:lnTo>
                  <a:lnTo>
                    <a:pt x="486" y="1142"/>
                  </a:lnTo>
                  <a:lnTo>
                    <a:pt x="490" y="1143"/>
                  </a:lnTo>
                  <a:lnTo>
                    <a:pt x="494" y="1141"/>
                  </a:lnTo>
                  <a:lnTo>
                    <a:pt x="498" y="1137"/>
                  </a:lnTo>
                  <a:lnTo>
                    <a:pt x="504" y="1135"/>
                  </a:lnTo>
                  <a:lnTo>
                    <a:pt x="506" y="1133"/>
                  </a:lnTo>
                  <a:lnTo>
                    <a:pt x="507" y="1131"/>
                  </a:lnTo>
                  <a:lnTo>
                    <a:pt x="508" y="1129"/>
                  </a:lnTo>
                  <a:lnTo>
                    <a:pt x="509" y="1127"/>
                  </a:lnTo>
                  <a:lnTo>
                    <a:pt x="515" y="1123"/>
                  </a:lnTo>
                  <a:lnTo>
                    <a:pt x="542" y="1122"/>
                  </a:lnTo>
                  <a:lnTo>
                    <a:pt x="550" y="1124"/>
                  </a:lnTo>
                  <a:lnTo>
                    <a:pt x="553" y="1127"/>
                  </a:lnTo>
                  <a:lnTo>
                    <a:pt x="554" y="1127"/>
                  </a:lnTo>
                  <a:lnTo>
                    <a:pt x="559" y="1128"/>
                  </a:lnTo>
                  <a:lnTo>
                    <a:pt x="563" y="1129"/>
                  </a:lnTo>
                  <a:lnTo>
                    <a:pt x="570" y="1133"/>
                  </a:lnTo>
                  <a:lnTo>
                    <a:pt x="577" y="1139"/>
                  </a:lnTo>
                  <a:lnTo>
                    <a:pt x="582" y="1146"/>
                  </a:lnTo>
                  <a:lnTo>
                    <a:pt x="586" y="1149"/>
                  </a:lnTo>
                  <a:lnTo>
                    <a:pt x="594" y="1150"/>
                  </a:lnTo>
                  <a:lnTo>
                    <a:pt x="598" y="1153"/>
                  </a:lnTo>
                  <a:lnTo>
                    <a:pt x="587" y="1153"/>
                  </a:lnTo>
                  <a:lnTo>
                    <a:pt x="583" y="1151"/>
                  </a:lnTo>
                  <a:lnTo>
                    <a:pt x="578" y="1146"/>
                  </a:lnTo>
                  <a:lnTo>
                    <a:pt x="576" y="1145"/>
                  </a:lnTo>
                  <a:lnTo>
                    <a:pt x="568" y="1143"/>
                  </a:lnTo>
                  <a:lnTo>
                    <a:pt x="560" y="1137"/>
                  </a:lnTo>
                  <a:lnTo>
                    <a:pt x="560" y="1135"/>
                  </a:lnTo>
                  <a:lnTo>
                    <a:pt x="564" y="1135"/>
                  </a:lnTo>
                  <a:lnTo>
                    <a:pt x="563" y="1133"/>
                  </a:lnTo>
                  <a:lnTo>
                    <a:pt x="561" y="1132"/>
                  </a:lnTo>
                  <a:lnTo>
                    <a:pt x="559" y="1131"/>
                  </a:lnTo>
                  <a:lnTo>
                    <a:pt x="556" y="1131"/>
                  </a:lnTo>
                  <a:lnTo>
                    <a:pt x="558" y="1133"/>
                  </a:lnTo>
                  <a:lnTo>
                    <a:pt x="555" y="1133"/>
                  </a:lnTo>
                  <a:lnTo>
                    <a:pt x="545" y="1131"/>
                  </a:lnTo>
                  <a:lnTo>
                    <a:pt x="543" y="1129"/>
                  </a:lnTo>
                  <a:lnTo>
                    <a:pt x="542" y="1127"/>
                  </a:lnTo>
                  <a:lnTo>
                    <a:pt x="540" y="1128"/>
                  </a:lnTo>
                  <a:lnTo>
                    <a:pt x="539" y="1128"/>
                  </a:lnTo>
                  <a:lnTo>
                    <a:pt x="538" y="1129"/>
                  </a:lnTo>
                  <a:lnTo>
                    <a:pt x="520" y="1131"/>
                  </a:lnTo>
                  <a:lnTo>
                    <a:pt x="515" y="1133"/>
                  </a:lnTo>
                  <a:lnTo>
                    <a:pt x="513" y="1135"/>
                  </a:lnTo>
                  <a:lnTo>
                    <a:pt x="512" y="1139"/>
                  </a:lnTo>
                  <a:lnTo>
                    <a:pt x="511" y="1142"/>
                  </a:lnTo>
                  <a:lnTo>
                    <a:pt x="511" y="1145"/>
                  </a:lnTo>
                  <a:lnTo>
                    <a:pt x="512" y="1150"/>
                  </a:lnTo>
                  <a:lnTo>
                    <a:pt x="514" y="1154"/>
                  </a:lnTo>
                  <a:lnTo>
                    <a:pt x="514" y="1158"/>
                  </a:lnTo>
                  <a:lnTo>
                    <a:pt x="513" y="1162"/>
                  </a:lnTo>
                  <a:lnTo>
                    <a:pt x="512" y="1165"/>
                  </a:lnTo>
                  <a:lnTo>
                    <a:pt x="511" y="1166"/>
                  </a:lnTo>
                  <a:lnTo>
                    <a:pt x="505" y="1167"/>
                  </a:lnTo>
                  <a:lnTo>
                    <a:pt x="502" y="1168"/>
                  </a:lnTo>
                  <a:lnTo>
                    <a:pt x="500" y="1170"/>
                  </a:lnTo>
                  <a:lnTo>
                    <a:pt x="498" y="1172"/>
                  </a:lnTo>
                  <a:lnTo>
                    <a:pt x="505" y="1176"/>
                  </a:lnTo>
                  <a:lnTo>
                    <a:pt x="527" y="1180"/>
                  </a:lnTo>
                  <a:lnTo>
                    <a:pt x="539" y="1186"/>
                  </a:lnTo>
                  <a:lnTo>
                    <a:pt x="542" y="1189"/>
                  </a:lnTo>
                  <a:lnTo>
                    <a:pt x="544" y="1193"/>
                  </a:lnTo>
                  <a:lnTo>
                    <a:pt x="546" y="1198"/>
                  </a:lnTo>
                  <a:lnTo>
                    <a:pt x="547" y="1203"/>
                  </a:lnTo>
                  <a:lnTo>
                    <a:pt x="543" y="1205"/>
                  </a:lnTo>
                  <a:lnTo>
                    <a:pt x="541" y="1210"/>
                  </a:lnTo>
                  <a:lnTo>
                    <a:pt x="537" y="1221"/>
                  </a:lnTo>
                  <a:lnTo>
                    <a:pt x="535" y="1225"/>
                  </a:lnTo>
                  <a:lnTo>
                    <a:pt x="528" y="1230"/>
                  </a:lnTo>
                  <a:lnTo>
                    <a:pt x="525" y="1233"/>
                  </a:lnTo>
                  <a:lnTo>
                    <a:pt x="526" y="1237"/>
                  </a:lnTo>
                  <a:lnTo>
                    <a:pt x="521" y="1240"/>
                  </a:lnTo>
                  <a:lnTo>
                    <a:pt x="520" y="1243"/>
                  </a:lnTo>
                  <a:lnTo>
                    <a:pt x="519" y="1249"/>
                  </a:lnTo>
                  <a:lnTo>
                    <a:pt x="519" y="1254"/>
                  </a:lnTo>
                  <a:lnTo>
                    <a:pt x="520" y="1260"/>
                  </a:lnTo>
                  <a:lnTo>
                    <a:pt x="521" y="1264"/>
                  </a:lnTo>
                  <a:lnTo>
                    <a:pt x="524" y="1266"/>
                  </a:lnTo>
                  <a:lnTo>
                    <a:pt x="529" y="1268"/>
                  </a:lnTo>
                  <a:lnTo>
                    <a:pt x="535" y="1272"/>
                  </a:lnTo>
                  <a:lnTo>
                    <a:pt x="546" y="1283"/>
                  </a:lnTo>
                  <a:lnTo>
                    <a:pt x="552" y="1295"/>
                  </a:lnTo>
                  <a:lnTo>
                    <a:pt x="553" y="1297"/>
                  </a:lnTo>
                  <a:lnTo>
                    <a:pt x="556" y="1297"/>
                  </a:lnTo>
                  <a:lnTo>
                    <a:pt x="560" y="1299"/>
                  </a:lnTo>
                  <a:lnTo>
                    <a:pt x="562" y="1301"/>
                  </a:lnTo>
                  <a:lnTo>
                    <a:pt x="564" y="1308"/>
                  </a:lnTo>
                  <a:lnTo>
                    <a:pt x="567" y="1311"/>
                  </a:lnTo>
                  <a:lnTo>
                    <a:pt x="570" y="1313"/>
                  </a:lnTo>
                  <a:lnTo>
                    <a:pt x="573" y="1317"/>
                  </a:lnTo>
                  <a:lnTo>
                    <a:pt x="574" y="1320"/>
                  </a:lnTo>
                  <a:lnTo>
                    <a:pt x="575" y="1324"/>
                  </a:lnTo>
                  <a:lnTo>
                    <a:pt x="576" y="1327"/>
                  </a:lnTo>
                  <a:lnTo>
                    <a:pt x="579" y="1328"/>
                  </a:lnTo>
                  <a:lnTo>
                    <a:pt x="579" y="1333"/>
                  </a:lnTo>
                  <a:lnTo>
                    <a:pt x="583" y="1354"/>
                  </a:lnTo>
                  <a:lnTo>
                    <a:pt x="585" y="1357"/>
                  </a:lnTo>
                  <a:lnTo>
                    <a:pt x="587" y="1358"/>
                  </a:lnTo>
                  <a:lnTo>
                    <a:pt x="587" y="1356"/>
                  </a:lnTo>
                  <a:lnTo>
                    <a:pt x="587" y="1354"/>
                  </a:lnTo>
                  <a:lnTo>
                    <a:pt x="586" y="1349"/>
                  </a:lnTo>
                  <a:lnTo>
                    <a:pt x="586" y="1346"/>
                  </a:lnTo>
                  <a:lnTo>
                    <a:pt x="588" y="1349"/>
                  </a:lnTo>
                  <a:lnTo>
                    <a:pt x="590" y="1355"/>
                  </a:lnTo>
                  <a:lnTo>
                    <a:pt x="591" y="1357"/>
                  </a:lnTo>
                  <a:lnTo>
                    <a:pt x="594" y="1359"/>
                  </a:lnTo>
                  <a:lnTo>
                    <a:pt x="599" y="1360"/>
                  </a:lnTo>
                  <a:lnTo>
                    <a:pt x="606" y="1366"/>
                  </a:lnTo>
                  <a:lnTo>
                    <a:pt x="616" y="1368"/>
                  </a:lnTo>
                  <a:lnTo>
                    <a:pt x="619" y="1371"/>
                  </a:lnTo>
                  <a:lnTo>
                    <a:pt x="618" y="1375"/>
                  </a:lnTo>
                  <a:lnTo>
                    <a:pt x="623" y="1376"/>
                  </a:lnTo>
                  <a:lnTo>
                    <a:pt x="636" y="1377"/>
                  </a:lnTo>
                  <a:lnTo>
                    <a:pt x="641" y="1378"/>
                  </a:lnTo>
                  <a:lnTo>
                    <a:pt x="646" y="1381"/>
                  </a:lnTo>
                  <a:lnTo>
                    <a:pt x="649" y="1386"/>
                  </a:lnTo>
                  <a:lnTo>
                    <a:pt x="650" y="1393"/>
                  </a:lnTo>
                  <a:lnTo>
                    <a:pt x="652" y="1399"/>
                  </a:lnTo>
                  <a:lnTo>
                    <a:pt x="657" y="1400"/>
                  </a:lnTo>
                  <a:lnTo>
                    <a:pt x="668" y="1396"/>
                  </a:lnTo>
                  <a:lnTo>
                    <a:pt x="670" y="1397"/>
                  </a:lnTo>
                  <a:lnTo>
                    <a:pt x="675" y="1401"/>
                  </a:lnTo>
                  <a:lnTo>
                    <a:pt x="681" y="1405"/>
                  </a:lnTo>
                  <a:lnTo>
                    <a:pt x="683" y="1405"/>
                  </a:lnTo>
                  <a:lnTo>
                    <a:pt x="686" y="1406"/>
                  </a:lnTo>
                  <a:lnTo>
                    <a:pt x="689" y="1411"/>
                  </a:lnTo>
                  <a:lnTo>
                    <a:pt x="693" y="1416"/>
                  </a:lnTo>
                  <a:lnTo>
                    <a:pt x="698" y="1418"/>
                  </a:lnTo>
                  <a:lnTo>
                    <a:pt x="698" y="1409"/>
                  </a:lnTo>
                  <a:lnTo>
                    <a:pt x="705" y="1404"/>
                  </a:lnTo>
                  <a:lnTo>
                    <a:pt x="714" y="1405"/>
                  </a:lnTo>
                  <a:lnTo>
                    <a:pt x="718" y="1411"/>
                  </a:lnTo>
                  <a:lnTo>
                    <a:pt x="719" y="1415"/>
                  </a:lnTo>
                  <a:lnTo>
                    <a:pt x="720" y="1417"/>
                  </a:lnTo>
                  <a:lnTo>
                    <a:pt x="720" y="1420"/>
                  </a:lnTo>
                  <a:lnTo>
                    <a:pt x="718" y="1423"/>
                  </a:lnTo>
                  <a:lnTo>
                    <a:pt x="705" y="1432"/>
                  </a:lnTo>
                  <a:lnTo>
                    <a:pt x="703" y="1435"/>
                  </a:lnTo>
                  <a:lnTo>
                    <a:pt x="704" y="1441"/>
                  </a:lnTo>
                  <a:lnTo>
                    <a:pt x="702" y="1442"/>
                  </a:lnTo>
                  <a:lnTo>
                    <a:pt x="700" y="1444"/>
                  </a:lnTo>
                  <a:lnTo>
                    <a:pt x="699" y="1447"/>
                  </a:lnTo>
                  <a:lnTo>
                    <a:pt x="699" y="1449"/>
                  </a:lnTo>
                  <a:lnTo>
                    <a:pt x="701" y="1451"/>
                  </a:lnTo>
                  <a:lnTo>
                    <a:pt x="703" y="1452"/>
                  </a:lnTo>
                  <a:lnTo>
                    <a:pt x="704" y="1452"/>
                  </a:lnTo>
                  <a:lnTo>
                    <a:pt x="706" y="1452"/>
                  </a:lnTo>
                  <a:lnTo>
                    <a:pt x="709" y="1452"/>
                  </a:lnTo>
                  <a:lnTo>
                    <a:pt x="710" y="1452"/>
                  </a:lnTo>
                  <a:lnTo>
                    <a:pt x="711" y="1453"/>
                  </a:lnTo>
                  <a:lnTo>
                    <a:pt x="710" y="1454"/>
                  </a:lnTo>
                  <a:lnTo>
                    <a:pt x="710" y="1456"/>
                  </a:lnTo>
                  <a:lnTo>
                    <a:pt x="711" y="1456"/>
                  </a:lnTo>
                  <a:lnTo>
                    <a:pt x="713" y="1457"/>
                  </a:lnTo>
                  <a:lnTo>
                    <a:pt x="717" y="1460"/>
                  </a:lnTo>
                  <a:lnTo>
                    <a:pt x="715" y="1462"/>
                  </a:lnTo>
                  <a:lnTo>
                    <a:pt x="715" y="1464"/>
                  </a:lnTo>
                  <a:lnTo>
                    <a:pt x="716" y="1465"/>
                  </a:lnTo>
                  <a:lnTo>
                    <a:pt x="717" y="1466"/>
                  </a:lnTo>
                  <a:lnTo>
                    <a:pt x="718" y="1466"/>
                  </a:lnTo>
                  <a:lnTo>
                    <a:pt x="720" y="1467"/>
                  </a:lnTo>
                  <a:lnTo>
                    <a:pt x="721" y="1468"/>
                  </a:lnTo>
                  <a:lnTo>
                    <a:pt x="721" y="1469"/>
                  </a:lnTo>
                  <a:lnTo>
                    <a:pt x="721" y="1471"/>
                  </a:lnTo>
                  <a:lnTo>
                    <a:pt x="723" y="1475"/>
                  </a:lnTo>
                  <a:lnTo>
                    <a:pt x="723" y="1478"/>
                  </a:lnTo>
                  <a:lnTo>
                    <a:pt x="724" y="1480"/>
                  </a:lnTo>
                  <a:lnTo>
                    <a:pt x="727" y="1482"/>
                  </a:lnTo>
                  <a:lnTo>
                    <a:pt x="729" y="1483"/>
                  </a:lnTo>
                  <a:lnTo>
                    <a:pt x="730" y="1484"/>
                  </a:lnTo>
                  <a:lnTo>
                    <a:pt x="730" y="1485"/>
                  </a:lnTo>
                  <a:lnTo>
                    <a:pt x="730" y="1487"/>
                  </a:lnTo>
                  <a:lnTo>
                    <a:pt x="728" y="1492"/>
                  </a:lnTo>
                  <a:lnTo>
                    <a:pt x="726" y="1494"/>
                  </a:lnTo>
                  <a:lnTo>
                    <a:pt x="722" y="1494"/>
                  </a:lnTo>
                  <a:lnTo>
                    <a:pt x="718" y="1491"/>
                  </a:lnTo>
                  <a:lnTo>
                    <a:pt x="721" y="1500"/>
                  </a:lnTo>
                  <a:lnTo>
                    <a:pt x="723" y="1504"/>
                  </a:lnTo>
                  <a:lnTo>
                    <a:pt x="726" y="1506"/>
                  </a:lnTo>
                  <a:lnTo>
                    <a:pt x="725" y="1507"/>
                  </a:lnTo>
                  <a:lnTo>
                    <a:pt x="724" y="1509"/>
                  </a:lnTo>
                  <a:lnTo>
                    <a:pt x="723" y="1510"/>
                  </a:lnTo>
                  <a:lnTo>
                    <a:pt x="724" y="1512"/>
                  </a:lnTo>
                  <a:lnTo>
                    <a:pt x="725" y="1514"/>
                  </a:lnTo>
                  <a:lnTo>
                    <a:pt x="726" y="1517"/>
                  </a:lnTo>
                  <a:lnTo>
                    <a:pt x="727" y="1520"/>
                  </a:lnTo>
                  <a:lnTo>
                    <a:pt x="726" y="1523"/>
                  </a:lnTo>
                  <a:lnTo>
                    <a:pt x="724" y="1524"/>
                  </a:lnTo>
                  <a:lnTo>
                    <a:pt x="723" y="1523"/>
                  </a:lnTo>
                  <a:lnTo>
                    <a:pt x="721" y="1524"/>
                  </a:lnTo>
                  <a:lnTo>
                    <a:pt x="718" y="1525"/>
                  </a:lnTo>
                  <a:lnTo>
                    <a:pt x="716" y="1527"/>
                  </a:lnTo>
                  <a:lnTo>
                    <a:pt x="715" y="1529"/>
                  </a:lnTo>
                  <a:lnTo>
                    <a:pt x="714" y="1530"/>
                  </a:lnTo>
                  <a:lnTo>
                    <a:pt x="713" y="1532"/>
                  </a:lnTo>
                  <a:lnTo>
                    <a:pt x="710" y="1533"/>
                  </a:lnTo>
                  <a:lnTo>
                    <a:pt x="712" y="1536"/>
                  </a:lnTo>
                  <a:lnTo>
                    <a:pt x="713" y="1540"/>
                  </a:lnTo>
                  <a:lnTo>
                    <a:pt x="714" y="1544"/>
                  </a:lnTo>
                  <a:lnTo>
                    <a:pt x="715" y="1548"/>
                  </a:lnTo>
                  <a:lnTo>
                    <a:pt x="716" y="1550"/>
                  </a:lnTo>
                  <a:lnTo>
                    <a:pt x="721" y="1556"/>
                  </a:lnTo>
                  <a:lnTo>
                    <a:pt x="738" y="1570"/>
                  </a:lnTo>
                  <a:lnTo>
                    <a:pt x="743" y="1575"/>
                  </a:lnTo>
                  <a:lnTo>
                    <a:pt x="729" y="1569"/>
                  </a:lnTo>
                  <a:lnTo>
                    <a:pt x="727" y="1567"/>
                  </a:lnTo>
                  <a:lnTo>
                    <a:pt x="724" y="1565"/>
                  </a:lnTo>
                  <a:lnTo>
                    <a:pt x="712" y="1551"/>
                  </a:lnTo>
                  <a:lnTo>
                    <a:pt x="708" y="1550"/>
                  </a:lnTo>
                  <a:lnTo>
                    <a:pt x="695" y="1554"/>
                  </a:lnTo>
                  <a:lnTo>
                    <a:pt x="695" y="1558"/>
                  </a:lnTo>
                  <a:lnTo>
                    <a:pt x="692" y="1577"/>
                  </a:lnTo>
                  <a:lnTo>
                    <a:pt x="695" y="1579"/>
                  </a:lnTo>
                  <a:lnTo>
                    <a:pt x="702" y="1577"/>
                  </a:lnTo>
                  <a:lnTo>
                    <a:pt x="706" y="1580"/>
                  </a:lnTo>
                  <a:lnTo>
                    <a:pt x="708" y="1583"/>
                  </a:lnTo>
                  <a:lnTo>
                    <a:pt x="711" y="1586"/>
                  </a:lnTo>
                  <a:lnTo>
                    <a:pt x="714" y="1588"/>
                  </a:lnTo>
                  <a:lnTo>
                    <a:pt x="718" y="1589"/>
                  </a:lnTo>
                  <a:lnTo>
                    <a:pt x="724" y="1591"/>
                  </a:lnTo>
                  <a:lnTo>
                    <a:pt x="734" y="1602"/>
                  </a:lnTo>
                  <a:lnTo>
                    <a:pt x="741" y="1604"/>
                  </a:lnTo>
                  <a:lnTo>
                    <a:pt x="742" y="1605"/>
                  </a:lnTo>
                  <a:lnTo>
                    <a:pt x="743" y="1610"/>
                  </a:lnTo>
                  <a:lnTo>
                    <a:pt x="743" y="1612"/>
                  </a:lnTo>
                  <a:lnTo>
                    <a:pt x="771" y="1632"/>
                  </a:lnTo>
                  <a:lnTo>
                    <a:pt x="780" y="1642"/>
                  </a:lnTo>
                  <a:lnTo>
                    <a:pt x="784" y="1649"/>
                  </a:lnTo>
                  <a:lnTo>
                    <a:pt x="788" y="1657"/>
                  </a:lnTo>
                  <a:lnTo>
                    <a:pt x="795" y="1674"/>
                  </a:lnTo>
                  <a:lnTo>
                    <a:pt x="797" y="1685"/>
                  </a:lnTo>
                  <a:lnTo>
                    <a:pt x="805" y="1738"/>
                  </a:lnTo>
                  <a:lnTo>
                    <a:pt x="807" y="1747"/>
                  </a:lnTo>
                  <a:lnTo>
                    <a:pt x="811" y="1754"/>
                  </a:lnTo>
                  <a:lnTo>
                    <a:pt x="818" y="1760"/>
                  </a:lnTo>
                  <a:lnTo>
                    <a:pt x="826" y="1762"/>
                  </a:lnTo>
                  <a:lnTo>
                    <a:pt x="834" y="1766"/>
                  </a:lnTo>
                  <a:lnTo>
                    <a:pt x="839" y="1775"/>
                  </a:lnTo>
                  <a:lnTo>
                    <a:pt x="835" y="1771"/>
                  </a:lnTo>
                  <a:lnTo>
                    <a:pt x="830" y="1769"/>
                  </a:lnTo>
                  <a:lnTo>
                    <a:pt x="825" y="1768"/>
                  </a:lnTo>
                  <a:lnTo>
                    <a:pt x="819" y="1768"/>
                  </a:lnTo>
                  <a:lnTo>
                    <a:pt x="824" y="1770"/>
                  </a:lnTo>
                  <a:lnTo>
                    <a:pt x="828" y="1775"/>
                  </a:lnTo>
                  <a:lnTo>
                    <a:pt x="830" y="1781"/>
                  </a:lnTo>
                  <a:lnTo>
                    <a:pt x="828" y="1788"/>
                  </a:lnTo>
                  <a:lnTo>
                    <a:pt x="830" y="1792"/>
                  </a:lnTo>
                  <a:lnTo>
                    <a:pt x="830" y="1799"/>
                  </a:lnTo>
                  <a:lnTo>
                    <a:pt x="831" y="1803"/>
                  </a:lnTo>
                  <a:lnTo>
                    <a:pt x="828" y="1801"/>
                  </a:lnTo>
                  <a:lnTo>
                    <a:pt x="827" y="1797"/>
                  </a:lnTo>
                  <a:lnTo>
                    <a:pt x="826" y="1791"/>
                  </a:lnTo>
                  <a:lnTo>
                    <a:pt x="826" y="1785"/>
                  </a:lnTo>
                  <a:lnTo>
                    <a:pt x="826" y="1781"/>
                  </a:lnTo>
                  <a:lnTo>
                    <a:pt x="826" y="1778"/>
                  </a:lnTo>
                  <a:lnTo>
                    <a:pt x="824" y="1775"/>
                  </a:lnTo>
                  <a:lnTo>
                    <a:pt x="823" y="1773"/>
                  </a:lnTo>
                  <a:lnTo>
                    <a:pt x="816" y="1769"/>
                  </a:lnTo>
                  <a:lnTo>
                    <a:pt x="809" y="1762"/>
                  </a:lnTo>
                  <a:lnTo>
                    <a:pt x="802" y="1753"/>
                  </a:lnTo>
                  <a:lnTo>
                    <a:pt x="796" y="1737"/>
                  </a:lnTo>
                  <a:lnTo>
                    <a:pt x="795" y="1734"/>
                  </a:lnTo>
                  <a:lnTo>
                    <a:pt x="791" y="1708"/>
                  </a:lnTo>
                  <a:lnTo>
                    <a:pt x="789" y="1698"/>
                  </a:lnTo>
                  <a:lnTo>
                    <a:pt x="788" y="1693"/>
                  </a:lnTo>
                  <a:lnTo>
                    <a:pt x="786" y="1684"/>
                  </a:lnTo>
                  <a:lnTo>
                    <a:pt x="780" y="1676"/>
                  </a:lnTo>
                  <a:lnTo>
                    <a:pt x="757" y="1650"/>
                  </a:lnTo>
                  <a:lnTo>
                    <a:pt x="754" y="1649"/>
                  </a:lnTo>
                  <a:lnTo>
                    <a:pt x="745" y="1644"/>
                  </a:lnTo>
                  <a:lnTo>
                    <a:pt x="732" y="1634"/>
                  </a:lnTo>
                  <a:lnTo>
                    <a:pt x="731" y="1632"/>
                  </a:lnTo>
                  <a:lnTo>
                    <a:pt x="729" y="1629"/>
                  </a:lnTo>
                  <a:lnTo>
                    <a:pt x="728" y="1627"/>
                  </a:lnTo>
                  <a:lnTo>
                    <a:pt x="728" y="1626"/>
                  </a:lnTo>
                  <a:lnTo>
                    <a:pt x="728" y="1624"/>
                  </a:lnTo>
                  <a:lnTo>
                    <a:pt x="729" y="1623"/>
                  </a:lnTo>
                  <a:lnTo>
                    <a:pt x="729" y="1620"/>
                  </a:lnTo>
                  <a:lnTo>
                    <a:pt x="729" y="1618"/>
                  </a:lnTo>
                  <a:lnTo>
                    <a:pt x="729" y="1617"/>
                  </a:lnTo>
                  <a:lnTo>
                    <a:pt x="727" y="1616"/>
                  </a:lnTo>
                  <a:lnTo>
                    <a:pt x="723" y="1617"/>
                  </a:lnTo>
                  <a:lnTo>
                    <a:pt x="721" y="1621"/>
                  </a:lnTo>
                  <a:lnTo>
                    <a:pt x="714" y="1635"/>
                  </a:lnTo>
                  <a:lnTo>
                    <a:pt x="713" y="1639"/>
                  </a:lnTo>
                  <a:lnTo>
                    <a:pt x="709" y="1697"/>
                  </a:lnTo>
                  <a:lnTo>
                    <a:pt x="701" y="1741"/>
                  </a:lnTo>
                  <a:lnTo>
                    <a:pt x="689" y="1877"/>
                  </a:lnTo>
                  <a:lnTo>
                    <a:pt x="691" y="1874"/>
                  </a:lnTo>
                  <a:lnTo>
                    <a:pt x="692" y="1867"/>
                  </a:lnTo>
                  <a:lnTo>
                    <a:pt x="695" y="1855"/>
                  </a:lnTo>
                  <a:lnTo>
                    <a:pt x="703" y="1842"/>
                  </a:lnTo>
                  <a:lnTo>
                    <a:pt x="705" y="1839"/>
                  </a:lnTo>
                  <a:lnTo>
                    <a:pt x="705" y="1839"/>
                  </a:lnTo>
                  <a:lnTo>
                    <a:pt x="705" y="1837"/>
                  </a:lnTo>
                  <a:lnTo>
                    <a:pt x="706" y="1836"/>
                  </a:lnTo>
                  <a:lnTo>
                    <a:pt x="707" y="1835"/>
                  </a:lnTo>
                  <a:lnTo>
                    <a:pt x="708" y="1835"/>
                  </a:lnTo>
                  <a:lnTo>
                    <a:pt x="709" y="1836"/>
                  </a:lnTo>
                  <a:lnTo>
                    <a:pt x="710" y="1837"/>
                  </a:lnTo>
                  <a:lnTo>
                    <a:pt x="711" y="1837"/>
                  </a:lnTo>
                  <a:lnTo>
                    <a:pt x="713" y="1838"/>
                  </a:lnTo>
                  <a:lnTo>
                    <a:pt x="727" y="1852"/>
                  </a:lnTo>
                  <a:lnTo>
                    <a:pt x="729" y="1856"/>
                  </a:lnTo>
                  <a:lnTo>
                    <a:pt x="727" y="1856"/>
                  </a:lnTo>
                  <a:lnTo>
                    <a:pt x="731" y="1861"/>
                  </a:lnTo>
                  <a:lnTo>
                    <a:pt x="731" y="1865"/>
                  </a:lnTo>
                  <a:lnTo>
                    <a:pt x="727" y="1868"/>
                  </a:lnTo>
                  <a:lnTo>
                    <a:pt x="721" y="1869"/>
                  </a:lnTo>
                  <a:lnTo>
                    <a:pt x="709" y="1866"/>
                  </a:lnTo>
                  <a:lnTo>
                    <a:pt x="704" y="1866"/>
                  </a:lnTo>
                  <a:lnTo>
                    <a:pt x="700" y="1871"/>
                  </a:lnTo>
                  <a:lnTo>
                    <a:pt x="696" y="1884"/>
                  </a:lnTo>
                  <a:lnTo>
                    <a:pt x="696" y="1887"/>
                  </a:lnTo>
                  <a:lnTo>
                    <a:pt x="695" y="1889"/>
                  </a:lnTo>
                  <a:lnTo>
                    <a:pt x="690" y="1896"/>
                  </a:lnTo>
                  <a:lnTo>
                    <a:pt x="690" y="1899"/>
                  </a:lnTo>
                  <a:lnTo>
                    <a:pt x="691" y="1906"/>
                  </a:lnTo>
                  <a:lnTo>
                    <a:pt x="692" y="1910"/>
                  </a:lnTo>
                  <a:lnTo>
                    <a:pt x="690" y="1927"/>
                  </a:lnTo>
                  <a:lnTo>
                    <a:pt x="685" y="1966"/>
                  </a:lnTo>
                  <a:lnTo>
                    <a:pt x="673" y="2043"/>
                  </a:lnTo>
                  <a:lnTo>
                    <a:pt x="666" y="2078"/>
                  </a:lnTo>
                  <a:lnTo>
                    <a:pt x="661" y="2093"/>
                  </a:lnTo>
                  <a:lnTo>
                    <a:pt x="653" y="2137"/>
                  </a:lnTo>
                  <a:lnTo>
                    <a:pt x="648" y="2153"/>
                  </a:lnTo>
                  <a:lnTo>
                    <a:pt x="647" y="2161"/>
                  </a:lnTo>
                  <a:lnTo>
                    <a:pt x="641" y="2169"/>
                  </a:lnTo>
                  <a:lnTo>
                    <a:pt x="640" y="2172"/>
                  </a:lnTo>
                  <a:lnTo>
                    <a:pt x="632" y="2182"/>
                  </a:lnTo>
                  <a:lnTo>
                    <a:pt x="630" y="2184"/>
                  </a:lnTo>
                  <a:lnTo>
                    <a:pt x="629" y="2187"/>
                  </a:lnTo>
                  <a:lnTo>
                    <a:pt x="625" y="2196"/>
                  </a:lnTo>
                  <a:lnTo>
                    <a:pt x="623" y="2198"/>
                  </a:lnTo>
                  <a:lnTo>
                    <a:pt x="620" y="2201"/>
                  </a:lnTo>
                  <a:lnTo>
                    <a:pt x="615" y="2203"/>
                  </a:lnTo>
                  <a:lnTo>
                    <a:pt x="611" y="2210"/>
                  </a:lnTo>
                  <a:lnTo>
                    <a:pt x="594" y="2212"/>
                  </a:lnTo>
                  <a:lnTo>
                    <a:pt x="593" y="2213"/>
                  </a:lnTo>
                  <a:lnTo>
                    <a:pt x="590" y="2214"/>
                  </a:lnTo>
                  <a:lnTo>
                    <a:pt x="589" y="2216"/>
                  </a:lnTo>
                  <a:lnTo>
                    <a:pt x="586" y="2214"/>
                  </a:lnTo>
                  <a:lnTo>
                    <a:pt x="585" y="2214"/>
                  </a:lnTo>
                  <a:lnTo>
                    <a:pt x="585" y="2213"/>
                  </a:lnTo>
                  <a:lnTo>
                    <a:pt x="584" y="2216"/>
                  </a:lnTo>
                  <a:lnTo>
                    <a:pt x="584" y="2222"/>
                  </a:lnTo>
                  <a:lnTo>
                    <a:pt x="584" y="2225"/>
                  </a:lnTo>
                  <a:lnTo>
                    <a:pt x="590" y="2228"/>
                  </a:lnTo>
                  <a:lnTo>
                    <a:pt x="592" y="2231"/>
                  </a:lnTo>
                  <a:lnTo>
                    <a:pt x="593" y="2236"/>
                  </a:lnTo>
                  <a:lnTo>
                    <a:pt x="594" y="2238"/>
                  </a:lnTo>
                  <a:lnTo>
                    <a:pt x="594" y="2239"/>
                  </a:lnTo>
                  <a:lnTo>
                    <a:pt x="596" y="2238"/>
                  </a:lnTo>
                  <a:lnTo>
                    <a:pt x="598" y="2237"/>
                  </a:lnTo>
                  <a:lnTo>
                    <a:pt x="603" y="2237"/>
                  </a:lnTo>
                  <a:lnTo>
                    <a:pt x="607" y="2235"/>
                  </a:lnTo>
                  <a:lnTo>
                    <a:pt x="608" y="2235"/>
                  </a:lnTo>
                  <a:lnTo>
                    <a:pt x="612" y="2237"/>
                  </a:lnTo>
                  <a:lnTo>
                    <a:pt x="614" y="2238"/>
                  </a:lnTo>
                  <a:lnTo>
                    <a:pt x="614" y="2239"/>
                  </a:lnTo>
                  <a:lnTo>
                    <a:pt x="613" y="2241"/>
                  </a:lnTo>
                  <a:lnTo>
                    <a:pt x="614" y="2243"/>
                  </a:lnTo>
                  <a:lnTo>
                    <a:pt x="615" y="2248"/>
                  </a:lnTo>
                  <a:lnTo>
                    <a:pt x="616" y="2249"/>
                  </a:lnTo>
                  <a:lnTo>
                    <a:pt x="619" y="2250"/>
                  </a:lnTo>
                  <a:lnTo>
                    <a:pt x="621" y="2251"/>
                  </a:lnTo>
                  <a:lnTo>
                    <a:pt x="623" y="2250"/>
                  </a:lnTo>
                  <a:lnTo>
                    <a:pt x="625" y="2249"/>
                  </a:lnTo>
                  <a:lnTo>
                    <a:pt x="626" y="2247"/>
                  </a:lnTo>
                  <a:lnTo>
                    <a:pt x="628" y="2242"/>
                  </a:lnTo>
                  <a:lnTo>
                    <a:pt x="631" y="2240"/>
                  </a:lnTo>
                  <a:lnTo>
                    <a:pt x="635" y="2241"/>
                  </a:lnTo>
                  <a:lnTo>
                    <a:pt x="641" y="2242"/>
                  </a:lnTo>
                  <a:lnTo>
                    <a:pt x="649" y="2247"/>
                  </a:lnTo>
                  <a:lnTo>
                    <a:pt x="651" y="2246"/>
                  </a:lnTo>
                  <a:lnTo>
                    <a:pt x="653" y="2245"/>
                  </a:lnTo>
                  <a:lnTo>
                    <a:pt x="656" y="2246"/>
                  </a:lnTo>
                  <a:lnTo>
                    <a:pt x="661" y="2251"/>
                  </a:lnTo>
                  <a:lnTo>
                    <a:pt x="662" y="2261"/>
                  </a:lnTo>
                  <a:lnTo>
                    <a:pt x="660" y="2272"/>
                  </a:lnTo>
                  <a:lnTo>
                    <a:pt x="657" y="2280"/>
                  </a:lnTo>
                  <a:lnTo>
                    <a:pt x="654" y="2284"/>
                  </a:lnTo>
                  <a:lnTo>
                    <a:pt x="646" y="2292"/>
                  </a:lnTo>
                  <a:lnTo>
                    <a:pt x="645" y="2295"/>
                  </a:lnTo>
                  <a:lnTo>
                    <a:pt x="647" y="2300"/>
                  </a:lnTo>
                  <a:lnTo>
                    <a:pt x="651" y="2304"/>
                  </a:lnTo>
                  <a:lnTo>
                    <a:pt x="655" y="2307"/>
                  </a:lnTo>
                  <a:lnTo>
                    <a:pt x="660" y="2308"/>
                  </a:lnTo>
                  <a:lnTo>
                    <a:pt x="665" y="2309"/>
                  </a:lnTo>
                  <a:lnTo>
                    <a:pt x="669" y="2307"/>
                  </a:lnTo>
                  <a:lnTo>
                    <a:pt x="670" y="2304"/>
                  </a:lnTo>
                  <a:lnTo>
                    <a:pt x="671" y="2297"/>
                  </a:lnTo>
                  <a:lnTo>
                    <a:pt x="672" y="2292"/>
                  </a:lnTo>
                  <a:lnTo>
                    <a:pt x="675" y="2288"/>
                  </a:lnTo>
                  <a:lnTo>
                    <a:pt x="680" y="2286"/>
                  </a:lnTo>
                  <a:lnTo>
                    <a:pt x="684" y="2287"/>
                  </a:lnTo>
                  <a:lnTo>
                    <a:pt x="680" y="2291"/>
                  </a:lnTo>
                  <a:lnTo>
                    <a:pt x="679" y="2294"/>
                  </a:lnTo>
                  <a:lnTo>
                    <a:pt x="679" y="2298"/>
                  </a:lnTo>
                  <a:lnTo>
                    <a:pt x="683" y="2302"/>
                  </a:lnTo>
                  <a:lnTo>
                    <a:pt x="686" y="2304"/>
                  </a:lnTo>
                  <a:lnTo>
                    <a:pt x="698" y="2306"/>
                  </a:lnTo>
                  <a:lnTo>
                    <a:pt x="704" y="2310"/>
                  </a:lnTo>
                  <a:lnTo>
                    <a:pt x="711" y="2315"/>
                  </a:lnTo>
                  <a:lnTo>
                    <a:pt x="718" y="2314"/>
                  </a:lnTo>
                  <a:lnTo>
                    <a:pt x="720" y="2315"/>
                  </a:lnTo>
                  <a:lnTo>
                    <a:pt x="723" y="2317"/>
                  </a:lnTo>
                  <a:lnTo>
                    <a:pt x="725" y="2318"/>
                  </a:lnTo>
                  <a:lnTo>
                    <a:pt x="731" y="2319"/>
                  </a:lnTo>
                  <a:lnTo>
                    <a:pt x="735" y="2320"/>
                  </a:lnTo>
                  <a:lnTo>
                    <a:pt x="737" y="2323"/>
                  </a:lnTo>
                  <a:lnTo>
                    <a:pt x="744" y="2328"/>
                  </a:lnTo>
                  <a:lnTo>
                    <a:pt x="751" y="2330"/>
                  </a:lnTo>
                  <a:lnTo>
                    <a:pt x="767" y="2332"/>
                  </a:lnTo>
                  <a:lnTo>
                    <a:pt x="782" y="2329"/>
                  </a:lnTo>
                  <a:lnTo>
                    <a:pt x="787" y="2331"/>
                  </a:lnTo>
                  <a:lnTo>
                    <a:pt x="790" y="2338"/>
                  </a:lnTo>
                  <a:lnTo>
                    <a:pt x="791" y="2340"/>
                  </a:lnTo>
                  <a:lnTo>
                    <a:pt x="791" y="2342"/>
                  </a:lnTo>
                  <a:lnTo>
                    <a:pt x="790" y="2343"/>
                  </a:lnTo>
                  <a:lnTo>
                    <a:pt x="790" y="2345"/>
                  </a:lnTo>
                  <a:lnTo>
                    <a:pt x="791" y="2347"/>
                  </a:lnTo>
                  <a:lnTo>
                    <a:pt x="793" y="2349"/>
                  </a:lnTo>
                  <a:lnTo>
                    <a:pt x="795" y="2349"/>
                  </a:lnTo>
                  <a:lnTo>
                    <a:pt x="797" y="2349"/>
                  </a:lnTo>
                  <a:lnTo>
                    <a:pt x="799" y="2349"/>
                  </a:lnTo>
                  <a:lnTo>
                    <a:pt x="806" y="2353"/>
                  </a:lnTo>
                  <a:lnTo>
                    <a:pt x="809" y="2356"/>
                  </a:lnTo>
                  <a:lnTo>
                    <a:pt x="817" y="2366"/>
                  </a:lnTo>
                  <a:lnTo>
                    <a:pt x="817" y="2368"/>
                  </a:lnTo>
                  <a:lnTo>
                    <a:pt x="817" y="2369"/>
                  </a:lnTo>
                  <a:lnTo>
                    <a:pt x="817" y="2370"/>
                  </a:lnTo>
                  <a:lnTo>
                    <a:pt x="818" y="2370"/>
                  </a:lnTo>
                  <a:lnTo>
                    <a:pt x="821" y="2370"/>
                  </a:lnTo>
                  <a:lnTo>
                    <a:pt x="822" y="2371"/>
                  </a:lnTo>
                  <a:lnTo>
                    <a:pt x="823" y="2372"/>
                  </a:lnTo>
                  <a:lnTo>
                    <a:pt x="823" y="2374"/>
                  </a:lnTo>
                  <a:lnTo>
                    <a:pt x="823" y="2376"/>
                  </a:lnTo>
                  <a:lnTo>
                    <a:pt x="825" y="2377"/>
                  </a:lnTo>
                  <a:lnTo>
                    <a:pt x="826" y="2377"/>
                  </a:lnTo>
                  <a:lnTo>
                    <a:pt x="829" y="2374"/>
                  </a:lnTo>
                  <a:lnTo>
                    <a:pt x="831" y="2374"/>
                  </a:lnTo>
                  <a:lnTo>
                    <a:pt x="831" y="2367"/>
                  </a:lnTo>
                  <a:lnTo>
                    <a:pt x="836" y="2368"/>
                  </a:lnTo>
                  <a:lnTo>
                    <a:pt x="847" y="2372"/>
                  </a:lnTo>
                  <a:lnTo>
                    <a:pt x="853" y="2372"/>
                  </a:lnTo>
                  <a:lnTo>
                    <a:pt x="858" y="2369"/>
                  </a:lnTo>
                  <a:lnTo>
                    <a:pt x="867" y="2362"/>
                  </a:lnTo>
                  <a:lnTo>
                    <a:pt x="869" y="2363"/>
                  </a:lnTo>
                  <a:lnTo>
                    <a:pt x="870" y="2363"/>
                  </a:lnTo>
                  <a:lnTo>
                    <a:pt x="872" y="2361"/>
                  </a:lnTo>
                  <a:lnTo>
                    <a:pt x="873" y="2358"/>
                  </a:lnTo>
                  <a:lnTo>
                    <a:pt x="876" y="2361"/>
                  </a:lnTo>
                  <a:lnTo>
                    <a:pt x="876" y="2361"/>
                  </a:lnTo>
                  <a:lnTo>
                    <a:pt x="888" y="2368"/>
                  </a:lnTo>
                  <a:lnTo>
                    <a:pt x="890" y="2373"/>
                  </a:lnTo>
                  <a:lnTo>
                    <a:pt x="895" y="2374"/>
                  </a:lnTo>
                  <a:lnTo>
                    <a:pt x="901" y="2372"/>
                  </a:lnTo>
                  <a:lnTo>
                    <a:pt x="904" y="2371"/>
                  </a:lnTo>
                  <a:lnTo>
                    <a:pt x="904" y="2375"/>
                  </a:lnTo>
                  <a:lnTo>
                    <a:pt x="905" y="2380"/>
                  </a:lnTo>
                  <a:lnTo>
                    <a:pt x="907" y="2384"/>
                  </a:lnTo>
                  <a:lnTo>
                    <a:pt x="911" y="2387"/>
                  </a:lnTo>
                  <a:lnTo>
                    <a:pt x="912" y="2388"/>
                  </a:lnTo>
                  <a:lnTo>
                    <a:pt x="912" y="2390"/>
                  </a:lnTo>
                  <a:lnTo>
                    <a:pt x="913" y="2392"/>
                  </a:lnTo>
                  <a:lnTo>
                    <a:pt x="915" y="2392"/>
                  </a:lnTo>
                  <a:lnTo>
                    <a:pt x="917" y="2393"/>
                  </a:lnTo>
                  <a:lnTo>
                    <a:pt x="918" y="2394"/>
                  </a:lnTo>
                  <a:lnTo>
                    <a:pt x="919" y="2396"/>
                  </a:lnTo>
                  <a:lnTo>
                    <a:pt x="921" y="2397"/>
                  </a:lnTo>
                  <a:lnTo>
                    <a:pt x="928" y="2400"/>
                  </a:lnTo>
                  <a:lnTo>
                    <a:pt x="935" y="2399"/>
                  </a:lnTo>
                  <a:lnTo>
                    <a:pt x="950" y="2394"/>
                  </a:lnTo>
                  <a:lnTo>
                    <a:pt x="962" y="2392"/>
                  </a:lnTo>
                  <a:lnTo>
                    <a:pt x="966" y="2390"/>
                  </a:lnTo>
                  <a:lnTo>
                    <a:pt x="969" y="2389"/>
                  </a:lnTo>
                  <a:lnTo>
                    <a:pt x="979" y="2392"/>
                  </a:lnTo>
                  <a:lnTo>
                    <a:pt x="982" y="2393"/>
                  </a:lnTo>
                  <a:lnTo>
                    <a:pt x="987" y="2401"/>
                  </a:lnTo>
                  <a:lnTo>
                    <a:pt x="990" y="2404"/>
                  </a:lnTo>
                  <a:lnTo>
                    <a:pt x="993" y="2404"/>
                  </a:lnTo>
                  <a:lnTo>
                    <a:pt x="998" y="2396"/>
                  </a:lnTo>
                  <a:lnTo>
                    <a:pt x="1002" y="2393"/>
                  </a:lnTo>
                  <a:lnTo>
                    <a:pt x="1005" y="2391"/>
                  </a:lnTo>
                  <a:lnTo>
                    <a:pt x="1010" y="2396"/>
                  </a:lnTo>
                  <a:lnTo>
                    <a:pt x="1011" y="2397"/>
                  </a:lnTo>
                  <a:lnTo>
                    <a:pt x="1011" y="2398"/>
                  </a:lnTo>
                  <a:lnTo>
                    <a:pt x="1011" y="2399"/>
                  </a:lnTo>
                  <a:lnTo>
                    <a:pt x="1012" y="2400"/>
                  </a:lnTo>
                  <a:lnTo>
                    <a:pt x="1016" y="2401"/>
                  </a:lnTo>
                  <a:lnTo>
                    <a:pt x="1020" y="2401"/>
                  </a:lnTo>
                  <a:lnTo>
                    <a:pt x="1027" y="2399"/>
                  </a:lnTo>
                  <a:lnTo>
                    <a:pt x="1030" y="2400"/>
                  </a:lnTo>
                  <a:lnTo>
                    <a:pt x="1055" y="2399"/>
                  </a:lnTo>
                  <a:lnTo>
                    <a:pt x="1062" y="2400"/>
                  </a:lnTo>
                  <a:lnTo>
                    <a:pt x="1064" y="2399"/>
                  </a:lnTo>
                  <a:lnTo>
                    <a:pt x="1066" y="2397"/>
                  </a:lnTo>
                  <a:lnTo>
                    <a:pt x="1066" y="2396"/>
                  </a:lnTo>
                  <a:lnTo>
                    <a:pt x="1066" y="2392"/>
                  </a:lnTo>
                  <a:lnTo>
                    <a:pt x="1065" y="2388"/>
                  </a:lnTo>
                  <a:lnTo>
                    <a:pt x="1063" y="2385"/>
                  </a:lnTo>
                  <a:lnTo>
                    <a:pt x="1060" y="2384"/>
                  </a:lnTo>
                  <a:lnTo>
                    <a:pt x="1061" y="2382"/>
                  </a:lnTo>
                  <a:lnTo>
                    <a:pt x="1062" y="2380"/>
                  </a:lnTo>
                  <a:lnTo>
                    <a:pt x="1063" y="2379"/>
                  </a:lnTo>
                  <a:lnTo>
                    <a:pt x="1061" y="2376"/>
                  </a:lnTo>
                  <a:lnTo>
                    <a:pt x="1064" y="2369"/>
                  </a:lnTo>
                  <a:lnTo>
                    <a:pt x="1063" y="2363"/>
                  </a:lnTo>
                  <a:lnTo>
                    <a:pt x="1064" y="2359"/>
                  </a:lnTo>
                  <a:lnTo>
                    <a:pt x="1069" y="2358"/>
                  </a:lnTo>
                  <a:lnTo>
                    <a:pt x="1074" y="2357"/>
                  </a:lnTo>
                  <a:lnTo>
                    <a:pt x="1077" y="2358"/>
                  </a:lnTo>
                  <a:lnTo>
                    <a:pt x="1084" y="2360"/>
                  </a:lnTo>
                  <a:lnTo>
                    <a:pt x="1088" y="2361"/>
                  </a:lnTo>
                  <a:lnTo>
                    <a:pt x="1091" y="2361"/>
                  </a:lnTo>
                  <a:lnTo>
                    <a:pt x="1095" y="2361"/>
                  </a:lnTo>
                  <a:lnTo>
                    <a:pt x="1103" y="2366"/>
                  </a:lnTo>
                  <a:lnTo>
                    <a:pt x="1109" y="2368"/>
                  </a:lnTo>
                  <a:lnTo>
                    <a:pt x="1111" y="2370"/>
                  </a:lnTo>
                  <a:lnTo>
                    <a:pt x="1114" y="2373"/>
                  </a:lnTo>
                  <a:lnTo>
                    <a:pt x="1116" y="2374"/>
                  </a:lnTo>
                  <a:lnTo>
                    <a:pt x="1118" y="2373"/>
                  </a:lnTo>
                  <a:lnTo>
                    <a:pt x="1120" y="2371"/>
                  </a:lnTo>
                  <a:lnTo>
                    <a:pt x="1122" y="2371"/>
                  </a:lnTo>
                  <a:lnTo>
                    <a:pt x="1123" y="2371"/>
                  </a:lnTo>
                  <a:lnTo>
                    <a:pt x="1126" y="2374"/>
                  </a:lnTo>
                  <a:lnTo>
                    <a:pt x="1128" y="2375"/>
                  </a:lnTo>
                  <a:lnTo>
                    <a:pt x="1145" y="2376"/>
                  </a:lnTo>
                  <a:lnTo>
                    <a:pt x="1149" y="2377"/>
                  </a:lnTo>
                  <a:lnTo>
                    <a:pt x="1152" y="2380"/>
                  </a:lnTo>
                  <a:lnTo>
                    <a:pt x="1154" y="2384"/>
                  </a:lnTo>
                  <a:lnTo>
                    <a:pt x="1156" y="2388"/>
                  </a:lnTo>
                  <a:lnTo>
                    <a:pt x="1158" y="2392"/>
                  </a:lnTo>
                  <a:lnTo>
                    <a:pt x="1161" y="2394"/>
                  </a:lnTo>
                  <a:lnTo>
                    <a:pt x="1163" y="2395"/>
                  </a:lnTo>
                  <a:lnTo>
                    <a:pt x="1170" y="2392"/>
                  </a:lnTo>
                  <a:lnTo>
                    <a:pt x="1194" y="2393"/>
                  </a:lnTo>
                  <a:lnTo>
                    <a:pt x="1198" y="2394"/>
                  </a:lnTo>
                  <a:lnTo>
                    <a:pt x="1198" y="2398"/>
                  </a:lnTo>
                  <a:lnTo>
                    <a:pt x="1199" y="2399"/>
                  </a:lnTo>
                  <a:lnTo>
                    <a:pt x="1200" y="2399"/>
                  </a:lnTo>
                  <a:lnTo>
                    <a:pt x="1202" y="2400"/>
                  </a:lnTo>
                  <a:lnTo>
                    <a:pt x="1205" y="2406"/>
                  </a:lnTo>
                  <a:lnTo>
                    <a:pt x="1209" y="2411"/>
                  </a:lnTo>
                  <a:lnTo>
                    <a:pt x="1212" y="2420"/>
                  </a:lnTo>
                  <a:lnTo>
                    <a:pt x="1215" y="2424"/>
                  </a:lnTo>
                  <a:lnTo>
                    <a:pt x="1214" y="2425"/>
                  </a:lnTo>
                  <a:lnTo>
                    <a:pt x="1213" y="2428"/>
                  </a:lnTo>
                  <a:lnTo>
                    <a:pt x="1213" y="2431"/>
                  </a:lnTo>
                  <a:lnTo>
                    <a:pt x="1215" y="2432"/>
                  </a:lnTo>
                  <a:lnTo>
                    <a:pt x="1215" y="2433"/>
                  </a:lnTo>
                  <a:lnTo>
                    <a:pt x="1212" y="2438"/>
                  </a:lnTo>
                  <a:lnTo>
                    <a:pt x="1211" y="2441"/>
                  </a:lnTo>
                  <a:lnTo>
                    <a:pt x="1215" y="2441"/>
                  </a:lnTo>
                  <a:lnTo>
                    <a:pt x="1219" y="2444"/>
                  </a:lnTo>
                  <a:lnTo>
                    <a:pt x="1219" y="2448"/>
                  </a:lnTo>
                  <a:lnTo>
                    <a:pt x="1215" y="2451"/>
                  </a:lnTo>
                  <a:lnTo>
                    <a:pt x="1214" y="2451"/>
                  </a:lnTo>
                  <a:lnTo>
                    <a:pt x="1211" y="2453"/>
                  </a:lnTo>
                  <a:lnTo>
                    <a:pt x="1217" y="2461"/>
                  </a:lnTo>
                  <a:lnTo>
                    <a:pt x="1217" y="2465"/>
                  </a:lnTo>
                  <a:lnTo>
                    <a:pt x="1219" y="2466"/>
                  </a:lnTo>
                  <a:lnTo>
                    <a:pt x="1231" y="2468"/>
                  </a:lnTo>
                  <a:lnTo>
                    <a:pt x="1232" y="2468"/>
                  </a:lnTo>
                  <a:lnTo>
                    <a:pt x="1235" y="2466"/>
                  </a:lnTo>
                  <a:lnTo>
                    <a:pt x="1236" y="2465"/>
                  </a:lnTo>
                  <a:lnTo>
                    <a:pt x="1237" y="2463"/>
                  </a:lnTo>
                  <a:lnTo>
                    <a:pt x="1238" y="2462"/>
                  </a:lnTo>
                  <a:lnTo>
                    <a:pt x="1250" y="2461"/>
                  </a:lnTo>
                  <a:lnTo>
                    <a:pt x="1256" y="2458"/>
                  </a:lnTo>
                  <a:lnTo>
                    <a:pt x="1259" y="2451"/>
                  </a:lnTo>
                  <a:lnTo>
                    <a:pt x="1259" y="2450"/>
                  </a:lnTo>
                  <a:lnTo>
                    <a:pt x="1260" y="2450"/>
                  </a:lnTo>
                  <a:lnTo>
                    <a:pt x="1260" y="2450"/>
                  </a:lnTo>
                  <a:lnTo>
                    <a:pt x="1261" y="2451"/>
                  </a:lnTo>
                  <a:lnTo>
                    <a:pt x="1263" y="2452"/>
                  </a:lnTo>
                  <a:lnTo>
                    <a:pt x="1266" y="2451"/>
                  </a:lnTo>
                  <a:lnTo>
                    <a:pt x="1268" y="2450"/>
                  </a:lnTo>
                  <a:lnTo>
                    <a:pt x="1270" y="2448"/>
                  </a:lnTo>
                  <a:lnTo>
                    <a:pt x="1270" y="2449"/>
                  </a:lnTo>
                  <a:lnTo>
                    <a:pt x="1271" y="2449"/>
                  </a:lnTo>
                  <a:lnTo>
                    <a:pt x="1271" y="2450"/>
                  </a:lnTo>
                  <a:lnTo>
                    <a:pt x="1271" y="2451"/>
                  </a:lnTo>
                  <a:lnTo>
                    <a:pt x="1274" y="2452"/>
                  </a:lnTo>
                  <a:lnTo>
                    <a:pt x="1286" y="2454"/>
                  </a:lnTo>
                  <a:lnTo>
                    <a:pt x="1291" y="2456"/>
                  </a:lnTo>
                  <a:lnTo>
                    <a:pt x="1302" y="2463"/>
                  </a:lnTo>
                  <a:lnTo>
                    <a:pt x="1306" y="2464"/>
                  </a:lnTo>
                  <a:lnTo>
                    <a:pt x="1310" y="2464"/>
                  </a:lnTo>
                  <a:lnTo>
                    <a:pt x="1313" y="2466"/>
                  </a:lnTo>
                  <a:lnTo>
                    <a:pt x="1315" y="2470"/>
                  </a:lnTo>
                  <a:lnTo>
                    <a:pt x="1318" y="2480"/>
                  </a:lnTo>
                  <a:lnTo>
                    <a:pt x="1320" y="2484"/>
                  </a:lnTo>
                  <a:lnTo>
                    <a:pt x="1324" y="2488"/>
                  </a:lnTo>
                  <a:lnTo>
                    <a:pt x="1326" y="2489"/>
                  </a:lnTo>
                  <a:lnTo>
                    <a:pt x="1329" y="2490"/>
                  </a:lnTo>
                  <a:lnTo>
                    <a:pt x="1334" y="2489"/>
                  </a:lnTo>
                  <a:lnTo>
                    <a:pt x="1337" y="2488"/>
                  </a:lnTo>
                  <a:lnTo>
                    <a:pt x="1339" y="2487"/>
                  </a:lnTo>
                  <a:lnTo>
                    <a:pt x="1343" y="2483"/>
                  </a:lnTo>
                  <a:lnTo>
                    <a:pt x="1347" y="2480"/>
                  </a:lnTo>
                  <a:lnTo>
                    <a:pt x="1348" y="2478"/>
                  </a:lnTo>
                  <a:lnTo>
                    <a:pt x="1350" y="2474"/>
                  </a:lnTo>
                  <a:lnTo>
                    <a:pt x="1351" y="2473"/>
                  </a:lnTo>
                  <a:lnTo>
                    <a:pt x="1354" y="2471"/>
                  </a:lnTo>
                  <a:lnTo>
                    <a:pt x="1363" y="2472"/>
                  </a:lnTo>
                  <a:lnTo>
                    <a:pt x="1375" y="2469"/>
                  </a:lnTo>
                  <a:lnTo>
                    <a:pt x="1381" y="2468"/>
                  </a:lnTo>
                  <a:lnTo>
                    <a:pt x="1387" y="2471"/>
                  </a:lnTo>
                  <a:lnTo>
                    <a:pt x="1389" y="2473"/>
                  </a:lnTo>
                  <a:lnTo>
                    <a:pt x="1400" y="2478"/>
                  </a:lnTo>
                  <a:lnTo>
                    <a:pt x="1406" y="2480"/>
                  </a:lnTo>
                  <a:lnTo>
                    <a:pt x="1410" y="2480"/>
                  </a:lnTo>
                  <a:lnTo>
                    <a:pt x="1411" y="2484"/>
                  </a:lnTo>
                  <a:lnTo>
                    <a:pt x="1414" y="2488"/>
                  </a:lnTo>
                  <a:lnTo>
                    <a:pt x="1418" y="2491"/>
                  </a:lnTo>
                  <a:lnTo>
                    <a:pt x="1421" y="2492"/>
                  </a:lnTo>
                  <a:lnTo>
                    <a:pt x="1425" y="2494"/>
                  </a:lnTo>
                  <a:lnTo>
                    <a:pt x="1428" y="2495"/>
                  </a:lnTo>
                  <a:lnTo>
                    <a:pt x="1430" y="2495"/>
                  </a:lnTo>
                  <a:lnTo>
                    <a:pt x="1431" y="2494"/>
                  </a:lnTo>
                  <a:lnTo>
                    <a:pt x="1433" y="2489"/>
                  </a:lnTo>
                  <a:lnTo>
                    <a:pt x="1434" y="2488"/>
                  </a:lnTo>
                  <a:lnTo>
                    <a:pt x="1438" y="2488"/>
                  </a:lnTo>
                  <a:lnTo>
                    <a:pt x="1447" y="2491"/>
                  </a:lnTo>
                  <a:lnTo>
                    <a:pt x="1451" y="2492"/>
                  </a:lnTo>
                  <a:lnTo>
                    <a:pt x="1456" y="2491"/>
                  </a:lnTo>
                  <a:lnTo>
                    <a:pt x="1456" y="2490"/>
                  </a:lnTo>
                  <a:lnTo>
                    <a:pt x="1454" y="2488"/>
                  </a:lnTo>
                  <a:lnTo>
                    <a:pt x="1452" y="2482"/>
                  </a:lnTo>
                  <a:lnTo>
                    <a:pt x="1454" y="2480"/>
                  </a:lnTo>
                  <a:lnTo>
                    <a:pt x="1462" y="2474"/>
                  </a:lnTo>
                  <a:lnTo>
                    <a:pt x="1465" y="2472"/>
                  </a:lnTo>
                  <a:lnTo>
                    <a:pt x="1469" y="2472"/>
                  </a:lnTo>
                  <a:lnTo>
                    <a:pt x="1477" y="2473"/>
                  </a:lnTo>
                  <a:lnTo>
                    <a:pt x="1481" y="2472"/>
                  </a:lnTo>
                  <a:lnTo>
                    <a:pt x="1484" y="2470"/>
                  </a:lnTo>
                  <a:lnTo>
                    <a:pt x="1490" y="2465"/>
                  </a:lnTo>
                  <a:lnTo>
                    <a:pt x="1493" y="2463"/>
                  </a:lnTo>
                  <a:lnTo>
                    <a:pt x="1497" y="2462"/>
                  </a:lnTo>
                  <a:lnTo>
                    <a:pt x="1500" y="2462"/>
                  </a:lnTo>
                  <a:lnTo>
                    <a:pt x="1503" y="2462"/>
                  </a:lnTo>
                  <a:lnTo>
                    <a:pt x="1510" y="2457"/>
                  </a:lnTo>
                  <a:lnTo>
                    <a:pt x="1516" y="2459"/>
                  </a:lnTo>
                  <a:lnTo>
                    <a:pt x="1519" y="2457"/>
                  </a:lnTo>
                  <a:lnTo>
                    <a:pt x="1521" y="2458"/>
                  </a:lnTo>
                  <a:lnTo>
                    <a:pt x="1527" y="2458"/>
                  </a:lnTo>
                  <a:lnTo>
                    <a:pt x="1528" y="2458"/>
                  </a:lnTo>
                  <a:lnTo>
                    <a:pt x="1530" y="2461"/>
                  </a:lnTo>
                  <a:lnTo>
                    <a:pt x="1531" y="2464"/>
                  </a:lnTo>
                  <a:lnTo>
                    <a:pt x="1533" y="2465"/>
                  </a:lnTo>
                  <a:lnTo>
                    <a:pt x="1535" y="2467"/>
                  </a:lnTo>
                  <a:lnTo>
                    <a:pt x="1539" y="2468"/>
                  </a:lnTo>
                  <a:lnTo>
                    <a:pt x="1544" y="2469"/>
                  </a:lnTo>
                  <a:lnTo>
                    <a:pt x="1550" y="2469"/>
                  </a:lnTo>
                  <a:lnTo>
                    <a:pt x="1558" y="2467"/>
                  </a:lnTo>
                  <a:lnTo>
                    <a:pt x="1558" y="2466"/>
                  </a:lnTo>
                  <a:lnTo>
                    <a:pt x="1557" y="2461"/>
                  </a:lnTo>
                  <a:lnTo>
                    <a:pt x="1556" y="2459"/>
                  </a:lnTo>
                  <a:lnTo>
                    <a:pt x="1554" y="2456"/>
                  </a:lnTo>
                  <a:lnTo>
                    <a:pt x="1552" y="2454"/>
                  </a:lnTo>
                  <a:lnTo>
                    <a:pt x="1551" y="2451"/>
                  </a:lnTo>
                  <a:lnTo>
                    <a:pt x="1551" y="2448"/>
                  </a:lnTo>
                  <a:lnTo>
                    <a:pt x="1551" y="2445"/>
                  </a:lnTo>
                  <a:lnTo>
                    <a:pt x="1549" y="2443"/>
                  </a:lnTo>
                  <a:lnTo>
                    <a:pt x="1545" y="2441"/>
                  </a:lnTo>
                  <a:lnTo>
                    <a:pt x="1540" y="2440"/>
                  </a:lnTo>
                  <a:lnTo>
                    <a:pt x="1536" y="2438"/>
                  </a:lnTo>
                  <a:lnTo>
                    <a:pt x="1533" y="2435"/>
                  </a:lnTo>
                  <a:lnTo>
                    <a:pt x="1532" y="2426"/>
                  </a:lnTo>
                  <a:lnTo>
                    <a:pt x="1531" y="2415"/>
                  </a:lnTo>
                  <a:lnTo>
                    <a:pt x="1530" y="2401"/>
                  </a:lnTo>
                  <a:lnTo>
                    <a:pt x="1531" y="2390"/>
                  </a:lnTo>
                  <a:lnTo>
                    <a:pt x="1530" y="2383"/>
                  </a:lnTo>
                  <a:lnTo>
                    <a:pt x="1531" y="2372"/>
                  </a:lnTo>
                  <a:lnTo>
                    <a:pt x="1532" y="2357"/>
                  </a:lnTo>
                  <a:lnTo>
                    <a:pt x="1534" y="2341"/>
                  </a:lnTo>
                  <a:lnTo>
                    <a:pt x="1533" y="2336"/>
                  </a:lnTo>
                  <a:lnTo>
                    <a:pt x="1531" y="2334"/>
                  </a:lnTo>
                  <a:lnTo>
                    <a:pt x="1530" y="2332"/>
                  </a:lnTo>
                  <a:lnTo>
                    <a:pt x="1532" y="2326"/>
                  </a:lnTo>
                  <a:lnTo>
                    <a:pt x="1534" y="2318"/>
                  </a:lnTo>
                  <a:lnTo>
                    <a:pt x="1535" y="2314"/>
                  </a:lnTo>
                  <a:lnTo>
                    <a:pt x="1536" y="2309"/>
                  </a:lnTo>
                  <a:lnTo>
                    <a:pt x="1539" y="2302"/>
                  </a:lnTo>
                  <a:lnTo>
                    <a:pt x="1541" y="2297"/>
                  </a:lnTo>
                  <a:lnTo>
                    <a:pt x="1543" y="2293"/>
                  </a:lnTo>
                  <a:lnTo>
                    <a:pt x="1545" y="2288"/>
                  </a:lnTo>
                  <a:lnTo>
                    <a:pt x="1549" y="2284"/>
                  </a:lnTo>
                  <a:lnTo>
                    <a:pt x="1553" y="2280"/>
                  </a:lnTo>
                  <a:lnTo>
                    <a:pt x="1555" y="2276"/>
                  </a:lnTo>
                  <a:lnTo>
                    <a:pt x="1558" y="2272"/>
                  </a:lnTo>
                  <a:lnTo>
                    <a:pt x="1561" y="2269"/>
                  </a:lnTo>
                  <a:lnTo>
                    <a:pt x="1563" y="2267"/>
                  </a:lnTo>
                  <a:lnTo>
                    <a:pt x="1566" y="2264"/>
                  </a:lnTo>
                  <a:lnTo>
                    <a:pt x="1567" y="2262"/>
                  </a:lnTo>
                  <a:lnTo>
                    <a:pt x="1570" y="2258"/>
                  </a:lnTo>
                  <a:lnTo>
                    <a:pt x="1585" y="2246"/>
                  </a:lnTo>
                  <a:lnTo>
                    <a:pt x="1598" y="2241"/>
                  </a:lnTo>
                  <a:lnTo>
                    <a:pt x="1606" y="2240"/>
                  </a:lnTo>
                  <a:lnTo>
                    <a:pt x="1611" y="2239"/>
                  </a:lnTo>
                  <a:lnTo>
                    <a:pt x="1619" y="2243"/>
                  </a:lnTo>
                  <a:lnTo>
                    <a:pt x="1623" y="2241"/>
                  </a:lnTo>
                  <a:lnTo>
                    <a:pt x="1638" y="2222"/>
                  </a:lnTo>
                  <a:lnTo>
                    <a:pt x="1644" y="2216"/>
                  </a:lnTo>
                  <a:lnTo>
                    <a:pt x="1667" y="2206"/>
                  </a:lnTo>
                  <a:lnTo>
                    <a:pt x="1706" y="2174"/>
                  </a:lnTo>
                  <a:lnTo>
                    <a:pt x="1709" y="2172"/>
                  </a:lnTo>
                  <a:lnTo>
                    <a:pt x="1716" y="2169"/>
                  </a:lnTo>
                  <a:lnTo>
                    <a:pt x="1727" y="2168"/>
                  </a:lnTo>
                  <a:lnTo>
                    <a:pt x="1739" y="2169"/>
                  </a:lnTo>
                  <a:lnTo>
                    <a:pt x="1744" y="2173"/>
                  </a:lnTo>
                  <a:lnTo>
                    <a:pt x="1744" y="2174"/>
                  </a:lnTo>
                  <a:lnTo>
                    <a:pt x="1741" y="2180"/>
                  </a:lnTo>
                  <a:lnTo>
                    <a:pt x="1744" y="2186"/>
                  </a:lnTo>
                  <a:lnTo>
                    <a:pt x="1750" y="2190"/>
                  </a:lnTo>
                  <a:lnTo>
                    <a:pt x="1754" y="2192"/>
                  </a:lnTo>
                  <a:lnTo>
                    <a:pt x="1758" y="2193"/>
                  </a:lnTo>
                  <a:lnTo>
                    <a:pt x="1798" y="2197"/>
                  </a:lnTo>
                  <a:lnTo>
                    <a:pt x="1819" y="2195"/>
                  </a:lnTo>
                  <a:lnTo>
                    <a:pt x="1827" y="2198"/>
                  </a:lnTo>
                  <a:lnTo>
                    <a:pt x="1832" y="2201"/>
                  </a:lnTo>
                  <a:lnTo>
                    <a:pt x="1833" y="2205"/>
                  </a:lnTo>
                  <a:lnTo>
                    <a:pt x="1833" y="2208"/>
                  </a:lnTo>
                  <a:lnTo>
                    <a:pt x="1829" y="2213"/>
                  </a:lnTo>
                  <a:lnTo>
                    <a:pt x="1829" y="2217"/>
                  </a:lnTo>
                  <a:lnTo>
                    <a:pt x="1834" y="2220"/>
                  </a:lnTo>
                  <a:lnTo>
                    <a:pt x="1848" y="2223"/>
                  </a:lnTo>
                  <a:lnTo>
                    <a:pt x="1873" y="2224"/>
                  </a:lnTo>
                  <a:lnTo>
                    <a:pt x="1879" y="2224"/>
                  </a:lnTo>
                  <a:lnTo>
                    <a:pt x="1879" y="2218"/>
                  </a:lnTo>
                  <a:lnTo>
                    <a:pt x="1875" y="2213"/>
                  </a:lnTo>
                  <a:lnTo>
                    <a:pt x="1869" y="2209"/>
                  </a:lnTo>
                  <a:lnTo>
                    <a:pt x="1863" y="2203"/>
                  </a:lnTo>
                  <a:lnTo>
                    <a:pt x="1861" y="2194"/>
                  </a:lnTo>
                  <a:lnTo>
                    <a:pt x="1861" y="2175"/>
                  </a:lnTo>
                  <a:lnTo>
                    <a:pt x="1860" y="2172"/>
                  </a:lnTo>
                  <a:lnTo>
                    <a:pt x="1854" y="2163"/>
                  </a:lnTo>
                  <a:lnTo>
                    <a:pt x="1854" y="2161"/>
                  </a:lnTo>
                  <a:lnTo>
                    <a:pt x="1857" y="2163"/>
                  </a:lnTo>
                  <a:lnTo>
                    <a:pt x="1860" y="2167"/>
                  </a:lnTo>
                  <a:lnTo>
                    <a:pt x="1862" y="2172"/>
                  </a:lnTo>
                  <a:lnTo>
                    <a:pt x="1863" y="2176"/>
                  </a:lnTo>
                  <a:lnTo>
                    <a:pt x="1864" y="2181"/>
                  </a:lnTo>
                  <a:lnTo>
                    <a:pt x="1863" y="2196"/>
                  </a:lnTo>
                  <a:lnTo>
                    <a:pt x="1866" y="2203"/>
                  </a:lnTo>
                  <a:lnTo>
                    <a:pt x="1873" y="2210"/>
                  </a:lnTo>
                  <a:lnTo>
                    <a:pt x="1881" y="2214"/>
                  </a:lnTo>
                  <a:lnTo>
                    <a:pt x="1885" y="2220"/>
                  </a:lnTo>
                  <a:lnTo>
                    <a:pt x="1885" y="2225"/>
                  </a:lnTo>
                  <a:lnTo>
                    <a:pt x="1890" y="2223"/>
                  </a:lnTo>
                  <a:lnTo>
                    <a:pt x="1894" y="2218"/>
                  </a:lnTo>
                  <a:lnTo>
                    <a:pt x="1888" y="2219"/>
                  </a:lnTo>
                  <a:lnTo>
                    <a:pt x="1887" y="2215"/>
                  </a:lnTo>
                  <a:lnTo>
                    <a:pt x="1885" y="2211"/>
                  </a:lnTo>
                  <a:lnTo>
                    <a:pt x="1884" y="2209"/>
                  </a:lnTo>
                  <a:lnTo>
                    <a:pt x="1886" y="2205"/>
                  </a:lnTo>
                  <a:lnTo>
                    <a:pt x="1888" y="2204"/>
                  </a:lnTo>
                  <a:lnTo>
                    <a:pt x="1893" y="2203"/>
                  </a:lnTo>
                  <a:lnTo>
                    <a:pt x="1895" y="2201"/>
                  </a:lnTo>
                  <a:lnTo>
                    <a:pt x="1900" y="2199"/>
                  </a:lnTo>
                  <a:lnTo>
                    <a:pt x="1910" y="2205"/>
                  </a:lnTo>
                  <a:lnTo>
                    <a:pt x="1913" y="2205"/>
                  </a:lnTo>
                  <a:lnTo>
                    <a:pt x="1919" y="2205"/>
                  </a:lnTo>
                  <a:lnTo>
                    <a:pt x="1924" y="2202"/>
                  </a:lnTo>
                  <a:lnTo>
                    <a:pt x="1926" y="2196"/>
                  </a:lnTo>
                  <a:lnTo>
                    <a:pt x="1923" y="2189"/>
                  </a:lnTo>
                  <a:lnTo>
                    <a:pt x="1921" y="2186"/>
                  </a:lnTo>
                  <a:lnTo>
                    <a:pt x="1918" y="2185"/>
                  </a:lnTo>
                  <a:lnTo>
                    <a:pt x="1916" y="2183"/>
                  </a:lnTo>
                  <a:lnTo>
                    <a:pt x="1915" y="2178"/>
                  </a:lnTo>
                  <a:lnTo>
                    <a:pt x="1916" y="2176"/>
                  </a:lnTo>
                  <a:lnTo>
                    <a:pt x="1917" y="2172"/>
                  </a:lnTo>
                  <a:lnTo>
                    <a:pt x="1918" y="2169"/>
                  </a:lnTo>
                  <a:lnTo>
                    <a:pt x="1919" y="2167"/>
                  </a:lnTo>
                  <a:lnTo>
                    <a:pt x="1920" y="2168"/>
                  </a:lnTo>
                  <a:lnTo>
                    <a:pt x="1923" y="2171"/>
                  </a:lnTo>
                  <a:lnTo>
                    <a:pt x="1924" y="2172"/>
                  </a:lnTo>
                  <a:lnTo>
                    <a:pt x="1929" y="2172"/>
                  </a:lnTo>
                  <a:lnTo>
                    <a:pt x="1930" y="2172"/>
                  </a:lnTo>
                  <a:lnTo>
                    <a:pt x="1934" y="2174"/>
                  </a:lnTo>
                  <a:lnTo>
                    <a:pt x="1935" y="2175"/>
                  </a:lnTo>
                  <a:lnTo>
                    <a:pt x="1935" y="2177"/>
                  </a:lnTo>
                  <a:lnTo>
                    <a:pt x="1937" y="2181"/>
                  </a:lnTo>
                  <a:lnTo>
                    <a:pt x="1941" y="2186"/>
                  </a:lnTo>
                  <a:lnTo>
                    <a:pt x="1946" y="2187"/>
                  </a:lnTo>
                  <a:lnTo>
                    <a:pt x="1951" y="2185"/>
                  </a:lnTo>
                  <a:lnTo>
                    <a:pt x="1957" y="2181"/>
                  </a:lnTo>
                  <a:lnTo>
                    <a:pt x="1958" y="2188"/>
                  </a:lnTo>
                  <a:lnTo>
                    <a:pt x="1955" y="2194"/>
                  </a:lnTo>
                  <a:lnTo>
                    <a:pt x="1951" y="2199"/>
                  </a:lnTo>
                  <a:lnTo>
                    <a:pt x="1948" y="2202"/>
                  </a:lnTo>
                  <a:lnTo>
                    <a:pt x="1942" y="2204"/>
                  </a:lnTo>
                  <a:lnTo>
                    <a:pt x="1925" y="2204"/>
                  </a:lnTo>
                  <a:lnTo>
                    <a:pt x="1919" y="2207"/>
                  </a:lnTo>
                  <a:lnTo>
                    <a:pt x="1915" y="2214"/>
                  </a:lnTo>
                  <a:lnTo>
                    <a:pt x="1916" y="2221"/>
                  </a:lnTo>
                  <a:lnTo>
                    <a:pt x="1920" y="2227"/>
                  </a:lnTo>
                  <a:lnTo>
                    <a:pt x="1926" y="2229"/>
                  </a:lnTo>
                  <a:lnTo>
                    <a:pt x="1938" y="2229"/>
                  </a:lnTo>
                  <a:lnTo>
                    <a:pt x="1945" y="2228"/>
                  </a:lnTo>
                  <a:lnTo>
                    <a:pt x="1960" y="2229"/>
                  </a:lnTo>
                  <a:lnTo>
                    <a:pt x="1971" y="2221"/>
                  </a:lnTo>
                  <a:lnTo>
                    <a:pt x="1980" y="2227"/>
                  </a:lnTo>
                  <a:lnTo>
                    <a:pt x="1982" y="2237"/>
                  </a:lnTo>
                  <a:lnTo>
                    <a:pt x="1983" y="2238"/>
                  </a:lnTo>
                  <a:lnTo>
                    <a:pt x="1983" y="2241"/>
                  </a:lnTo>
                  <a:lnTo>
                    <a:pt x="1986" y="2244"/>
                  </a:lnTo>
                  <a:lnTo>
                    <a:pt x="1984" y="2249"/>
                  </a:lnTo>
                  <a:lnTo>
                    <a:pt x="1983" y="2251"/>
                  </a:lnTo>
                  <a:lnTo>
                    <a:pt x="1982" y="2254"/>
                  </a:lnTo>
                  <a:lnTo>
                    <a:pt x="1981" y="2259"/>
                  </a:lnTo>
                  <a:lnTo>
                    <a:pt x="1986" y="2261"/>
                  </a:lnTo>
                  <a:lnTo>
                    <a:pt x="1991" y="2260"/>
                  </a:lnTo>
                  <a:lnTo>
                    <a:pt x="1994" y="2260"/>
                  </a:lnTo>
                  <a:lnTo>
                    <a:pt x="2000" y="2261"/>
                  </a:lnTo>
                  <a:lnTo>
                    <a:pt x="2004" y="2261"/>
                  </a:lnTo>
                  <a:lnTo>
                    <a:pt x="2012" y="2261"/>
                  </a:lnTo>
                  <a:lnTo>
                    <a:pt x="2014" y="2261"/>
                  </a:lnTo>
                  <a:lnTo>
                    <a:pt x="2016" y="2260"/>
                  </a:lnTo>
                  <a:lnTo>
                    <a:pt x="2019" y="2261"/>
                  </a:lnTo>
                  <a:lnTo>
                    <a:pt x="2021" y="2265"/>
                  </a:lnTo>
                  <a:lnTo>
                    <a:pt x="2023" y="2268"/>
                  </a:lnTo>
                  <a:lnTo>
                    <a:pt x="2026" y="2271"/>
                  </a:lnTo>
                  <a:lnTo>
                    <a:pt x="2029" y="2271"/>
                  </a:lnTo>
                  <a:lnTo>
                    <a:pt x="2033" y="2273"/>
                  </a:lnTo>
                  <a:lnTo>
                    <a:pt x="2035" y="2269"/>
                  </a:lnTo>
                  <a:lnTo>
                    <a:pt x="2038" y="2266"/>
                  </a:lnTo>
                  <a:lnTo>
                    <a:pt x="2042" y="2267"/>
                  </a:lnTo>
                  <a:lnTo>
                    <a:pt x="2045" y="2268"/>
                  </a:lnTo>
                  <a:lnTo>
                    <a:pt x="2048" y="2271"/>
                  </a:lnTo>
                  <a:lnTo>
                    <a:pt x="2050" y="2277"/>
                  </a:lnTo>
                  <a:lnTo>
                    <a:pt x="2059" y="2281"/>
                  </a:lnTo>
                  <a:lnTo>
                    <a:pt x="2062" y="2281"/>
                  </a:lnTo>
                  <a:lnTo>
                    <a:pt x="2065" y="2281"/>
                  </a:lnTo>
                  <a:lnTo>
                    <a:pt x="2066" y="2283"/>
                  </a:lnTo>
                  <a:lnTo>
                    <a:pt x="2067" y="2286"/>
                  </a:lnTo>
                  <a:lnTo>
                    <a:pt x="2070" y="2286"/>
                  </a:lnTo>
                  <a:lnTo>
                    <a:pt x="2072" y="2288"/>
                  </a:lnTo>
                  <a:lnTo>
                    <a:pt x="2074" y="2290"/>
                  </a:lnTo>
                  <a:lnTo>
                    <a:pt x="2071" y="2293"/>
                  </a:lnTo>
                  <a:lnTo>
                    <a:pt x="2067" y="2295"/>
                  </a:lnTo>
                  <a:lnTo>
                    <a:pt x="2068" y="2298"/>
                  </a:lnTo>
                  <a:lnTo>
                    <a:pt x="2074" y="2302"/>
                  </a:lnTo>
                  <a:lnTo>
                    <a:pt x="2081" y="2304"/>
                  </a:lnTo>
                  <a:lnTo>
                    <a:pt x="2085" y="2298"/>
                  </a:lnTo>
                  <a:lnTo>
                    <a:pt x="2087" y="2297"/>
                  </a:lnTo>
                  <a:lnTo>
                    <a:pt x="2093" y="2297"/>
                  </a:lnTo>
                  <a:lnTo>
                    <a:pt x="2098" y="2297"/>
                  </a:lnTo>
                  <a:lnTo>
                    <a:pt x="2100" y="2295"/>
                  </a:lnTo>
                  <a:lnTo>
                    <a:pt x="2095" y="2293"/>
                  </a:lnTo>
                  <a:lnTo>
                    <a:pt x="2092" y="2291"/>
                  </a:lnTo>
                  <a:lnTo>
                    <a:pt x="2089" y="2286"/>
                  </a:lnTo>
                  <a:lnTo>
                    <a:pt x="2086" y="2284"/>
                  </a:lnTo>
                  <a:lnTo>
                    <a:pt x="2091" y="2281"/>
                  </a:lnTo>
                  <a:lnTo>
                    <a:pt x="2094" y="2280"/>
                  </a:lnTo>
                  <a:lnTo>
                    <a:pt x="2098" y="2281"/>
                  </a:lnTo>
                  <a:lnTo>
                    <a:pt x="2097" y="2282"/>
                  </a:lnTo>
                  <a:lnTo>
                    <a:pt x="2097" y="2284"/>
                  </a:lnTo>
                  <a:lnTo>
                    <a:pt x="2096" y="2286"/>
                  </a:lnTo>
                  <a:lnTo>
                    <a:pt x="2101" y="2289"/>
                  </a:lnTo>
                  <a:lnTo>
                    <a:pt x="2108" y="2289"/>
                  </a:lnTo>
                  <a:lnTo>
                    <a:pt x="2112" y="2290"/>
                  </a:lnTo>
                  <a:lnTo>
                    <a:pt x="2114" y="2295"/>
                  </a:lnTo>
                  <a:lnTo>
                    <a:pt x="2118" y="2295"/>
                  </a:lnTo>
                  <a:lnTo>
                    <a:pt x="2127" y="2294"/>
                  </a:lnTo>
                  <a:lnTo>
                    <a:pt x="2131" y="2294"/>
                  </a:lnTo>
                  <a:lnTo>
                    <a:pt x="2134" y="2297"/>
                  </a:lnTo>
                  <a:lnTo>
                    <a:pt x="2135" y="2302"/>
                  </a:lnTo>
                  <a:lnTo>
                    <a:pt x="2132" y="2304"/>
                  </a:lnTo>
                  <a:lnTo>
                    <a:pt x="2129" y="2305"/>
                  </a:lnTo>
                  <a:lnTo>
                    <a:pt x="2126" y="2307"/>
                  </a:lnTo>
                  <a:lnTo>
                    <a:pt x="2128" y="2308"/>
                  </a:lnTo>
                  <a:lnTo>
                    <a:pt x="2139" y="2307"/>
                  </a:lnTo>
                  <a:lnTo>
                    <a:pt x="2144" y="2307"/>
                  </a:lnTo>
                  <a:lnTo>
                    <a:pt x="2145" y="2304"/>
                  </a:lnTo>
                  <a:lnTo>
                    <a:pt x="2143" y="2305"/>
                  </a:lnTo>
                  <a:lnTo>
                    <a:pt x="2139" y="2303"/>
                  </a:lnTo>
                  <a:lnTo>
                    <a:pt x="2139" y="2297"/>
                  </a:lnTo>
                  <a:lnTo>
                    <a:pt x="2141" y="2292"/>
                  </a:lnTo>
                  <a:lnTo>
                    <a:pt x="2144" y="2289"/>
                  </a:lnTo>
                  <a:lnTo>
                    <a:pt x="2147" y="2287"/>
                  </a:lnTo>
                  <a:lnTo>
                    <a:pt x="2152" y="2285"/>
                  </a:lnTo>
                  <a:lnTo>
                    <a:pt x="2159" y="2284"/>
                  </a:lnTo>
                  <a:lnTo>
                    <a:pt x="2164" y="2285"/>
                  </a:lnTo>
                  <a:lnTo>
                    <a:pt x="2169" y="2287"/>
                  </a:lnTo>
                  <a:lnTo>
                    <a:pt x="2173" y="2288"/>
                  </a:lnTo>
                  <a:lnTo>
                    <a:pt x="2173" y="2290"/>
                  </a:lnTo>
                  <a:lnTo>
                    <a:pt x="2176" y="2292"/>
                  </a:lnTo>
                  <a:lnTo>
                    <a:pt x="2183" y="2292"/>
                  </a:lnTo>
                  <a:lnTo>
                    <a:pt x="2182" y="2288"/>
                  </a:lnTo>
                  <a:lnTo>
                    <a:pt x="2181" y="2285"/>
                  </a:lnTo>
                  <a:lnTo>
                    <a:pt x="2183" y="2280"/>
                  </a:lnTo>
                  <a:lnTo>
                    <a:pt x="2188" y="2277"/>
                  </a:lnTo>
                  <a:lnTo>
                    <a:pt x="2192" y="2276"/>
                  </a:lnTo>
                  <a:lnTo>
                    <a:pt x="2197" y="2275"/>
                  </a:lnTo>
                  <a:lnTo>
                    <a:pt x="2203" y="2275"/>
                  </a:lnTo>
                  <a:lnTo>
                    <a:pt x="2208" y="2276"/>
                  </a:lnTo>
                  <a:lnTo>
                    <a:pt x="2212" y="2273"/>
                  </a:lnTo>
                  <a:lnTo>
                    <a:pt x="2214" y="2270"/>
                  </a:lnTo>
                  <a:lnTo>
                    <a:pt x="2215" y="2268"/>
                  </a:lnTo>
                  <a:lnTo>
                    <a:pt x="2219" y="2267"/>
                  </a:lnTo>
                  <a:lnTo>
                    <a:pt x="2223" y="2267"/>
                  </a:lnTo>
                  <a:lnTo>
                    <a:pt x="2225" y="2266"/>
                  </a:lnTo>
                  <a:lnTo>
                    <a:pt x="2226" y="2268"/>
                  </a:lnTo>
                  <a:lnTo>
                    <a:pt x="2226" y="2269"/>
                  </a:lnTo>
                  <a:lnTo>
                    <a:pt x="2228" y="2270"/>
                  </a:lnTo>
                  <a:lnTo>
                    <a:pt x="2232" y="2268"/>
                  </a:lnTo>
                  <a:lnTo>
                    <a:pt x="2234" y="2268"/>
                  </a:lnTo>
                  <a:lnTo>
                    <a:pt x="2238" y="2265"/>
                  </a:lnTo>
                  <a:lnTo>
                    <a:pt x="2242" y="2262"/>
                  </a:lnTo>
                  <a:lnTo>
                    <a:pt x="2241" y="2259"/>
                  </a:lnTo>
                  <a:lnTo>
                    <a:pt x="2239" y="2257"/>
                  </a:lnTo>
                  <a:lnTo>
                    <a:pt x="2240" y="2252"/>
                  </a:lnTo>
                  <a:lnTo>
                    <a:pt x="2243" y="2250"/>
                  </a:lnTo>
                  <a:lnTo>
                    <a:pt x="2246" y="2245"/>
                  </a:lnTo>
                  <a:lnTo>
                    <a:pt x="2245" y="2243"/>
                  </a:lnTo>
                  <a:lnTo>
                    <a:pt x="2241" y="2242"/>
                  </a:lnTo>
                  <a:lnTo>
                    <a:pt x="2229" y="2246"/>
                  </a:lnTo>
                  <a:lnTo>
                    <a:pt x="2225" y="2244"/>
                  </a:lnTo>
                  <a:lnTo>
                    <a:pt x="2226" y="2240"/>
                  </a:lnTo>
                  <a:lnTo>
                    <a:pt x="2231" y="2237"/>
                  </a:lnTo>
                  <a:lnTo>
                    <a:pt x="2237" y="2232"/>
                  </a:lnTo>
                  <a:lnTo>
                    <a:pt x="2239" y="2230"/>
                  </a:lnTo>
                  <a:lnTo>
                    <a:pt x="2239" y="2227"/>
                  </a:lnTo>
                  <a:lnTo>
                    <a:pt x="2241" y="2224"/>
                  </a:lnTo>
                  <a:lnTo>
                    <a:pt x="2245" y="2223"/>
                  </a:lnTo>
                  <a:lnTo>
                    <a:pt x="2250" y="2222"/>
                  </a:lnTo>
                  <a:lnTo>
                    <a:pt x="2250" y="2218"/>
                  </a:lnTo>
                  <a:lnTo>
                    <a:pt x="2253" y="2214"/>
                  </a:lnTo>
                  <a:lnTo>
                    <a:pt x="2252" y="2207"/>
                  </a:lnTo>
                  <a:lnTo>
                    <a:pt x="2255" y="2204"/>
                  </a:lnTo>
                  <a:lnTo>
                    <a:pt x="2257" y="2203"/>
                  </a:lnTo>
                  <a:lnTo>
                    <a:pt x="2260" y="2204"/>
                  </a:lnTo>
                  <a:lnTo>
                    <a:pt x="2262" y="2207"/>
                  </a:lnTo>
                  <a:lnTo>
                    <a:pt x="2269" y="2205"/>
                  </a:lnTo>
                  <a:lnTo>
                    <a:pt x="2272" y="2205"/>
                  </a:lnTo>
                  <a:lnTo>
                    <a:pt x="2275" y="2206"/>
                  </a:lnTo>
                  <a:lnTo>
                    <a:pt x="2277" y="2205"/>
                  </a:lnTo>
                  <a:lnTo>
                    <a:pt x="2277" y="2202"/>
                  </a:lnTo>
                  <a:lnTo>
                    <a:pt x="2277" y="2199"/>
                  </a:lnTo>
                  <a:lnTo>
                    <a:pt x="2278" y="2199"/>
                  </a:lnTo>
                  <a:lnTo>
                    <a:pt x="2279" y="2200"/>
                  </a:lnTo>
                  <a:lnTo>
                    <a:pt x="2279" y="2201"/>
                  </a:lnTo>
                  <a:lnTo>
                    <a:pt x="2280" y="2202"/>
                  </a:lnTo>
                  <a:lnTo>
                    <a:pt x="2284" y="2202"/>
                  </a:lnTo>
                  <a:lnTo>
                    <a:pt x="2285" y="2199"/>
                  </a:lnTo>
                  <a:lnTo>
                    <a:pt x="2289" y="2196"/>
                  </a:lnTo>
                  <a:lnTo>
                    <a:pt x="2290" y="2190"/>
                  </a:lnTo>
                  <a:lnTo>
                    <a:pt x="2296" y="2182"/>
                  </a:lnTo>
                  <a:lnTo>
                    <a:pt x="2296" y="2181"/>
                  </a:lnTo>
                  <a:lnTo>
                    <a:pt x="2295" y="2180"/>
                  </a:lnTo>
                  <a:lnTo>
                    <a:pt x="2295" y="2180"/>
                  </a:lnTo>
                  <a:lnTo>
                    <a:pt x="2293" y="2179"/>
                  </a:lnTo>
                  <a:lnTo>
                    <a:pt x="2294" y="2175"/>
                  </a:lnTo>
                  <a:lnTo>
                    <a:pt x="2297" y="2172"/>
                  </a:lnTo>
                  <a:lnTo>
                    <a:pt x="2300" y="2170"/>
                  </a:lnTo>
                  <a:lnTo>
                    <a:pt x="2304" y="2169"/>
                  </a:lnTo>
                  <a:lnTo>
                    <a:pt x="2308" y="2170"/>
                  </a:lnTo>
                  <a:lnTo>
                    <a:pt x="2311" y="2169"/>
                  </a:lnTo>
                  <a:lnTo>
                    <a:pt x="2312" y="2173"/>
                  </a:lnTo>
                  <a:lnTo>
                    <a:pt x="2314" y="2171"/>
                  </a:lnTo>
                  <a:lnTo>
                    <a:pt x="2316" y="2169"/>
                  </a:lnTo>
                  <a:lnTo>
                    <a:pt x="2319" y="2166"/>
                  </a:lnTo>
                  <a:lnTo>
                    <a:pt x="2322" y="2164"/>
                  </a:lnTo>
                  <a:lnTo>
                    <a:pt x="2325" y="2164"/>
                  </a:lnTo>
                  <a:lnTo>
                    <a:pt x="2327" y="2165"/>
                  </a:lnTo>
                  <a:lnTo>
                    <a:pt x="2329" y="2169"/>
                  </a:lnTo>
                  <a:lnTo>
                    <a:pt x="2332" y="2168"/>
                  </a:lnTo>
                  <a:lnTo>
                    <a:pt x="2331" y="2165"/>
                  </a:lnTo>
                  <a:lnTo>
                    <a:pt x="2331" y="2163"/>
                  </a:lnTo>
                  <a:lnTo>
                    <a:pt x="2331" y="2161"/>
                  </a:lnTo>
                  <a:lnTo>
                    <a:pt x="2329" y="2154"/>
                  </a:lnTo>
                  <a:lnTo>
                    <a:pt x="2331" y="2146"/>
                  </a:lnTo>
                  <a:lnTo>
                    <a:pt x="2331" y="2144"/>
                  </a:lnTo>
                  <a:lnTo>
                    <a:pt x="2333" y="2143"/>
                  </a:lnTo>
                  <a:lnTo>
                    <a:pt x="2334" y="2141"/>
                  </a:lnTo>
                  <a:lnTo>
                    <a:pt x="2337" y="2140"/>
                  </a:lnTo>
                  <a:lnTo>
                    <a:pt x="2340" y="2139"/>
                  </a:lnTo>
                  <a:lnTo>
                    <a:pt x="2343" y="2140"/>
                  </a:lnTo>
                  <a:lnTo>
                    <a:pt x="2345" y="2143"/>
                  </a:lnTo>
                  <a:lnTo>
                    <a:pt x="2347" y="2142"/>
                  </a:lnTo>
                  <a:lnTo>
                    <a:pt x="2350" y="2138"/>
                  </a:lnTo>
                  <a:lnTo>
                    <a:pt x="2349" y="2135"/>
                  </a:lnTo>
                  <a:lnTo>
                    <a:pt x="2352" y="2132"/>
                  </a:lnTo>
                  <a:lnTo>
                    <a:pt x="2355" y="2131"/>
                  </a:lnTo>
                  <a:lnTo>
                    <a:pt x="2360" y="2130"/>
                  </a:lnTo>
                  <a:lnTo>
                    <a:pt x="2364" y="2132"/>
                  </a:lnTo>
                  <a:lnTo>
                    <a:pt x="2367" y="2132"/>
                  </a:lnTo>
                  <a:lnTo>
                    <a:pt x="2369" y="2132"/>
                  </a:lnTo>
                  <a:lnTo>
                    <a:pt x="2371" y="2129"/>
                  </a:lnTo>
                  <a:lnTo>
                    <a:pt x="2372" y="2126"/>
                  </a:lnTo>
                  <a:lnTo>
                    <a:pt x="2374" y="2124"/>
                  </a:lnTo>
                  <a:lnTo>
                    <a:pt x="2376" y="2122"/>
                  </a:lnTo>
                  <a:lnTo>
                    <a:pt x="2377" y="2119"/>
                  </a:lnTo>
                  <a:lnTo>
                    <a:pt x="2378" y="2116"/>
                  </a:lnTo>
                  <a:lnTo>
                    <a:pt x="2381" y="2113"/>
                  </a:lnTo>
                  <a:lnTo>
                    <a:pt x="2384" y="2111"/>
                  </a:lnTo>
                  <a:lnTo>
                    <a:pt x="2388" y="2113"/>
                  </a:lnTo>
                  <a:lnTo>
                    <a:pt x="2390" y="2117"/>
                  </a:lnTo>
                  <a:lnTo>
                    <a:pt x="2392" y="2115"/>
                  </a:lnTo>
                  <a:lnTo>
                    <a:pt x="2394" y="2113"/>
                  </a:lnTo>
                  <a:lnTo>
                    <a:pt x="2395" y="2112"/>
                  </a:lnTo>
                  <a:lnTo>
                    <a:pt x="2396" y="2112"/>
                  </a:lnTo>
                  <a:lnTo>
                    <a:pt x="2398" y="2111"/>
                  </a:lnTo>
                  <a:lnTo>
                    <a:pt x="2398" y="2110"/>
                  </a:lnTo>
                  <a:lnTo>
                    <a:pt x="2398" y="2110"/>
                  </a:lnTo>
                  <a:lnTo>
                    <a:pt x="2398" y="2107"/>
                  </a:lnTo>
                  <a:lnTo>
                    <a:pt x="2398" y="2106"/>
                  </a:lnTo>
                  <a:lnTo>
                    <a:pt x="2399" y="2105"/>
                  </a:lnTo>
                  <a:lnTo>
                    <a:pt x="2400" y="2105"/>
                  </a:lnTo>
                  <a:lnTo>
                    <a:pt x="2400" y="2105"/>
                  </a:lnTo>
                  <a:lnTo>
                    <a:pt x="2403" y="2104"/>
                  </a:lnTo>
                  <a:lnTo>
                    <a:pt x="2399" y="2091"/>
                  </a:lnTo>
                  <a:lnTo>
                    <a:pt x="2398" y="2084"/>
                  </a:lnTo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31928B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24" name="Google Shape;4724;p90"/>
          <p:cNvSpPr/>
          <p:nvPr/>
        </p:nvSpPr>
        <p:spPr>
          <a:xfrm>
            <a:off x="8051290" y="1384425"/>
            <a:ext cx="27038" cy="30900"/>
          </a:xfrm>
          <a:custGeom>
            <a:rect b="b" l="l" r="r" t="t"/>
            <a:pathLst>
              <a:path extrusionOk="0" h="69" w="62">
                <a:moveTo>
                  <a:pt x="60" y="0"/>
                </a:moveTo>
                <a:lnTo>
                  <a:pt x="26" y="7"/>
                </a:lnTo>
                <a:lnTo>
                  <a:pt x="20" y="11"/>
                </a:lnTo>
                <a:cubicBezTo>
                  <a:pt x="19" y="12"/>
                  <a:pt x="18" y="13"/>
                  <a:pt x="17" y="13"/>
                </a:cubicBezTo>
                <a:lnTo>
                  <a:pt x="3" y="15"/>
                </a:lnTo>
                <a:lnTo>
                  <a:pt x="22" y="17"/>
                </a:lnTo>
                <a:cubicBezTo>
                  <a:pt x="26" y="17"/>
                  <a:pt x="30" y="21"/>
                  <a:pt x="30" y="25"/>
                </a:cubicBezTo>
                <a:lnTo>
                  <a:pt x="30" y="28"/>
                </a:lnTo>
                <a:cubicBezTo>
                  <a:pt x="30" y="32"/>
                  <a:pt x="26" y="36"/>
                  <a:pt x="22" y="36"/>
                </a:cubicBezTo>
                <a:lnTo>
                  <a:pt x="0" y="37"/>
                </a:lnTo>
                <a:lnTo>
                  <a:pt x="3" y="40"/>
                </a:lnTo>
                <a:cubicBezTo>
                  <a:pt x="4" y="41"/>
                  <a:pt x="5" y="42"/>
                  <a:pt x="5" y="44"/>
                </a:cubicBezTo>
                <a:lnTo>
                  <a:pt x="5" y="47"/>
                </a:lnTo>
                <a:cubicBezTo>
                  <a:pt x="5" y="48"/>
                  <a:pt x="5" y="49"/>
                  <a:pt x="5" y="50"/>
                </a:cubicBezTo>
                <a:lnTo>
                  <a:pt x="5" y="57"/>
                </a:lnTo>
                <a:lnTo>
                  <a:pt x="5" y="61"/>
                </a:lnTo>
                <a:cubicBezTo>
                  <a:pt x="6" y="62"/>
                  <a:pt x="6" y="63"/>
                  <a:pt x="5" y="64"/>
                </a:cubicBezTo>
                <a:lnTo>
                  <a:pt x="4" y="68"/>
                </a:lnTo>
                <a:lnTo>
                  <a:pt x="14" y="58"/>
                </a:lnTo>
                <a:cubicBezTo>
                  <a:pt x="16" y="55"/>
                  <a:pt x="20" y="54"/>
                  <a:pt x="23" y="55"/>
                </a:cubicBezTo>
                <a:cubicBezTo>
                  <a:pt x="26" y="56"/>
                  <a:pt x="28" y="58"/>
                  <a:pt x="28" y="61"/>
                </a:cubicBezTo>
                <a:cubicBezTo>
                  <a:pt x="29" y="60"/>
                  <a:pt x="31" y="60"/>
                  <a:pt x="32" y="60"/>
                </a:cubicBezTo>
                <a:cubicBezTo>
                  <a:pt x="35" y="60"/>
                  <a:pt x="38" y="61"/>
                  <a:pt x="39" y="64"/>
                </a:cubicBezTo>
                <a:lnTo>
                  <a:pt x="39" y="62"/>
                </a:lnTo>
                <a:cubicBezTo>
                  <a:pt x="39" y="60"/>
                  <a:pt x="40" y="58"/>
                  <a:pt x="42" y="56"/>
                </a:cubicBezTo>
                <a:lnTo>
                  <a:pt x="57" y="43"/>
                </a:lnTo>
                <a:lnTo>
                  <a:pt x="61" y="36"/>
                </a:lnTo>
                <a:lnTo>
                  <a:pt x="59" y="27"/>
                </a:lnTo>
                <a:cubicBezTo>
                  <a:pt x="59" y="25"/>
                  <a:pt x="59" y="24"/>
                  <a:pt x="59" y="23"/>
                </a:cubicBezTo>
                <a:cubicBezTo>
                  <a:pt x="58" y="22"/>
                  <a:pt x="57" y="20"/>
                  <a:pt x="56" y="18"/>
                </a:cubicBezTo>
                <a:cubicBezTo>
                  <a:pt x="56" y="15"/>
                  <a:pt x="57" y="12"/>
                  <a:pt x="60" y="11"/>
                </a:cubicBezTo>
                <a:lnTo>
                  <a:pt x="59" y="5"/>
                </a:lnTo>
                <a:cubicBezTo>
                  <a:pt x="59" y="4"/>
                  <a:pt x="59" y="3"/>
                  <a:pt x="60" y="2"/>
                </a:cubicBezTo>
                <a:lnTo>
                  <a:pt x="60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25" name="Google Shape;4725;p90"/>
          <p:cNvSpPr/>
          <p:nvPr/>
        </p:nvSpPr>
        <p:spPr>
          <a:xfrm>
            <a:off x="8099571" y="1442363"/>
            <a:ext cx="11588" cy="5794"/>
          </a:xfrm>
          <a:custGeom>
            <a:rect b="b" l="l" r="r" t="t"/>
            <a:pathLst>
              <a:path extrusionOk="0" h="12" w="28">
                <a:moveTo>
                  <a:pt x="0" y="11"/>
                </a:moveTo>
                <a:lnTo>
                  <a:pt x="1" y="11"/>
                </a:lnTo>
                <a:cubicBezTo>
                  <a:pt x="3" y="10"/>
                  <a:pt x="4" y="9"/>
                  <a:pt x="5" y="9"/>
                </a:cubicBezTo>
                <a:lnTo>
                  <a:pt x="27" y="5"/>
                </a:lnTo>
                <a:lnTo>
                  <a:pt x="27" y="4"/>
                </a:lnTo>
                <a:cubicBezTo>
                  <a:pt x="26" y="3"/>
                  <a:pt x="26" y="2"/>
                  <a:pt x="26" y="1"/>
                </a:cubicBezTo>
                <a:lnTo>
                  <a:pt x="26" y="0"/>
                </a:lnTo>
                <a:cubicBezTo>
                  <a:pt x="26" y="1"/>
                  <a:pt x="25" y="1"/>
                  <a:pt x="25" y="1"/>
                </a:cubicBezTo>
                <a:lnTo>
                  <a:pt x="18" y="2"/>
                </a:lnTo>
                <a:lnTo>
                  <a:pt x="0" y="1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26" name="Google Shape;4726;p90"/>
          <p:cNvSpPr/>
          <p:nvPr/>
        </p:nvSpPr>
        <p:spPr>
          <a:xfrm>
            <a:off x="7894855" y="-645357"/>
            <a:ext cx="928948" cy="2072261"/>
          </a:xfrm>
          <a:custGeom>
            <a:rect b="b" l="l" r="r" t="t"/>
            <a:pathLst>
              <a:path extrusionOk="0" h="4731" w="2122">
                <a:moveTo>
                  <a:pt x="1512" y="639"/>
                </a:moveTo>
                <a:lnTo>
                  <a:pt x="1519" y="638"/>
                </a:lnTo>
                <a:lnTo>
                  <a:pt x="1567" y="603"/>
                </a:lnTo>
                <a:cubicBezTo>
                  <a:pt x="1568" y="602"/>
                  <a:pt x="1568" y="602"/>
                  <a:pt x="1569" y="602"/>
                </a:cubicBezTo>
                <a:lnTo>
                  <a:pt x="1591" y="593"/>
                </a:lnTo>
                <a:lnTo>
                  <a:pt x="1608" y="576"/>
                </a:lnTo>
                <a:lnTo>
                  <a:pt x="1590" y="553"/>
                </a:lnTo>
                <a:cubicBezTo>
                  <a:pt x="1590" y="552"/>
                  <a:pt x="1590" y="551"/>
                  <a:pt x="1589" y="551"/>
                </a:cubicBezTo>
                <a:lnTo>
                  <a:pt x="1587" y="545"/>
                </a:lnTo>
                <a:cubicBezTo>
                  <a:pt x="1587" y="544"/>
                  <a:pt x="1586" y="543"/>
                  <a:pt x="1586" y="542"/>
                </a:cubicBezTo>
                <a:lnTo>
                  <a:pt x="1586" y="533"/>
                </a:lnTo>
                <a:lnTo>
                  <a:pt x="1591" y="479"/>
                </a:lnTo>
                <a:lnTo>
                  <a:pt x="1594" y="470"/>
                </a:lnTo>
                <a:cubicBezTo>
                  <a:pt x="1594" y="469"/>
                  <a:pt x="1595" y="469"/>
                  <a:pt x="1595" y="468"/>
                </a:cubicBezTo>
                <a:lnTo>
                  <a:pt x="1667" y="379"/>
                </a:lnTo>
                <a:lnTo>
                  <a:pt x="1687" y="335"/>
                </a:lnTo>
                <a:lnTo>
                  <a:pt x="1660" y="271"/>
                </a:lnTo>
                <a:lnTo>
                  <a:pt x="1648" y="224"/>
                </a:lnTo>
                <a:lnTo>
                  <a:pt x="1516" y="159"/>
                </a:lnTo>
                <a:cubicBezTo>
                  <a:pt x="1515" y="159"/>
                  <a:pt x="1514" y="159"/>
                  <a:pt x="1514" y="158"/>
                </a:cubicBezTo>
                <a:lnTo>
                  <a:pt x="1506" y="152"/>
                </a:lnTo>
                <a:cubicBezTo>
                  <a:pt x="1505" y="151"/>
                  <a:pt x="1505" y="150"/>
                  <a:pt x="1504" y="149"/>
                </a:cubicBezTo>
                <a:lnTo>
                  <a:pt x="1499" y="138"/>
                </a:lnTo>
                <a:cubicBezTo>
                  <a:pt x="1499" y="137"/>
                  <a:pt x="1499" y="136"/>
                  <a:pt x="1499" y="134"/>
                </a:cubicBezTo>
                <a:lnTo>
                  <a:pt x="1499" y="121"/>
                </a:lnTo>
                <a:lnTo>
                  <a:pt x="1466" y="106"/>
                </a:lnTo>
                <a:cubicBezTo>
                  <a:pt x="1465" y="105"/>
                  <a:pt x="1464" y="105"/>
                  <a:pt x="1464" y="104"/>
                </a:cubicBezTo>
                <a:lnTo>
                  <a:pt x="1459" y="99"/>
                </a:lnTo>
                <a:lnTo>
                  <a:pt x="1422" y="32"/>
                </a:lnTo>
                <a:lnTo>
                  <a:pt x="1411" y="6"/>
                </a:lnTo>
                <a:lnTo>
                  <a:pt x="1407" y="0"/>
                </a:lnTo>
                <a:lnTo>
                  <a:pt x="1396" y="7"/>
                </a:lnTo>
                <a:cubicBezTo>
                  <a:pt x="1394" y="8"/>
                  <a:pt x="1392" y="8"/>
                  <a:pt x="1390" y="8"/>
                </a:cubicBezTo>
                <a:lnTo>
                  <a:pt x="1367" y="3"/>
                </a:lnTo>
                <a:lnTo>
                  <a:pt x="1362" y="5"/>
                </a:lnTo>
                <a:lnTo>
                  <a:pt x="1356" y="13"/>
                </a:lnTo>
                <a:lnTo>
                  <a:pt x="1355" y="21"/>
                </a:lnTo>
                <a:cubicBezTo>
                  <a:pt x="1355" y="24"/>
                  <a:pt x="1353" y="26"/>
                  <a:pt x="1351" y="27"/>
                </a:cubicBezTo>
                <a:lnTo>
                  <a:pt x="1329" y="38"/>
                </a:lnTo>
                <a:lnTo>
                  <a:pt x="1318" y="53"/>
                </a:lnTo>
                <a:cubicBezTo>
                  <a:pt x="1317" y="54"/>
                  <a:pt x="1316" y="55"/>
                  <a:pt x="1315" y="56"/>
                </a:cubicBezTo>
                <a:lnTo>
                  <a:pt x="1312" y="57"/>
                </a:lnTo>
                <a:cubicBezTo>
                  <a:pt x="1311" y="57"/>
                  <a:pt x="1311" y="57"/>
                  <a:pt x="1311" y="57"/>
                </a:cubicBezTo>
                <a:cubicBezTo>
                  <a:pt x="1314" y="60"/>
                  <a:pt x="1315" y="64"/>
                  <a:pt x="1312" y="68"/>
                </a:cubicBezTo>
                <a:lnTo>
                  <a:pt x="1304" y="78"/>
                </a:lnTo>
                <a:cubicBezTo>
                  <a:pt x="1303" y="80"/>
                  <a:pt x="1302" y="81"/>
                  <a:pt x="1301" y="81"/>
                </a:cubicBezTo>
                <a:lnTo>
                  <a:pt x="1259" y="97"/>
                </a:lnTo>
                <a:cubicBezTo>
                  <a:pt x="1258" y="98"/>
                  <a:pt x="1256" y="98"/>
                  <a:pt x="1255" y="97"/>
                </a:cubicBezTo>
                <a:lnTo>
                  <a:pt x="1251" y="97"/>
                </a:lnTo>
                <a:cubicBezTo>
                  <a:pt x="1250" y="97"/>
                  <a:pt x="1249" y="96"/>
                  <a:pt x="1248" y="95"/>
                </a:cubicBezTo>
                <a:lnTo>
                  <a:pt x="1234" y="85"/>
                </a:lnTo>
                <a:lnTo>
                  <a:pt x="1230" y="87"/>
                </a:lnTo>
                <a:cubicBezTo>
                  <a:pt x="1227" y="88"/>
                  <a:pt x="1225" y="87"/>
                  <a:pt x="1223" y="86"/>
                </a:cubicBezTo>
                <a:lnTo>
                  <a:pt x="1210" y="77"/>
                </a:lnTo>
                <a:lnTo>
                  <a:pt x="1195" y="82"/>
                </a:lnTo>
                <a:cubicBezTo>
                  <a:pt x="1193" y="83"/>
                  <a:pt x="1192" y="83"/>
                  <a:pt x="1190" y="82"/>
                </a:cubicBezTo>
                <a:lnTo>
                  <a:pt x="1179" y="79"/>
                </a:lnTo>
                <a:lnTo>
                  <a:pt x="1149" y="84"/>
                </a:lnTo>
                <a:lnTo>
                  <a:pt x="1146" y="86"/>
                </a:lnTo>
                <a:lnTo>
                  <a:pt x="1143" y="94"/>
                </a:lnTo>
                <a:cubicBezTo>
                  <a:pt x="1143" y="94"/>
                  <a:pt x="1142" y="95"/>
                  <a:pt x="1142" y="96"/>
                </a:cubicBezTo>
                <a:lnTo>
                  <a:pt x="1135" y="106"/>
                </a:lnTo>
                <a:lnTo>
                  <a:pt x="1137" y="114"/>
                </a:lnTo>
                <a:cubicBezTo>
                  <a:pt x="1137" y="116"/>
                  <a:pt x="1137" y="117"/>
                  <a:pt x="1136" y="119"/>
                </a:cubicBezTo>
                <a:lnTo>
                  <a:pt x="1130" y="131"/>
                </a:lnTo>
                <a:cubicBezTo>
                  <a:pt x="1130" y="131"/>
                  <a:pt x="1130" y="132"/>
                  <a:pt x="1129" y="132"/>
                </a:cubicBezTo>
                <a:lnTo>
                  <a:pt x="1110" y="155"/>
                </a:lnTo>
                <a:lnTo>
                  <a:pt x="1101" y="174"/>
                </a:lnTo>
                <a:lnTo>
                  <a:pt x="1087" y="199"/>
                </a:lnTo>
                <a:cubicBezTo>
                  <a:pt x="1086" y="200"/>
                  <a:pt x="1086" y="201"/>
                  <a:pt x="1085" y="202"/>
                </a:cubicBezTo>
                <a:lnTo>
                  <a:pt x="1081" y="204"/>
                </a:lnTo>
                <a:cubicBezTo>
                  <a:pt x="1081" y="204"/>
                  <a:pt x="1080" y="205"/>
                  <a:pt x="1079" y="205"/>
                </a:cubicBezTo>
                <a:lnTo>
                  <a:pt x="1051" y="213"/>
                </a:lnTo>
                <a:lnTo>
                  <a:pt x="1049" y="215"/>
                </a:lnTo>
                <a:lnTo>
                  <a:pt x="1045" y="222"/>
                </a:lnTo>
                <a:lnTo>
                  <a:pt x="1042" y="231"/>
                </a:lnTo>
                <a:lnTo>
                  <a:pt x="1042" y="233"/>
                </a:lnTo>
                <a:lnTo>
                  <a:pt x="1044" y="237"/>
                </a:lnTo>
                <a:lnTo>
                  <a:pt x="1050" y="251"/>
                </a:lnTo>
                <a:cubicBezTo>
                  <a:pt x="1050" y="252"/>
                  <a:pt x="1050" y="253"/>
                  <a:pt x="1050" y="254"/>
                </a:cubicBezTo>
                <a:lnTo>
                  <a:pt x="1050" y="267"/>
                </a:lnTo>
                <a:cubicBezTo>
                  <a:pt x="1050" y="268"/>
                  <a:pt x="1050" y="269"/>
                  <a:pt x="1050" y="269"/>
                </a:cubicBezTo>
                <a:lnTo>
                  <a:pt x="1046" y="282"/>
                </a:lnTo>
                <a:lnTo>
                  <a:pt x="1041" y="293"/>
                </a:lnTo>
                <a:cubicBezTo>
                  <a:pt x="1040" y="294"/>
                  <a:pt x="1039" y="294"/>
                  <a:pt x="1039" y="295"/>
                </a:cubicBezTo>
                <a:lnTo>
                  <a:pt x="1028" y="305"/>
                </a:lnTo>
                <a:lnTo>
                  <a:pt x="1029" y="306"/>
                </a:lnTo>
                <a:cubicBezTo>
                  <a:pt x="1029" y="307"/>
                  <a:pt x="1030" y="308"/>
                  <a:pt x="1030" y="309"/>
                </a:cubicBezTo>
                <a:lnTo>
                  <a:pt x="1031" y="313"/>
                </a:lnTo>
                <a:cubicBezTo>
                  <a:pt x="1031" y="315"/>
                  <a:pt x="1031" y="317"/>
                  <a:pt x="1030" y="318"/>
                </a:cubicBezTo>
                <a:lnTo>
                  <a:pt x="1027" y="324"/>
                </a:lnTo>
                <a:lnTo>
                  <a:pt x="1027" y="329"/>
                </a:lnTo>
                <a:lnTo>
                  <a:pt x="1027" y="341"/>
                </a:lnTo>
                <a:cubicBezTo>
                  <a:pt x="1027" y="342"/>
                  <a:pt x="1027" y="343"/>
                  <a:pt x="1027" y="344"/>
                </a:cubicBezTo>
                <a:lnTo>
                  <a:pt x="1025" y="348"/>
                </a:lnTo>
                <a:lnTo>
                  <a:pt x="1022" y="353"/>
                </a:lnTo>
                <a:lnTo>
                  <a:pt x="1019" y="362"/>
                </a:lnTo>
                <a:lnTo>
                  <a:pt x="1025" y="386"/>
                </a:lnTo>
                <a:cubicBezTo>
                  <a:pt x="1026" y="388"/>
                  <a:pt x="1025" y="390"/>
                  <a:pt x="1024" y="392"/>
                </a:cubicBezTo>
                <a:lnTo>
                  <a:pt x="1007" y="424"/>
                </a:lnTo>
                <a:lnTo>
                  <a:pt x="1005" y="430"/>
                </a:lnTo>
                <a:lnTo>
                  <a:pt x="998" y="473"/>
                </a:lnTo>
                <a:lnTo>
                  <a:pt x="997" y="486"/>
                </a:lnTo>
                <a:lnTo>
                  <a:pt x="1004" y="517"/>
                </a:lnTo>
                <a:lnTo>
                  <a:pt x="1002" y="530"/>
                </a:lnTo>
                <a:lnTo>
                  <a:pt x="1002" y="530"/>
                </a:lnTo>
                <a:lnTo>
                  <a:pt x="1002" y="552"/>
                </a:lnTo>
                <a:lnTo>
                  <a:pt x="1000" y="557"/>
                </a:lnTo>
                <a:lnTo>
                  <a:pt x="1000" y="558"/>
                </a:lnTo>
                <a:lnTo>
                  <a:pt x="1003" y="566"/>
                </a:lnTo>
                <a:cubicBezTo>
                  <a:pt x="1003" y="566"/>
                  <a:pt x="1003" y="567"/>
                  <a:pt x="1003" y="568"/>
                </a:cubicBezTo>
                <a:lnTo>
                  <a:pt x="1004" y="570"/>
                </a:lnTo>
                <a:lnTo>
                  <a:pt x="1003" y="573"/>
                </a:lnTo>
                <a:lnTo>
                  <a:pt x="1004" y="573"/>
                </a:lnTo>
                <a:lnTo>
                  <a:pt x="1009" y="581"/>
                </a:lnTo>
                <a:cubicBezTo>
                  <a:pt x="1010" y="581"/>
                  <a:pt x="1010" y="582"/>
                  <a:pt x="1010" y="583"/>
                </a:cubicBezTo>
                <a:lnTo>
                  <a:pt x="1011" y="587"/>
                </a:lnTo>
                <a:cubicBezTo>
                  <a:pt x="1011" y="588"/>
                  <a:pt x="1011" y="589"/>
                  <a:pt x="1011" y="590"/>
                </a:cubicBezTo>
                <a:lnTo>
                  <a:pt x="1009" y="597"/>
                </a:lnTo>
                <a:cubicBezTo>
                  <a:pt x="1009" y="599"/>
                  <a:pt x="1008" y="600"/>
                  <a:pt x="1007" y="601"/>
                </a:cubicBezTo>
                <a:lnTo>
                  <a:pt x="1000" y="608"/>
                </a:lnTo>
                <a:lnTo>
                  <a:pt x="999" y="613"/>
                </a:lnTo>
                <a:lnTo>
                  <a:pt x="998" y="619"/>
                </a:lnTo>
                <a:lnTo>
                  <a:pt x="995" y="626"/>
                </a:lnTo>
                <a:lnTo>
                  <a:pt x="988" y="637"/>
                </a:lnTo>
                <a:lnTo>
                  <a:pt x="981" y="658"/>
                </a:lnTo>
                <a:cubicBezTo>
                  <a:pt x="980" y="659"/>
                  <a:pt x="980" y="660"/>
                  <a:pt x="979" y="661"/>
                </a:cubicBezTo>
                <a:lnTo>
                  <a:pt x="974" y="666"/>
                </a:lnTo>
                <a:cubicBezTo>
                  <a:pt x="973" y="667"/>
                  <a:pt x="972" y="668"/>
                  <a:pt x="970" y="668"/>
                </a:cubicBezTo>
                <a:lnTo>
                  <a:pt x="965" y="669"/>
                </a:lnTo>
                <a:cubicBezTo>
                  <a:pt x="964" y="669"/>
                  <a:pt x="962" y="669"/>
                  <a:pt x="961" y="669"/>
                </a:cubicBezTo>
                <a:lnTo>
                  <a:pt x="939" y="661"/>
                </a:lnTo>
                <a:lnTo>
                  <a:pt x="933" y="663"/>
                </a:lnTo>
                <a:lnTo>
                  <a:pt x="925" y="667"/>
                </a:lnTo>
                <a:lnTo>
                  <a:pt x="892" y="698"/>
                </a:lnTo>
                <a:lnTo>
                  <a:pt x="885" y="712"/>
                </a:lnTo>
                <a:lnTo>
                  <a:pt x="883" y="721"/>
                </a:lnTo>
                <a:lnTo>
                  <a:pt x="882" y="732"/>
                </a:lnTo>
                <a:lnTo>
                  <a:pt x="881" y="762"/>
                </a:lnTo>
                <a:lnTo>
                  <a:pt x="880" y="765"/>
                </a:lnTo>
                <a:lnTo>
                  <a:pt x="881" y="768"/>
                </a:lnTo>
                <a:cubicBezTo>
                  <a:pt x="882" y="769"/>
                  <a:pt x="882" y="771"/>
                  <a:pt x="882" y="773"/>
                </a:cubicBezTo>
                <a:lnTo>
                  <a:pt x="880" y="784"/>
                </a:lnTo>
                <a:cubicBezTo>
                  <a:pt x="879" y="785"/>
                  <a:pt x="879" y="785"/>
                  <a:pt x="879" y="786"/>
                </a:cubicBezTo>
                <a:lnTo>
                  <a:pt x="876" y="791"/>
                </a:lnTo>
                <a:cubicBezTo>
                  <a:pt x="875" y="793"/>
                  <a:pt x="874" y="794"/>
                  <a:pt x="873" y="795"/>
                </a:cubicBezTo>
                <a:lnTo>
                  <a:pt x="869" y="797"/>
                </a:lnTo>
                <a:cubicBezTo>
                  <a:pt x="868" y="797"/>
                  <a:pt x="867" y="797"/>
                  <a:pt x="867" y="798"/>
                </a:cubicBezTo>
                <a:lnTo>
                  <a:pt x="863" y="798"/>
                </a:lnTo>
                <a:lnTo>
                  <a:pt x="852" y="807"/>
                </a:lnTo>
                <a:cubicBezTo>
                  <a:pt x="850" y="808"/>
                  <a:pt x="849" y="808"/>
                  <a:pt x="847" y="808"/>
                </a:cubicBezTo>
                <a:lnTo>
                  <a:pt x="845" y="808"/>
                </a:lnTo>
                <a:lnTo>
                  <a:pt x="843" y="810"/>
                </a:lnTo>
                <a:lnTo>
                  <a:pt x="839" y="826"/>
                </a:lnTo>
                <a:cubicBezTo>
                  <a:pt x="839" y="826"/>
                  <a:pt x="839" y="827"/>
                  <a:pt x="838" y="828"/>
                </a:cubicBezTo>
                <a:lnTo>
                  <a:pt x="834" y="835"/>
                </a:lnTo>
                <a:cubicBezTo>
                  <a:pt x="833" y="837"/>
                  <a:pt x="831" y="838"/>
                  <a:pt x="829" y="839"/>
                </a:cubicBezTo>
                <a:lnTo>
                  <a:pt x="824" y="840"/>
                </a:lnTo>
                <a:cubicBezTo>
                  <a:pt x="821" y="840"/>
                  <a:pt x="818" y="839"/>
                  <a:pt x="816" y="837"/>
                </a:cubicBezTo>
                <a:lnTo>
                  <a:pt x="812" y="832"/>
                </a:lnTo>
                <a:cubicBezTo>
                  <a:pt x="812" y="832"/>
                  <a:pt x="811" y="831"/>
                  <a:pt x="811" y="830"/>
                </a:cubicBezTo>
                <a:lnTo>
                  <a:pt x="805" y="814"/>
                </a:lnTo>
                <a:lnTo>
                  <a:pt x="792" y="793"/>
                </a:lnTo>
                <a:lnTo>
                  <a:pt x="776" y="779"/>
                </a:lnTo>
                <a:lnTo>
                  <a:pt x="712" y="757"/>
                </a:lnTo>
                <a:cubicBezTo>
                  <a:pt x="712" y="757"/>
                  <a:pt x="711" y="757"/>
                  <a:pt x="711" y="756"/>
                </a:cubicBezTo>
                <a:lnTo>
                  <a:pt x="682" y="737"/>
                </a:lnTo>
                <a:cubicBezTo>
                  <a:pt x="682" y="736"/>
                  <a:pt x="681" y="736"/>
                  <a:pt x="680" y="735"/>
                </a:cubicBezTo>
                <a:lnTo>
                  <a:pt x="676" y="730"/>
                </a:lnTo>
                <a:lnTo>
                  <a:pt x="670" y="719"/>
                </a:lnTo>
                <a:lnTo>
                  <a:pt x="634" y="699"/>
                </a:lnTo>
                <a:lnTo>
                  <a:pt x="624" y="699"/>
                </a:lnTo>
                <a:lnTo>
                  <a:pt x="616" y="705"/>
                </a:lnTo>
                <a:lnTo>
                  <a:pt x="613" y="725"/>
                </a:lnTo>
                <a:lnTo>
                  <a:pt x="606" y="748"/>
                </a:lnTo>
                <a:cubicBezTo>
                  <a:pt x="605" y="750"/>
                  <a:pt x="604" y="752"/>
                  <a:pt x="602" y="753"/>
                </a:cubicBezTo>
                <a:lnTo>
                  <a:pt x="584" y="764"/>
                </a:lnTo>
                <a:cubicBezTo>
                  <a:pt x="583" y="764"/>
                  <a:pt x="582" y="765"/>
                  <a:pt x="581" y="765"/>
                </a:cubicBezTo>
                <a:lnTo>
                  <a:pt x="552" y="770"/>
                </a:lnTo>
                <a:lnTo>
                  <a:pt x="498" y="805"/>
                </a:lnTo>
                <a:cubicBezTo>
                  <a:pt x="495" y="806"/>
                  <a:pt x="492" y="807"/>
                  <a:pt x="490" y="805"/>
                </a:cubicBezTo>
                <a:lnTo>
                  <a:pt x="486" y="804"/>
                </a:lnTo>
                <a:cubicBezTo>
                  <a:pt x="484" y="803"/>
                  <a:pt x="483" y="802"/>
                  <a:pt x="482" y="800"/>
                </a:cubicBezTo>
                <a:lnTo>
                  <a:pt x="464" y="771"/>
                </a:lnTo>
                <a:lnTo>
                  <a:pt x="458" y="770"/>
                </a:lnTo>
                <a:lnTo>
                  <a:pt x="427" y="775"/>
                </a:lnTo>
                <a:cubicBezTo>
                  <a:pt x="425" y="775"/>
                  <a:pt x="423" y="775"/>
                  <a:pt x="422" y="774"/>
                </a:cubicBezTo>
                <a:lnTo>
                  <a:pt x="370" y="748"/>
                </a:lnTo>
                <a:lnTo>
                  <a:pt x="367" y="748"/>
                </a:lnTo>
                <a:lnTo>
                  <a:pt x="346" y="756"/>
                </a:lnTo>
                <a:cubicBezTo>
                  <a:pt x="344" y="757"/>
                  <a:pt x="342" y="757"/>
                  <a:pt x="340" y="756"/>
                </a:cubicBezTo>
                <a:lnTo>
                  <a:pt x="336" y="755"/>
                </a:lnTo>
                <a:cubicBezTo>
                  <a:pt x="334" y="754"/>
                  <a:pt x="332" y="752"/>
                  <a:pt x="331" y="749"/>
                </a:cubicBezTo>
                <a:lnTo>
                  <a:pt x="329" y="739"/>
                </a:lnTo>
                <a:lnTo>
                  <a:pt x="324" y="690"/>
                </a:lnTo>
                <a:lnTo>
                  <a:pt x="322" y="688"/>
                </a:lnTo>
                <a:lnTo>
                  <a:pt x="308" y="675"/>
                </a:lnTo>
                <a:cubicBezTo>
                  <a:pt x="307" y="675"/>
                  <a:pt x="307" y="674"/>
                  <a:pt x="306" y="673"/>
                </a:cubicBezTo>
                <a:lnTo>
                  <a:pt x="288" y="639"/>
                </a:lnTo>
                <a:lnTo>
                  <a:pt x="283" y="620"/>
                </a:lnTo>
                <a:lnTo>
                  <a:pt x="257" y="590"/>
                </a:lnTo>
                <a:lnTo>
                  <a:pt x="241" y="559"/>
                </a:lnTo>
                <a:lnTo>
                  <a:pt x="184" y="450"/>
                </a:lnTo>
                <a:lnTo>
                  <a:pt x="126" y="440"/>
                </a:lnTo>
                <a:lnTo>
                  <a:pt x="88" y="466"/>
                </a:lnTo>
                <a:lnTo>
                  <a:pt x="85" y="470"/>
                </a:lnTo>
                <a:lnTo>
                  <a:pt x="78" y="492"/>
                </a:lnTo>
                <a:lnTo>
                  <a:pt x="101" y="540"/>
                </a:lnTo>
                <a:cubicBezTo>
                  <a:pt x="102" y="543"/>
                  <a:pt x="102" y="545"/>
                  <a:pt x="101" y="547"/>
                </a:cubicBezTo>
                <a:lnTo>
                  <a:pt x="90" y="571"/>
                </a:lnTo>
                <a:cubicBezTo>
                  <a:pt x="89" y="572"/>
                  <a:pt x="88" y="574"/>
                  <a:pt x="87" y="574"/>
                </a:cubicBezTo>
                <a:lnTo>
                  <a:pt x="82" y="578"/>
                </a:lnTo>
                <a:cubicBezTo>
                  <a:pt x="80" y="580"/>
                  <a:pt x="77" y="580"/>
                  <a:pt x="75" y="579"/>
                </a:cubicBezTo>
                <a:lnTo>
                  <a:pt x="67" y="577"/>
                </a:lnTo>
                <a:lnTo>
                  <a:pt x="14" y="544"/>
                </a:lnTo>
                <a:lnTo>
                  <a:pt x="0" y="570"/>
                </a:lnTo>
                <a:lnTo>
                  <a:pt x="4" y="574"/>
                </a:lnTo>
                <a:lnTo>
                  <a:pt x="25" y="578"/>
                </a:lnTo>
                <a:cubicBezTo>
                  <a:pt x="26" y="578"/>
                  <a:pt x="28" y="579"/>
                  <a:pt x="29" y="580"/>
                </a:cubicBezTo>
                <a:lnTo>
                  <a:pt x="41" y="592"/>
                </a:lnTo>
                <a:lnTo>
                  <a:pt x="49" y="595"/>
                </a:lnTo>
                <a:cubicBezTo>
                  <a:pt x="50" y="595"/>
                  <a:pt x="52" y="597"/>
                  <a:pt x="53" y="598"/>
                </a:cubicBezTo>
                <a:lnTo>
                  <a:pt x="57" y="606"/>
                </a:lnTo>
                <a:cubicBezTo>
                  <a:pt x="58" y="607"/>
                  <a:pt x="59" y="608"/>
                  <a:pt x="59" y="610"/>
                </a:cubicBezTo>
                <a:lnTo>
                  <a:pt x="58" y="620"/>
                </a:lnTo>
                <a:cubicBezTo>
                  <a:pt x="58" y="621"/>
                  <a:pt x="58" y="621"/>
                  <a:pt x="58" y="622"/>
                </a:cubicBezTo>
                <a:lnTo>
                  <a:pt x="55" y="631"/>
                </a:lnTo>
                <a:cubicBezTo>
                  <a:pt x="54" y="633"/>
                  <a:pt x="53" y="634"/>
                  <a:pt x="51" y="635"/>
                </a:cubicBezTo>
                <a:lnTo>
                  <a:pt x="49" y="636"/>
                </a:lnTo>
                <a:lnTo>
                  <a:pt x="49" y="640"/>
                </a:lnTo>
                <a:lnTo>
                  <a:pt x="50" y="643"/>
                </a:lnTo>
                <a:lnTo>
                  <a:pt x="81" y="655"/>
                </a:lnTo>
                <a:cubicBezTo>
                  <a:pt x="81" y="656"/>
                  <a:pt x="82" y="656"/>
                  <a:pt x="83" y="657"/>
                </a:cubicBezTo>
                <a:lnTo>
                  <a:pt x="99" y="672"/>
                </a:lnTo>
                <a:lnTo>
                  <a:pt x="112" y="686"/>
                </a:lnTo>
                <a:cubicBezTo>
                  <a:pt x="112" y="686"/>
                  <a:pt x="112" y="687"/>
                  <a:pt x="113" y="687"/>
                </a:cubicBezTo>
                <a:lnTo>
                  <a:pt x="126" y="712"/>
                </a:lnTo>
                <a:cubicBezTo>
                  <a:pt x="127" y="713"/>
                  <a:pt x="128" y="714"/>
                  <a:pt x="129" y="715"/>
                </a:cubicBezTo>
                <a:lnTo>
                  <a:pt x="129" y="717"/>
                </a:lnTo>
                <a:lnTo>
                  <a:pt x="139" y="717"/>
                </a:lnTo>
                <a:cubicBezTo>
                  <a:pt x="141" y="717"/>
                  <a:pt x="142" y="718"/>
                  <a:pt x="143" y="719"/>
                </a:cubicBezTo>
                <a:lnTo>
                  <a:pt x="147" y="721"/>
                </a:lnTo>
                <a:cubicBezTo>
                  <a:pt x="149" y="722"/>
                  <a:pt x="150" y="724"/>
                  <a:pt x="151" y="726"/>
                </a:cubicBezTo>
                <a:lnTo>
                  <a:pt x="161" y="757"/>
                </a:lnTo>
                <a:lnTo>
                  <a:pt x="165" y="760"/>
                </a:lnTo>
                <a:lnTo>
                  <a:pt x="178" y="764"/>
                </a:lnTo>
                <a:cubicBezTo>
                  <a:pt x="179" y="765"/>
                  <a:pt x="180" y="765"/>
                  <a:pt x="181" y="766"/>
                </a:cubicBezTo>
                <a:lnTo>
                  <a:pt x="199" y="785"/>
                </a:lnTo>
                <a:lnTo>
                  <a:pt x="208" y="791"/>
                </a:lnTo>
                <a:cubicBezTo>
                  <a:pt x="210" y="792"/>
                  <a:pt x="211" y="794"/>
                  <a:pt x="211" y="796"/>
                </a:cubicBezTo>
                <a:lnTo>
                  <a:pt x="214" y="808"/>
                </a:lnTo>
                <a:lnTo>
                  <a:pt x="245" y="817"/>
                </a:lnTo>
                <a:cubicBezTo>
                  <a:pt x="247" y="818"/>
                  <a:pt x="248" y="819"/>
                  <a:pt x="250" y="820"/>
                </a:cubicBezTo>
                <a:lnTo>
                  <a:pt x="258" y="832"/>
                </a:lnTo>
                <a:cubicBezTo>
                  <a:pt x="259" y="832"/>
                  <a:pt x="259" y="833"/>
                  <a:pt x="260" y="834"/>
                </a:cubicBezTo>
                <a:lnTo>
                  <a:pt x="260" y="836"/>
                </a:lnTo>
                <a:lnTo>
                  <a:pt x="269" y="850"/>
                </a:lnTo>
                <a:cubicBezTo>
                  <a:pt x="270" y="850"/>
                  <a:pt x="270" y="851"/>
                  <a:pt x="270" y="851"/>
                </a:cubicBezTo>
                <a:lnTo>
                  <a:pt x="272" y="852"/>
                </a:lnTo>
                <a:cubicBezTo>
                  <a:pt x="273" y="854"/>
                  <a:pt x="274" y="856"/>
                  <a:pt x="274" y="857"/>
                </a:cubicBezTo>
                <a:lnTo>
                  <a:pt x="274" y="861"/>
                </a:lnTo>
                <a:lnTo>
                  <a:pt x="274" y="864"/>
                </a:lnTo>
                <a:lnTo>
                  <a:pt x="276" y="866"/>
                </a:lnTo>
                <a:lnTo>
                  <a:pt x="318" y="866"/>
                </a:lnTo>
                <a:cubicBezTo>
                  <a:pt x="319" y="866"/>
                  <a:pt x="320" y="866"/>
                  <a:pt x="321" y="867"/>
                </a:cubicBezTo>
                <a:lnTo>
                  <a:pt x="334" y="871"/>
                </a:lnTo>
                <a:cubicBezTo>
                  <a:pt x="336" y="871"/>
                  <a:pt x="337" y="872"/>
                  <a:pt x="338" y="874"/>
                </a:cubicBezTo>
                <a:cubicBezTo>
                  <a:pt x="339" y="875"/>
                  <a:pt x="340" y="877"/>
                  <a:pt x="340" y="878"/>
                </a:cubicBezTo>
                <a:lnTo>
                  <a:pt x="349" y="879"/>
                </a:lnTo>
                <a:cubicBezTo>
                  <a:pt x="350" y="879"/>
                  <a:pt x="351" y="880"/>
                  <a:pt x="352" y="880"/>
                </a:cubicBezTo>
                <a:lnTo>
                  <a:pt x="364" y="887"/>
                </a:lnTo>
                <a:lnTo>
                  <a:pt x="370" y="887"/>
                </a:lnTo>
                <a:cubicBezTo>
                  <a:pt x="372" y="888"/>
                  <a:pt x="373" y="888"/>
                  <a:pt x="374" y="889"/>
                </a:cubicBezTo>
                <a:lnTo>
                  <a:pt x="380" y="893"/>
                </a:lnTo>
                <a:lnTo>
                  <a:pt x="382" y="893"/>
                </a:lnTo>
                <a:cubicBezTo>
                  <a:pt x="383" y="892"/>
                  <a:pt x="384" y="892"/>
                  <a:pt x="385" y="892"/>
                </a:cubicBezTo>
                <a:lnTo>
                  <a:pt x="388" y="892"/>
                </a:lnTo>
                <a:cubicBezTo>
                  <a:pt x="390" y="891"/>
                  <a:pt x="393" y="893"/>
                  <a:pt x="394" y="895"/>
                </a:cubicBezTo>
                <a:lnTo>
                  <a:pt x="400" y="900"/>
                </a:lnTo>
                <a:lnTo>
                  <a:pt x="408" y="913"/>
                </a:lnTo>
                <a:lnTo>
                  <a:pt x="414" y="910"/>
                </a:lnTo>
                <a:cubicBezTo>
                  <a:pt x="417" y="909"/>
                  <a:pt x="421" y="909"/>
                  <a:pt x="423" y="912"/>
                </a:cubicBezTo>
                <a:lnTo>
                  <a:pt x="428" y="917"/>
                </a:lnTo>
                <a:cubicBezTo>
                  <a:pt x="428" y="918"/>
                  <a:pt x="429" y="919"/>
                  <a:pt x="429" y="919"/>
                </a:cubicBezTo>
                <a:lnTo>
                  <a:pt x="437" y="937"/>
                </a:lnTo>
                <a:lnTo>
                  <a:pt x="441" y="942"/>
                </a:lnTo>
                <a:lnTo>
                  <a:pt x="469" y="962"/>
                </a:lnTo>
                <a:cubicBezTo>
                  <a:pt x="470" y="962"/>
                  <a:pt x="471" y="963"/>
                  <a:pt x="471" y="964"/>
                </a:cubicBezTo>
                <a:lnTo>
                  <a:pt x="474" y="968"/>
                </a:lnTo>
                <a:cubicBezTo>
                  <a:pt x="475" y="969"/>
                  <a:pt x="475" y="970"/>
                  <a:pt x="475" y="970"/>
                </a:cubicBezTo>
                <a:lnTo>
                  <a:pt x="480" y="987"/>
                </a:lnTo>
                <a:lnTo>
                  <a:pt x="488" y="997"/>
                </a:lnTo>
                <a:cubicBezTo>
                  <a:pt x="489" y="998"/>
                  <a:pt x="489" y="999"/>
                  <a:pt x="490" y="1000"/>
                </a:cubicBezTo>
                <a:lnTo>
                  <a:pt x="492" y="1009"/>
                </a:lnTo>
                <a:cubicBezTo>
                  <a:pt x="493" y="1010"/>
                  <a:pt x="493" y="1011"/>
                  <a:pt x="493" y="1012"/>
                </a:cubicBezTo>
                <a:lnTo>
                  <a:pt x="492" y="1022"/>
                </a:lnTo>
                <a:lnTo>
                  <a:pt x="493" y="1024"/>
                </a:lnTo>
                <a:cubicBezTo>
                  <a:pt x="493" y="1025"/>
                  <a:pt x="493" y="1026"/>
                  <a:pt x="494" y="1027"/>
                </a:cubicBezTo>
                <a:lnTo>
                  <a:pt x="494" y="1031"/>
                </a:lnTo>
                <a:lnTo>
                  <a:pt x="492" y="1051"/>
                </a:lnTo>
                <a:lnTo>
                  <a:pt x="503" y="1043"/>
                </a:lnTo>
                <a:cubicBezTo>
                  <a:pt x="504" y="1042"/>
                  <a:pt x="506" y="1041"/>
                  <a:pt x="507" y="1041"/>
                </a:cubicBezTo>
                <a:lnTo>
                  <a:pt x="514" y="1041"/>
                </a:lnTo>
                <a:cubicBezTo>
                  <a:pt x="517" y="1041"/>
                  <a:pt x="520" y="1042"/>
                  <a:pt x="521" y="1044"/>
                </a:cubicBezTo>
                <a:lnTo>
                  <a:pt x="524" y="1048"/>
                </a:lnTo>
                <a:lnTo>
                  <a:pt x="527" y="1055"/>
                </a:lnTo>
                <a:lnTo>
                  <a:pt x="536" y="1094"/>
                </a:lnTo>
                <a:lnTo>
                  <a:pt x="554" y="1111"/>
                </a:lnTo>
                <a:lnTo>
                  <a:pt x="572" y="1132"/>
                </a:lnTo>
                <a:lnTo>
                  <a:pt x="583" y="1137"/>
                </a:lnTo>
                <a:cubicBezTo>
                  <a:pt x="585" y="1137"/>
                  <a:pt x="586" y="1139"/>
                  <a:pt x="587" y="1140"/>
                </a:cubicBezTo>
                <a:lnTo>
                  <a:pt x="591" y="1147"/>
                </a:lnTo>
                <a:cubicBezTo>
                  <a:pt x="592" y="1148"/>
                  <a:pt x="592" y="1150"/>
                  <a:pt x="592" y="1151"/>
                </a:cubicBezTo>
                <a:lnTo>
                  <a:pt x="592" y="1160"/>
                </a:lnTo>
                <a:cubicBezTo>
                  <a:pt x="592" y="1161"/>
                  <a:pt x="592" y="1162"/>
                  <a:pt x="591" y="1163"/>
                </a:cubicBezTo>
                <a:lnTo>
                  <a:pt x="586" y="1174"/>
                </a:lnTo>
                <a:cubicBezTo>
                  <a:pt x="586" y="1175"/>
                  <a:pt x="585" y="1175"/>
                  <a:pt x="584" y="1176"/>
                </a:cubicBezTo>
                <a:lnTo>
                  <a:pt x="578" y="1182"/>
                </a:lnTo>
                <a:cubicBezTo>
                  <a:pt x="577" y="1182"/>
                  <a:pt x="576" y="1183"/>
                  <a:pt x="575" y="1183"/>
                </a:cubicBezTo>
                <a:lnTo>
                  <a:pt x="563" y="1188"/>
                </a:lnTo>
                <a:lnTo>
                  <a:pt x="559" y="1191"/>
                </a:lnTo>
                <a:lnTo>
                  <a:pt x="557" y="1197"/>
                </a:lnTo>
                <a:lnTo>
                  <a:pt x="556" y="1208"/>
                </a:lnTo>
                <a:lnTo>
                  <a:pt x="557" y="1230"/>
                </a:lnTo>
                <a:lnTo>
                  <a:pt x="558" y="1267"/>
                </a:lnTo>
                <a:lnTo>
                  <a:pt x="560" y="1274"/>
                </a:lnTo>
                <a:lnTo>
                  <a:pt x="564" y="1303"/>
                </a:lnTo>
                <a:lnTo>
                  <a:pt x="568" y="1316"/>
                </a:lnTo>
                <a:lnTo>
                  <a:pt x="570" y="1325"/>
                </a:lnTo>
                <a:lnTo>
                  <a:pt x="571" y="1338"/>
                </a:lnTo>
                <a:cubicBezTo>
                  <a:pt x="571" y="1340"/>
                  <a:pt x="570" y="1342"/>
                  <a:pt x="569" y="1343"/>
                </a:cubicBezTo>
                <a:lnTo>
                  <a:pt x="566" y="1348"/>
                </a:lnTo>
                <a:cubicBezTo>
                  <a:pt x="565" y="1349"/>
                  <a:pt x="565" y="1349"/>
                  <a:pt x="564" y="1350"/>
                </a:cubicBezTo>
                <a:lnTo>
                  <a:pt x="556" y="1357"/>
                </a:lnTo>
                <a:lnTo>
                  <a:pt x="557" y="1358"/>
                </a:lnTo>
                <a:cubicBezTo>
                  <a:pt x="557" y="1360"/>
                  <a:pt x="557" y="1362"/>
                  <a:pt x="557" y="1364"/>
                </a:cubicBezTo>
                <a:lnTo>
                  <a:pt x="553" y="1374"/>
                </a:lnTo>
                <a:lnTo>
                  <a:pt x="548" y="1384"/>
                </a:lnTo>
                <a:lnTo>
                  <a:pt x="547" y="1390"/>
                </a:lnTo>
                <a:lnTo>
                  <a:pt x="549" y="1400"/>
                </a:lnTo>
                <a:lnTo>
                  <a:pt x="552" y="1403"/>
                </a:lnTo>
                <a:lnTo>
                  <a:pt x="553" y="1403"/>
                </a:lnTo>
                <a:lnTo>
                  <a:pt x="559" y="1400"/>
                </a:lnTo>
                <a:cubicBezTo>
                  <a:pt x="560" y="1400"/>
                  <a:pt x="561" y="1400"/>
                  <a:pt x="562" y="1400"/>
                </a:cubicBezTo>
                <a:lnTo>
                  <a:pt x="570" y="1399"/>
                </a:lnTo>
                <a:cubicBezTo>
                  <a:pt x="572" y="1399"/>
                  <a:pt x="574" y="1399"/>
                  <a:pt x="575" y="1400"/>
                </a:cubicBezTo>
                <a:lnTo>
                  <a:pt x="587" y="1408"/>
                </a:lnTo>
                <a:lnTo>
                  <a:pt x="599" y="1410"/>
                </a:lnTo>
                <a:cubicBezTo>
                  <a:pt x="600" y="1410"/>
                  <a:pt x="600" y="1410"/>
                  <a:pt x="601" y="1411"/>
                </a:cubicBezTo>
                <a:lnTo>
                  <a:pt x="605" y="1413"/>
                </a:lnTo>
                <a:cubicBezTo>
                  <a:pt x="606" y="1413"/>
                  <a:pt x="608" y="1414"/>
                  <a:pt x="608" y="1416"/>
                </a:cubicBezTo>
                <a:lnTo>
                  <a:pt x="611" y="1419"/>
                </a:lnTo>
                <a:cubicBezTo>
                  <a:pt x="612" y="1421"/>
                  <a:pt x="612" y="1422"/>
                  <a:pt x="612" y="1424"/>
                </a:cubicBezTo>
                <a:lnTo>
                  <a:pt x="612" y="1435"/>
                </a:lnTo>
                <a:lnTo>
                  <a:pt x="609" y="1451"/>
                </a:lnTo>
                <a:lnTo>
                  <a:pt x="609" y="1457"/>
                </a:lnTo>
                <a:lnTo>
                  <a:pt x="612" y="1459"/>
                </a:lnTo>
                <a:cubicBezTo>
                  <a:pt x="615" y="1461"/>
                  <a:pt x="617" y="1464"/>
                  <a:pt x="616" y="1468"/>
                </a:cubicBezTo>
                <a:lnTo>
                  <a:pt x="611" y="1483"/>
                </a:lnTo>
                <a:cubicBezTo>
                  <a:pt x="611" y="1484"/>
                  <a:pt x="611" y="1485"/>
                  <a:pt x="610" y="1486"/>
                </a:cubicBezTo>
                <a:lnTo>
                  <a:pt x="605" y="1494"/>
                </a:lnTo>
                <a:cubicBezTo>
                  <a:pt x="604" y="1495"/>
                  <a:pt x="603" y="1496"/>
                  <a:pt x="602" y="1497"/>
                </a:cubicBezTo>
                <a:lnTo>
                  <a:pt x="580" y="1508"/>
                </a:lnTo>
                <a:lnTo>
                  <a:pt x="578" y="1521"/>
                </a:lnTo>
                <a:lnTo>
                  <a:pt x="579" y="1521"/>
                </a:lnTo>
                <a:cubicBezTo>
                  <a:pt x="582" y="1523"/>
                  <a:pt x="583" y="1526"/>
                  <a:pt x="583" y="1530"/>
                </a:cubicBezTo>
                <a:lnTo>
                  <a:pt x="579" y="1542"/>
                </a:lnTo>
                <a:lnTo>
                  <a:pt x="575" y="1550"/>
                </a:lnTo>
                <a:lnTo>
                  <a:pt x="576" y="1556"/>
                </a:lnTo>
                <a:lnTo>
                  <a:pt x="579" y="1561"/>
                </a:lnTo>
                <a:lnTo>
                  <a:pt x="582" y="1566"/>
                </a:lnTo>
                <a:lnTo>
                  <a:pt x="592" y="1583"/>
                </a:lnTo>
                <a:cubicBezTo>
                  <a:pt x="592" y="1583"/>
                  <a:pt x="593" y="1584"/>
                  <a:pt x="593" y="1585"/>
                </a:cubicBezTo>
                <a:lnTo>
                  <a:pt x="596" y="1608"/>
                </a:lnTo>
                <a:lnTo>
                  <a:pt x="608" y="1632"/>
                </a:lnTo>
                <a:lnTo>
                  <a:pt x="613" y="1634"/>
                </a:lnTo>
                <a:cubicBezTo>
                  <a:pt x="614" y="1634"/>
                  <a:pt x="615" y="1635"/>
                  <a:pt x="616" y="1636"/>
                </a:cubicBezTo>
                <a:lnTo>
                  <a:pt x="621" y="1643"/>
                </a:lnTo>
                <a:lnTo>
                  <a:pt x="633" y="1670"/>
                </a:lnTo>
                <a:lnTo>
                  <a:pt x="639" y="1679"/>
                </a:lnTo>
                <a:lnTo>
                  <a:pt x="644" y="1687"/>
                </a:lnTo>
                <a:lnTo>
                  <a:pt x="650" y="1701"/>
                </a:lnTo>
                <a:lnTo>
                  <a:pt x="659" y="1731"/>
                </a:lnTo>
                <a:cubicBezTo>
                  <a:pt x="659" y="1732"/>
                  <a:pt x="659" y="1733"/>
                  <a:pt x="659" y="1734"/>
                </a:cubicBezTo>
                <a:lnTo>
                  <a:pt x="658" y="1739"/>
                </a:lnTo>
                <a:cubicBezTo>
                  <a:pt x="657" y="1741"/>
                  <a:pt x="656" y="1743"/>
                  <a:pt x="654" y="1744"/>
                </a:cubicBezTo>
                <a:lnTo>
                  <a:pt x="651" y="1745"/>
                </a:lnTo>
                <a:cubicBezTo>
                  <a:pt x="650" y="1746"/>
                  <a:pt x="648" y="1747"/>
                  <a:pt x="646" y="1747"/>
                </a:cubicBezTo>
                <a:lnTo>
                  <a:pt x="644" y="1746"/>
                </a:lnTo>
                <a:lnTo>
                  <a:pt x="643" y="1751"/>
                </a:lnTo>
                <a:lnTo>
                  <a:pt x="637" y="1763"/>
                </a:lnTo>
                <a:lnTo>
                  <a:pt x="639" y="1780"/>
                </a:lnTo>
                <a:lnTo>
                  <a:pt x="639" y="1791"/>
                </a:lnTo>
                <a:lnTo>
                  <a:pt x="637" y="1812"/>
                </a:lnTo>
                <a:lnTo>
                  <a:pt x="635" y="1818"/>
                </a:lnTo>
                <a:lnTo>
                  <a:pt x="637" y="1835"/>
                </a:lnTo>
                <a:lnTo>
                  <a:pt x="637" y="1845"/>
                </a:lnTo>
                <a:lnTo>
                  <a:pt x="635" y="1854"/>
                </a:lnTo>
                <a:cubicBezTo>
                  <a:pt x="634" y="1855"/>
                  <a:pt x="634" y="1856"/>
                  <a:pt x="633" y="1857"/>
                </a:cubicBezTo>
                <a:lnTo>
                  <a:pt x="629" y="1862"/>
                </a:lnTo>
                <a:lnTo>
                  <a:pt x="620" y="1868"/>
                </a:lnTo>
                <a:lnTo>
                  <a:pt x="620" y="1870"/>
                </a:lnTo>
                <a:cubicBezTo>
                  <a:pt x="620" y="1871"/>
                  <a:pt x="619" y="1873"/>
                  <a:pt x="618" y="1874"/>
                </a:cubicBezTo>
                <a:lnTo>
                  <a:pt x="614" y="1879"/>
                </a:lnTo>
                <a:cubicBezTo>
                  <a:pt x="614" y="1880"/>
                  <a:pt x="613" y="1880"/>
                  <a:pt x="612" y="1881"/>
                </a:cubicBezTo>
                <a:lnTo>
                  <a:pt x="605" y="1885"/>
                </a:lnTo>
                <a:lnTo>
                  <a:pt x="605" y="1889"/>
                </a:lnTo>
                <a:cubicBezTo>
                  <a:pt x="605" y="1892"/>
                  <a:pt x="603" y="1895"/>
                  <a:pt x="600" y="1897"/>
                </a:cubicBezTo>
                <a:lnTo>
                  <a:pt x="596" y="1898"/>
                </a:lnTo>
                <a:lnTo>
                  <a:pt x="593" y="1901"/>
                </a:lnTo>
                <a:lnTo>
                  <a:pt x="590" y="1906"/>
                </a:lnTo>
                <a:lnTo>
                  <a:pt x="588" y="1914"/>
                </a:lnTo>
                <a:lnTo>
                  <a:pt x="589" y="1918"/>
                </a:lnTo>
                <a:lnTo>
                  <a:pt x="592" y="1926"/>
                </a:lnTo>
                <a:lnTo>
                  <a:pt x="593" y="1933"/>
                </a:lnTo>
                <a:lnTo>
                  <a:pt x="595" y="1949"/>
                </a:lnTo>
                <a:lnTo>
                  <a:pt x="594" y="1962"/>
                </a:lnTo>
                <a:lnTo>
                  <a:pt x="592" y="1973"/>
                </a:lnTo>
                <a:lnTo>
                  <a:pt x="593" y="1977"/>
                </a:lnTo>
                <a:lnTo>
                  <a:pt x="595" y="1987"/>
                </a:lnTo>
                <a:lnTo>
                  <a:pt x="597" y="2000"/>
                </a:lnTo>
                <a:lnTo>
                  <a:pt x="603" y="2023"/>
                </a:lnTo>
                <a:lnTo>
                  <a:pt x="607" y="2029"/>
                </a:lnTo>
                <a:lnTo>
                  <a:pt x="612" y="2033"/>
                </a:lnTo>
                <a:lnTo>
                  <a:pt x="631" y="2040"/>
                </a:lnTo>
                <a:cubicBezTo>
                  <a:pt x="633" y="2041"/>
                  <a:pt x="634" y="2042"/>
                  <a:pt x="635" y="2043"/>
                </a:cubicBezTo>
                <a:lnTo>
                  <a:pt x="639" y="2049"/>
                </a:lnTo>
                <a:cubicBezTo>
                  <a:pt x="640" y="2050"/>
                  <a:pt x="640" y="2051"/>
                  <a:pt x="640" y="2051"/>
                </a:cubicBezTo>
                <a:lnTo>
                  <a:pt x="654" y="2089"/>
                </a:lnTo>
                <a:lnTo>
                  <a:pt x="661" y="2098"/>
                </a:lnTo>
                <a:cubicBezTo>
                  <a:pt x="661" y="2098"/>
                  <a:pt x="661" y="2099"/>
                  <a:pt x="662" y="2100"/>
                </a:cubicBezTo>
                <a:lnTo>
                  <a:pt x="664" y="2106"/>
                </a:lnTo>
                <a:lnTo>
                  <a:pt x="669" y="2131"/>
                </a:lnTo>
                <a:lnTo>
                  <a:pt x="669" y="2139"/>
                </a:lnTo>
                <a:lnTo>
                  <a:pt x="669" y="2149"/>
                </a:lnTo>
                <a:lnTo>
                  <a:pt x="677" y="2165"/>
                </a:lnTo>
                <a:cubicBezTo>
                  <a:pt x="677" y="2166"/>
                  <a:pt x="678" y="2167"/>
                  <a:pt x="678" y="2168"/>
                </a:cubicBezTo>
                <a:lnTo>
                  <a:pt x="682" y="2185"/>
                </a:lnTo>
                <a:lnTo>
                  <a:pt x="689" y="2198"/>
                </a:lnTo>
                <a:cubicBezTo>
                  <a:pt x="690" y="2199"/>
                  <a:pt x="690" y="2200"/>
                  <a:pt x="690" y="2202"/>
                </a:cubicBezTo>
                <a:lnTo>
                  <a:pt x="690" y="2206"/>
                </a:lnTo>
                <a:cubicBezTo>
                  <a:pt x="691" y="2205"/>
                  <a:pt x="691" y="2204"/>
                  <a:pt x="692" y="2204"/>
                </a:cubicBezTo>
                <a:cubicBezTo>
                  <a:pt x="695" y="2202"/>
                  <a:pt x="699" y="2202"/>
                  <a:pt x="702" y="2204"/>
                </a:cubicBezTo>
                <a:lnTo>
                  <a:pt x="709" y="2210"/>
                </a:lnTo>
                <a:lnTo>
                  <a:pt x="715" y="2213"/>
                </a:lnTo>
                <a:cubicBezTo>
                  <a:pt x="716" y="2213"/>
                  <a:pt x="717" y="2214"/>
                  <a:pt x="717" y="2214"/>
                </a:cubicBezTo>
                <a:lnTo>
                  <a:pt x="720" y="2216"/>
                </a:lnTo>
                <a:lnTo>
                  <a:pt x="726" y="2225"/>
                </a:lnTo>
                <a:lnTo>
                  <a:pt x="727" y="2224"/>
                </a:lnTo>
                <a:cubicBezTo>
                  <a:pt x="727" y="2222"/>
                  <a:pt x="728" y="2221"/>
                  <a:pt x="729" y="2220"/>
                </a:cubicBezTo>
                <a:lnTo>
                  <a:pt x="733" y="2216"/>
                </a:lnTo>
                <a:cubicBezTo>
                  <a:pt x="735" y="2215"/>
                  <a:pt x="737" y="2215"/>
                  <a:pt x="738" y="2215"/>
                </a:cubicBezTo>
                <a:lnTo>
                  <a:pt x="742" y="2214"/>
                </a:lnTo>
                <a:cubicBezTo>
                  <a:pt x="743" y="2214"/>
                  <a:pt x="744" y="2214"/>
                  <a:pt x="744" y="2215"/>
                </a:cubicBezTo>
                <a:lnTo>
                  <a:pt x="747" y="2215"/>
                </a:lnTo>
                <a:lnTo>
                  <a:pt x="749" y="2213"/>
                </a:lnTo>
                <a:lnTo>
                  <a:pt x="757" y="2192"/>
                </a:lnTo>
                <a:cubicBezTo>
                  <a:pt x="758" y="2191"/>
                  <a:pt x="758" y="2190"/>
                  <a:pt x="759" y="2190"/>
                </a:cubicBezTo>
                <a:lnTo>
                  <a:pt x="762" y="2186"/>
                </a:lnTo>
                <a:lnTo>
                  <a:pt x="762" y="2182"/>
                </a:lnTo>
                <a:lnTo>
                  <a:pt x="763" y="2177"/>
                </a:lnTo>
                <a:cubicBezTo>
                  <a:pt x="763" y="2175"/>
                  <a:pt x="764" y="2173"/>
                  <a:pt x="766" y="2172"/>
                </a:cubicBezTo>
                <a:cubicBezTo>
                  <a:pt x="768" y="2171"/>
                  <a:pt x="771" y="2170"/>
                  <a:pt x="773" y="2170"/>
                </a:cubicBezTo>
                <a:lnTo>
                  <a:pt x="781" y="2165"/>
                </a:lnTo>
                <a:lnTo>
                  <a:pt x="783" y="2163"/>
                </a:lnTo>
                <a:cubicBezTo>
                  <a:pt x="785" y="2160"/>
                  <a:pt x="789" y="2159"/>
                  <a:pt x="792" y="2160"/>
                </a:cubicBezTo>
                <a:cubicBezTo>
                  <a:pt x="795" y="2161"/>
                  <a:pt x="797" y="2165"/>
                  <a:pt x="797" y="2168"/>
                </a:cubicBezTo>
                <a:lnTo>
                  <a:pt x="796" y="2175"/>
                </a:lnTo>
                <a:cubicBezTo>
                  <a:pt x="796" y="2176"/>
                  <a:pt x="795" y="2178"/>
                  <a:pt x="794" y="2179"/>
                </a:cubicBezTo>
                <a:lnTo>
                  <a:pt x="793" y="2181"/>
                </a:lnTo>
                <a:cubicBezTo>
                  <a:pt x="791" y="2182"/>
                  <a:pt x="790" y="2183"/>
                  <a:pt x="788" y="2184"/>
                </a:cubicBezTo>
                <a:lnTo>
                  <a:pt x="784" y="2185"/>
                </a:lnTo>
                <a:lnTo>
                  <a:pt x="783" y="2187"/>
                </a:lnTo>
                <a:lnTo>
                  <a:pt x="781" y="2195"/>
                </a:lnTo>
                <a:lnTo>
                  <a:pt x="767" y="2229"/>
                </a:lnTo>
                <a:lnTo>
                  <a:pt x="766" y="2239"/>
                </a:lnTo>
                <a:lnTo>
                  <a:pt x="766" y="2245"/>
                </a:lnTo>
                <a:lnTo>
                  <a:pt x="772" y="2258"/>
                </a:lnTo>
                <a:lnTo>
                  <a:pt x="783" y="2264"/>
                </a:lnTo>
                <a:cubicBezTo>
                  <a:pt x="784" y="2265"/>
                  <a:pt x="785" y="2265"/>
                  <a:pt x="785" y="2266"/>
                </a:cubicBezTo>
                <a:lnTo>
                  <a:pt x="787" y="2268"/>
                </a:lnTo>
                <a:cubicBezTo>
                  <a:pt x="788" y="2269"/>
                  <a:pt x="788" y="2271"/>
                  <a:pt x="789" y="2272"/>
                </a:cubicBezTo>
                <a:lnTo>
                  <a:pt x="789" y="2276"/>
                </a:lnTo>
                <a:lnTo>
                  <a:pt x="789" y="2287"/>
                </a:lnTo>
                <a:lnTo>
                  <a:pt x="790" y="2287"/>
                </a:lnTo>
                <a:cubicBezTo>
                  <a:pt x="790" y="2286"/>
                  <a:pt x="791" y="2285"/>
                  <a:pt x="792" y="2285"/>
                </a:cubicBezTo>
                <a:lnTo>
                  <a:pt x="799" y="2281"/>
                </a:lnTo>
                <a:cubicBezTo>
                  <a:pt x="799" y="2280"/>
                  <a:pt x="800" y="2280"/>
                  <a:pt x="802" y="2280"/>
                </a:cubicBezTo>
                <a:lnTo>
                  <a:pt x="809" y="2279"/>
                </a:lnTo>
                <a:cubicBezTo>
                  <a:pt x="810" y="2279"/>
                  <a:pt x="811" y="2279"/>
                  <a:pt x="812" y="2279"/>
                </a:cubicBezTo>
                <a:lnTo>
                  <a:pt x="820" y="2280"/>
                </a:lnTo>
                <a:cubicBezTo>
                  <a:pt x="820" y="2280"/>
                  <a:pt x="821" y="2281"/>
                  <a:pt x="822" y="2281"/>
                </a:cubicBezTo>
                <a:lnTo>
                  <a:pt x="829" y="2285"/>
                </a:lnTo>
                <a:cubicBezTo>
                  <a:pt x="830" y="2285"/>
                  <a:pt x="831" y="2286"/>
                  <a:pt x="831" y="2287"/>
                </a:cubicBezTo>
                <a:lnTo>
                  <a:pt x="833" y="2289"/>
                </a:lnTo>
                <a:lnTo>
                  <a:pt x="837" y="2297"/>
                </a:lnTo>
                <a:lnTo>
                  <a:pt x="845" y="2295"/>
                </a:lnTo>
                <a:cubicBezTo>
                  <a:pt x="847" y="2295"/>
                  <a:pt x="850" y="2295"/>
                  <a:pt x="852" y="2297"/>
                </a:cubicBezTo>
                <a:lnTo>
                  <a:pt x="855" y="2300"/>
                </a:lnTo>
                <a:cubicBezTo>
                  <a:pt x="857" y="2300"/>
                  <a:pt x="860" y="2300"/>
                  <a:pt x="861" y="2301"/>
                </a:cubicBezTo>
                <a:lnTo>
                  <a:pt x="864" y="2302"/>
                </a:lnTo>
                <a:cubicBezTo>
                  <a:pt x="865" y="2303"/>
                  <a:pt x="867" y="2304"/>
                  <a:pt x="867" y="2306"/>
                </a:cubicBezTo>
                <a:lnTo>
                  <a:pt x="869" y="2310"/>
                </a:lnTo>
                <a:lnTo>
                  <a:pt x="871" y="2316"/>
                </a:lnTo>
                <a:cubicBezTo>
                  <a:pt x="871" y="2317"/>
                  <a:pt x="872" y="2318"/>
                  <a:pt x="872" y="2318"/>
                </a:cubicBezTo>
                <a:lnTo>
                  <a:pt x="873" y="2324"/>
                </a:lnTo>
                <a:lnTo>
                  <a:pt x="875" y="2327"/>
                </a:lnTo>
                <a:lnTo>
                  <a:pt x="876" y="2326"/>
                </a:lnTo>
                <a:cubicBezTo>
                  <a:pt x="877" y="2326"/>
                  <a:pt x="878" y="2326"/>
                  <a:pt x="879" y="2326"/>
                </a:cubicBezTo>
                <a:lnTo>
                  <a:pt x="884" y="2326"/>
                </a:lnTo>
                <a:cubicBezTo>
                  <a:pt x="886" y="2326"/>
                  <a:pt x="887" y="2326"/>
                  <a:pt x="888" y="2327"/>
                </a:cubicBezTo>
                <a:lnTo>
                  <a:pt x="893" y="2329"/>
                </a:lnTo>
                <a:cubicBezTo>
                  <a:pt x="893" y="2330"/>
                  <a:pt x="894" y="2330"/>
                  <a:pt x="894" y="2331"/>
                </a:cubicBezTo>
                <a:lnTo>
                  <a:pt x="909" y="2346"/>
                </a:lnTo>
                <a:lnTo>
                  <a:pt x="916" y="2355"/>
                </a:lnTo>
                <a:lnTo>
                  <a:pt x="922" y="2367"/>
                </a:lnTo>
                <a:cubicBezTo>
                  <a:pt x="922" y="2368"/>
                  <a:pt x="922" y="2369"/>
                  <a:pt x="922" y="2369"/>
                </a:cubicBezTo>
                <a:lnTo>
                  <a:pt x="924" y="2378"/>
                </a:lnTo>
                <a:cubicBezTo>
                  <a:pt x="924" y="2379"/>
                  <a:pt x="924" y="2380"/>
                  <a:pt x="924" y="2381"/>
                </a:cubicBezTo>
                <a:lnTo>
                  <a:pt x="921" y="2396"/>
                </a:lnTo>
                <a:lnTo>
                  <a:pt x="923" y="2402"/>
                </a:lnTo>
                <a:cubicBezTo>
                  <a:pt x="923" y="2405"/>
                  <a:pt x="923" y="2407"/>
                  <a:pt x="922" y="2409"/>
                </a:cubicBezTo>
                <a:lnTo>
                  <a:pt x="915" y="2422"/>
                </a:lnTo>
                <a:cubicBezTo>
                  <a:pt x="915" y="2423"/>
                  <a:pt x="914" y="2423"/>
                  <a:pt x="913" y="2424"/>
                </a:cubicBezTo>
                <a:lnTo>
                  <a:pt x="912" y="2425"/>
                </a:lnTo>
                <a:lnTo>
                  <a:pt x="917" y="2432"/>
                </a:lnTo>
                <a:cubicBezTo>
                  <a:pt x="919" y="2434"/>
                  <a:pt x="920" y="2438"/>
                  <a:pt x="918" y="2440"/>
                </a:cubicBezTo>
                <a:lnTo>
                  <a:pt x="916" y="2445"/>
                </a:lnTo>
                <a:cubicBezTo>
                  <a:pt x="916" y="2445"/>
                  <a:pt x="916" y="2445"/>
                  <a:pt x="915" y="2446"/>
                </a:cubicBezTo>
                <a:cubicBezTo>
                  <a:pt x="916" y="2448"/>
                  <a:pt x="917" y="2450"/>
                  <a:pt x="916" y="2452"/>
                </a:cubicBezTo>
                <a:lnTo>
                  <a:pt x="913" y="2459"/>
                </a:lnTo>
                <a:lnTo>
                  <a:pt x="911" y="2471"/>
                </a:lnTo>
                <a:lnTo>
                  <a:pt x="912" y="2472"/>
                </a:lnTo>
                <a:cubicBezTo>
                  <a:pt x="915" y="2474"/>
                  <a:pt x="916" y="2478"/>
                  <a:pt x="914" y="2481"/>
                </a:cubicBezTo>
                <a:lnTo>
                  <a:pt x="913" y="2484"/>
                </a:lnTo>
                <a:cubicBezTo>
                  <a:pt x="916" y="2485"/>
                  <a:pt x="917" y="2487"/>
                  <a:pt x="917" y="2490"/>
                </a:cubicBezTo>
                <a:cubicBezTo>
                  <a:pt x="918" y="2492"/>
                  <a:pt x="917" y="2495"/>
                  <a:pt x="915" y="2497"/>
                </a:cubicBezTo>
                <a:lnTo>
                  <a:pt x="913" y="2499"/>
                </a:lnTo>
                <a:cubicBezTo>
                  <a:pt x="913" y="2500"/>
                  <a:pt x="912" y="2500"/>
                  <a:pt x="911" y="2500"/>
                </a:cubicBezTo>
                <a:lnTo>
                  <a:pt x="910" y="2501"/>
                </a:lnTo>
                <a:cubicBezTo>
                  <a:pt x="910" y="2502"/>
                  <a:pt x="910" y="2502"/>
                  <a:pt x="909" y="2502"/>
                </a:cubicBezTo>
                <a:lnTo>
                  <a:pt x="909" y="2508"/>
                </a:lnTo>
                <a:cubicBezTo>
                  <a:pt x="909" y="2509"/>
                  <a:pt x="909" y="2510"/>
                  <a:pt x="908" y="2510"/>
                </a:cubicBezTo>
                <a:lnTo>
                  <a:pt x="906" y="2516"/>
                </a:lnTo>
                <a:lnTo>
                  <a:pt x="903" y="2521"/>
                </a:lnTo>
                <a:lnTo>
                  <a:pt x="897" y="2528"/>
                </a:lnTo>
                <a:lnTo>
                  <a:pt x="896" y="2533"/>
                </a:lnTo>
                <a:lnTo>
                  <a:pt x="911" y="2538"/>
                </a:lnTo>
                <a:cubicBezTo>
                  <a:pt x="913" y="2538"/>
                  <a:pt x="914" y="2539"/>
                  <a:pt x="915" y="2540"/>
                </a:cubicBezTo>
                <a:lnTo>
                  <a:pt x="921" y="2546"/>
                </a:lnTo>
                <a:lnTo>
                  <a:pt x="925" y="2554"/>
                </a:lnTo>
                <a:lnTo>
                  <a:pt x="927" y="2559"/>
                </a:lnTo>
                <a:lnTo>
                  <a:pt x="928" y="2567"/>
                </a:lnTo>
                <a:lnTo>
                  <a:pt x="933" y="2575"/>
                </a:lnTo>
                <a:cubicBezTo>
                  <a:pt x="935" y="2577"/>
                  <a:pt x="935" y="2579"/>
                  <a:pt x="935" y="2582"/>
                </a:cubicBezTo>
                <a:lnTo>
                  <a:pt x="934" y="2584"/>
                </a:lnTo>
                <a:lnTo>
                  <a:pt x="935" y="2586"/>
                </a:lnTo>
                <a:cubicBezTo>
                  <a:pt x="936" y="2587"/>
                  <a:pt x="937" y="2589"/>
                  <a:pt x="936" y="2591"/>
                </a:cubicBezTo>
                <a:lnTo>
                  <a:pt x="935" y="2596"/>
                </a:lnTo>
                <a:lnTo>
                  <a:pt x="938" y="2601"/>
                </a:lnTo>
                <a:cubicBezTo>
                  <a:pt x="938" y="2602"/>
                  <a:pt x="939" y="2603"/>
                  <a:pt x="939" y="2604"/>
                </a:cubicBezTo>
                <a:lnTo>
                  <a:pt x="940" y="2610"/>
                </a:lnTo>
                <a:cubicBezTo>
                  <a:pt x="940" y="2611"/>
                  <a:pt x="940" y="2612"/>
                  <a:pt x="940" y="2613"/>
                </a:cubicBezTo>
                <a:lnTo>
                  <a:pt x="939" y="2619"/>
                </a:lnTo>
                <a:cubicBezTo>
                  <a:pt x="939" y="2622"/>
                  <a:pt x="937" y="2624"/>
                  <a:pt x="935" y="2625"/>
                </a:cubicBezTo>
                <a:lnTo>
                  <a:pt x="932" y="2627"/>
                </a:lnTo>
                <a:cubicBezTo>
                  <a:pt x="930" y="2628"/>
                  <a:pt x="928" y="2628"/>
                  <a:pt x="926" y="2627"/>
                </a:cubicBezTo>
                <a:lnTo>
                  <a:pt x="921" y="2626"/>
                </a:lnTo>
                <a:cubicBezTo>
                  <a:pt x="920" y="2626"/>
                  <a:pt x="919" y="2625"/>
                  <a:pt x="919" y="2625"/>
                </a:cubicBezTo>
                <a:lnTo>
                  <a:pt x="914" y="2621"/>
                </a:lnTo>
                <a:lnTo>
                  <a:pt x="905" y="2611"/>
                </a:lnTo>
                <a:lnTo>
                  <a:pt x="894" y="2610"/>
                </a:lnTo>
                <a:cubicBezTo>
                  <a:pt x="894" y="2610"/>
                  <a:pt x="894" y="2610"/>
                  <a:pt x="893" y="2610"/>
                </a:cubicBezTo>
                <a:lnTo>
                  <a:pt x="892" y="2612"/>
                </a:lnTo>
                <a:lnTo>
                  <a:pt x="898" y="2622"/>
                </a:lnTo>
                <a:lnTo>
                  <a:pt x="903" y="2625"/>
                </a:lnTo>
                <a:cubicBezTo>
                  <a:pt x="905" y="2625"/>
                  <a:pt x="906" y="2626"/>
                  <a:pt x="906" y="2627"/>
                </a:cubicBezTo>
                <a:lnTo>
                  <a:pt x="909" y="2630"/>
                </a:lnTo>
                <a:cubicBezTo>
                  <a:pt x="911" y="2629"/>
                  <a:pt x="913" y="2629"/>
                  <a:pt x="914" y="2629"/>
                </a:cubicBezTo>
                <a:lnTo>
                  <a:pt x="917" y="2629"/>
                </a:lnTo>
                <a:cubicBezTo>
                  <a:pt x="920" y="2630"/>
                  <a:pt x="923" y="2632"/>
                  <a:pt x="924" y="2635"/>
                </a:cubicBezTo>
                <a:lnTo>
                  <a:pt x="925" y="2641"/>
                </a:lnTo>
                <a:cubicBezTo>
                  <a:pt x="926" y="2642"/>
                  <a:pt x="926" y="2643"/>
                  <a:pt x="926" y="2644"/>
                </a:cubicBezTo>
                <a:lnTo>
                  <a:pt x="925" y="2647"/>
                </a:lnTo>
                <a:lnTo>
                  <a:pt x="922" y="2664"/>
                </a:lnTo>
                <a:lnTo>
                  <a:pt x="924" y="2671"/>
                </a:lnTo>
                <a:cubicBezTo>
                  <a:pt x="925" y="2674"/>
                  <a:pt x="924" y="2676"/>
                  <a:pt x="922" y="2679"/>
                </a:cubicBezTo>
                <a:lnTo>
                  <a:pt x="921" y="2680"/>
                </a:lnTo>
                <a:cubicBezTo>
                  <a:pt x="920" y="2681"/>
                  <a:pt x="919" y="2682"/>
                  <a:pt x="917" y="2682"/>
                </a:cubicBezTo>
                <a:lnTo>
                  <a:pt x="899" y="2688"/>
                </a:lnTo>
                <a:cubicBezTo>
                  <a:pt x="897" y="2689"/>
                  <a:pt x="895" y="2689"/>
                  <a:pt x="893" y="2688"/>
                </a:cubicBezTo>
                <a:lnTo>
                  <a:pt x="887" y="2685"/>
                </a:lnTo>
                <a:cubicBezTo>
                  <a:pt x="884" y="2684"/>
                  <a:pt x="882" y="2682"/>
                  <a:pt x="882" y="2679"/>
                </a:cubicBezTo>
                <a:cubicBezTo>
                  <a:pt x="882" y="2677"/>
                  <a:pt x="882" y="2676"/>
                  <a:pt x="882" y="2675"/>
                </a:cubicBezTo>
                <a:cubicBezTo>
                  <a:pt x="882" y="2675"/>
                  <a:pt x="882" y="2675"/>
                  <a:pt x="882" y="2674"/>
                </a:cubicBezTo>
                <a:lnTo>
                  <a:pt x="879" y="2671"/>
                </a:lnTo>
                <a:lnTo>
                  <a:pt x="875" y="2664"/>
                </a:lnTo>
                <a:lnTo>
                  <a:pt x="875" y="2663"/>
                </a:lnTo>
                <a:lnTo>
                  <a:pt x="874" y="2658"/>
                </a:lnTo>
                <a:cubicBezTo>
                  <a:pt x="871" y="2657"/>
                  <a:pt x="868" y="2656"/>
                  <a:pt x="867" y="2654"/>
                </a:cubicBezTo>
                <a:lnTo>
                  <a:pt x="864" y="2649"/>
                </a:lnTo>
                <a:cubicBezTo>
                  <a:pt x="864" y="2649"/>
                  <a:pt x="864" y="2648"/>
                  <a:pt x="863" y="2648"/>
                </a:cubicBezTo>
                <a:lnTo>
                  <a:pt x="862" y="2643"/>
                </a:lnTo>
                <a:lnTo>
                  <a:pt x="830" y="2662"/>
                </a:lnTo>
                <a:cubicBezTo>
                  <a:pt x="829" y="2662"/>
                  <a:pt x="828" y="2663"/>
                  <a:pt x="827" y="2663"/>
                </a:cubicBezTo>
                <a:lnTo>
                  <a:pt x="804" y="2666"/>
                </a:lnTo>
                <a:lnTo>
                  <a:pt x="802" y="2668"/>
                </a:lnTo>
                <a:lnTo>
                  <a:pt x="801" y="2673"/>
                </a:lnTo>
                <a:cubicBezTo>
                  <a:pt x="801" y="2677"/>
                  <a:pt x="798" y="2680"/>
                  <a:pt x="794" y="2680"/>
                </a:cubicBezTo>
                <a:lnTo>
                  <a:pt x="788" y="2680"/>
                </a:lnTo>
                <a:lnTo>
                  <a:pt x="788" y="2682"/>
                </a:lnTo>
                <a:lnTo>
                  <a:pt x="789" y="2684"/>
                </a:lnTo>
                <a:cubicBezTo>
                  <a:pt x="790" y="2686"/>
                  <a:pt x="790" y="2687"/>
                  <a:pt x="790" y="2689"/>
                </a:cubicBezTo>
                <a:lnTo>
                  <a:pt x="790" y="2691"/>
                </a:lnTo>
                <a:cubicBezTo>
                  <a:pt x="790" y="2692"/>
                  <a:pt x="790" y="2694"/>
                  <a:pt x="789" y="2695"/>
                </a:cubicBezTo>
                <a:lnTo>
                  <a:pt x="788" y="2698"/>
                </a:lnTo>
                <a:cubicBezTo>
                  <a:pt x="786" y="2700"/>
                  <a:pt x="784" y="2701"/>
                  <a:pt x="782" y="2701"/>
                </a:cubicBezTo>
                <a:cubicBezTo>
                  <a:pt x="780" y="2702"/>
                  <a:pt x="776" y="2702"/>
                  <a:pt x="775" y="2701"/>
                </a:cubicBezTo>
                <a:lnTo>
                  <a:pt x="773" y="2699"/>
                </a:lnTo>
                <a:cubicBezTo>
                  <a:pt x="772" y="2701"/>
                  <a:pt x="771" y="2702"/>
                  <a:pt x="770" y="2703"/>
                </a:cubicBezTo>
                <a:lnTo>
                  <a:pt x="763" y="2709"/>
                </a:lnTo>
                <a:lnTo>
                  <a:pt x="762" y="2711"/>
                </a:lnTo>
                <a:lnTo>
                  <a:pt x="762" y="2711"/>
                </a:lnTo>
                <a:lnTo>
                  <a:pt x="764" y="2716"/>
                </a:lnTo>
                <a:cubicBezTo>
                  <a:pt x="765" y="2718"/>
                  <a:pt x="765" y="2720"/>
                  <a:pt x="764" y="2722"/>
                </a:cubicBezTo>
                <a:lnTo>
                  <a:pt x="761" y="2729"/>
                </a:lnTo>
                <a:cubicBezTo>
                  <a:pt x="761" y="2730"/>
                  <a:pt x="760" y="2731"/>
                  <a:pt x="759" y="2732"/>
                </a:cubicBezTo>
                <a:lnTo>
                  <a:pt x="756" y="2735"/>
                </a:lnTo>
                <a:lnTo>
                  <a:pt x="748" y="2741"/>
                </a:lnTo>
                <a:lnTo>
                  <a:pt x="743" y="2748"/>
                </a:lnTo>
                <a:cubicBezTo>
                  <a:pt x="742" y="2749"/>
                  <a:pt x="741" y="2750"/>
                  <a:pt x="740" y="2750"/>
                </a:cubicBezTo>
                <a:lnTo>
                  <a:pt x="738" y="2759"/>
                </a:lnTo>
                <a:lnTo>
                  <a:pt x="731" y="2774"/>
                </a:lnTo>
                <a:lnTo>
                  <a:pt x="730" y="2780"/>
                </a:lnTo>
                <a:cubicBezTo>
                  <a:pt x="730" y="2780"/>
                  <a:pt x="731" y="2780"/>
                  <a:pt x="731" y="2781"/>
                </a:cubicBezTo>
                <a:lnTo>
                  <a:pt x="731" y="2784"/>
                </a:lnTo>
                <a:lnTo>
                  <a:pt x="731" y="2790"/>
                </a:lnTo>
                <a:cubicBezTo>
                  <a:pt x="731" y="2792"/>
                  <a:pt x="730" y="2794"/>
                  <a:pt x="729" y="2795"/>
                </a:cubicBezTo>
                <a:lnTo>
                  <a:pt x="728" y="2796"/>
                </a:lnTo>
                <a:lnTo>
                  <a:pt x="729" y="2803"/>
                </a:lnTo>
                <a:cubicBezTo>
                  <a:pt x="729" y="2804"/>
                  <a:pt x="729" y="2805"/>
                  <a:pt x="728" y="2807"/>
                </a:cubicBezTo>
                <a:lnTo>
                  <a:pt x="725" y="2815"/>
                </a:lnTo>
                <a:cubicBezTo>
                  <a:pt x="724" y="2816"/>
                  <a:pt x="723" y="2817"/>
                  <a:pt x="722" y="2818"/>
                </a:cubicBezTo>
                <a:lnTo>
                  <a:pt x="719" y="2821"/>
                </a:lnTo>
                <a:cubicBezTo>
                  <a:pt x="718" y="2821"/>
                  <a:pt x="717" y="2822"/>
                  <a:pt x="716" y="2822"/>
                </a:cubicBezTo>
                <a:lnTo>
                  <a:pt x="712" y="2824"/>
                </a:lnTo>
                <a:lnTo>
                  <a:pt x="710" y="2833"/>
                </a:lnTo>
                <a:cubicBezTo>
                  <a:pt x="710" y="2834"/>
                  <a:pt x="709" y="2835"/>
                  <a:pt x="708" y="2836"/>
                </a:cubicBezTo>
                <a:lnTo>
                  <a:pt x="706" y="2838"/>
                </a:lnTo>
                <a:cubicBezTo>
                  <a:pt x="704" y="2839"/>
                  <a:pt x="702" y="2840"/>
                  <a:pt x="699" y="2840"/>
                </a:cubicBezTo>
                <a:lnTo>
                  <a:pt x="699" y="2845"/>
                </a:lnTo>
                <a:cubicBezTo>
                  <a:pt x="699" y="2847"/>
                  <a:pt x="699" y="2848"/>
                  <a:pt x="698" y="2849"/>
                </a:cubicBezTo>
                <a:cubicBezTo>
                  <a:pt x="697" y="2852"/>
                  <a:pt x="693" y="2855"/>
                  <a:pt x="690" y="2855"/>
                </a:cubicBezTo>
                <a:lnTo>
                  <a:pt x="686" y="2855"/>
                </a:lnTo>
                <a:lnTo>
                  <a:pt x="680" y="2859"/>
                </a:lnTo>
                <a:lnTo>
                  <a:pt x="680" y="2859"/>
                </a:lnTo>
                <a:cubicBezTo>
                  <a:pt x="679" y="2860"/>
                  <a:pt x="678" y="2861"/>
                  <a:pt x="678" y="2861"/>
                </a:cubicBezTo>
                <a:lnTo>
                  <a:pt x="676" y="2863"/>
                </a:lnTo>
                <a:cubicBezTo>
                  <a:pt x="675" y="2863"/>
                  <a:pt x="675" y="2863"/>
                  <a:pt x="675" y="2863"/>
                </a:cubicBezTo>
                <a:cubicBezTo>
                  <a:pt x="675" y="2865"/>
                  <a:pt x="674" y="2867"/>
                  <a:pt x="673" y="2869"/>
                </a:cubicBezTo>
                <a:lnTo>
                  <a:pt x="670" y="2873"/>
                </a:lnTo>
                <a:cubicBezTo>
                  <a:pt x="669" y="2874"/>
                  <a:pt x="668" y="2875"/>
                  <a:pt x="667" y="2876"/>
                </a:cubicBezTo>
                <a:lnTo>
                  <a:pt x="658" y="2880"/>
                </a:lnTo>
                <a:lnTo>
                  <a:pt x="657" y="2883"/>
                </a:lnTo>
                <a:lnTo>
                  <a:pt x="655" y="2895"/>
                </a:lnTo>
                <a:lnTo>
                  <a:pt x="652" y="2903"/>
                </a:lnTo>
                <a:lnTo>
                  <a:pt x="646" y="2912"/>
                </a:lnTo>
                <a:lnTo>
                  <a:pt x="644" y="2918"/>
                </a:lnTo>
                <a:lnTo>
                  <a:pt x="644" y="2923"/>
                </a:lnTo>
                <a:lnTo>
                  <a:pt x="645" y="2933"/>
                </a:lnTo>
                <a:lnTo>
                  <a:pt x="647" y="2937"/>
                </a:lnTo>
                <a:cubicBezTo>
                  <a:pt x="648" y="2941"/>
                  <a:pt x="647" y="2945"/>
                  <a:pt x="643" y="2947"/>
                </a:cubicBezTo>
                <a:cubicBezTo>
                  <a:pt x="640" y="2948"/>
                  <a:pt x="636" y="2948"/>
                  <a:pt x="634" y="2946"/>
                </a:cubicBezTo>
                <a:lnTo>
                  <a:pt x="629" y="2941"/>
                </a:lnTo>
                <a:lnTo>
                  <a:pt x="625" y="2952"/>
                </a:lnTo>
                <a:cubicBezTo>
                  <a:pt x="625" y="2953"/>
                  <a:pt x="624" y="2954"/>
                  <a:pt x="623" y="2954"/>
                </a:cubicBezTo>
                <a:lnTo>
                  <a:pt x="621" y="2957"/>
                </a:lnTo>
                <a:cubicBezTo>
                  <a:pt x="620" y="2958"/>
                  <a:pt x="620" y="2958"/>
                  <a:pt x="619" y="2958"/>
                </a:cubicBezTo>
                <a:lnTo>
                  <a:pt x="610" y="2964"/>
                </a:lnTo>
                <a:cubicBezTo>
                  <a:pt x="608" y="2965"/>
                  <a:pt x="607" y="2965"/>
                  <a:pt x="605" y="2965"/>
                </a:cubicBezTo>
                <a:lnTo>
                  <a:pt x="603" y="2965"/>
                </a:lnTo>
                <a:lnTo>
                  <a:pt x="603" y="2968"/>
                </a:lnTo>
                <a:cubicBezTo>
                  <a:pt x="604" y="2970"/>
                  <a:pt x="604" y="2973"/>
                  <a:pt x="603" y="2975"/>
                </a:cubicBezTo>
                <a:lnTo>
                  <a:pt x="599" y="2980"/>
                </a:lnTo>
                <a:lnTo>
                  <a:pt x="592" y="2989"/>
                </a:lnTo>
                <a:lnTo>
                  <a:pt x="591" y="2993"/>
                </a:lnTo>
                <a:cubicBezTo>
                  <a:pt x="591" y="2995"/>
                  <a:pt x="590" y="2996"/>
                  <a:pt x="589" y="2997"/>
                </a:cubicBezTo>
                <a:lnTo>
                  <a:pt x="587" y="3000"/>
                </a:lnTo>
                <a:lnTo>
                  <a:pt x="581" y="3009"/>
                </a:lnTo>
                <a:cubicBezTo>
                  <a:pt x="580" y="3011"/>
                  <a:pt x="578" y="3011"/>
                  <a:pt x="577" y="3012"/>
                </a:cubicBezTo>
                <a:lnTo>
                  <a:pt x="581" y="3020"/>
                </a:lnTo>
                <a:lnTo>
                  <a:pt x="584" y="3031"/>
                </a:lnTo>
                <a:cubicBezTo>
                  <a:pt x="584" y="3033"/>
                  <a:pt x="584" y="3036"/>
                  <a:pt x="583" y="3038"/>
                </a:cubicBezTo>
                <a:lnTo>
                  <a:pt x="580" y="3042"/>
                </a:lnTo>
                <a:cubicBezTo>
                  <a:pt x="578" y="3045"/>
                  <a:pt x="575" y="3046"/>
                  <a:pt x="572" y="3046"/>
                </a:cubicBezTo>
                <a:lnTo>
                  <a:pt x="559" y="3044"/>
                </a:lnTo>
                <a:cubicBezTo>
                  <a:pt x="558" y="3044"/>
                  <a:pt x="556" y="3043"/>
                  <a:pt x="555" y="3043"/>
                </a:cubicBezTo>
                <a:lnTo>
                  <a:pt x="554" y="3041"/>
                </a:lnTo>
                <a:cubicBezTo>
                  <a:pt x="553" y="3042"/>
                  <a:pt x="552" y="3042"/>
                  <a:pt x="552" y="3042"/>
                </a:cubicBezTo>
                <a:lnTo>
                  <a:pt x="550" y="3042"/>
                </a:lnTo>
                <a:cubicBezTo>
                  <a:pt x="548" y="3043"/>
                  <a:pt x="546" y="3042"/>
                  <a:pt x="544" y="3041"/>
                </a:cubicBezTo>
                <a:lnTo>
                  <a:pt x="542" y="3040"/>
                </a:lnTo>
                <a:cubicBezTo>
                  <a:pt x="541" y="3039"/>
                  <a:pt x="540" y="3039"/>
                  <a:pt x="539" y="3038"/>
                </a:cubicBezTo>
                <a:lnTo>
                  <a:pt x="537" y="3035"/>
                </a:lnTo>
                <a:lnTo>
                  <a:pt x="535" y="3051"/>
                </a:lnTo>
                <a:lnTo>
                  <a:pt x="537" y="3063"/>
                </a:lnTo>
                <a:cubicBezTo>
                  <a:pt x="537" y="3064"/>
                  <a:pt x="537" y="3065"/>
                  <a:pt x="537" y="3066"/>
                </a:cubicBezTo>
                <a:lnTo>
                  <a:pt x="535" y="3071"/>
                </a:lnTo>
                <a:lnTo>
                  <a:pt x="536" y="3073"/>
                </a:lnTo>
                <a:lnTo>
                  <a:pt x="542" y="3078"/>
                </a:lnTo>
                <a:cubicBezTo>
                  <a:pt x="544" y="3081"/>
                  <a:pt x="545" y="3085"/>
                  <a:pt x="543" y="3088"/>
                </a:cubicBezTo>
                <a:lnTo>
                  <a:pt x="534" y="3100"/>
                </a:lnTo>
                <a:cubicBezTo>
                  <a:pt x="532" y="3101"/>
                  <a:pt x="531" y="3102"/>
                  <a:pt x="529" y="3102"/>
                </a:cubicBezTo>
                <a:lnTo>
                  <a:pt x="525" y="3103"/>
                </a:lnTo>
                <a:cubicBezTo>
                  <a:pt x="523" y="3103"/>
                  <a:pt x="522" y="3103"/>
                  <a:pt x="521" y="3103"/>
                </a:cubicBezTo>
                <a:cubicBezTo>
                  <a:pt x="520" y="3104"/>
                  <a:pt x="519" y="3104"/>
                  <a:pt x="518" y="3105"/>
                </a:cubicBezTo>
                <a:lnTo>
                  <a:pt x="512" y="3107"/>
                </a:lnTo>
                <a:cubicBezTo>
                  <a:pt x="511" y="3107"/>
                  <a:pt x="509" y="3108"/>
                  <a:pt x="508" y="3108"/>
                </a:cubicBezTo>
                <a:lnTo>
                  <a:pt x="494" y="3107"/>
                </a:lnTo>
                <a:lnTo>
                  <a:pt x="492" y="3108"/>
                </a:lnTo>
                <a:cubicBezTo>
                  <a:pt x="493" y="3111"/>
                  <a:pt x="493" y="3114"/>
                  <a:pt x="491" y="3116"/>
                </a:cubicBezTo>
                <a:lnTo>
                  <a:pt x="487" y="3120"/>
                </a:lnTo>
                <a:cubicBezTo>
                  <a:pt x="487" y="3121"/>
                  <a:pt x="486" y="3122"/>
                  <a:pt x="485" y="3123"/>
                </a:cubicBezTo>
                <a:lnTo>
                  <a:pt x="483" y="3124"/>
                </a:lnTo>
                <a:cubicBezTo>
                  <a:pt x="481" y="3125"/>
                  <a:pt x="478" y="3125"/>
                  <a:pt x="476" y="3125"/>
                </a:cubicBezTo>
                <a:lnTo>
                  <a:pt x="472" y="3123"/>
                </a:lnTo>
                <a:lnTo>
                  <a:pt x="471" y="3125"/>
                </a:lnTo>
                <a:lnTo>
                  <a:pt x="462" y="3135"/>
                </a:lnTo>
                <a:lnTo>
                  <a:pt x="462" y="3139"/>
                </a:lnTo>
                <a:lnTo>
                  <a:pt x="461" y="3144"/>
                </a:lnTo>
                <a:lnTo>
                  <a:pt x="463" y="3148"/>
                </a:lnTo>
                <a:cubicBezTo>
                  <a:pt x="463" y="3149"/>
                  <a:pt x="463" y="3150"/>
                  <a:pt x="463" y="3151"/>
                </a:cubicBezTo>
                <a:lnTo>
                  <a:pt x="463" y="3155"/>
                </a:lnTo>
                <a:cubicBezTo>
                  <a:pt x="463" y="3158"/>
                  <a:pt x="461" y="3161"/>
                  <a:pt x="459" y="3162"/>
                </a:cubicBezTo>
                <a:lnTo>
                  <a:pt x="457" y="3163"/>
                </a:lnTo>
                <a:cubicBezTo>
                  <a:pt x="454" y="3164"/>
                  <a:pt x="451" y="3164"/>
                  <a:pt x="449" y="3163"/>
                </a:cubicBezTo>
                <a:lnTo>
                  <a:pt x="448" y="3166"/>
                </a:lnTo>
                <a:cubicBezTo>
                  <a:pt x="448" y="3167"/>
                  <a:pt x="447" y="3169"/>
                  <a:pt x="446" y="3170"/>
                </a:cubicBezTo>
                <a:lnTo>
                  <a:pt x="444" y="3172"/>
                </a:lnTo>
                <a:cubicBezTo>
                  <a:pt x="444" y="3173"/>
                  <a:pt x="443" y="3174"/>
                  <a:pt x="443" y="3176"/>
                </a:cubicBezTo>
                <a:lnTo>
                  <a:pt x="442" y="3176"/>
                </a:lnTo>
                <a:cubicBezTo>
                  <a:pt x="444" y="3179"/>
                  <a:pt x="444" y="3182"/>
                  <a:pt x="443" y="3185"/>
                </a:cubicBezTo>
                <a:lnTo>
                  <a:pt x="440" y="3190"/>
                </a:lnTo>
                <a:cubicBezTo>
                  <a:pt x="439" y="3191"/>
                  <a:pt x="438" y="3192"/>
                  <a:pt x="437" y="3192"/>
                </a:cubicBezTo>
                <a:lnTo>
                  <a:pt x="431" y="3197"/>
                </a:lnTo>
                <a:lnTo>
                  <a:pt x="430" y="3199"/>
                </a:lnTo>
                <a:lnTo>
                  <a:pt x="430" y="3203"/>
                </a:lnTo>
                <a:lnTo>
                  <a:pt x="429" y="3208"/>
                </a:lnTo>
                <a:cubicBezTo>
                  <a:pt x="429" y="3211"/>
                  <a:pt x="427" y="3213"/>
                  <a:pt x="425" y="3214"/>
                </a:cubicBezTo>
                <a:cubicBezTo>
                  <a:pt x="425" y="3214"/>
                  <a:pt x="423" y="3215"/>
                  <a:pt x="422" y="3215"/>
                </a:cubicBezTo>
                <a:lnTo>
                  <a:pt x="421" y="3217"/>
                </a:lnTo>
                <a:cubicBezTo>
                  <a:pt x="420" y="3218"/>
                  <a:pt x="419" y="3219"/>
                  <a:pt x="419" y="3219"/>
                </a:cubicBezTo>
                <a:lnTo>
                  <a:pt x="415" y="3221"/>
                </a:lnTo>
                <a:lnTo>
                  <a:pt x="410" y="3224"/>
                </a:lnTo>
                <a:lnTo>
                  <a:pt x="406" y="3225"/>
                </a:lnTo>
                <a:cubicBezTo>
                  <a:pt x="402" y="3225"/>
                  <a:pt x="399" y="3224"/>
                  <a:pt x="397" y="3221"/>
                </a:cubicBezTo>
                <a:lnTo>
                  <a:pt x="396" y="3219"/>
                </a:lnTo>
                <a:lnTo>
                  <a:pt x="390" y="3206"/>
                </a:lnTo>
                <a:cubicBezTo>
                  <a:pt x="389" y="3204"/>
                  <a:pt x="389" y="3202"/>
                  <a:pt x="389" y="3201"/>
                </a:cubicBezTo>
                <a:lnTo>
                  <a:pt x="390" y="3196"/>
                </a:lnTo>
                <a:cubicBezTo>
                  <a:pt x="389" y="3197"/>
                  <a:pt x="387" y="3198"/>
                  <a:pt x="386" y="3198"/>
                </a:cubicBezTo>
                <a:cubicBezTo>
                  <a:pt x="385" y="3199"/>
                  <a:pt x="384" y="3199"/>
                  <a:pt x="383" y="3198"/>
                </a:cubicBezTo>
                <a:lnTo>
                  <a:pt x="382" y="3204"/>
                </a:lnTo>
                <a:cubicBezTo>
                  <a:pt x="381" y="3206"/>
                  <a:pt x="380" y="3208"/>
                  <a:pt x="378" y="3209"/>
                </a:cubicBezTo>
                <a:lnTo>
                  <a:pt x="374" y="3211"/>
                </a:lnTo>
                <a:cubicBezTo>
                  <a:pt x="373" y="3212"/>
                  <a:pt x="372" y="3212"/>
                  <a:pt x="370" y="3212"/>
                </a:cubicBezTo>
                <a:cubicBezTo>
                  <a:pt x="370" y="3213"/>
                  <a:pt x="369" y="3213"/>
                  <a:pt x="369" y="3214"/>
                </a:cubicBezTo>
                <a:lnTo>
                  <a:pt x="366" y="3217"/>
                </a:lnTo>
                <a:lnTo>
                  <a:pt x="372" y="3229"/>
                </a:lnTo>
                <a:lnTo>
                  <a:pt x="374" y="3236"/>
                </a:lnTo>
                <a:cubicBezTo>
                  <a:pt x="375" y="3239"/>
                  <a:pt x="374" y="3242"/>
                  <a:pt x="371" y="3244"/>
                </a:cubicBezTo>
                <a:cubicBezTo>
                  <a:pt x="368" y="3246"/>
                  <a:pt x="365" y="3247"/>
                  <a:pt x="362" y="3245"/>
                </a:cubicBezTo>
                <a:lnTo>
                  <a:pt x="362" y="3245"/>
                </a:lnTo>
                <a:lnTo>
                  <a:pt x="358" y="3250"/>
                </a:lnTo>
                <a:lnTo>
                  <a:pt x="354" y="3265"/>
                </a:lnTo>
                <a:cubicBezTo>
                  <a:pt x="354" y="3266"/>
                  <a:pt x="354" y="3266"/>
                  <a:pt x="354" y="3267"/>
                </a:cubicBezTo>
                <a:lnTo>
                  <a:pt x="351" y="3275"/>
                </a:lnTo>
                <a:lnTo>
                  <a:pt x="352" y="3277"/>
                </a:lnTo>
                <a:cubicBezTo>
                  <a:pt x="353" y="3278"/>
                  <a:pt x="353" y="3279"/>
                  <a:pt x="353" y="3280"/>
                </a:cubicBezTo>
                <a:lnTo>
                  <a:pt x="353" y="3283"/>
                </a:lnTo>
                <a:cubicBezTo>
                  <a:pt x="353" y="3285"/>
                  <a:pt x="352" y="3287"/>
                  <a:pt x="350" y="3289"/>
                </a:cubicBezTo>
                <a:lnTo>
                  <a:pt x="348" y="3290"/>
                </a:lnTo>
                <a:lnTo>
                  <a:pt x="346" y="3294"/>
                </a:lnTo>
                <a:cubicBezTo>
                  <a:pt x="345" y="3295"/>
                  <a:pt x="345" y="3295"/>
                  <a:pt x="344" y="3296"/>
                </a:cubicBezTo>
                <a:lnTo>
                  <a:pt x="342" y="3298"/>
                </a:lnTo>
                <a:lnTo>
                  <a:pt x="341" y="3298"/>
                </a:lnTo>
                <a:lnTo>
                  <a:pt x="344" y="3301"/>
                </a:lnTo>
                <a:cubicBezTo>
                  <a:pt x="347" y="3304"/>
                  <a:pt x="347" y="3309"/>
                  <a:pt x="344" y="3312"/>
                </a:cubicBezTo>
                <a:cubicBezTo>
                  <a:pt x="341" y="3315"/>
                  <a:pt x="337" y="3316"/>
                  <a:pt x="334" y="3313"/>
                </a:cubicBezTo>
                <a:lnTo>
                  <a:pt x="328" y="3310"/>
                </a:lnTo>
                <a:lnTo>
                  <a:pt x="324" y="3309"/>
                </a:lnTo>
                <a:lnTo>
                  <a:pt x="316" y="3306"/>
                </a:lnTo>
                <a:lnTo>
                  <a:pt x="316" y="3306"/>
                </a:lnTo>
                <a:lnTo>
                  <a:pt x="316" y="3306"/>
                </a:lnTo>
                <a:lnTo>
                  <a:pt x="317" y="3309"/>
                </a:lnTo>
                <a:lnTo>
                  <a:pt x="326" y="3322"/>
                </a:lnTo>
                <a:lnTo>
                  <a:pt x="330" y="3327"/>
                </a:lnTo>
                <a:cubicBezTo>
                  <a:pt x="331" y="3327"/>
                  <a:pt x="331" y="3328"/>
                  <a:pt x="332" y="3328"/>
                </a:cubicBezTo>
                <a:lnTo>
                  <a:pt x="334" y="3333"/>
                </a:lnTo>
                <a:lnTo>
                  <a:pt x="339" y="3344"/>
                </a:lnTo>
                <a:cubicBezTo>
                  <a:pt x="341" y="3347"/>
                  <a:pt x="341" y="3350"/>
                  <a:pt x="339" y="3353"/>
                </a:cubicBezTo>
                <a:lnTo>
                  <a:pt x="335" y="3360"/>
                </a:lnTo>
                <a:lnTo>
                  <a:pt x="331" y="3369"/>
                </a:lnTo>
                <a:cubicBezTo>
                  <a:pt x="331" y="3370"/>
                  <a:pt x="330" y="3371"/>
                  <a:pt x="329" y="3372"/>
                </a:cubicBezTo>
                <a:lnTo>
                  <a:pt x="325" y="3375"/>
                </a:lnTo>
                <a:cubicBezTo>
                  <a:pt x="323" y="3377"/>
                  <a:pt x="320" y="3377"/>
                  <a:pt x="318" y="3376"/>
                </a:cubicBezTo>
                <a:cubicBezTo>
                  <a:pt x="317" y="3376"/>
                  <a:pt x="316" y="3376"/>
                  <a:pt x="315" y="3375"/>
                </a:cubicBezTo>
                <a:lnTo>
                  <a:pt x="314" y="3376"/>
                </a:lnTo>
                <a:lnTo>
                  <a:pt x="306" y="3389"/>
                </a:lnTo>
                <a:cubicBezTo>
                  <a:pt x="304" y="3391"/>
                  <a:pt x="302" y="3392"/>
                  <a:pt x="300" y="3393"/>
                </a:cubicBezTo>
                <a:cubicBezTo>
                  <a:pt x="298" y="3394"/>
                  <a:pt x="296" y="3395"/>
                  <a:pt x="295" y="3396"/>
                </a:cubicBezTo>
                <a:lnTo>
                  <a:pt x="292" y="3396"/>
                </a:lnTo>
                <a:cubicBezTo>
                  <a:pt x="290" y="3396"/>
                  <a:pt x="288" y="3396"/>
                  <a:pt x="286" y="3395"/>
                </a:cubicBezTo>
                <a:lnTo>
                  <a:pt x="285" y="3394"/>
                </a:lnTo>
                <a:lnTo>
                  <a:pt x="282" y="3397"/>
                </a:lnTo>
                <a:cubicBezTo>
                  <a:pt x="280" y="3398"/>
                  <a:pt x="279" y="3399"/>
                  <a:pt x="277" y="3399"/>
                </a:cubicBezTo>
                <a:lnTo>
                  <a:pt x="274" y="3399"/>
                </a:lnTo>
                <a:cubicBezTo>
                  <a:pt x="272" y="3399"/>
                  <a:pt x="270" y="3398"/>
                  <a:pt x="269" y="3397"/>
                </a:cubicBezTo>
                <a:lnTo>
                  <a:pt x="268" y="3401"/>
                </a:lnTo>
                <a:lnTo>
                  <a:pt x="266" y="3407"/>
                </a:lnTo>
                <a:cubicBezTo>
                  <a:pt x="265" y="3407"/>
                  <a:pt x="265" y="3408"/>
                  <a:pt x="264" y="3409"/>
                </a:cubicBezTo>
                <a:lnTo>
                  <a:pt x="262" y="3411"/>
                </a:lnTo>
                <a:lnTo>
                  <a:pt x="261" y="3412"/>
                </a:lnTo>
                <a:lnTo>
                  <a:pt x="262" y="3414"/>
                </a:lnTo>
                <a:lnTo>
                  <a:pt x="264" y="3424"/>
                </a:lnTo>
                <a:cubicBezTo>
                  <a:pt x="265" y="3428"/>
                  <a:pt x="264" y="3431"/>
                  <a:pt x="260" y="3433"/>
                </a:cubicBezTo>
                <a:cubicBezTo>
                  <a:pt x="257" y="3435"/>
                  <a:pt x="254" y="3435"/>
                  <a:pt x="251" y="3432"/>
                </a:cubicBezTo>
                <a:lnTo>
                  <a:pt x="237" y="3420"/>
                </a:lnTo>
                <a:lnTo>
                  <a:pt x="234" y="3419"/>
                </a:lnTo>
                <a:cubicBezTo>
                  <a:pt x="232" y="3418"/>
                  <a:pt x="230" y="3417"/>
                  <a:pt x="229" y="3415"/>
                </a:cubicBezTo>
                <a:cubicBezTo>
                  <a:pt x="228" y="3413"/>
                  <a:pt x="228" y="3410"/>
                  <a:pt x="228" y="3408"/>
                </a:cubicBezTo>
                <a:lnTo>
                  <a:pt x="230" y="3402"/>
                </a:lnTo>
                <a:lnTo>
                  <a:pt x="229" y="3389"/>
                </a:lnTo>
                <a:lnTo>
                  <a:pt x="223" y="3392"/>
                </a:lnTo>
                <a:cubicBezTo>
                  <a:pt x="222" y="3392"/>
                  <a:pt x="220" y="3393"/>
                  <a:pt x="219" y="3393"/>
                </a:cubicBezTo>
                <a:lnTo>
                  <a:pt x="217" y="3392"/>
                </a:lnTo>
                <a:lnTo>
                  <a:pt x="218" y="3393"/>
                </a:lnTo>
                <a:cubicBezTo>
                  <a:pt x="220" y="3394"/>
                  <a:pt x="221" y="3396"/>
                  <a:pt x="221" y="3399"/>
                </a:cubicBezTo>
                <a:cubicBezTo>
                  <a:pt x="221" y="3401"/>
                  <a:pt x="220" y="3404"/>
                  <a:pt x="217" y="3406"/>
                </a:cubicBezTo>
                <a:lnTo>
                  <a:pt x="213" y="3409"/>
                </a:lnTo>
                <a:cubicBezTo>
                  <a:pt x="211" y="3410"/>
                  <a:pt x="209" y="3410"/>
                  <a:pt x="207" y="3410"/>
                </a:cubicBezTo>
                <a:lnTo>
                  <a:pt x="202" y="3408"/>
                </a:lnTo>
                <a:cubicBezTo>
                  <a:pt x="201" y="3408"/>
                  <a:pt x="200" y="3408"/>
                  <a:pt x="199" y="3407"/>
                </a:cubicBezTo>
                <a:lnTo>
                  <a:pt x="197" y="3406"/>
                </a:lnTo>
                <a:cubicBezTo>
                  <a:pt x="196" y="3408"/>
                  <a:pt x="195" y="3409"/>
                  <a:pt x="193" y="3410"/>
                </a:cubicBezTo>
                <a:cubicBezTo>
                  <a:pt x="191" y="3411"/>
                  <a:pt x="189" y="3411"/>
                  <a:pt x="187" y="3410"/>
                </a:cubicBezTo>
                <a:lnTo>
                  <a:pt x="181" y="3407"/>
                </a:lnTo>
                <a:cubicBezTo>
                  <a:pt x="180" y="3407"/>
                  <a:pt x="179" y="3406"/>
                  <a:pt x="178" y="3405"/>
                </a:cubicBezTo>
                <a:lnTo>
                  <a:pt x="171" y="3397"/>
                </a:lnTo>
                <a:lnTo>
                  <a:pt x="169" y="3399"/>
                </a:lnTo>
                <a:lnTo>
                  <a:pt x="169" y="3402"/>
                </a:lnTo>
                <a:lnTo>
                  <a:pt x="174" y="3404"/>
                </a:lnTo>
                <a:cubicBezTo>
                  <a:pt x="177" y="3405"/>
                  <a:pt x="180" y="3408"/>
                  <a:pt x="180" y="3411"/>
                </a:cubicBezTo>
                <a:lnTo>
                  <a:pt x="180" y="3414"/>
                </a:lnTo>
                <a:cubicBezTo>
                  <a:pt x="180" y="3416"/>
                  <a:pt x="179" y="3418"/>
                  <a:pt x="177" y="3420"/>
                </a:cubicBezTo>
                <a:cubicBezTo>
                  <a:pt x="176" y="3421"/>
                  <a:pt x="174" y="3422"/>
                  <a:pt x="173" y="3422"/>
                </a:cubicBezTo>
                <a:lnTo>
                  <a:pt x="173" y="3423"/>
                </a:lnTo>
                <a:lnTo>
                  <a:pt x="173" y="3427"/>
                </a:lnTo>
                <a:cubicBezTo>
                  <a:pt x="176" y="3426"/>
                  <a:pt x="179" y="3427"/>
                  <a:pt x="181" y="3429"/>
                </a:cubicBezTo>
                <a:cubicBezTo>
                  <a:pt x="184" y="3432"/>
                  <a:pt x="184" y="3436"/>
                  <a:pt x="182" y="3439"/>
                </a:cubicBezTo>
                <a:lnTo>
                  <a:pt x="180" y="3443"/>
                </a:lnTo>
                <a:lnTo>
                  <a:pt x="181" y="3444"/>
                </a:lnTo>
                <a:lnTo>
                  <a:pt x="183" y="3447"/>
                </a:lnTo>
                <a:lnTo>
                  <a:pt x="195" y="3458"/>
                </a:lnTo>
                <a:lnTo>
                  <a:pt x="205" y="3472"/>
                </a:lnTo>
                <a:cubicBezTo>
                  <a:pt x="206" y="3474"/>
                  <a:pt x="207" y="3476"/>
                  <a:pt x="206" y="3478"/>
                </a:cubicBezTo>
                <a:cubicBezTo>
                  <a:pt x="206" y="3480"/>
                  <a:pt x="204" y="3482"/>
                  <a:pt x="203" y="3483"/>
                </a:cubicBezTo>
                <a:lnTo>
                  <a:pt x="196" y="3487"/>
                </a:lnTo>
                <a:cubicBezTo>
                  <a:pt x="194" y="3489"/>
                  <a:pt x="191" y="3489"/>
                  <a:pt x="189" y="3488"/>
                </a:cubicBezTo>
                <a:lnTo>
                  <a:pt x="183" y="3485"/>
                </a:lnTo>
                <a:cubicBezTo>
                  <a:pt x="182" y="3485"/>
                  <a:pt x="182" y="3484"/>
                  <a:pt x="181" y="3484"/>
                </a:cubicBezTo>
                <a:lnTo>
                  <a:pt x="176" y="3480"/>
                </a:lnTo>
                <a:lnTo>
                  <a:pt x="171" y="3478"/>
                </a:lnTo>
                <a:cubicBezTo>
                  <a:pt x="170" y="3477"/>
                  <a:pt x="169" y="3477"/>
                  <a:pt x="168" y="3476"/>
                </a:cubicBezTo>
                <a:lnTo>
                  <a:pt x="165" y="3472"/>
                </a:lnTo>
                <a:cubicBezTo>
                  <a:pt x="164" y="3475"/>
                  <a:pt x="161" y="3477"/>
                  <a:pt x="158" y="3477"/>
                </a:cubicBezTo>
                <a:lnTo>
                  <a:pt x="159" y="3493"/>
                </a:lnTo>
                <a:lnTo>
                  <a:pt x="162" y="3507"/>
                </a:lnTo>
                <a:cubicBezTo>
                  <a:pt x="163" y="3511"/>
                  <a:pt x="161" y="3515"/>
                  <a:pt x="157" y="3516"/>
                </a:cubicBezTo>
                <a:lnTo>
                  <a:pt x="153" y="3518"/>
                </a:lnTo>
                <a:lnTo>
                  <a:pt x="148" y="3542"/>
                </a:lnTo>
                <a:cubicBezTo>
                  <a:pt x="147" y="3542"/>
                  <a:pt x="147" y="3543"/>
                  <a:pt x="147" y="3544"/>
                </a:cubicBezTo>
                <a:lnTo>
                  <a:pt x="145" y="3546"/>
                </a:lnTo>
                <a:lnTo>
                  <a:pt x="140" y="3552"/>
                </a:lnTo>
                <a:cubicBezTo>
                  <a:pt x="139" y="3554"/>
                  <a:pt x="138" y="3555"/>
                  <a:pt x="136" y="3556"/>
                </a:cubicBezTo>
                <a:lnTo>
                  <a:pt x="132" y="3557"/>
                </a:lnTo>
                <a:cubicBezTo>
                  <a:pt x="130" y="3558"/>
                  <a:pt x="128" y="3558"/>
                  <a:pt x="126" y="3557"/>
                </a:cubicBezTo>
                <a:lnTo>
                  <a:pt x="115" y="3553"/>
                </a:lnTo>
                <a:lnTo>
                  <a:pt x="114" y="3569"/>
                </a:lnTo>
                <a:lnTo>
                  <a:pt x="112" y="3573"/>
                </a:lnTo>
                <a:lnTo>
                  <a:pt x="108" y="3581"/>
                </a:lnTo>
                <a:lnTo>
                  <a:pt x="108" y="3581"/>
                </a:lnTo>
                <a:lnTo>
                  <a:pt x="107" y="3584"/>
                </a:lnTo>
                <a:cubicBezTo>
                  <a:pt x="106" y="3586"/>
                  <a:pt x="105" y="3587"/>
                  <a:pt x="103" y="3588"/>
                </a:cubicBezTo>
                <a:cubicBezTo>
                  <a:pt x="101" y="3589"/>
                  <a:pt x="99" y="3589"/>
                  <a:pt x="96" y="3589"/>
                </a:cubicBezTo>
                <a:lnTo>
                  <a:pt x="94" y="3588"/>
                </a:lnTo>
                <a:lnTo>
                  <a:pt x="93" y="3587"/>
                </a:lnTo>
                <a:lnTo>
                  <a:pt x="93" y="3588"/>
                </a:lnTo>
                <a:lnTo>
                  <a:pt x="96" y="3595"/>
                </a:lnTo>
                <a:cubicBezTo>
                  <a:pt x="97" y="3595"/>
                  <a:pt x="98" y="3596"/>
                  <a:pt x="99" y="3596"/>
                </a:cubicBezTo>
                <a:cubicBezTo>
                  <a:pt x="101" y="3598"/>
                  <a:pt x="103" y="3601"/>
                  <a:pt x="103" y="3603"/>
                </a:cubicBezTo>
                <a:lnTo>
                  <a:pt x="103" y="3608"/>
                </a:lnTo>
                <a:cubicBezTo>
                  <a:pt x="103" y="3609"/>
                  <a:pt x="103" y="3610"/>
                  <a:pt x="103" y="3611"/>
                </a:cubicBezTo>
                <a:lnTo>
                  <a:pt x="100" y="3617"/>
                </a:lnTo>
                <a:cubicBezTo>
                  <a:pt x="100" y="3618"/>
                  <a:pt x="100" y="3619"/>
                  <a:pt x="99" y="3620"/>
                </a:cubicBezTo>
                <a:lnTo>
                  <a:pt x="94" y="3626"/>
                </a:lnTo>
                <a:lnTo>
                  <a:pt x="88" y="3631"/>
                </a:lnTo>
                <a:lnTo>
                  <a:pt x="88" y="3631"/>
                </a:lnTo>
                <a:lnTo>
                  <a:pt x="88" y="3633"/>
                </a:lnTo>
                <a:cubicBezTo>
                  <a:pt x="88" y="3634"/>
                  <a:pt x="88" y="3634"/>
                  <a:pt x="88" y="3635"/>
                </a:cubicBezTo>
                <a:lnTo>
                  <a:pt x="87" y="3641"/>
                </a:lnTo>
                <a:cubicBezTo>
                  <a:pt x="89" y="3642"/>
                  <a:pt x="90" y="3643"/>
                  <a:pt x="91" y="3645"/>
                </a:cubicBezTo>
                <a:lnTo>
                  <a:pt x="93" y="3648"/>
                </a:lnTo>
                <a:lnTo>
                  <a:pt x="103" y="3651"/>
                </a:lnTo>
                <a:cubicBezTo>
                  <a:pt x="106" y="3651"/>
                  <a:pt x="108" y="3653"/>
                  <a:pt x="109" y="3656"/>
                </a:cubicBezTo>
                <a:lnTo>
                  <a:pt x="112" y="3664"/>
                </a:lnTo>
                <a:cubicBezTo>
                  <a:pt x="113" y="3666"/>
                  <a:pt x="112" y="3670"/>
                  <a:pt x="110" y="3672"/>
                </a:cubicBezTo>
                <a:cubicBezTo>
                  <a:pt x="108" y="3674"/>
                  <a:pt x="105" y="3675"/>
                  <a:pt x="102" y="3674"/>
                </a:cubicBezTo>
                <a:lnTo>
                  <a:pt x="102" y="3675"/>
                </a:lnTo>
                <a:lnTo>
                  <a:pt x="98" y="3680"/>
                </a:lnTo>
                <a:lnTo>
                  <a:pt x="101" y="3687"/>
                </a:lnTo>
                <a:cubicBezTo>
                  <a:pt x="102" y="3690"/>
                  <a:pt x="101" y="3693"/>
                  <a:pt x="99" y="3696"/>
                </a:cubicBezTo>
                <a:lnTo>
                  <a:pt x="95" y="3700"/>
                </a:lnTo>
                <a:lnTo>
                  <a:pt x="94" y="3708"/>
                </a:lnTo>
                <a:lnTo>
                  <a:pt x="94" y="3708"/>
                </a:lnTo>
                <a:cubicBezTo>
                  <a:pt x="95" y="3708"/>
                  <a:pt x="96" y="3708"/>
                  <a:pt x="98" y="3709"/>
                </a:cubicBezTo>
                <a:cubicBezTo>
                  <a:pt x="101" y="3711"/>
                  <a:pt x="102" y="3714"/>
                  <a:pt x="102" y="3717"/>
                </a:cubicBezTo>
                <a:lnTo>
                  <a:pt x="100" y="3726"/>
                </a:lnTo>
                <a:cubicBezTo>
                  <a:pt x="102" y="3726"/>
                  <a:pt x="104" y="3726"/>
                  <a:pt x="105" y="3727"/>
                </a:cubicBezTo>
                <a:lnTo>
                  <a:pt x="108" y="3730"/>
                </a:lnTo>
                <a:cubicBezTo>
                  <a:pt x="109" y="3731"/>
                  <a:pt x="110" y="3732"/>
                  <a:pt x="111" y="3733"/>
                </a:cubicBezTo>
                <a:cubicBezTo>
                  <a:pt x="112" y="3731"/>
                  <a:pt x="115" y="3730"/>
                  <a:pt x="118" y="3731"/>
                </a:cubicBezTo>
                <a:cubicBezTo>
                  <a:pt x="121" y="3731"/>
                  <a:pt x="124" y="3734"/>
                  <a:pt x="124" y="3737"/>
                </a:cubicBezTo>
                <a:lnTo>
                  <a:pt x="126" y="3743"/>
                </a:lnTo>
                <a:cubicBezTo>
                  <a:pt x="126" y="3745"/>
                  <a:pt x="126" y="3747"/>
                  <a:pt x="125" y="3749"/>
                </a:cubicBezTo>
                <a:lnTo>
                  <a:pt x="123" y="3752"/>
                </a:lnTo>
                <a:lnTo>
                  <a:pt x="122" y="3757"/>
                </a:lnTo>
                <a:lnTo>
                  <a:pt x="127" y="3755"/>
                </a:lnTo>
                <a:cubicBezTo>
                  <a:pt x="130" y="3754"/>
                  <a:pt x="133" y="3754"/>
                  <a:pt x="135" y="3756"/>
                </a:cubicBezTo>
                <a:cubicBezTo>
                  <a:pt x="137" y="3758"/>
                  <a:pt x="138" y="3761"/>
                  <a:pt x="138" y="3764"/>
                </a:cubicBezTo>
                <a:lnTo>
                  <a:pt x="137" y="3770"/>
                </a:lnTo>
                <a:lnTo>
                  <a:pt x="136" y="3792"/>
                </a:lnTo>
                <a:cubicBezTo>
                  <a:pt x="139" y="3791"/>
                  <a:pt x="141" y="3792"/>
                  <a:pt x="143" y="3794"/>
                </a:cubicBezTo>
                <a:cubicBezTo>
                  <a:pt x="145" y="3796"/>
                  <a:pt x="145" y="3799"/>
                  <a:pt x="144" y="3802"/>
                </a:cubicBezTo>
                <a:lnTo>
                  <a:pt x="142" y="3812"/>
                </a:lnTo>
                <a:lnTo>
                  <a:pt x="144" y="3815"/>
                </a:lnTo>
                <a:cubicBezTo>
                  <a:pt x="145" y="3815"/>
                  <a:pt x="145" y="3816"/>
                  <a:pt x="145" y="3817"/>
                </a:cubicBezTo>
                <a:lnTo>
                  <a:pt x="147" y="3821"/>
                </a:lnTo>
                <a:cubicBezTo>
                  <a:pt x="148" y="3822"/>
                  <a:pt x="148" y="3824"/>
                  <a:pt x="148" y="3826"/>
                </a:cubicBezTo>
                <a:lnTo>
                  <a:pt x="147" y="3831"/>
                </a:lnTo>
                <a:cubicBezTo>
                  <a:pt x="146" y="3833"/>
                  <a:pt x="146" y="3834"/>
                  <a:pt x="145" y="3835"/>
                </a:cubicBezTo>
                <a:lnTo>
                  <a:pt x="142" y="3838"/>
                </a:lnTo>
                <a:cubicBezTo>
                  <a:pt x="142" y="3839"/>
                  <a:pt x="142" y="3839"/>
                  <a:pt x="141" y="3840"/>
                </a:cubicBezTo>
                <a:lnTo>
                  <a:pt x="136" y="3844"/>
                </a:lnTo>
                <a:lnTo>
                  <a:pt x="136" y="3845"/>
                </a:lnTo>
                <a:cubicBezTo>
                  <a:pt x="137" y="3846"/>
                  <a:pt x="137" y="3847"/>
                  <a:pt x="137" y="3848"/>
                </a:cubicBezTo>
                <a:lnTo>
                  <a:pt x="136" y="3854"/>
                </a:lnTo>
                <a:lnTo>
                  <a:pt x="132" y="3868"/>
                </a:lnTo>
                <a:cubicBezTo>
                  <a:pt x="132" y="3870"/>
                  <a:pt x="130" y="3872"/>
                  <a:pt x="127" y="3873"/>
                </a:cubicBezTo>
                <a:lnTo>
                  <a:pt x="127" y="3880"/>
                </a:lnTo>
                <a:lnTo>
                  <a:pt x="125" y="3891"/>
                </a:lnTo>
                <a:lnTo>
                  <a:pt x="120" y="3912"/>
                </a:lnTo>
                <a:lnTo>
                  <a:pt x="120" y="3912"/>
                </a:lnTo>
                <a:cubicBezTo>
                  <a:pt x="122" y="3912"/>
                  <a:pt x="123" y="3913"/>
                  <a:pt x="125" y="3914"/>
                </a:cubicBezTo>
                <a:lnTo>
                  <a:pt x="127" y="3918"/>
                </a:lnTo>
                <a:cubicBezTo>
                  <a:pt x="129" y="3920"/>
                  <a:pt x="130" y="3923"/>
                  <a:pt x="129" y="3926"/>
                </a:cubicBezTo>
                <a:lnTo>
                  <a:pt x="128" y="3928"/>
                </a:lnTo>
                <a:lnTo>
                  <a:pt x="128" y="3928"/>
                </a:lnTo>
                <a:lnTo>
                  <a:pt x="136" y="3928"/>
                </a:lnTo>
                <a:cubicBezTo>
                  <a:pt x="137" y="3928"/>
                  <a:pt x="138" y="3928"/>
                  <a:pt x="139" y="3929"/>
                </a:cubicBezTo>
                <a:cubicBezTo>
                  <a:pt x="141" y="3929"/>
                  <a:pt x="144" y="3932"/>
                  <a:pt x="145" y="3934"/>
                </a:cubicBezTo>
                <a:lnTo>
                  <a:pt x="147" y="3937"/>
                </a:lnTo>
                <a:cubicBezTo>
                  <a:pt x="147" y="3938"/>
                  <a:pt x="147" y="3938"/>
                  <a:pt x="147" y="3939"/>
                </a:cubicBezTo>
                <a:lnTo>
                  <a:pt x="148" y="3942"/>
                </a:lnTo>
                <a:lnTo>
                  <a:pt x="149" y="3943"/>
                </a:lnTo>
                <a:cubicBezTo>
                  <a:pt x="152" y="3945"/>
                  <a:pt x="153" y="3948"/>
                  <a:pt x="153" y="3951"/>
                </a:cubicBezTo>
                <a:lnTo>
                  <a:pt x="152" y="3954"/>
                </a:lnTo>
                <a:cubicBezTo>
                  <a:pt x="152" y="3955"/>
                  <a:pt x="152" y="3956"/>
                  <a:pt x="151" y="3956"/>
                </a:cubicBezTo>
                <a:lnTo>
                  <a:pt x="150" y="3959"/>
                </a:lnTo>
                <a:lnTo>
                  <a:pt x="153" y="3964"/>
                </a:lnTo>
                <a:lnTo>
                  <a:pt x="158" y="3972"/>
                </a:lnTo>
                <a:cubicBezTo>
                  <a:pt x="159" y="3974"/>
                  <a:pt x="160" y="3976"/>
                  <a:pt x="159" y="3978"/>
                </a:cubicBezTo>
                <a:lnTo>
                  <a:pt x="159" y="3980"/>
                </a:lnTo>
                <a:cubicBezTo>
                  <a:pt x="160" y="3980"/>
                  <a:pt x="161" y="3980"/>
                  <a:pt x="161" y="3981"/>
                </a:cubicBezTo>
                <a:lnTo>
                  <a:pt x="164" y="3983"/>
                </a:lnTo>
                <a:cubicBezTo>
                  <a:pt x="166" y="3985"/>
                  <a:pt x="166" y="3986"/>
                  <a:pt x="167" y="3988"/>
                </a:cubicBezTo>
                <a:lnTo>
                  <a:pt x="167" y="3993"/>
                </a:lnTo>
                <a:cubicBezTo>
                  <a:pt x="167" y="3994"/>
                  <a:pt x="167" y="3995"/>
                  <a:pt x="167" y="3996"/>
                </a:cubicBezTo>
                <a:lnTo>
                  <a:pt x="164" y="4009"/>
                </a:lnTo>
                <a:lnTo>
                  <a:pt x="166" y="4015"/>
                </a:lnTo>
                <a:lnTo>
                  <a:pt x="178" y="4023"/>
                </a:lnTo>
                <a:cubicBezTo>
                  <a:pt x="178" y="4024"/>
                  <a:pt x="179" y="4024"/>
                  <a:pt x="179" y="4025"/>
                </a:cubicBezTo>
                <a:lnTo>
                  <a:pt x="185" y="4031"/>
                </a:lnTo>
                <a:cubicBezTo>
                  <a:pt x="186" y="4033"/>
                  <a:pt x="187" y="4036"/>
                  <a:pt x="186" y="4038"/>
                </a:cubicBezTo>
                <a:cubicBezTo>
                  <a:pt x="185" y="4041"/>
                  <a:pt x="183" y="4043"/>
                  <a:pt x="181" y="4044"/>
                </a:cubicBezTo>
                <a:lnTo>
                  <a:pt x="178" y="4045"/>
                </a:lnTo>
                <a:lnTo>
                  <a:pt x="178" y="4045"/>
                </a:lnTo>
                <a:cubicBezTo>
                  <a:pt x="178" y="4046"/>
                  <a:pt x="178" y="4047"/>
                  <a:pt x="178" y="4048"/>
                </a:cubicBezTo>
                <a:lnTo>
                  <a:pt x="177" y="4053"/>
                </a:lnTo>
                <a:lnTo>
                  <a:pt x="177" y="4053"/>
                </a:lnTo>
                <a:lnTo>
                  <a:pt x="180" y="4055"/>
                </a:lnTo>
                <a:lnTo>
                  <a:pt x="185" y="4059"/>
                </a:lnTo>
                <a:cubicBezTo>
                  <a:pt x="186" y="4060"/>
                  <a:pt x="187" y="4061"/>
                  <a:pt x="187" y="4063"/>
                </a:cubicBezTo>
                <a:lnTo>
                  <a:pt x="191" y="4079"/>
                </a:lnTo>
                <a:lnTo>
                  <a:pt x="197" y="4088"/>
                </a:lnTo>
                <a:lnTo>
                  <a:pt x="210" y="4101"/>
                </a:lnTo>
                <a:cubicBezTo>
                  <a:pt x="211" y="4102"/>
                  <a:pt x="212" y="4104"/>
                  <a:pt x="212" y="4106"/>
                </a:cubicBezTo>
                <a:lnTo>
                  <a:pt x="212" y="4109"/>
                </a:lnTo>
                <a:cubicBezTo>
                  <a:pt x="212" y="4112"/>
                  <a:pt x="211" y="4114"/>
                  <a:pt x="209" y="4116"/>
                </a:cubicBezTo>
                <a:cubicBezTo>
                  <a:pt x="206" y="4117"/>
                  <a:pt x="204" y="4118"/>
                  <a:pt x="201" y="4117"/>
                </a:cubicBezTo>
                <a:lnTo>
                  <a:pt x="195" y="4115"/>
                </a:lnTo>
                <a:cubicBezTo>
                  <a:pt x="195" y="4114"/>
                  <a:pt x="194" y="4114"/>
                  <a:pt x="194" y="4114"/>
                </a:cubicBezTo>
                <a:lnTo>
                  <a:pt x="181" y="4105"/>
                </a:lnTo>
                <a:cubicBezTo>
                  <a:pt x="181" y="4105"/>
                  <a:pt x="182" y="4105"/>
                  <a:pt x="182" y="4106"/>
                </a:cubicBezTo>
                <a:lnTo>
                  <a:pt x="183" y="4108"/>
                </a:lnTo>
                <a:lnTo>
                  <a:pt x="187" y="4121"/>
                </a:lnTo>
                <a:cubicBezTo>
                  <a:pt x="188" y="4124"/>
                  <a:pt x="187" y="4128"/>
                  <a:pt x="184" y="4130"/>
                </a:cubicBezTo>
                <a:lnTo>
                  <a:pt x="177" y="4134"/>
                </a:lnTo>
                <a:cubicBezTo>
                  <a:pt x="176" y="4134"/>
                  <a:pt x="176" y="4135"/>
                  <a:pt x="175" y="4135"/>
                </a:cubicBezTo>
                <a:lnTo>
                  <a:pt x="179" y="4141"/>
                </a:lnTo>
                <a:lnTo>
                  <a:pt x="183" y="4148"/>
                </a:lnTo>
                <a:cubicBezTo>
                  <a:pt x="185" y="4152"/>
                  <a:pt x="183" y="4156"/>
                  <a:pt x="180" y="4158"/>
                </a:cubicBezTo>
                <a:lnTo>
                  <a:pt x="174" y="4162"/>
                </a:lnTo>
                <a:cubicBezTo>
                  <a:pt x="173" y="4162"/>
                  <a:pt x="173" y="4162"/>
                  <a:pt x="172" y="4162"/>
                </a:cubicBezTo>
                <a:lnTo>
                  <a:pt x="172" y="4162"/>
                </a:lnTo>
                <a:lnTo>
                  <a:pt x="174" y="4165"/>
                </a:lnTo>
                <a:cubicBezTo>
                  <a:pt x="174" y="4165"/>
                  <a:pt x="174" y="4166"/>
                  <a:pt x="174" y="4167"/>
                </a:cubicBezTo>
                <a:lnTo>
                  <a:pt x="176" y="4178"/>
                </a:lnTo>
                <a:lnTo>
                  <a:pt x="175" y="4183"/>
                </a:lnTo>
                <a:cubicBezTo>
                  <a:pt x="176" y="4184"/>
                  <a:pt x="177" y="4185"/>
                  <a:pt x="178" y="4186"/>
                </a:cubicBezTo>
                <a:lnTo>
                  <a:pt x="178" y="4194"/>
                </a:lnTo>
                <a:lnTo>
                  <a:pt x="178" y="4201"/>
                </a:lnTo>
                <a:lnTo>
                  <a:pt x="178" y="4207"/>
                </a:lnTo>
                <a:cubicBezTo>
                  <a:pt x="178" y="4211"/>
                  <a:pt x="175" y="4215"/>
                  <a:pt x="171" y="4215"/>
                </a:cubicBezTo>
                <a:cubicBezTo>
                  <a:pt x="170" y="4216"/>
                  <a:pt x="170" y="4216"/>
                  <a:pt x="170" y="4217"/>
                </a:cubicBezTo>
                <a:lnTo>
                  <a:pt x="169" y="4218"/>
                </a:lnTo>
                <a:lnTo>
                  <a:pt x="170" y="4218"/>
                </a:lnTo>
                <a:cubicBezTo>
                  <a:pt x="170" y="4218"/>
                  <a:pt x="171" y="4219"/>
                  <a:pt x="172" y="4220"/>
                </a:cubicBezTo>
                <a:lnTo>
                  <a:pt x="176" y="4224"/>
                </a:lnTo>
                <a:cubicBezTo>
                  <a:pt x="176" y="4224"/>
                  <a:pt x="177" y="4225"/>
                  <a:pt x="178" y="4227"/>
                </a:cubicBezTo>
                <a:lnTo>
                  <a:pt x="180" y="4235"/>
                </a:lnTo>
                <a:cubicBezTo>
                  <a:pt x="181" y="4237"/>
                  <a:pt x="181" y="4239"/>
                  <a:pt x="180" y="4241"/>
                </a:cubicBezTo>
                <a:cubicBezTo>
                  <a:pt x="179" y="4243"/>
                  <a:pt x="177" y="4245"/>
                  <a:pt x="175" y="4245"/>
                </a:cubicBezTo>
                <a:lnTo>
                  <a:pt x="170" y="4247"/>
                </a:lnTo>
                <a:cubicBezTo>
                  <a:pt x="170" y="4249"/>
                  <a:pt x="170" y="4252"/>
                  <a:pt x="168" y="4254"/>
                </a:cubicBezTo>
                <a:cubicBezTo>
                  <a:pt x="167" y="4255"/>
                  <a:pt x="164" y="4256"/>
                  <a:pt x="162" y="4256"/>
                </a:cubicBezTo>
                <a:cubicBezTo>
                  <a:pt x="162" y="4257"/>
                  <a:pt x="162" y="4257"/>
                  <a:pt x="163" y="4258"/>
                </a:cubicBezTo>
                <a:cubicBezTo>
                  <a:pt x="163" y="4261"/>
                  <a:pt x="163" y="4265"/>
                  <a:pt x="160" y="4267"/>
                </a:cubicBezTo>
                <a:lnTo>
                  <a:pt x="162" y="4278"/>
                </a:lnTo>
                <a:cubicBezTo>
                  <a:pt x="162" y="4280"/>
                  <a:pt x="162" y="4282"/>
                  <a:pt x="161" y="4283"/>
                </a:cubicBezTo>
                <a:lnTo>
                  <a:pt x="160" y="4285"/>
                </a:lnTo>
                <a:lnTo>
                  <a:pt x="162" y="4288"/>
                </a:lnTo>
                <a:lnTo>
                  <a:pt x="164" y="4290"/>
                </a:lnTo>
                <a:cubicBezTo>
                  <a:pt x="166" y="4292"/>
                  <a:pt x="166" y="4295"/>
                  <a:pt x="166" y="4298"/>
                </a:cubicBezTo>
                <a:cubicBezTo>
                  <a:pt x="165" y="4300"/>
                  <a:pt x="163" y="4302"/>
                  <a:pt x="161" y="4303"/>
                </a:cubicBezTo>
                <a:lnTo>
                  <a:pt x="155" y="4305"/>
                </a:lnTo>
                <a:cubicBezTo>
                  <a:pt x="154" y="4306"/>
                  <a:pt x="152" y="4306"/>
                  <a:pt x="150" y="4306"/>
                </a:cubicBezTo>
                <a:cubicBezTo>
                  <a:pt x="149" y="4308"/>
                  <a:pt x="148" y="4310"/>
                  <a:pt x="146" y="4310"/>
                </a:cubicBezTo>
                <a:lnTo>
                  <a:pt x="142" y="4312"/>
                </a:lnTo>
                <a:cubicBezTo>
                  <a:pt x="140" y="4312"/>
                  <a:pt x="139" y="4312"/>
                  <a:pt x="138" y="4312"/>
                </a:cubicBezTo>
                <a:cubicBezTo>
                  <a:pt x="137" y="4313"/>
                  <a:pt x="137" y="4313"/>
                  <a:pt x="136" y="4314"/>
                </a:cubicBezTo>
                <a:cubicBezTo>
                  <a:pt x="136" y="4315"/>
                  <a:pt x="136" y="4315"/>
                  <a:pt x="137" y="4315"/>
                </a:cubicBezTo>
                <a:lnTo>
                  <a:pt x="147" y="4338"/>
                </a:lnTo>
                <a:cubicBezTo>
                  <a:pt x="147" y="4339"/>
                  <a:pt x="148" y="4339"/>
                  <a:pt x="148" y="4340"/>
                </a:cubicBezTo>
                <a:lnTo>
                  <a:pt x="150" y="4341"/>
                </a:lnTo>
                <a:cubicBezTo>
                  <a:pt x="151" y="4342"/>
                  <a:pt x="152" y="4343"/>
                  <a:pt x="152" y="4345"/>
                </a:cubicBezTo>
                <a:lnTo>
                  <a:pt x="155" y="4357"/>
                </a:lnTo>
                <a:cubicBezTo>
                  <a:pt x="156" y="4360"/>
                  <a:pt x="155" y="4362"/>
                  <a:pt x="154" y="4365"/>
                </a:cubicBezTo>
                <a:cubicBezTo>
                  <a:pt x="153" y="4365"/>
                  <a:pt x="153" y="4365"/>
                  <a:pt x="153" y="4365"/>
                </a:cubicBezTo>
                <a:cubicBezTo>
                  <a:pt x="155" y="4366"/>
                  <a:pt x="155" y="4368"/>
                  <a:pt x="155" y="4370"/>
                </a:cubicBezTo>
                <a:cubicBezTo>
                  <a:pt x="156" y="4372"/>
                  <a:pt x="155" y="4374"/>
                  <a:pt x="153" y="4375"/>
                </a:cubicBezTo>
                <a:lnTo>
                  <a:pt x="149" y="4380"/>
                </a:lnTo>
                <a:cubicBezTo>
                  <a:pt x="148" y="4381"/>
                  <a:pt x="146" y="4382"/>
                  <a:pt x="144" y="4383"/>
                </a:cubicBezTo>
                <a:lnTo>
                  <a:pt x="139" y="4383"/>
                </a:lnTo>
                <a:cubicBezTo>
                  <a:pt x="139" y="4383"/>
                  <a:pt x="138" y="4383"/>
                  <a:pt x="137" y="4383"/>
                </a:cubicBezTo>
                <a:cubicBezTo>
                  <a:pt x="137" y="4384"/>
                  <a:pt x="137" y="4385"/>
                  <a:pt x="137" y="4386"/>
                </a:cubicBezTo>
                <a:lnTo>
                  <a:pt x="136" y="4386"/>
                </a:lnTo>
                <a:cubicBezTo>
                  <a:pt x="138" y="4387"/>
                  <a:pt x="139" y="4388"/>
                  <a:pt x="141" y="4389"/>
                </a:cubicBezTo>
                <a:lnTo>
                  <a:pt x="143" y="4393"/>
                </a:lnTo>
                <a:cubicBezTo>
                  <a:pt x="144" y="4394"/>
                  <a:pt x="144" y="4395"/>
                  <a:pt x="145" y="4396"/>
                </a:cubicBezTo>
                <a:lnTo>
                  <a:pt x="146" y="4401"/>
                </a:lnTo>
                <a:cubicBezTo>
                  <a:pt x="146" y="4402"/>
                  <a:pt x="146" y="4403"/>
                  <a:pt x="146" y="4404"/>
                </a:cubicBezTo>
                <a:lnTo>
                  <a:pt x="147" y="4404"/>
                </a:lnTo>
                <a:cubicBezTo>
                  <a:pt x="147" y="4405"/>
                  <a:pt x="148" y="4405"/>
                  <a:pt x="149" y="4406"/>
                </a:cubicBezTo>
                <a:lnTo>
                  <a:pt x="153" y="4412"/>
                </a:lnTo>
                <a:cubicBezTo>
                  <a:pt x="154" y="4415"/>
                  <a:pt x="155" y="4417"/>
                  <a:pt x="154" y="4420"/>
                </a:cubicBezTo>
                <a:lnTo>
                  <a:pt x="156" y="4420"/>
                </a:lnTo>
                <a:cubicBezTo>
                  <a:pt x="160" y="4421"/>
                  <a:pt x="164" y="4424"/>
                  <a:pt x="164" y="4428"/>
                </a:cubicBezTo>
                <a:lnTo>
                  <a:pt x="164" y="4431"/>
                </a:lnTo>
                <a:cubicBezTo>
                  <a:pt x="164" y="4434"/>
                  <a:pt x="161" y="4437"/>
                  <a:pt x="158" y="4438"/>
                </a:cubicBezTo>
                <a:lnTo>
                  <a:pt x="159" y="4442"/>
                </a:lnTo>
                <a:cubicBezTo>
                  <a:pt x="159" y="4443"/>
                  <a:pt x="159" y="4444"/>
                  <a:pt x="159" y="4445"/>
                </a:cubicBezTo>
                <a:lnTo>
                  <a:pt x="157" y="4450"/>
                </a:lnTo>
                <a:cubicBezTo>
                  <a:pt x="156" y="4454"/>
                  <a:pt x="154" y="4456"/>
                  <a:pt x="150" y="4456"/>
                </a:cubicBezTo>
                <a:lnTo>
                  <a:pt x="148" y="4457"/>
                </a:lnTo>
                <a:cubicBezTo>
                  <a:pt x="147" y="4457"/>
                  <a:pt x="146" y="4457"/>
                  <a:pt x="145" y="4456"/>
                </a:cubicBezTo>
                <a:lnTo>
                  <a:pt x="144" y="4456"/>
                </a:lnTo>
                <a:lnTo>
                  <a:pt x="147" y="4460"/>
                </a:lnTo>
                <a:lnTo>
                  <a:pt x="150" y="4462"/>
                </a:lnTo>
                <a:lnTo>
                  <a:pt x="161" y="4471"/>
                </a:lnTo>
                <a:cubicBezTo>
                  <a:pt x="164" y="4473"/>
                  <a:pt x="164" y="4478"/>
                  <a:pt x="163" y="4481"/>
                </a:cubicBezTo>
                <a:lnTo>
                  <a:pt x="162" y="4483"/>
                </a:lnTo>
                <a:lnTo>
                  <a:pt x="173" y="4483"/>
                </a:lnTo>
                <a:cubicBezTo>
                  <a:pt x="174" y="4483"/>
                  <a:pt x="174" y="4484"/>
                  <a:pt x="175" y="4484"/>
                </a:cubicBezTo>
                <a:lnTo>
                  <a:pt x="180" y="4486"/>
                </a:lnTo>
                <a:cubicBezTo>
                  <a:pt x="183" y="4487"/>
                  <a:pt x="185" y="4490"/>
                  <a:pt x="185" y="4493"/>
                </a:cubicBezTo>
                <a:lnTo>
                  <a:pt x="185" y="4495"/>
                </a:lnTo>
                <a:lnTo>
                  <a:pt x="185" y="4492"/>
                </a:lnTo>
                <a:cubicBezTo>
                  <a:pt x="185" y="4491"/>
                  <a:pt x="186" y="4489"/>
                  <a:pt x="187" y="4488"/>
                </a:cubicBezTo>
                <a:lnTo>
                  <a:pt x="191" y="4484"/>
                </a:lnTo>
                <a:cubicBezTo>
                  <a:pt x="192" y="4483"/>
                  <a:pt x="193" y="4482"/>
                  <a:pt x="195" y="4482"/>
                </a:cubicBezTo>
                <a:lnTo>
                  <a:pt x="203" y="4480"/>
                </a:lnTo>
                <a:lnTo>
                  <a:pt x="206" y="4478"/>
                </a:lnTo>
                <a:lnTo>
                  <a:pt x="209" y="4474"/>
                </a:lnTo>
                <a:cubicBezTo>
                  <a:pt x="209" y="4473"/>
                  <a:pt x="210" y="4473"/>
                  <a:pt x="210" y="4472"/>
                </a:cubicBezTo>
                <a:lnTo>
                  <a:pt x="223" y="4462"/>
                </a:lnTo>
                <a:cubicBezTo>
                  <a:pt x="226" y="4460"/>
                  <a:pt x="230" y="4460"/>
                  <a:pt x="233" y="4462"/>
                </a:cubicBezTo>
                <a:cubicBezTo>
                  <a:pt x="236" y="4465"/>
                  <a:pt x="237" y="4468"/>
                  <a:pt x="236" y="4472"/>
                </a:cubicBezTo>
                <a:lnTo>
                  <a:pt x="234" y="4477"/>
                </a:lnTo>
                <a:lnTo>
                  <a:pt x="234" y="4478"/>
                </a:lnTo>
                <a:lnTo>
                  <a:pt x="236" y="4480"/>
                </a:lnTo>
                <a:cubicBezTo>
                  <a:pt x="237" y="4483"/>
                  <a:pt x="238" y="4485"/>
                  <a:pt x="237" y="4488"/>
                </a:cubicBezTo>
                <a:cubicBezTo>
                  <a:pt x="236" y="4490"/>
                  <a:pt x="234" y="4492"/>
                  <a:pt x="231" y="4493"/>
                </a:cubicBezTo>
                <a:lnTo>
                  <a:pt x="229" y="4493"/>
                </a:lnTo>
                <a:lnTo>
                  <a:pt x="229" y="4496"/>
                </a:lnTo>
                <a:lnTo>
                  <a:pt x="229" y="4501"/>
                </a:lnTo>
                <a:lnTo>
                  <a:pt x="229" y="4502"/>
                </a:lnTo>
                <a:lnTo>
                  <a:pt x="232" y="4501"/>
                </a:lnTo>
                <a:cubicBezTo>
                  <a:pt x="233" y="4500"/>
                  <a:pt x="234" y="4500"/>
                  <a:pt x="235" y="4500"/>
                </a:cubicBezTo>
                <a:lnTo>
                  <a:pt x="241" y="4501"/>
                </a:lnTo>
                <a:lnTo>
                  <a:pt x="248" y="4502"/>
                </a:lnTo>
                <a:cubicBezTo>
                  <a:pt x="249" y="4503"/>
                  <a:pt x="250" y="4503"/>
                  <a:pt x="250" y="4503"/>
                </a:cubicBezTo>
                <a:lnTo>
                  <a:pt x="254" y="4506"/>
                </a:lnTo>
                <a:cubicBezTo>
                  <a:pt x="257" y="4508"/>
                  <a:pt x="258" y="4512"/>
                  <a:pt x="257" y="4515"/>
                </a:cubicBezTo>
                <a:lnTo>
                  <a:pt x="257" y="4515"/>
                </a:lnTo>
                <a:cubicBezTo>
                  <a:pt x="259" y="4515"/>
                  <a:pt x="261" y="4516"/>
                  <a:pt x="262" y="4518"/>
                </a:cubicBezTo>
                <a:cubicBezTo>
                  <a:pt x="264" y="4520"/>
                  <a:pt x="264" y="4522"/>
                  <a:pt x="264" y="4523"/>
                </a:cubicBezTo>
                <a:cubicBezTo>
                  <a:pt x="267" y="4524"/>
                  <a:pt x="271" y="4527"/>
                  <a:pt x="271" y="4531"/>
                </a:cubicBezTo>
                <a:cubicBezTo>
                  <a:pt x="271" y="4531"/>
                  <a:pt x="271" y="4532"/>
                  <a:pt x="271" y="4533"/>
                </a:cubicBezTo>
                <a:lnTo>
                  <a:pt x="271" y="4533"/>
                </a:lnTo>
                <a:lnTo>
                  <a:pt x="272" y="4531"/>
                </a:lnTo>
                <a:cubicBezTo>
                  <a:pt x="274" y="4529"/>
                  <a:pt x="276" y="4527"/>
                  <a:pt x="279" y="4527"/>
                </a:cubicBezTo>
                <a:lnTo>
                  <a:pt x="279" y="4527"/>
                </a:lnTo>
                <a:cubicBezTo>
                  <a:pt x="282" y="4527"/>
                  <a:pt x="284" y="4528"/>
                  <a:pt x="286" y="4531"/>
                </a:cubicBezTo>
                <a:lnTo>
                  <a:pt x="287" y="4533"/>
                </a:lnTo>
                <a:cubicBezTo>
                  <a:pt x="288" y="4534"/>
                  <a:pt x="288" y="4535"/>
                  <a:pt x="288" y="4536"/>
                </a:cubicBezTo>
                <a:lnTo>
                  <a:pt x="289" y="4538"/>
                </a:lnTo>
                <a:lnTo>
                  <a:pt x="292" y="4538"/>
                </a:lnTo>
                <a:cubicBezTo>
                  <a:pt x="292" y="4538"/>
                  <a:pt x="293" y="4538"/>
                  <a:pt x="294" y="4539"/>
                </a:cubicBezTo>
                <a:lnTo>
                  <a:pt x="298" y="4540"/>
                </a:lnTo>
                <a:cubicBezTo>
                  <a:pt x="298" y="4540"/>
                  <a:pt x="299" y="4541"/>
                  <a:pt x="300" y="4541"/>
                </a:cubicBezTo>
                <a:lnTo>
                  <a:pt x="313" y="4551"/>
                </a:lnTo>
                <a:lnTo>
                  <a:pt x="319" y="4559"/>
                </a:lnTo>
                <a:lnTo>
                  <a:pt x="322" y="4559"/>
                </a:lnTo>
                <a:lnTo>
                  <a:pt x="352" y="4551"/>
                </a:lnTo>
                <a:cubicBezTo>
                  <a:pt x="355" y="4550"/>
                  <a:pt x="358" y="4550"/>
                  <a:pt x="360" y="4553"/>
                </a:cubicBezTo>
                <a:cubicBezTo>
                  <a:pt x="362" y="4555"/>
                  <a:pt x="362" y="4559"/>
                  <a:pt x="361" y="4562"/>
                </a:cubicBezTo>
                <a:lnTo>
                  <a:pt x="361" y="4562"/>
                </a:lnTo>
                <a:lnTo>
                  <a:pt x="365" y="4562"/>
                </a:lnTo>
                <a:lnTo>
                  <a:pt x="369" y="4562"/>
                </a:lnTo>
                <a:lnTo>
                  <a:pt x="375" y="4555"/>
                </a:lnTo>
                <a:cubicBezTo>
                  <a:pt x="377" y="4553"/>
                  <a:pt x="380" y="4552"/>
                  <a:pt x="383" y="4552"/>
                </a:cubicBezTo>
                <a:cubicBezTo>
                  <a:pt x="386" y="4553"/>
                  <a:pt x="388" y="4555"/>
                  <a:pt x="389" y="4557"/>
                </a:cubicBezTo>
                <a:lnTo>
                  <a:pt x="390" y="4561"/>
                </a:lnTo>
                <a:cubicBezTo>
                  <a:pt x="391" y="4562"/>
                  <a:pt x="391" y="4564"/>
                  <a:pt x="391" y="4565"/>
                </a:cubicBezTo>
                <a:lnTo>
                  <a:pt x="390" y="4570"/>
                </a:lnTo>
                <a:cubicBezTo>
                  <a:pt x="390" y="4573"/>
                  <a:pt x="389" y="4575"/>
                  <a:pt x="387" y="4576"/>
                </a:cubicBezTo>
                <a:lnTo>
                  <a:pt x="381" y="4580"/>
                </a:lnTo>
                <a:lnTo>
                  <a:pt x="374" y="4589"/>
                </a:lnTo>
                <a:lnTo>
                  <a:pt x="373" y="4593"/>
                </a:lnTo>
                <a:cubicBezTo>
                  <a:pt x="373" y="4594"/>
                  <a:pt x="372" y="4596"/>
                  <a:pt x="371" y="4597"/>
                </a:cubicBezTo>
                <a:lnTo>
                  <a:pt x="362" y="4608"/>
                </a:lnTo>
                <a:lnTo>
                  <a:pt x="367" y="4604"/>
                </a:lnTo>
                <a:cubicBezTo>
                  <a:pt x="367" y="4604"/>
                  <a:pt x="368" y="4604"/>
                  <a:pt x="369" y="4603"/>
                </a:cubicBezTo>
                <a:lnTo>
                  <a:pt x="373" y="4601"/>
                </a:lnTo>
                <a:cubicBezTo>
                  <a:pt x="374" y="4601"/>
                  <a:pt x="375" y="4601"/>
                  <a:pt x="375" y="4601"/>
                </a:cubicBezTo>
                <a:lnTo>
                  <a:pt x="385" y="4600"/>
                </a:lnTo>
                <a:cubicBezTo>
                  <a:pt x="389" y="4599"/>
                  <a:pt x="393" y="4601"/>
                  <a:pt x="394" y="4605"/>
                </a:cubicBezTo>
                <a:cubicBezTo>
                  <a:pt x="395" y="4608"/>
                  <a:pt x="393" y="4613"/>
                  <a:pt x="389" y="4615"/>
                </a:cubicBezTo>
                <a:lnTo>
                  <a:pt x="382" y="4618"/>
                </a:lnTo>
                <a:lnTo>
                  <a:pt x="381" y="4620"/>
                </a:lnTo>
                <a:lnTo>
                  <a:pt x="382" y="4621"/>
                </a:lnTo>
                <a:lnTo>
                  <a:pt x="399" y="4616"/>
                </a:lnTo>
                <a:lnTo>
                  <a:pt x="426" y="4593"/>
                </a:lnTo>
                <a:cubicBezTo>
                  <a:pt x="426" y="4592"/>
                  <a:pt x="427" y="4592"/>
                  <a:pt x="427" y="4591"/>
                </a:cubicBezTo>
                <a:lnTo>
                  <a:pt x="440" y="4585"/>
                </a:lnTo>
                <a:cubicBezTo>
                  <a:pt x="442" y="4584"/>
                  <a:pt x="444" y="4584"/>
                  <a:pt x="446" y="4585"/>
                </a:cubicBezTo>
                <a:lnTo>
                  <a:pt x="450" y="4586"/>
                </a:lnTo>
                <a:lnTo>
                  <a:pt x="455" y="4578"/>
                </a:lnTo>
                <a:lnTo>
                  <a:pt x="461" y="4571"/>
                </a:lnTo>
                <a:cubicBezTo>
                  <a:pt x="463" y="4569"/>
                  <a:pt x="466" y="4568"/>
                  <a:pt x="469" y="4569"/>
                </a:cubicBezTo>
                <a:lnTo>
                  <a:pt x="473" y="4570"/>
                </a:lnTo>
                <a:cubicBezTo>
                  <a:pt x="476" y="4570"/>
                  <a:pt x="478" y="4573"/>
                  <a:pt x="479" y="4576"/>
                </a:cubicBezTo>
                <a:lnTo>
                  <a:pt x="479" y="4580"/>
                </a:lnTo>
                <a:cubicBezTo>
                  <a:pt x="479" y="4582"/>
                  <a:pt x="479" y="4584"/>
                  <a:pt x="478" y="4586"/>
                </a:cubicBezTo>
                <a:lnTo>
                  <a:pt x="476" y="4589"/>
                </a:lnTo>
                <a:lnTo>
                  <a:pt x="470" y="4595"/>
                </a:lnTo>
                <a:lnTo>
                  <a:pt x="468" y="4604"/>
                </a:lnTo>
                <a:lnTo>
                  <a:pt x="464" y="4612"/>
                </a:lnTo>
                <a:cubicBezTo>
                  <a:pt x="463" y="4613"/>
                  <a:pt x="463" y="4613"/>
                  <a:pt x="462" y="4614"/>
                </a:cubicBezTo>
                <a:lnTo>
                  <a:pt x="446" y="4631"/>
                </a:lnTo>
                <a:lnTo>
                  <a:pt x="439" y="4644"/>
                </a:lnTo>
                <a:lnTo>
                  <a:pt x="439" y="4644"/>
                </a:lnTo>
                <a:lnTo>
                  <a:pt x="440" y="4647"/>
                </a:lnTo>
                <a:cubicBezTo>
                  <a:pt x="441" y="4649"/>
                  <a:pt x="441" y="4650"/>
                  <a:pt x="441" y="4651"/>
                </a:cubicBezTo>
                <a:lnTo>
                  <a:pt x="441" y="4655"/>
                </a:lnTo>
                <a:lnTo>
                  <a:pt x="440" y="4656"/>
                </a:lnTo>
                <a:lnTo>
                  <a:pt x="442" y="4658"/>
                </a:lnTo>
                <a:lnTo>
                  <a:pt x="446" y="4659"/>
                </a:lnTo>
                <a:cubicBezTo>
                  <a:pt x="447" y="4659"/>
                  <a:pt x="448" y="4660"/>
                  <a:pt x="449" y="4660"/>
                </a:cubicBezTo>
                <a:lnTo>
                  <a:pt x="452" y="4663"/>
                </a:lnTo>
                <a:lnTo>
                  <a:pt x="452" y="4663"/>
                </a:lnTo>
                <a:lnTo>
                  <a:pt x="453" y="4661"/>
                </a:lnTo>
                <a:cubicBezTo>
                  <a:pt x="454" y="4658"/>
                  <a:pt x="456" y="4656"/>
                  <a:pt x="459" y="4656"/>
                </a:cubicBezTo>
                <a:cubicBezTo>
                  <a:pt x="462" y="4655"/>
                  <a:pt x="465" y="4657"/>
                  <a:pt x="467" y="4659"/>
                </a:cubicBezTo>
                <a:lnTo>
                  <a:pt x="471" y="4664"/>
                </a:lnTo>
                <a:cubicBezTo>
                  <a:pt x="473" y="4667"/>
                  <a:pt x="473" y="4671"/>
                  <a:pt x="470" y="4674"/>
                </a:cubicBezTo>
                <a:lnTo>
                  <a:pt x="461" y="4687"/>
                </a:lnTo>
                <a:lnTo>
                  <a:pt x="463" y="4691"/>
                </a:lnTo>
                <a:lnTo>
                  <a:pt x="468" y="4693"/>
                </a:lnTo>
                <a:lnTo>
                  <a:pt x="476" y="4693"/>
                </a:lnTo>
                <a:lnTo>
                  <a:pt x="494" y="4689"/>
                </a:lnTo>
                <a:cubicBezTo>
                  <a:pt x="495" y="4689"/>
                  <a:pt x="497" y="4689"/>
                  <a:pt x="498" y="4690"/>
                </a:cubicBezTo>
                <a:lnTo>
                  <a:pt x="508" y="4694"/>
                </a:lnTo>
                <a:cubicBezTo>
                  <a:pt x="511" y="4695"/>
                  <a:pt x="513" y="4697"/>
                  <a:pt x="513" y="4700"/>
                </a:cubicBezTo>
                <a:lnTo>
                  <a:pt x="513" y="4700"/>
                </a:lnTo>
                <a:lnTo>
                  <a:pt x="515" y="4699"/>
                </a:lnTo>
                <a:cubicBezTo>
                  <a:pt x="516" y="4698"/>
                  <a:pt x="518" y="4697"/>
                  <a:pt x="520" y="4697"/>
                </a:cubicBezTo>
                <a:cubicBezTo>
                  <a:pt x="522" y="4697"/>
                  <a:pt x="523" y="4697"/>
                  <a:pt x="524" y="4698"/>
                </a:cubicBezTo>
                <a:cubicBezTo>
                  <a:pt x="527" y="4700"/>
                  <a:pt x="529" y="4703"/>
                  <a:pt x="528" y="4706"/>
                </a:cubicBezTo>
                <a:lnTo>
                  <a:pt x="527" y="4714"/>
                </a:lnTo>
                <a:lnTo>
                  <a:pt x="522" y="4730"/>
                </a:lnTo>
                <a:lnTo>
                  <a:pt x="529" y="4719"/>
                </a:lnTo>
                <a:lnTo>
                  <a:pt x="530" y="4718"/>
                </a:lnTo>
                <a:lnTo>
                  <a:pt x="534" y="4715"/>
                </a:lnTo>
                <a:lnTo>
                  <a:pt x="536" y="4704"/>
                </a:lnTo>
                <a:cubicBezTo>
                  <a:pt x="537" y="4702"/>
                  <a:pt x="537" y="4701"/>
                  <a:pt x="539" y="4700"/>
                </a:cubicBezTo>
                <a:lnTo>
                  <a:pt x="543" y="4696"/>
                </a:lnTo>
                <a:lnTo>
                  <a:pt x="543" y="4693"/>
                </a:lnTo>
                <a:cubicBezTo>
                  <a:pt x="544" y="4693"/>
                  <a:pt x="544" y="4692"/>
                  <a:pt x="544" y="4691"/>
                </a:cubicBezTo>
                <a:lnTo>
                  <a:pt x="546" y="4688"/>
                </a:lnTo>
                <a:cubicBezTo>
                  <a:pt x="546" y="4687"/>
                  <a:pt x="547" y="4686"/>
                  <a:pt x="548" y="4685"/>
                </a:cubicBezTo>
                <a:lnTo>
                  <a:pt x="550" y="4684"/>
                </a:lnTo>
                <a:cubicBezTo>
                  <a:pt x="551" y="4683"/>
                  <a:pt x="552" y="4683"/>
                  <a:pt x="552" y="4683"/>
                </a:cubicBezTo>
                <a:lnTo>
                  <a:pt x="559" y="4680"/>
                </a:lnTo>
                <a:cubicBezTo>
                  <a:pt x="562" y="4679"/>
                  <a:pt x="566" y="4680"/>
                  <a:pt x="568" y="4682"/>
                </a:cubicBezTo>
                <a:cubicBezTo>
                  <a:pt x="570" y="4684"/>
                  <a:pt x="571" y="4688"/>
                  <a:pt x="570" y="4691"/>
                </a:cubicBezTo>
                <a:lnTo>
                  <a:pt x="568" y="4695"/>
                </a:lnTo>
                <a:lnTo>
                  <a:pt x="569" y="4700"/>
                </a:lnTo>
                <a:cubicBezTo>
                  <a:pt x="569" y="4701"/>
                  <a:pt x="570" y="4702"/>
                  <a:pt x="569" y="4704"/>
                </a:cubicBezTo>
                <a:lnTo>
                  <a:pt x="569" y="4706"/>
                </a:lnTo>
                <a:cubicBezTo>
                  <a:pt x="569" y="4708"/>
                  <a:pt x="568" y="4710"/>
                  <a:pt x="566" y="4712"/>
                </a:cubicBezTo>
                <a:lnTo>
                  <a:pt x="563" y="4714"/>
                </a:lnTo>
                <a:cubicBezTo>
                  <a:pt x="563" y="4714"/>
                  <a:pt x="562" y="4715"/>
                  <a:pt x="561" y="4715"/>
                </a:cubicBezTo>
                <a:lnTo>
                  <a:pt x="557" y="4716"/>
                </a:lnTo>
                <a:lnTo>
                  <a:pt x="554" y="4720"/>
                </a:lnTo>
                <a:lnTo>
                  <a:pt x="563" y="4718"/>
                </a:lnTo>
                <a:cubicBezTo>
                  <a:pt x="564" y="4717"/>
                  <a:pt x="564" y="4717"/>
                  <a:pt x="565" y="4717"/>
                </a:cubicBezTo>
                <a:lnTo>
                  <a:pt x="567" y="4717"/>
                </a:lnTo>
                <a:cubicBezTo>
                  <a:pt x="568" y="4717"/>
                  <a:pt x="571" y="4718"/>
                  <a:pt x="573" y="4719"/>
                </a:cubicBezTo>
                <a:lnTo>
                  <a:pt x="575" y="4721"/>
                </a:lnTo>
                <a:cubicBezTo>
                  <a:pt x="576" y="4722"/>
                  <a:pt x="576" y="4723"/>
                  <a:pt x="577" y="4724"/>
                </a:cubicBezTo>
                <a:lnTo>
                  <a:pt x="577" y="4725"/>
                </a:lnTo>
                <a:lnTo>
                  <a:pt x="605" y="4721"/>
                </a:lnTo>
                <a:cubicBezTo>
                  <a:pt x="607" y="4721"/>
                  <a:pt x="609" y="4721"/>
                  <a:pt x="611" y="4723"/>
                </a:cubicBezTo>
                <a:lnTo>
                  <a:pt x="620" y="4714"/>
                </a:lnTo>
                <a:cubicBezTo>
                  <a:pt x="622" y="4712"/>
                  <a:pt x="623" y="4712"/>
                  <a:pt x="625" y="4711"/>
                </a:cubicBezTo>
                <a:lnTo>
                  <a:pt x="637" y="4709"/>
                </a:lnTo>
                <a:lnTo>
                  <a:pt x="640" y="4704"/>
                </a:lnTo>
                <a:lnTo>
                  <a:pt x="642" y="4701"/>
                </a:lnTo>
                <a:cubicBezTo>
                  <a:pt x="642" y="4701"/>
                  <a:pt x="642" y="4700"/>
                  <a:pt x="643" y="4699"/>
                </a:cubicBezTo>
                <a:lnTo>
                  <a:pt x="645" y="4697"/>
                </a:lnTo>
                <a:cubicBezTo>
                  <a:pt x="646" y="4695"/>
                  <a:pt x="648" y="4694"/>
                  <a:pt x="650" y="4694"/>
                </a:cubicBezTo>
                <a:lnTo>
                  <a:pt x="653" y="4693"/>
                </a:lnTo>
                <a:cubicBezTo>
                  <a:pt x="656" y="4693"/>
                  <a:pt x="658" y="4694"/>
                  <a:pt x="660" y="4695"/>
                </a:cubicBezTo>
                <a:cubicBezTo>
                  <a:pt x="661" y="4696"/>
                  <a:pt x="662" y="4698"/>
                  <a:pt x="662" y="4699"/>
                </a:cubicBezTo>
                <a:cubicBezTo>
                  <a:pt x="663" y="4699"/>
                  <a:pt x="663" y="4699"/>
                  <a:pt x="664" y="4700"/>
                </a:cubicBezTo>
                <a:lnTo>
                  <a:pt x="667" y="4697"/>
                </a:lnTo>
                <a:cubicBezTo>
                  <a:pt x="668" y="4697"/>
                  <a:pt x="670" y="4696"/>
                  <a:pt x="671" y="4696"/>
                </a:cubicBezTo>
                <a:cubicBezTo>
                  <a:pt x="672" y="4696"/>
                  <a:pt x="673" y="4696"/>
                  <a:pt x="675" y="4696"/>
                </a:cubicBezTo>
                <a:cubicBezTo>
                  <a:pt x="675" y="4695"/>
                  <a:pt x="676" y="4694"/>
                  <a:pt x="678" y="4693"/>
                </a:cubicBezTo>
                <a:lnTo>
                  <a:pt x="681" y="4691"/>
                </a:lnTo>
                <a:cubicBezTo>
                  <a:pt x="683" y="4690"/>
                  <a:pt x="685" y="4690"/>
                  <a:pt x="686" y="4690"/>
                </a:cubicBezTo>
                <a:lnTo>
                  <a:pt x="691" y="4691"/>
                </a:lnTo>
                <a:cubicBezTo>
                  <a:pt x="692" y="4691"/>
                  <a:pt x="693" y="4691"/>
                  <a:pt x="694" y="4691"/>
                </a:cubicBezTo>
                <a:lnTo>
                  <a:pt x="697" y="4693"/>
                </a:lnTo>
                <a:cubicBezTo>
                  <a:pt x="697" y="4691"/>
                  <a:pt x="698" y="4690"/>
                  <a:pt x="699" y="4688"/>
                </a:cubicBezTo>
                <a:lnTo>
                  <a:pt x="702" y="4684"/>
                </a:lnTo>
                <a:cubicBezTo>
                  <a:pt x="703" y="4682"/>
                  <a:pt x="705" y="4681"/>
                  <a:pt x="706" y="4681"/>
                </a:cubicBezTo>
                <a:lnTo>
                  <a:pt x="711" y="4679"/>
                </a:lnTo>
                <a:cubicBezTo>
                  <a:pt x="712" y="4679"/>
                  <a:pt x="713" y="4679"/>
                  <a:pt x="714" y="4679"/>
                </a:cubicBezTo>
                <a:lnTo>
                  <a:pt x="723" y="4680"/>
                </a:lnTo>
                <a:cubicBezTo>
                  <a:pt x="726" y="4680"/>
                  <a:pt x="728" y="4681"/>
                  <a:pt x="729" y="4683"/>
                </a:cubicBezTo>
                <a:cubicBezTo>
                  <a:pt x="731" y="4685"/>
                  <a:pt x="731" y="4688"/>
                  <a:pt x="730" y="4690"/>
                </a:cubicBezTo>
                <a:lnTo>
                  <a:pt x="729" y="4695"/>
                </a:lnTo>
                <a:lnTo>
                  <a:pt x="729" y="4696"/>
                </a:lnTo>
                <a:lnTo>
                  <a:pt x="732" y="4692"/>
                </a:lnTo>
                <a:cubicBezTo>
                  <a:pt x="734" y="4691"/>
                  <a:pt x="737" y="4690"/>
                  <a:pt x="739" y="4690"/>
                </a:cubicBezTo>
                <a:lnTo>
                  <a:pt x="742" y="4691"/>
                </a:lnTo>
                <a:cubicBezTo>
                  <a:pt x="745" y="4691"/>
                  <a:pt x="748" y="4692"/>
                  <a:pt x="749" y="4695"/>
                </a:cubicBezTo>
                <a:lnTo>
                  <a:pt x="749" y="4696"/>
                </a:lnTo>
                <a:lnTo>
                  <a:pt x="756" y="4691"/>
                </a:lnTo>
                <a:cubicBezTo>
                  <a:pt x="756" y="4691"/>
                  <a:pt x="756" y="4691"/>
                  <a:pt x="755" y="4690"/>
                </a:cubicBezTo>
                <a:cubicBezTo>
                  <a:pt x="754" y="4690"/>
                  <a:pt x="752" y="4690"/>
                  <a:pt x="751" y="4688"/>
                </a:cubicBezTo>
                <a:cubicBezTo>
                  <a:pt x="749" y="4686"/>
                  <a:pt x="748" y="4683"/>
                  <a:pt x="749" y="4680"/>
                </a:cubicBezTo>
                <a:lnTo>
                  <a:pt x="750" y="4675"/>
                </a:lnTo>
                <a:cubicBezTo>
                  <a:pt x="751" y="4674"/>
                  <a:pt x="752" y="4672"/>
                  <a:pt x="753" y="4671"/>
                </a:cubicBezTo>
                <a:lnTo>
                  <a:pt x="757" y="4669"/>
                </a:lnTo>
                <a:lnTo>
                  <a:pt x="755" y="4667"/>
                </a:lnTo>
                <a:cubicBezTo>
                  <a:pt x="755" y="4667"/>
                  <a:pt x="754" y="4666"/>
                  <a:pt x="753" y="4665"/>
                </a:cubicBezTo>
                <a:lnTo>
                  <a:pt x="751" y="4661"/>
                </a:lnTo>
                <a:cubicBezTo>
                  <a:pt x="750" y="4658"/>
                  <a:pt x="750" y="4654"/>
                  <a:pt x="752" y="4652"/>
                </a:cubicBezTo>
                <a:cubicBezTo>
                  <a:pt x="754" y="4649"/>
                  <a:pt x="758" y="4647"/>
                  <a:pt x="761" y="4648"/>
                </a:cubicBezTo>
                <a:lnTo>
                  <a:pt x="764" y="4649"/>
                </a:lnTo>
                <a:cubicBezTo>
                  <a:pt x="765" y="4649"/>
                  <a:pt x="766" y="4649"/>
                  <a:pt x="766" y="4649"/>
                </a:cubicBezTo>
                <a:lnTo>
                  <a:pt x="778" y="4656"/>
                </a:lnTo>
                <a:cubicBezTo>
                  <a:pt x="779" y="4657"/>
                  <a:pt x="780" y="4658"/>
                  <a:pt x="780" y="4658"/>
                </a:cubicBezTo>
                <a:lnTo>
                  <a:pt x="780" y="4658"/>
                </a:lnTo>
                <a:cubicBezTo>
                  <a:pt x="781" y="4658"/>
                  <a:pt x="782" y="4657"/>
                  <a:pt x="783" y="4657"/>
                </a:cubicBezTo>
                <a:lnTo>
                  <a:pt x="789" y="4655"/>
                </a:lnTo>
                <a:lnTo>
                  <a:pt x="800" y="4653"/>
                </a:lnTo>
                <a:lnTo>
                  <a:pt x="803" y="4650"/>
                </a:lnTo>
                <a:lnTo>
                  <a:pt x="801" y="4645"/>
                </a:lnTo>
                <a:cubicBezTo>
                  <a:pt x="800" y="4643"/>
                  <a:pt x="800" y="4640"/>
                  <a:pt x="802" y="4638"/>
                </a:cubicBezTo>
                <a:cubicBezTo>
                  <a:pt x="803" y="4636"/>
                  <a:pt x="805" y="4635"/>
                  <a:pt x="807" y="4634"/>
                </a:cubicBezTo>
                <a:lnTo>
                  <a:pt x="814" y="4633"/>
                </a:lnTo>
                <a:cubicBezTo>
                  <a:pt x="817" y="4632"/>
                  <a:pt x="820" y="4633"/>
                  <a:pt x="822" y="4635"/>
                </a:cubicBezTo>
                <a:lnTo>
                  <a:pt x="827" y="4641"/>
                </a:lnTo>
                <a:cubicBezTo>
                  <a:pt x="828" y="4642"/>
                  <a:pt x="829" y="4644"/>
                  <a:pt x="829" y="4646"/>
                </a:cubicBezTo>
                <a:lnTo>
                  <a:pt x="829" y="4653"/>
                </a:lnTo>
                <a:lnTo>
                  <a:pt x="829" y="4653"/>
                </a:lnTo>
                <a:lnTo>
                  <a:pt x="832" y="4653"/>
                </a:lnTo>
                <a:lnTo>
                  <a:pt x="836" y="4637"/>
                </a:lnTo>
                <a:lnTo>
                  <a:pt x="839" y="4630"/>
                </a:lnTo>
                <a:cubicBezTo>
                  <a:pt x="841" y="4626"/>
                  <a:pt x="844" y="4625"/>
                  <a:pt x="848" y="4625"/>
                </a:cubicBezTo>
                <a:lnTo>
                  <a:pt x="852" y="4626"/>
                </a:lnTo>
                <a:cubicBezTo>
                  <a:pt x="855" y="4627"/>
                  <a:pt x="857" y="4629"/>
                  <a:pt x="858" y="4632"/>
                </a:cubicBezTo>
                <a:lnTo>
                  <a:pt x="859" y="4636"/>
                </a:lnTo>
                <a:lnTo>
                  <a:pt x="859" y="4637"/>
                </a:lnTo>
                <a:lnTo>
                  <a:pt x="862" y="4635"/>
                </a:lnTo>
                <a:cubicBezTo>
                  <a:pt x="865" y="4633"/>
                  <a:pt x="869" y="4634"/>
                  <a:pt x="871" y="4636"/>
                </a:cubicBezTo>
                <a:cubicBezTo>
                  <a:pt x="872" y="4636"/>
                  <a:pt x="873" y="4637"/>
                  <a:pt x="874" y="4638"/>
                </a:cubicBezTo>
                <a:lnTo>
                  <a:pt x="874" y="4638"/>
                </a:lnTo>
                <a:lnTo>
                  <a:pt x="874" y="4637"/>
                </a:lnTo>
                <a:lnTo>
                  <a:pt x="873" y="4636"/>
                </a:lnTo>
                <a:cubicBezTo>
                  <a:pt x="870" y="4634"/>
                  <a:pt x="869" y="4631"/>
                  <a:pt x="869" y="4628"/>
                </a:cubicBezTo>
                <a:lnTo>
                  <a:pt x="869" y="4625"/>
                </a:lnTo>
                <a:cubicBezTo>
                  <a:pt x="869" y="4622"/>
                  <a:pt x="871" y="4619"/>
                  <a:pt x="874" y="4618"/>
                </a:cubicBezTo>
                <a:cubicBezTo>
                  <a:pt x="875" y="4618"/>
                  <a:pt x="876" y="4618"/>
                  <a:pt x="877" y="4618"/>
                </a:cubicBezTo>
                <a:cubicBezTo>
                  <a:pt x="878" y="4616"/>
                  <a:pt x="879" y="4615"/>
                  <a:pt x="880" y="4614"/>
                </a:cubicBezTo>
                <a:cubicBezTo>
                  <a:pt x="882" y="4613"/>
                  <a:pt x="884" y="4613"/>
                  <a:pt x="885" y="4613"/>
                </a:cubicBezTo>
                <a:lnTo>
                  <a:pt x="900" y="4612"/>
                </a:lnTo>
                <a:cubicBezTo>
                  <a:pt x="900" y="4610"/>
                  <a:pt x="901" y="4606"/>
                  <a:pt x="902" y="4605"/>
                </a:cubicBezTo>
                <a:cubicBezTo>
                  <a:pt x="904" y="4603"/>
                  <a:pt x="907" y="4601"/>
                  <a:pt x="910" y="4602"/>
                </a:cubicBezTo>
                <a:lnTo>
                  <a:pt x="917" y="4604"/>
                </a:lnTo>
                <a:cubicBezTo>
                  <a:pt x="919" y="4605"/>
                  <a:pt x="920" y="4605"/>
                  <a:pt x="921" y="4607"/>
                </a:cubicBezTo>
                <a:lnTo>
                  <a:pt x="924" y="4609"/>
                </a:lnTo>
                <a:cubicBezTo>
                  <a:pt x="924" y="4610"/>
                  <a:pt x="925" y="4611"/>
                  <a:pt x="925" y="4612"/>
                </a:cubicBezTo>
                <a:lnTo>
                  <a:pt x="940" y="4612"/>
                </a:lnTo>
                <a:lnTo>
                  <a:pt x="941" y="4609"/>
                </a:lnTo>
                <a:cubicBezTo>
                  <a:pt x="941" y="4607"/>
                  <a:pt x="942" y="4606"/>
                  <a:pt x="943" y="4604"/>
                </a:cubicBezTo>
                <a:cubicBezTo>
                  <a:pt x="944" y="4604"/>
                  <a:pt x="944" y="4604"/>
                  <a:pt x="945" y="4603"/>
                </a:cubicBezTo>
                <a:lnTo>
                  <a:pt x="945" y="4598"/>
                </a:lnTo>
                <a:lnTo>
                  <a:pt x="945" y="4598"/>
                </a:lnTo>
                <a:cubicBezTo>
                  <a:pt x="943" y="4596"/>
                  <a:pt x="941" y="4593"/>
                  <a:pt x="941" y="4591"/>
                </a:cubicBezTo>
                <a:lnTo>
                  <a:pt x="941" y="4588"/>
                </a:lnTo>
                <a:cubicBezTo>
                  <a:pt x="941" y="4585"/>
                  <a:pt x="944" y="4582"/>
                  <a:pt x="947" y="4581"/>
                </a:cubicBezTo>
                <a:lnTo>
                  <a:pt x="961" y="4577"/>
                </a:lnTo>
                <a:lnTo>
                  <a:pt x="973" y="4567"/>
                </a:lnTo>
                <a:cubicBezTo>
                  <a:pt x="974" y="4566"/>
                  <a:pt x="976" y="4565"/>
                  <a:pt x="979" y="4566"/>
                </a:cubicBezTo>
                <a:lnTo>
                  <a:pt x="983" y="4566"/>
                </a:lnTo>
                <a:cubicBezTo>
                  <a:pt x="986" y="4567"/>
                  <a:pt x="988" y="4569"/>
                  <a:pt x="989" y="4572"/>
                </a:cubicBezTo>
                <a:lnTo>
                  <a:pt x="992" y="4580"/>
                </a:lnTo>
                <a:cubicBezTo>
                  <a:pt x="992" y="4581"/>
                  <a:pt x="992" y="4582"/>
                  <a:pt x="992" y="4583"/>
                </a:cubicBezTo>
                <a:cubicBezTo>
                  <a:pt x="995" y="4583"/>
                  <a:pt x="997" y="4583"/>
                  <a:pt x="999" y="4585"/>
                </a:cubicBezTo>
                <a:lnTo>
                  <a:pt x="1002" y="4587"/>
                </a:lnTo>
                <a:cubicBezTo>
                  <a:pt x="1003" y="4588"/>
                  <a:pt x="1003" y="4588"/>
                  <a:pt x="1004" y="4589"/>
                </a:cubicBezTo>
                <a:lnTo>
                  <a:pt x="1009" y="4596"/>
                </a:lnTo>
                <a:lnTo>
                  <a:pt x="1011" y="4596"/>
                </a:lnTo>
                <a:lnTo>
                  <a:pt x="1012" y="4591"/>
                </a:lnTo>
                <a:cubicBezTo>
                  <a:pt x="1012" y="4590"/>
                  <a:pt x="1012" y="4588"/>
                  <a:pt x="1013" y="4587"/>
                </a:cubicBezTo>
                <a:lnTo>
                  <a:pt x="1017" y="4578"/>
                </a:lnTo>
                <a:lnTo>
                  <a:pt x="1013" y="4574"/>
                </a:lnTo>
                <a:lnTo>
                  <a:pt x="1005" y="4563"/>
                </a:lnTo>
                <a:cubicBezTo>
                  <a:pt x="1003" y="4561"/>
                  <a:pt x="1003" y="4557"/>
                  <a:pt x="1005" y="4554"/>
                </a:cubicBezTo>
                <a:cubicBezTo>
                  <a:pt x="1007" y="4551"/>
                  <a:pt x="1011" y="4550"/>
                  <a:pt x="1014" y="4551"/>
                </a:cubicBezTo>
                <a:lnTo>
                  <a:pt x="1019" y="4553"/>
                </a:lnTo>
                <a:cubicBezTo>
                  <a:pt x="1020" y="4554"/>
                  <a:pt x="1020" y="4554"/>
                  <a:pt x="1021" y="4554"/>
                </a:cubicBezTo>
                <a:lnTo>
                  <a:pt x="1025" y="4557"/>
                </a:lnTo>
                <a:lnTo>
                  <a:pt x="1035" y="4567"/>
                </a:lnTo>
                <a:lnTo>
                  <a:pt x="1035" y="4567"/>
                </a:lnTo>
                <a:cubicBezTo>
                  <a:pt x="1036" y="4566"/>
                  <a:pt x="1036" y="4566"/>
                  <a:pt x="1037" y="4565"/>
                </a:cubicBezTo>
                <a:lnTo>
                  <a:pt x="1036" y="4561"/>
                </a:lnTo>
                <a:cubicBezTo>
                  <a:pt x="1035" y="4559"/>
                  <a:pt x="1036" y="4557"/>
                  <a:pt x="1037" y="4555"/>
                </a:cubicBezTo>
                <a:cubicBezTo>
                  <a:pt x="1038" y="4553"/>
                  <a:pt x="1039" y="4552"/>
                  <a:pt x="1041" y="4552"/>
                </a:cubicBezTo>
                <a:lnTo>
                  <a:pt x="1039" y="4550"/>
                </a:lnTo>
                <a:cubicBezTo>
                  <a:pt x="1038" y="4550"/>
                  <a:pt x="1037" y="4549"/>
                  <a:pt x="1036" y="4548"/>
                </a:cubicBezTo>
                <a:lnTo>
                  <a:pt x="1032" y="4540"/>
                </a:lnTo>
                <a:lnTo>
                  <a:pt x="1023" y="4536"/>
                </a:lnTo>
                <a:cubicBezTo>
                  <a:pt x="1020" y="4535"/>
                  <a:pt x="1018" y="4532"/>
                  <a:pt x="1018" y="4529"/>
                </a:cubicBezTo>
                <a:lnTo>
                  <a:pt x="1018" y="4526"/>
                </a:lnTo>
                <a:cubicBezTo>
                  <a:pt x="1018" y="4524"/>
                  <a:pt x="1019" y="4521"/>
                  <a:pt x="1021" y="4520"/>
                </a:cubicBezTo>
                <a:cubicBezTo>
                  <a:pt x="1022" y="4518"/>
                  <a:pt x="1025" y="4518"/>
                  <a:pt x="1027" y="4518"/>
                </a:cubicBezTo>
                <a:lnTo>
                  <a:pt x="1032" y="4518"/>
                </a:lnTo>
                <a:cubicBezTo>
                  <a:pt x="1033" y="4518"/>
                  <a:pt x="1034" y="4519"/>
                  <a:pt x="1035" y="4519"/>
                </a:cubicBezTo>
                <a:lnTo>
                  <a:pt x="1042" y="4522"/>
                </a:lnTo>
                <a:lnTo>
                  <a:pt x="1050" y="4529"/>
                </a:lnTo>
                <a:cubicBezTo>
                  <a:pt x="1051" y="4529"/>
                  <a:pt x="1051" y="4530"/>
                  <a:pt x="1052" y="4530"/>
                </a:cubicBezTo>
                <a:lnTo>
                  <a:pt x="1059" y="4541"/>
                </a:lnTo>
                <a:lnTo>
                  <a:pt x="1065" y="4543"/>
                </a:lnTo>
                <a:cubicBezTo>
                  <a:pt x="1065" y="4544"/>
                  <a:pt x="1066" y="4544"/>
                  <a:pt x="1066" y="4545"/>
                </a:cubicBezTo>
                <a:lnTo>
                  <a:pt x="1071" y="4549"/>
                </a:lnTo>
                <a:cubicBezTo>
                  <a:pt x="1072" y="4549"/>
                  <a:pt x="1073" y="4548"/>
                  <a:pt x="1074" y="4548"/>
                </a:cubicBezTo>
                <a:cubicBezTo>
                  <a:pt x="1075" y="4548"/>
                  <a:pt x="1078" y="4547"/>
                  <a:pt x="1079" y="4547"/>
                </a:cubicBezTo>
                <a:lnTo>
                  <a:pt x="1080" y="4548"/>
                </a:lnTo>
                <a:cubicBezTo>
                  <a:pt x="1079" y="4546"/>
                  <a:pt x="1079" y="4545"/>
                  <a:pt x="1079" y="4544"/>
                </a:cubicBezTo>
                <a:lnTo>
                  <a:pt x="1080" y="4539"/>
                </a:lnTo>
                <a:cubicBezTo>
                  <a:pt x="1080" y="4535"/>
                  <a:pt x="1083" y="4532"/>
                  <a:pt x="1087" y="4532"/>
                </a:cubicBezTo>
                <a:lnTo>
                  <a:pt x="1090" y="4531"/>
                </a:lnTo>
                <a:cubicBezTo>
                  <a:pt x="1093" y="4532"/>
                  <a:pt x="1095" y="4532"/>
                  <a:pt x="1096" y="4534"/>
                </a:cubicBezTo>
                <a:lnTo>
                  <a:pt x="1108" y="4549"/>
                </a:lnTo>
                <a:lnTo>
                  <a:pt x="1109" y="4554"/>
                </a:lnTo>
                <a:lnTo>
                  <a:pt x="1109" y="4553"/>
                </a:lnTo>
                <a:cubicBezTo>
                  <a:pt x="1109" y="4550"/>
                  <a:pt x="1111" y="4547"/>
                  <a:pt x="1115" y="4545"/>
                </a:cubicBezTo>
                <a:cubicBezTo>
                  <a:pt x="1117" y="4545"/>
                  <a:pt x="1119" y="4545"/>
                  <a:pt x="1121" y="4546"/>
                </a:cubicBezTo>
                <a:cubicBezTo>
                  <a:pt x="1122" y="4545"/>
                  <a:pt x="1124" y="4545"/>
                  <a:pt x="1125" y="4545"/>
                </a:cubicBezTo>
                <a:lnTo>
                  <a:pt x="1127" y="4544"/>
                </a:lnTo>
                <a:lnTo>
                  <a:pt x="1128" y="4542"/>
                </a:lnTo>
                <a:lnTo>
                  <a:pt x="1124" y="4533"/>
                </a:lnTo>
                <a:cubicBezTo>
                  <a:pt x="1124" y="4532"/>
                  <a:pt x="1123" y="4531"/>
                  <a:pt x="1124" y="4529"/>
                </a:cubicBezTo>
                <a:lnTo>
                  <a:pt x="1125" y="4516"/>
                </a:lnTo>
                <a:cubicBezTo>
                  <a:pt x="1126" y="4515"/>
                  <a:pt x="1126" y="4514"/>
                  <a:pt x="1126" y="4513"/>
                </a:cubicBezTo>
                <a:lnTo>
                  <a:pt x="1151" y="4465"/>
                </a:lnTo>
                <a:lnTo>
                  <a:pt x="1156" y="4458"/>
                </a:lnTo>
                <a:cubicBezTo>
                  <a:pt x="1157" y="4457"/>
                  <a:pt x="1158" y="4456"/>
                  <a:pt x="1160" y="4456"/>
                </a:cubicBezTo>
                <a:lnTo>
                  <a:pt x="1168" y="4452"/>
                </a:lnTo>
                <a:cubicBezTo>
                  <a:pt x="1170" y="4451"/>
                  <a:pt x="1173" y="4452"/>
                  <a:pt x="1175" y="4453"/>
                </a:cubicBezTo>
                <a:lnTo>
                  <a:pt x="1183" y="4457"/>
                </a:lnTo>
                <a:cubicBezTo>
                  <a:pt x="1184" y="4458"/>
                  <a:pt x="1185" y="4459"/>
                  <a:pt x="1186" y="4460"/>
                </a:cubicBezTo>
                <a:lnTo>
                  <a:pt x="1192" y="4471"/>
                </a:lnTo>
                <a:cubicBezTo>
                  <a:pt x="1193" y="4472"/>
                  <a:pt x="1193" y="4472"/>
                  <a:pt x="1193" y="4473"/>
                </a:cubicBezTo>
                <a:lnTo>
                  <a:pt x="1197" y="4489"/>
                </a:lnTo>
                <a:cubicBezTo>
                  <a:pt x="1198" y="4492"/>
                  <a:pt x="1197" y="4495"/>
                  <a:pt x="1194" y="4497"/>
                </a:cubicBezTo>
                <a:cubicBezTo>
                  <a:pt x="1191" y="4499"/>
                  <a:pt x="1187" y="4499"/>
                  <a:pt x="1185" y="4497"/>
                </a:cubicBezTo>
                <a:lnTo>
                  <a:pt x="1169" y="4485"/>
                </a:lnTo>
                <a:lnTo>
                  <a:pt x="1167" y="4485"/>
                </a:lnTo>
                <a:lnTo>
                  <a:pt x="1161" y="4491"/>
                </a:lnTo>
                <a:lnTo>
                  <a:pt x="1160" y="4493"/>
                </a:lnTo>
                <a:lnTo>
                  <a:pt x="1161" y="4500"/>
                </a:lnTo>
                <a:cubicBezTo>
                  <a:pt x="1161" y="4501"/>
                  <a:pt x="1161" y="4502"/>
                  <a:pt x="1161" y="4502"/>
                </a:cubicBezTo>
                <a:lnTo>
                  <a:pt x="1160" y="4505"/>
                </a:lnTo>
                <a:lnTo>
                  <a:pt x="1154" y="4517"/>
                </a:lnTo>
                <a:cubicBezTo>
                  <a:pt x="1154" y="4518"/>
                  <a:pt x="1153" y="4519"/>
                  <a:pt x="1153" y="4519"/>
                </a:cubicBezTo>
                <a:lnTo>
                  <a:pt x="1149" y="4523"/>
                </a:lnTo>
                <a:cubicBezTo>
                  <a:pt x="1148" y="4524"/>
                  <a:pt x="1148" y="4524"/>
                  <a:pt x="1147" y="4525"/>
                </a:cubicBezTo>
                <a:lnTo>
                  <a:pt x="1143" y="4527"/>
                </a:lnTo>
                <a:lnTo>
                  <a:pt x="1144" y="4530"/>
                </a:lnTo>
                <a:lnTo>
                  <a:pt x="1149" y="4536"/>
                </a:lnTo>
                <a:cubicBezTo>
                  <a:pt x="1149" y="4535"/>
                  <a:pt x="1150" y="4535"/>
                  <a:pt x="1151" y="4534"/>
                </a:cubicBezTo>
                <a:lnTo>
                  <a:pt x="1154" y="4532"/>
                </a:lnTo>
                <a:cubicBezTo>
                  <a:pt x="1155" y="4531"/>
                  <a:pt x="1157" y="4531"/>
                  <a:pt x="1158" y="4531"/>
                </a:cubicBezTo>
                <a:lnTo>
                  <a:pt x="1162" y="4531"/>
                </a:lnTo>
                <a:cubicBezTo>
                  <a:pt x="1163" y="4531"/>
                  <a:pt x="1164" y="4531"/>
                  <a:pt x="1165" y="4531"/>
                </a:cubicBezTo>
                <a:lnTo>
                  <a:pt x="1168" y="4532"/>
                </a:lnTo>
                <a:cubicBezTo>
                  <a:pt x="1170" y="4532"/>
                  <a:pt x="1171" y="4533"/>
                  <a:pt x="1172" y="4534"/>
                </a:cubicBezTo>
                <a:lnTo>
                  <a:pt x="1178" y="4542"/>
                </a:lnTo>
                <a:lnTo>
                  <a:pt x="1179" y="4541"/>
                </a:lnTo>
                <a:lnTo>
                  <a:pt x="1179" y="4536"/>
                </a:lnTo>
                <a:cubicBezTo>
                  <a:pt x="1179" y="4535"/>
                  <a:pt x="1179" y="4534"/>
                  <a:pt x="1179" y="4534"/>
                </a:cubicBezTo>
                <a:lnTo>
                  <a:pt x="1179" y="4531"/>
                </a:lnTo>
                <a:cubicBezTo>
                  <a:pt x="1180" y="4530"/>
                  <a:pt x="1180" y="4529"/>
                  <a:pt x="1181" y="4528"/>
                </a:cubicBezTo>
                <a:lnTo>
                  <a:pt x="1184" y="4524"/>
                </a:lnTo>
                <a:cubicBezTo>
                  <a:pt x="1184" y="4524"/>
                  <a:pt x="1185" y="4523"/>
                  <a:pt x="1186" y="4523"/>
                </a:cubicBezTo>
                <a:lnTo>
                  <a:pt x="1190" y="4520"/>
                </a:lnTo>
                <a:cubicBezTo>
                  <a:pt x="1190" y="4520"/>
                  <a:pt x="1191" y="4519"/>
                  <a:pt x="1192" y="4519"/>
                </a:cubicBezTo>
                <a:lnTo>
                  <a:pt x="1196" y="4518"/>
                </a:lnTo>
                <a:cubicBezTo>
                  <a:pt x="1196" y="4518"/>
                  <a:pt x="1197" y="4518"/>
                  <a:pt x="1198" y="4518"/>
                </a:cubicBezTo>
                <a:lnTo>
                  <a:pt x="1202" y="4518"/>
                </a:lnTo>
                <a:cubicBezTo>
                  <a:pt x="1204" y="4518"/>
                  <a:pt x="1207" y="4519"/>
                  <a:pt x="1208" y="4521"/>
                </a:cubicBezTo>
                <a:cubicBezTo>
                  <a:pt x="1209" y="4523"/>
                  <a:pt x="1209" y="4524"/>
                  <a:pt x="1209" y="4526"/>
                </a:cubicBezTo>
                <a:lnTo>
                  <a:pt x="1217" y="4523"/>
                </a:lnTo>
                <a:lnTo>
                  <a:pt x="1217" y="4522"/>
                </a:lnTo>
                <a:cubicBezTo>
                  <a:pt x="1219" y="4519"/>
                  <a:pt x="1222" y="4518"/>
                  <a:pt x="1225" y="4518"/>
                </a:cubicBezTo>
                <a:lnTo>
                  <a:pt x="1231" y="4518"/>
                </a:lnTo>
                <a:lnTo>
                  <a:pt x="1232" y="4514"/>
                </a:lnTo>
                <a:cubicBezTo>
                  <a:pt x="1233" y="4513"/>
                  <a:pt x="1233" y="4512"/>
                  <a:pt x="1234" y="4511"/>
                </a:cubicBezTo>
                <a:lnTo>
                  <a:pt x="1235" y="4510"/>
                </a:lnTo>
                <a:lnTo>
                  <a:pt x="1235" y="4505"/>
                </a:lnTo>
                <a:cubicBezTo>
                  <a:pt x="1235" y="4504"/>
                  <a:pt x="1235" y="4502"/>
                  <a:pt x="1236" y="4501"/>
                </a:cubicBezTo>
                <a:lnTo>
                  <a:pt x="1238" y="4499"/>
                </a:lnTo>
                <a:cubicBezTo>
                  <a:pt x="1238" y="4498"/>
                  <a:pt x="1239" y="4497"/>
                  <a:pt x="1240" y="4497"/>
                </a:cubicBezTo>
                <a:lnTo>
                  <a:pt x="1242" y="4495"/>
                </a:lnTo>
                <a:cubicBezTo>
                  <a:pt x="1243" y="4495"/>
                  <a:pt x="1244" y="4494"/>
                  <a:pt x="1245" y="4494"/>
                </a:cubicBezTo>
                <a:cubicBezTo>
                  <a:pt x="1247" y="4493"/>
                  <a:pt x="1252" y="4494"/>
                  <a:pt x="1254" y="4496"/>
                </a:cubicBezTo>
                <a:lnTo>
                  <a:pt x="1254" y="4496"/>
                </a:lnTo>
                <a:cubicBezTo>
                  <a:pt x="1257" y="4494"/>
                  <a:pt x="1261" y="4493"/>
                  <a:pt x="1264" y="4495"/>
                </a:cubicBezTo>
                <a:lnTo>
                  <a:pt x="1265" y="4495"/>
                </a:lnTo>
                <a:lnTo>
                  <a:pt x="1265" y="4495"/>
                </a:lnTo>
                <a:cubicBezTo>
                  <a:pt x="1264" y="4493"/>
                  <a:pt x="1265" y="4491"/>
                  <a:pt x="1266" y="4489"/>
                </a:cubicBezTo>
                <a:lnTo>
                  <a:pt x="1268" y="4485"/>
                </a:lnTo>
                <a:cubicBezTo>
                  <a:pt x="1269" y="4483"/>
                  <a:pt x="1270" y="4482"/>
                  <a:pt x="1272" y="4481"/>
                </a:cubicBezTo>
                <a:lnTo>
                  <a:pt x="1276" y="4479"/>
                </a:lnTo>
                <a:cubicBezTo>
                  <a:pt x="1279" y="4478"/>
                  <a:pt x="1282" y="4478"/>
                  <a:pt x="1285" y="4480"/>
                </a:cubicBezTo>
                <a:lnTo>
                  <a:pt x="1287" y="4482"/>
                </a:lnTo>
                <a:cubicBezTo>
                  <a:pt x="1290" y="4485"/>
                  <a:pt x="1291" y="4488"/>
                  <a:pt x="1290" y="4491"/>
                </a:cubicBezTo>
                <a:lnTo>
                  <a:pt x="1289" y="4493"/>
                </a:lnTo>
                <a:lnTo>
                  <a:pt x="1298" y="4499"/>
                </a:lnTo>
                <a:lnTo>
                  <a:pt x="1304" y="4504"/>
                </a:lnTo>
                <a:cubicBezTo>
                  <a:pt x="1305" y="4506"/>
                  <a:pt x="1306" y="4508"/>
                  <a:pt x="1306" y="4511"/>
                </a:cubicBezTo>
                <a:lnTo>
                  <a:pt x="1313" y="4513"/>
                </a:lnTo>
                <a:cubicBezTo>
                  <a:pt x="1314" y="4514"/>
                  <a:pt x="1314" y="4514"/>
                  <a:pt x="1315" y="4515"/>
                </a:cubicBezTo>
                <a:lnTo>
                  <a:pt x="1325" y="4522"/>
                </a:lnTo>
                <a:cubicBezTo>
                  <a:pt x="1324" y="4521"/>
                  <a:pt x="1323" y="4520"/>
                  <a:pt x="1323" y="4518"/>
                </a:cubicBezTo>
                <a:cubicBezTo>
                  <a:pt x="1323" y="4515"/>
                  <a:pt x="1324" y="4512"/>
                  <a:pt x="1327" y="4510"/>
                </a:cubicBezTo>
                <a:lnTo>
                  <a:pt x="1334" y="4507"/>
                </a:lnTo>
                <a:cubicBezTo>
                  <a:pt x="1337" y="4506"/>
                  <a:pt x="1340" y="4506"/>
                  <a:pt x="1343" y="4509"/>
                </a:cubicBezTo>
                <a:lnTo>
                  <a:pt x="1350" y="4515"/>
                </a:lnTo>
                <a:lnTo>
                  <a:pt x="1351" y="4513"/>
                </a:lnTo>
                <a:cubicBezTo>
                  <a:pt x="1351" y="4512"/>
                  <a:pt x="1351" y="4511"/>
                  <a:pt x="1352" y="4510"/>
                </a:cubicBezTo>
                <a:lnTo>
                  <a:pt x="1355" y="4506"/>
                </a:lnTo>
                <a:cubicBezTo>
                  <a:pt x="1357" y="4505"/>
                  <a:pt x="1358" y="4504"/>
                  <a:pt x="1361" y="4503"/>
                </a:cubicBezTo>
                <a:lnTo>
                  <a:pt x="1364" y="4503"/>
                </a:lnTo>
                <a:cubicBezTo>
                  <a:pt x="1365" y="4503"/>
                  <a:pt x="1366" y="4503"/>
                  <a:pt x="1367" y="4503"/>
                </a:cubicBezTo>
                <a:lnTo>
                  <a:pt x="1373" y="4504"/>
                </a:lnTo>
                <a:cubicBezTo>
                  <a:pt x="1373" y="4503"/>
                  <a:pt x="1373" y="4502"/>
                  <a:pt x="1373" y="4501"/>
                </a:cubicBezTo>
                <a:lnTo>
                  <a:pt x="1374" y="4497"/>
                </a:lnTo>
                <a:cubicBezTo>
                  <a:pt x="1374" y="4496"/>
                  <a:pt x="1374" y="4495"/>
                  <a:pt x="1375" y="4493"/>
                </a:cubicBezTo>
                <a:cubicBezTo>
                  <a:pt x="1375" y="4492"/>
                  <a:pt x="1374" y="4490"/>
                  <a:pt x="1375" y="4488"/>
                </a:cubicBezTo>
                <a:cubicBezTo>
                  <a:pt x="1375" y="4486"/>
                  <a:pt x="1377" y="4485"/>
                  <a:pt x="1379" y="4483"/>
                </a:cubicBezTo>
                <a:lnTo>
                  <a:pt x="1383" y="4481"/>
                </a:lnTo>
                <a:cubicBezTo>
                  <a:pt x="1386" y="4480"/>
                  <a:pt x="1389" y="4480"/>
                  <a:pt x="1392" y="4482"/>
                </a:cubicBezTo>
                <a:lnTo>
                  <a:pt x="1395" y="4485"/>
                </a:lnTo>
                <a:cubicBezTo>
                  <a:pt x="1395" y="4485"/>
                  <a:pt x="1396" y="4485"/>
                  <a:pt x="1396" y="4486"/>
                </a:cubicBezTo>
                <a:lnTo>
                  <a:pt x="1406" y="4473"/>
                </a:lnTo>
                <a:lnTo>
                  <a:pt x="1428" y="4450"/>
                </a:lnTo>
                <a:lnTo>
                  <a:pt x="1456" y="4413"/>
                </a:lnTo>
                <a:cubicBezTo>
                  <a:pt x="1456" y="4412"/>
                  <a:pt x="1457" y="4411"/>
                  <a:pt x="1458" y="4411"/>
                </a:cubicBezTo>
                <a:lnTo>
                  <a:pt x="1475" y="4398"/>
                </a:lnTo>
                <a:lnTo>
                  <a:pt x="1492" y="4372"/>
                </a:lnTo>
                <a:lnTo>
                  <a:pt x="1522" y="4341"/>
                </a:lnTo>
                <a:lnTo>
                  <a:pt x="1531" y="4334"/>
                </a:lnTo>
                <a:cubicBezTo>
                  <a:pt x="1532" y="4333"/>
                  <a:pt x="1533" y="4333"/>
                  <a:pt x="1534" y="4332"/>
                </a:cubicBezTo>
                <a:lnTo>
                  <a:pt x="1548" y="4329"/>
                </a:lnTo>
                <a:lnTo>
                  <a:pt x="1554" y="4320"/>
                </a:lnTo>
                <a:lnTo>
                  <a:pt x="1557" y="4312"/>
                </a:lnTo>
                <a:lnTo>
                  <a:pt x="1561" y="4305"/>
                </a:lnTo>
                <a:lnTo>
                  <a:pt x="1574" y="4290"/>
                </a:lnTo>
                <a:lnTo>
                  <a:pt x="1583" y="4276"/>
                </a:lnTo>
                <a:cubicBezTo>
                  <a:pt x="1584" y="4275"/>
                  <a:pt x="1584" y="4275"/>
                  <a:pt x="1585" y="4274"/>
                </a:cubicBezTo>
                <a:lnTo>
                  <a:pt x="1596" y="4268"/>
                </a:lnTo>
                <a:lnTo>
                  <a:pt x="1609" y="4255"/>
                </a:lnTo>
                <a:lnTo>
                  <a:pt x="1620" y="4246"/>
                </a:lnTo>
                <a:lnTo>
                  <a:pt x="1650" y="4227"/>
                </a:lnTo>
                <a:lnTo>
                  <a:pt x="1662" y="4216"/>
                </a:lnTo>
                <a:lnTo>
                  <a:pt x="1684" y="4179"/>
                </a:lnTo>
                <a:lnTo>
                  <a:pt x="1713" y="4148"/>
                </a:lnTo>
                <a:lnTo>
                  <a:pt x="1723" y="4124"/>
                </a:lnTo>
                <a:cubicBezTo>
                  <a:pt x="1723" y="4123"/>
                  <a:pt x="1724" y="4122"/>
                  <a:pt x="1725" y="4121"/>
                </a:cubicBezTo>
                <a:lnTo>
                  <a:pt x="1729" y="4117"/>
                </a:lnTo>
                <a:cubicBezTo>
                  <a:pt x="1730" y="4117"/>
                  <a:pt x="1730" y="4116"/>
                  <a:pt x="1731" y="4116"/>
                </a:cubicBezTo>
                <a:lnTo>
                  <a:pt x="1744" y="4110"/>
                </a:lnTo>
                <a:lnTo>
                  <a:pt x="1748" y="4106"/>
                </a:lnTo>
                <a:lnTo>
                  <a:pt x="1775" y="4074"/>
                </a:lnTo>
                <a:lnTo>
                  <a:pt x="1778" y="4068"/>
                </a:lnTo>
                <a:lnTo>
                  <a:pt x="1782" y="4055"/>
                </a:lnTo>
                <a:lnTo>
                  <a:pt x="1787" y="4047"/>
                </a:lnTo>
                <a:lnTo>
                  <a:pt x="1814" y="4018"/>
                </a:lnTo>
                <a:lnTo>
                  <a:pt x="1884" y="3910"/>
                </a:lnTo>
                <a:cubicBezTo>
                  <a:pt x="1884" y="3909"/>
                  <a:pt x="1885" y="3909"/>
                  <a:pt x="1885" y="3908"/>
                </a:cubicBezTo>
                <a:lnTo>
                  <a:pt x="1912" y="3877"/>
                </a:lnTo>
                <a:lnTo>
                  <a:pt x="1937" y="3843"/>
                </a:lnTo>
                <a:lnTo>
                  <a:pt x="1941" y="3831"/>
                </a:lnTo>
                <a:lnTo>
                  <a:pt x="1944" y="3826"/>
                </a:lnTo>
                <a:cubicBezTo>
                  <a:pt x="1945" y="3825"/>
                  <a:pt x="1945" y="3825"/>
                  <a:pt x="1946" y="3824"/>
                </a:cubicBezTo>
                <a:lnTo>
                  <a:pt x="1949" y="3821"/>
                </a:lnTo>
                <a:lnTo>
                  <a:pt x="1957" y="3817"/>
                </a:lnTo>
                <a:lnTo>
                  <a:pt x="1974" y="3800"/>
                </a:lnTo>
                <a:lnTo>
                  <a:pt x="2000" y="3779"/>
                </a:lnTo>
                <a:lnTo>
                  <a:pt x="2002" y="3775"/>
                </a:lnTo>
                <a:lnTo>
                  <a:pt x="2006" y="3763"/>
                </a:lnTo>
                <a:lnTo>
                  <a:pt x="2009" y="3757"/>
                </a:lnTo>
                <a:lnTo>
                  <a:pt x="2037" y="3724"/>
                </a:lnTo>
                <a:lnTo>
                  <a:pt x="2043" y="3711"/>
                </a:lnTo>
                <a:lnTo>
                  <a:pt x="2047" y="3706"/>
                </a:lnTo>
                <a:cubicBezTo>
                  <a:pt x="2047" y="3705"/>
                  <a:pt x="2048" y="3705"/>
                  <a:pt x="2049" y="3704"/>
                </a:cubicBezTo>
                <a:lnTo>
                  <a:pt x="2058" y="3698"/>
                </a:lnTo>
                <a:lnTo>
                  <a:pt x="2060" y="3696"/>
                </a:lnTo>
                <a:lnTo>
                  <a:pt x="2063" y="3688"/>
                </a:lnTo>
                <a:lnTo>
                  <a:pt x="2068" y="3668"/>
                </a:lnTo>
                <a:lnTo>
                  <a:pt x="2072" y="3658"/>
                </a:lnTo>
                <a:lnTo>
                  <a:pt x="2081" y="3642"/>
                </a:lnTo>
                <a:lnTo>
                  <a:pt x="2083" y="3634"/>
                </a:lnTo>
                <a:lnTo>
                  <a:pt x="2092" y="3595"/>
                </a:lnTo>
                <a:lnTo>
                  <a:pt x="2099" y="3576"/>
                </a:lnTo>
                <a:lnTo>
                  <a:pt x="2121" y="3530"/>
                </a:lnTo>
                <a:lnTo>
                  <a:pt x="2119" y="3528"/>
                </a:lnTo>
                <a:cubicBezTo>
                  <a:pt x="2118" y="3527"/>
                  <a:pt x="2118" y="3526"/>
                  <a:pt x="2117" y="3525"/>
                </a:cubicBezTo>
                <a:lnTo>
                  <a:pt x="2111" y="3505"/>
                </a:lnTo>
                <a:lnTo>
                  <a:pt x="2106" y="3497"/>
                </a:lnTo>
                <a:lnTo>
                  <a:pt x="2101" y="3493"/>
                </a:lnTo>
                <a:lnTo>
                  <a:pt x="2088" y="3471"/>
                </a:lnTo>
                <a:lnTo>
                  <a:pt x="2083" y="3466"/>
                </a:lnTo>
                <a:lnTo>
                  <a:pt x="2071" y="3458"/>
                </a:lnTo>
                <a:cubicBezTo>
                  <a:pt x="2071" y="3457"/>
                  <a:pt x="2070" y="3457"/>
                  <a:pt x="2070" y="3456"/>
                </a:cubicBezTo>
                <a:lnTo>
                  <a:pt x="2065" y="3449"/>
                </a:lnTo>
                <a:cubicBezTo>
                  <a:pt x="2064" y="3449"/>
                  <a:pt x="2064" y="3448"/>
                  <a:pt x="2064" y="3447"/>
                </a:cubicBezTo>
                <a:lnTo>
                  <a:pt x="2061" y="3441"/>
                </a:lnTo>
                <a:lnTo>
                  <a:pt x="2058" y="3421"/>
                </a:lnTo>
                <a:lnTo>
                  <a:pt x="2056" y="3406"/>
                </a:lnTo>
                <a:lnTo>
                  <a:pt x="2053" y="3400"/>
                </a:lnTo>
                <a:lnTo>
                  <a:pt x="2049" y="3396"/>
                </a:lnTo>
                <a:lnTo>
                  <a:pt x="2010" y="3369"/>
                </a:lnTo>
                <a:lnTo>
                  <a:pt x="2009" y="3368"/>
                </a:lnTo>
                <a:lnTo>
                  <a:pt x="1980" y="3331"/>
                </a:lnTo>
                <a:lnTo>
                  <a:pt x="1916" y="3294"/>
                </a:lnTo>
                <a:lnTo>
                  <a:pt x="1909" y="3289"/>
                </a:lnTo>
                <a:cubicBezTo>
                  <a:pt x="1908" y="3288"/>
                  <a:pt x="1908" y="3287"/>
                  <a:pt x="1907" y="3286"/>
                </a:cubicBezTo>
                <a:lnTo>
                  <a:pt x="1903" y="3278"/>
                </a:lnTo>
                <a:lnTo>
                  <a:pt x="1893" y="3262"/>
                </a:lnTo>
                <a:lnTo>
                  <a:pt x="1867" y="3241"/>
                </a:lnTo>
                <a:lnTo>
                  <a:pt x="1818" y="3181"/>
                </a:lnTo>
                <a:cubicBezTo>
                  <a:pt x="1818" y="3181"/>
                  <a:pt x="1817" y="3180"/>
                  <a:pt x="1817" y="3179"/>
                </a:cubicBezTo>
                <a:lnTo>
                  <a:pt x="1813" y="3167"/>
                </a:lnTo>
                <a:cubicBezTo>
                  <a:pt x="1812" y="3164"/>
                  <a:pt x="1813" y="3160"/>
                  <a:pt x="1816" y="3158"/>
                </a:cubicBezTo>
                <a:lnTo>
                  <a:pt x="1830" y="3148"/>
                </a:lnTo>
                <a:lnTo>
                  <a:pt x="1859" y="3136"/>
                </a:lnTo>
                <a:lnTo>
                  <a:pt x="1870" y="3121"/>
                </a:lnTo>
                <a:lnTo>
                  <a:pt x="1881" y="3093"/>
                </a:lnTo>
                <a:cubicBezTo>
                  <a:pt x="1881" y="3093"/>
                  <a:pt x="1882" y="3092"/>
                  <a:pt x="1882" y="3091"/>
                </a:cubicBezTo>
                <a:lnTo>
                  <a:pt x="1917" y="3049"/>
                </a:lnTo>
                <a:lnTo>
                  <a:pt x="1925" y="3036"/>
                </a:lnTo>
                <a:lnTo>
                  <a:pt x="1930" y="3025"/>
                </a:lnTo>
                <a:lnTo>
                  <a:pt x="1931" y="3013"/>
                </a:lnTo>
                <a:lnTo>
                  <a:pt x="1926" y="2995"/>
                </a:lnTo>
                <a:lnTo>
                  <a:pt x="1921" y="2980"/>
                </a:lnTo>
                <a:cubicBezTo>
                  <a:pt x="1921" y="2979"/>
                  <a:pt x="1920" y="2978"/>
                  <a:pt x="1920" y="2978"/>
                </a:cubicBezTo>
                <a:lnTo>
                  <a:pt x="1920" y="2970"/>
                </a:lnTo>
                <a:cubicBezTo>
                  <a:pt x="1920" y="2969"/>
                  <a:pt x="1921" y="2968"/>
                  <a:pt x="1921" y="2967"/>
                </a:cubicBezTo>
                <a:lnTo>
                  <a:pt x="1924" y="2958"/>
                </a:lnTo>
                <a:lnTo>
                  <a:pt x="1925" y="2954"/>
                </a:lnTo>
                <a:lnTo>
                  <a:pt x="1923" y="2951"/>
                </a:lnTo>
                <a:lnTo>
                  <a:pt x="1919" y="2948"/>
                </a:lnTo>
                <a:lnTo>
                  <a:pt x="1909" y="2946"/>
                </a:lnTo>
                <a:cubicBezTo>
                  <a:pt x="1908" y="2945"/>
                  <a:pt x="1906" y="2944"/>
                  <a:pt x="1905" y="2943"/>
                </a:cubicBezTo>
                <a:lnTo>
                  <a:pt x="1900" y="2936"/>
                </a:lnTo>
                <a:lnTo>
                  <a:pt x="1891" y="2921"/>
                </a:lnTo>
                <a:lnTo>
                  <a:pt x="1883" y="2915"/>
                </a:lnTo>
                <a:lnTo>
                  <a:pt x="1854" y="2904"/>
                </a:lnTo>
                <a:lnTo>
                  <a:pt x="1838" y="2895"/>
                </a:lnTo>
                <a:lnTo>
                  <a:pt x="1829" y="2886"/>
                </a:lnTo>
                <a:cubicBezTo>
                  <a:pt x="1828" y="2886"/>
                  <a:pt x="1828" y="2885"/>
                  <a:pt x="1827" y="2884"/>
                </a:cubicBezTo>
                <a:lnTo>
                  <a:pt x="1823" y="2875"/>
                </a:lnTo>
                <a:cubicBezTo>
                  <a:pt x="1823" y="2874"/>
                  <a:pt x="1822" y="2872"/>
                  <a:pt x="1823" y="2871"/>
                </a:cubicBezTo>
                <a:lnTo>
                  <a:pt x="1824" y="2859"/>
                </a:lnTo>
                <a:lnTo>
                  <a:pt x="1829" y="2846"/>
                </a:lnTo>
                <a:lnTo>
                  <a:pt x="1830" y="2840"/>
                </a:lnTo>
                <a:lnTo>
                  <a:pt x="1826" y="2835"/>
                </a:lnTo>
                <a:lnTo>
                  <a:pt x="1818" y="2830"/>
                </a:lnTo>
                <a:cubicBezTo>
                  <a:pt x="1816" y="2829"/>
                  <a:pt x="1814" y="2826"/>
                  <a:pt x="1814" y="2823"/>
                </a:cubicBezTo>
                <a:cubicBezTo>
                  <a:pt x="1814" y="2822"/>
                  <a:pt x="1813" y="2821"/>
                  <a:pt x="1813" y="2820"/>
                </a:cubicBezTo>
                <a:lnTo>
                  <a:pt x="1812" y="2818"/>
                </a:lnTo>
                <a:cubicBezTo>
                  <a:pt x="1812" y="2817"/>
                  <a:pt x="1812" y="2815"/>
                  <a:pt x="1812" y="2815"/>
                </a:cubicBezTo>
                <a:lnTo>
                  <a:pt x="1812" y="2814"/>
                </a:lnTo>
                <a:lnTo>
                  <a:pt x="1810" y="2806"/>
                </a:lnTo>
                <a:lnTo>
                  <a:pt x="1810" y="2801"/>
                </a:lnTo>
                <a:cubicBezTo>
                  <a:pt x="1810" y="2800"/>
                  <a:pt x="1810" y="2800"/>
                  <a:pt x="1809" y="2799"/>
                </a:cubicBezTo>
                <a:cubicBezTo>
                  <a:pt x="1808" y="2797"/>
                  <a:pt x="1807" y="2794"/>
                  <a:pt x="1808" y="2792"/>
                </a:cubicBezTo>
                <a:lnTo>
                  <a:pt x="1808" y="2789"/>
                </a:lnTo>
                <a:cubicBezTo>
                  <a:pt x="1809" y="2788"/>
                  <a:pt x="1809" y="2787"/>
                  <a:pt x="1810" y="2786"/>
                </a:cubicBezTo>
                <a:lnTo>
                  <a:pt x="1811" y="2785"/>
                </a:lnTo>
                <a:cubicBezTo>
                  <a:pt x="1812" y="2784"/>
                  <a:pt x="1813" y="2783"/>
                  <a:pt x="1814" y="2782"/>
                </a:cubicBezTo>
                <a:lnTo>
                  <a:pt x="1846" y="2766"/>
                </a:lnTo>
                <a:lnTo>
                  <a:pt x="1849" y="2763"/>
                </a:lnTo>
                <a:lnTo>
                  <a:pt x="1852" y="2758"/>
                </a:lnTo>
                <a:lnTo>
                  <a:pt x="1853" y="2752"/>
                </a:lnTo>
                <a:lnTo>
                  <a:pt x="1851" y="2747"/>
                </a:lnTo>
                <a:lnTo>
                  <a:pt x="1841" y="2734"/>
                </a:lnTo>
                <a:lnTo>
                  <a:pt x="1837" y="2724"/>
                </a:lnTo>
                <a:cubicBezTo>
                  <a:pt x="1837" y="2723"/>
                  <a:pt x="1837" y="2722"/>
                  <a:pt x="1837" y="2721"/>
                </a:cubicBezTo>
                <a:lnTo>
                  <a:pt x="1839" y="2706"/>
                </a:lnTo>
                <a:lnTo>
                  <a:pt x="1839" y="2706"/>
                </a:lnTo>
                <a:lnTo>
                  <a:pt x="1834" y="2704"/>
                </a:lnTo>
                <a:lnTo>
                  <a:pt x="1800" y="2703"/>
                </a:lnTo>
                <a:lnTo>
                  <a:pt x="1779" y="2698"/>
                </a:lnTo>
                <a:cubicBezTo>
                  <a:pt x="1778" y="2698"/>
                  <a:pt x="1776" y="2697"/>
                  <a:pt x="1775" y="2695"/>
                </a:cubicBezTo>
                <a:lnTo>
                  <a:pt x="1759" y="2675"/>
                </a:lnTo>
                <a:cubicBezTo>
                  <a:pt x="1759" y="2675"/>
                  <a:pt x="1758" y="2674"/>
                  <a:pt x="1758" y="2673"/>
                </a:cubicBezTo>
                <a:lnTo>
                  <a:pt x="1745" y="2642"/>
                </a:lnTo>
                <a:lnTo>
                  <a:pt x="1736" y="2602"/>
                </a:lnTo>
                <a:cubicBezTo>
                  <a:pt x="1736" y="2601"/>
                  <a:pt x="1736" y="2600"/>
                  <a:pt x="1736" y="2600"/>
                </a:cubicBezTo>
                <a:lnTo>
                  <a:pt x="1738" y="2580"/>
                </a:lnTo>
                <a:cubicBezTo>
                  <a:pt x="1738" y="2579"/>
                  <a:pt x="1738" y="2578"/>
                  <a:pt x="1738" y="2577"/>
                </a:cubicBezTo>
                <a:lnTo>
                  <a:pt x="1744" y="2564"/>
                </a:lnTo>
                <a:cubicBezTo>
                  <a:pt x="1744" y="2563"/>
                  <a:pt x="1745" y="2562"/>
                  <a:pt x="1746" y="2562"/>
                </a:cubicBezTo>
                <a:lnTo>
                  <a:pt x="1754" y="2554"/>
                </a:lnTo>
                <a:cubicBezTo>
                  <a:pt x="1755" y="2553"/>
                  <a:pt x="1756" y="2553"/>
                  <a:pt x="1757" y="2553"/>
                </a:cubicBezTo>
                <a:lnTo>
                  <a:pt x="1785" y="2545"/>
                </a:lnTo>
                <a:cubicBezTo>
                  <a:pt x="1784" y="2544"/>
                  <a:pt x="1783" y="2543"/>
                  <a:pt x="1782" y="2542"/>
                </a:cubicBezTo>
                <a:lnTo>
                  <a:pt x="1780" y="2538"/>
                </a:lnTo>
                <a:cubicBezTo>
                  <a:pt x="1779" y="2536"/>
                  <a:pt x="1779" y="2535"/>
                  <a:pt x="1779" y="2533"/>
                </a:cubicBezTo>
                <a:lnTo>
                  <a:pt x="1779" y="2529"/>
                </a:lnTo>
                <a:cubicBezTo>
                  <a:pt x="1779" y="2528"/>
                  <a:pt x="1779" y="2526"/>
                  <a:pt x="1780" y="2525"/>
                </a:cubicBezTo>
                <a:lnTo>
                  <a:pt x="1785" y="2518"/>
                </a:lnTo>
                <a:lnTo>
                  <a:pt x="1784" y="2507"/>
                </a:lnTo>
                <a:lnTo>
                  <a:pt x="1777" y="2504"/>
                </a:lnTo>
                <a:lnTo>
                  <a:pt x="1752" y="2504"/>
                </a:lnTo>
                <a:cubicBezTo>
                  <a:pt x="1749" y="2504"/>
                  <a:pt x="1747" y="2504"/>
                  <a:pt x="1746" y="2502"/>
                </a:cubicBezTo>
                <a:lnTo>
                  <a:pt x="1736" y="2493"/>
                </a:lnTo>
                <a:cubicBezTo>
                  <a:pt x="1734" y="2490"/>
                  <a:pt x="1733" y="2487"/>
                  <a:pt x="1735" y="2484"/>
                </a:cubicBezTo>
                <a:lnTo>
                  <a:pt x="1742" y="2468"/>
                </a:lnTo>
                <a:lnTo>
                  <a:pt x="1762" y="2440"/>
                </a:lnTo>
                <a:lnTo>
                  <a:pt x="1764" y="2425"/>
                </a:lnTo>
                <a:lnTo>
                  <a:pt x="1761" y="2385"/>
                </a:lnTo>
                <a:lnTo>
                  <a:pt x="1763" y="2366"/>
                </a:lnTo>
                <a:cubicBezTo>
                  <a:pt x="1763" y="2366"/>
                  <a:pt x="1763" y="2365"/>
                  <a:pt x="1763" y="2364"/>
                </a:cubicBezTo>
                <a:lnTo>
                  <a:pt x="1767" y="2355"/>
                </a:lnTo>
                <a:cubicBezTo>
                  <a:pt x="1767" y="2354"/>
                  <a:pt x="1768" y="2353"/>
                  <a:pt x="1768" y="2353"/>
                </a:cubicBezTo>
                <a:lnTo>
                  <a:pt x="1784" y="2333"/>
                </a:lnTo>
                <a:lnTo>
                  <a:pt x="1781" y="2329"/>
                </a:lnTo>
                <a:lnTo>
                  <a:pt x="1767" y="2318"/>
                </a:lnTo>
                <a:cubicBezTo>
                  <a:pt x="1766" y="2317"/>
                  <a:pt x="1766" y="2317"/>
                  <a:pt x="1765" y="2316"/>
                </a:cubicBezTo>
                <a:lnTo>
                  <a:pt x="1759" y="2306"/>
                </a:lnTo>
                <a:cubicBezTo>
                  <a:pt x="1757" y="2302"/>
                  <a:pt x="1758" y="2298"/>
                  <a:pt x="1761" y="2295"/>
                </a:cubicBezTo>
                <a:lnTo>
                  <a:pt x="1773" y="2287"/>
                </a:lnTo>
                <a:cubicBezTo>
                  <a:pt x="1774" y="2286"/>
                  <a:pt x="1775" y="2286"/>
                  <a:pt x="1776" y="2285"/>
                </a:cubicBezTo>
                <a:lnTo>
                  <a:pt x="1823" y="2271"/>
                </a:lnTo>
                <a:cubicBezTo>
                  <a:pt x="1825" y="2271"/>
                  <a:pt x="1827" y="2271"/>
                  <a:pt x="1829" y="2272"/>
                </a:cubicBezTo>
                <a:lnTo>
                  <a:pt x="1839" y="2278"/>
                </a:lnTo>
                <a:lnTo>
                  <a:pt x="1839" y="2274"/>
                </a:lnTo>
                <a:lnTo>
                  <a:pt x="1838" y="2263"/>
                </a:lnTo>
                <a:lnTo>
                  <a:pt x="1831" y="2212"/>
                </a:lnTo>
                <a:lnTo>
                  <a:pt x="1824" y="2192"/>
                </a:lnTo>
                <a:lnTo>
                  <a:pt x="1816" y="2160"/>
                </a:lnTo>
                <a:lnTo>
                  <a:pt x="1809" y="2141"/>
                </a:lnTo>
                <a:lnTo>
                  <a:pt x="1807" y="2131"/>
                </a:lnTo>
                <a:lnTo>
                  <a:pt x="1801" y="2093"/>
                </a:lnTo>
                <a:lnTo>
                  <a:pt x="1797" y="2075"/>
                </a:lnTo>
                <a:lnTo>
                  <a:pt x="1793" y="2064"/>
                </a:lnTo>
                <a:lnTo>
                  <a:pt x="1777" y="2043"/>
                </a:lnTo>
                <a:lnTo>
                  <a:pt x="1749" y="1990"/>
                </a:lnTo>
                <a:lnTo>
                  <a:pt x="1737" y="1961"/>
                </a:lnTo>
                <a:lnTo>
                  <a:pt x="1732" y="1945"/>
                </a:lnTo>
                <a:lnTo>
                  <a:pt x="1728" y="1917"/>
                </a:lnTo>
                <a:lnTo>
                  <a:pt x="1724" y="1890"/>
                </a:lnTo>
                <a:lnTo>
                  <a:pt x="1700" y="1848"/>
                </a:lnTo>
                <a:lnTo>
                  <a:pt x="1698" y="1834"/>
                </a:lnTo>
                <a:lnTo>
                  <a:pt x="1693" y="1826"/>
                </a:lnTo>
                <a:cubicBezTo>
                  <a:pt x="1693" y="1825"/>
                  <a:pt x="1692" y="1824"/>
                  <a:pt x="1692" y="1824"/>
                </a:cubicBezTo>
                <a:lnTo>
                  <a:pt x="1684" y="1796"/>
                </a:lnTo>
                <a:lnTo>
                  <a:pt x="1639" y="1720"/>
                </a:lnTo>
                <a:cubicBezTo>
                  <a:pt x="1639" y="1720"/>
                  <a:pt x="1639" y="1719"/>
                  <a:pt x="1638" y="1718"/>
                </a:cubicBezTo>
                <a:lnTo>
                  <a:pt x="1631" y="1683"/>
                </a:lnTo>
                <a:cubicBezTo>
                  <a:pt x="1631" y="1682"/>
                  <a:pt x="1631" y="1681"/>
                  <a:pt x="1631" y="1680"/>
                </a:cubicBezTo>
                <a:lnTo>
                  <a:pt x="1641" y="1638"/>
                </a:lnTo>
                <a:cubicBezTo>
                  <a:pt x="1641" y="1637"/>
                  <a:pt x="1641" y="1636"/>
                  <a:pt x="1642" y="1635"/>
                </a:cubicBezTo>
                <a:lnTo>
                  <a:pt x="1706" y="1515"/>
                </a:lnTo>
                <a:lnTo>
                  <a:pt x="1718" y="1497"/>
                </a:lnTo>
                <a:lnTo>
                  <a:pt x="1720" y="1488"/>
                </a:lnTo>
                <a:lnTo>
                  <a:pt x="1723" y="1482"/>
                </a:lnTo>
                <a:lnTo>
                  <a:pt x="1801" y="1375"/>
                </a:lnTo>
                <a:lnTo>
                  <a:pt x="1804" y="1366"/>
                </a:lnTo>
                <a:lnTo>
                  <a:pt x="1809" y="1338"/>
                </a:lnTo>
                <a:lnTo>
                  <a:pt x="1812" y="1299"/>
                </a:lnTo>
                <a:lnTo>
                  <a:pt x="1816" y="1289"/>
                </a:lnTo>
                <a:lnTo>
                  <a:pt x="1763" y="1238"/>
                </a:lnTo>
                <a:lnTo>
                  <a:pt x="1750" y="1221"/>
                </a:lnTo>
                <a:lnTo>
                  <a:pt x="1692" y="1098"/>
                </a:lnTo>
                <a:lnTo>
                  <a:pt x="1688" y="1092"/>
                </a:lnTo>
                <a:lnTo>
                  <a:pt x="1682" y="1088"/>
                </a:lnTo>
                <a:lnTo>
                  <a:pt x="1572" y="1042"/>
                </a:lnTo>
                <a:lnTo>
                  <a:pt x="1563" y="1035"/>
                </a:lnTo>
                <a:cubicBezTo>
                  <a:pt x="1562" y="1034"/>
                  <a:pt x="1562" y="1033"/>
                  <a:pt x="1561" y="1032"/>
                </a:cubicBezTo>
                <a:lnTo>
                  <a:pt x="1556" y="1021"/>
                </a:lnTo>
                <a:lnTo>
                  <a:pt x="1513" y="855"/>
                </a:lnTo>
                <a:lnTo>
                  <a:pt x="1513" y="845"/>
                </a:lnTo>
                <a:cubicBezTo>
                  <a:pt x="1513" y="844"/>
                  <a:pt x="1513" y="843"/>
                  <a:pt x="1513" y="842"/>
                </a:cubicBezTo>
                <a:lnTo>
                  <a:pt x="1516" y="836"/>
                </a:lnTo>
                <a:lnTo>
                  <a:pt x="1566" y="735"/>
                </a:lnTo>
                <a:lnTo>
                  <a:pt x="1572" y="719"/>
                </a:lnTo>
                <a:lnTo>
                  <a:pt x="1581" y="683"/>
                </a:lnTo>
                <a:lnTo>
                  <a:pt x="1571" y="672"/>
                </a:lnTo>
                <a:lnTo>
                  <a:pt x="1559" y="669"/>
                </a:lnTo>
                <a:lnTo>
                  <a:pt x="1521" y="672"/>
                </a:lnTo>
                <a:cubicBezTo>
                  <a:pt x="1519" y="672"/>
                  <a:pt x="1517" y="672"/>
                  <a:pt x="1515" y="671"/>
                </a:cubicBezTo>
                <a:lnTo>
                  <a:pt x="1512" y="668"/>
                </a:lnTo>
                <a:cubicBezTo>
                  <a:pt x="1511" y="667"/>
                  <a:pt x="1510" y="666"/>
                  <a:pt x="1510" y="665"/>
                </a:cubicBezTo>
                <a:lnTo>
                  <a:pt x="1507" y="660"/>
                </a:lnTo>
                <a:cubicBezTo>
                  <a:pt x="1506" y="659"/>
                  <a:pt x="1506" y="658"/>
                  <a:pt x="1506" y="657"/>
                </a:cubicBezTo>
                <a:lnTo>
                  <a:pt x="1505" y="647"/>
                </a:lnTo>
                <a:cubicBezTo>
                  <a:pt x="1505" y="643"/>
                  <a:pt x="1508" y="639"/>
                  <a:pt x="1512" y="6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27" name="Google Shape;4727;p90"/>
          <p:cNvSpPr/>
          <p:nvPr/>
        </p:nvSpPr>
        <p:spPr>
          <a:xfrm>
            <a:off x="7995282" y="1353524"/>
            <a:ext cx="5794" cy="3863"/>
          </a:xfrm>
          <a:custGeom>
            <a:rect b="b" l="l" r="r" t="t"/>
            <a:pathLst>
              <a:path extrusionOk="0" h="10" w="15">
                <a:moveTo>
                  <a:pt x="9" y="7"/>
                </a:moveTo>
                <a:cubicBezTo>
                  <a:pt x="10" y="7"/>
                  <a:pt x="11" y="7"/>
                  <a:pt x="11" y="8"/>
                </a:cubicBezTo>
                <a:lnTo>
                  <a:pt x="14" y="9"/>
                </a:lnTo>
                <a:lnTo>
                  <a:pt x="14" y="9"/>
                </a:lnTo>
                <a:lnTo>
                  <a:pt x="7" y="4"/>
                </a:lnTo>
                <a:cubicBezTo>
                  <a:pt x="6" y="3"/>
                  <a:pt x="5" y="2"/>
                  <a:pt x="5" y="0"/>
                </a:cubicBezTo>
                <a:cubicBezTo>
                  <a:pt x="4" y="1"/>
                  <a:pt x="4" y="1"/>
                  <a:pt x="3" y="1"/>
                </a:cubicBezTo>
                <a:lnTo>
                  <a:pt x="0" y="2"/>
                </a:lnTo>
                <a:lnTo>
                  <a:pt x="0" y="2"/>
                </a:lnTo>
                <a:lnTo>
                  <a:pt x="4" y="6"/>
                </a:lnTo>
                <a:lnTo>
                  <a:pt x="9" y="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28" name="Google Shape;4728;p90"/>
          <p:cNvSpPr/>
          <p:nvPr/>
        </p:nvSpPr>
        <p:spPr>
          <a:xfrm>
            <a:off x="8109229" y="1421120"/>
            <a:ext cx="5793" cy="3863"/>
          </a:xfrm>
          <a:custGeom>
            <a:rect b="b" l="l" r="r" t="t"/>
            <a:pathLst>
              <a:path extrusionOk="0" h="10" w="15">
                <a:moveTo>
                  <a:pt x="9" y="4"/>
                </a:move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6" y="8"/>
                </a:cubicBezTo>
                <a:lnTo>
                  <a:pt x="8" y="8"/>
                </a:lnTo>
                <a:cubicBezTo>
                  <a:pt x="9" y="8"/>
                  <a:pt x="9" y="9"/>
                  <a:pt x="10" y="9"/>
                </a:cubicBezTo>
                <a:lnTo>
                  <a:pt x="14" y="0"/>
                </a:lnTo>
                <a:lnTo>
                  <a:pt x="13" y="1"/>
                </a:lnTo>
                <a:cubicBezTo>
                  <a:pt x="12" y="2"/>
                  <a:pt x="11" y="3"/>
                  <a:pt x="9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29" name="Google Shape;4729;p90"/>
          <p:cNvSpPr/>
          <p:nvPr/>
        </p:nvSpPr>
        <p:spPr>
          <a:xfrm>
            <a:off x="7952794" y="835939"/>
            <a:ext cx="3863" cy="3863"/>
          </a:xfrm>
          <a:custGeom>
            <a:rect b="b" l="l" r="r" t="t"/>
            <a:pathLst>
              <a:path extrusionOk="0" h="11" w="9">
                <a:moveTo>
                  <a:pt x="8" y="0"/>
                </a:moveTo>
                <a:lnTo>
                  <a:pt x="6" y="0"/>
                </a:lnTo>
                <a:lnTo>
                  <a:pt x="0" y="4"/>
                </a:lnTo>
                <a:lnTo>
                  <a:pt x="1" y="7"/>
                </a:lnTo>
                <a:cubicBezTo>
                  <a:pt x="1" y="8"/>
                  <a:pt x="1" y="9"/>
                  <a:pt x="1" y="10"/>
                </a:cubicBezTo>
                <a:cubicBezTo>
                  <a:pt x="2" y="8"/>
                  <a:pt x="4" y="8"/>
                  <a:pt x="6" y="8"/>
                </a:cubicBezTo>
                <a:lnTo>
                  <a:pt x="8" y="8"/>
                </a:lnTo>
                <a:lnTo>
                  <a:pt x="8" y="4"/>
                </a:lnTo>
                <a:lnTo>
                  <a:pt x="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0" name="Google Shape;4730;p90"/>
          <p:cNvSpPr/>
          <p:nvPr/>
        </p:nvSpPr>
        <p:spPr>
          <a:xfrm>
            <a:off x="7975969" y="1324555"/>
            <a:ext cx="1932" cy="5793"/>
          </a:xfrm>
          <a:custGeom>
            <a:rect b="b" l="l" r="r" t="t"/>
            <a:pathLst>
              <a:path extrusionOk="0" h="15" w="6">
                <a:moveTo>
                  <a:pt x="3" y="12"/>
                </a:moveTo>
                <a:cubicBezTo>
                  <a:pt x="3" y="11"/>
                  <a:pt x="4" y="9"/>
                  <a:pt x="4" y="8"/>
                </a:cubicBezTo>
                <a:lnTo>
                  <a:pt x="5" y="5"/>
                </a:lnTo>
                <a:lnTo>
                  <a:pt x="4" y="2"/>
                </a:lnTo>
                <a:cubicBezTo>
                  <a:pt x="4" y="1"/>
                  <a:pt x="4" y="1"/>
                  <a:pt x="4" y="0"/>
                </a:cubicBezTo>
                <a:cubicBezTo>
                  <a:pt x="3" y="2"/>
                  <a:pt x="2" y="4"/>
                  <a:pt x="0" y="6"/>
                </a:cubicBezTo>
                <a:lnTo>
                  <a:pt x="0" y="6"/>
                </a:lnTo>
                <a:lnTo>
                  <a:pt x="1" y="8"/>
                </a:lnTo>
                <a:lnTo>
                  <a:pt x="3" y="14"/>
                </a:lnTo>
                <a:lnTo>
                  <a:pt x="3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1" name="Google Shape;4731;p90"/>
          <p:cNvSpPr/>
          <p:nvPr/>
        </p:nvSpPr>
        <p:spPr>
          <a:xfrm>
            <a:off x="7863955" y="1368974"/>
            <a:ext cx="15450" cy="21245"/>
          </a:xfrm>
          <a:custGeom>
            <a:rect b="b" l="l" r="r" t="t"/>
            <a:pathLst>
              <a:path extrusionOk="0" h="47" w="35">
                <a:moveTo>
                  <a:pt x="7" y="37"/>
                </a:moveTo>
                <a:cubicBezTo>
                  <a:pt x="7" y="40"/>
                  <a:pt x="9" y="43"/>
                  <a:pt x="12" y="44"/>
                </a:cubicBezTo>
                <a:lnTo>
                  <a:pt x="14" y="45"/>
                </a:lnTo>
                <a:cubicBezTo>
                  <a:pt x="15" y="45"/>
                  <a:pt x="16" y="46"/>
                  <a:pt x="17" y="46"/>
                </a:cubicBezTo>
                <a:cubicBezTo>
                  <a:pt x="20" y="46"/>
                  <a:pt x="23" y="44"/>
                  <a:pt x="24" y="41"/>
                </a:cubicBezTo>
                <a:lnTo>
                  <a:pt x="34" y="22"/>
                </a:lnTo>
                <a:cubicBezTo>
                  <a:pt x="34" y="21"/>
                  <a:pt x="34" y="20"/>
                  <a:pt x="34" y="18"/>
                </a:cubicBezTo>
                <a:lnTo>
                  <a:pt x="34" y="12"/>
                </a:lnTo>
                <a:cubicBezTo>
                  <a:pt x="34" y="11"/>
                  <a:pt x="33" y="9"/>
                  <a:pt x="32" y="8"/>
                </a:cubicBezTo>
                <a:cubicBezTo>
                  <a:pt x="32" y="7"/>
                  <a:pt x="30" y="5"/>
                  <a:pt x="29" y="5"/>
                </a:cubicBezTo>
                <a:cubicBezTo>
                  <a:pt x="27" y="2"/>
                  <a:pt x="23" y="2"/>
                  <a:pt x="20" y="3"/>
                </a:cubicBezTo>
                <a:lnTo>
                  <a:pt x="19" y="2"/>
                </a:lnTo>
                <a:cubicBezTo>
                  <a:pt x="17" y="1"/>
                  <a:pt x="14" y="0"/>
                  <a:pt x="11" y="1"/>
                </a:cubicBezTo>
                <a:lnTo>
                  <a:pt x="7" y="3"/>
                </a:lnTo>
                <a:cubicBezTo>
                  <a:pt x="5" y="4"/>
                  <a:pt x="4" y="5"/>
                  <a:pt x="3" y="7"/>
                </a:cubicBezTo>
                <a:lnTo>
                  <a:pt x="1" y="12"/>
                </a:lnTo>
                <a:cubicBezTo>
                  <a:pt x="0" y="13"/>
                  <a:pt x="0" y="14"/>
                  <a:pt x="0" y="15"/>
                </a:cubicBezTo>
                <a:lnTo>
                  <a:pt x="0" y="21"/>
                </a:lnTo>
                <a:cubicBezTo>
                  <a:pt x="0" y="22"/>
                  <a:pt x="0" y="24"/>
                  <a:pt x="0" y="25"/>
                </a:cubicBezTo>
                <a:lnTo>
                  <a:pt x="2" y="28"/>
                </a:lnTo>
                <a:cubicBezTo>
                  <a:pt x="3" y="30"/>
                  <a:pt x="5" y="32"/>
                  <a:pt x="7" y="33"/>
                </a:cubicBezTo>
                <a:cubicBezTo>
                  <a:pt x="7" y="33"/>
                  <a:pt x="7" y="34"/>
                  <a:pt x="7" y="35"/>
                </a:cubicBezTo>
                <a:lnTo>
                  <a:pt x="7" y="3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2" name="Google Shape;4732;p90"/>
          <p:cNvSpPr/>
          <p:nvPr/>
        </p:nvSpPr>
        <p:spPr>
          <a:xfrm>
            <a:off x="7792498" y="1345799"/>
            <a:ext cx="102357" cy="84976"/>
          </a:xfrm>
          <a:custGeom>
            <a:rect b="b" l="l" r="r" t="t"/>
            <a:pathLst>
              <a:path extrusionOk="0" h="195" w="233">
                <a:moveTo>
                  <a:pt x="1" y="92"/>
                </a:moveTo>
                <a:cubicBezTo>
                  <a:pt x="0" y="93"/>
                  <a:pt x="0" y="95"/>
                  <a:pt x="0" y="96"/>
                </a:cubicBezTo>
                <a:cubicBezTo>
                  <a:pt x="0" y="97"/>
                  <a:pt x="0" y="99"/>
                  <a:pt x="0" y="99"/>
                </a:cubicBezTo>
                <a:lnTo>
                  <a:pt x="3" y="111"/>
                </a:lnTo>
                <a:cubicBezTo>
                  <a:pt x="3" y="112"/>
                  <a:pt x="3" y="113"/>
                  <a:pt x="4" y="114"/>
                </a:cubicBezTo>
                <a:lnTo>
                  <a:pt x="7" y="119"/>
                </a:lnTo>
                <a:cubicBezTo>
                  <a:pt x="8" y="120"/>
                  <a:pt x="9" y="122"/>
                  <a:pt x="11" y="122"/>
                </a:cubicBezTo>
                <a:lnTo>
                  <a:pt x="15" y="124"/>
                </a:lnTo>
                <a:cubicBezTo>
                  <a:pt x="17" y="125"/>
                  <a:pt x="20" y="125"/>
                  <a:pt x="22" y="124"/>
                </a:cubicBezTo>
                <a:lnTo>
                  <a:pt x="26" y="122"/>
                </a:lnTo>
                <a:cubicBezTo>
                  <a:pt x="27" y="121"/>
                  <a:pt x="28" y="120"/>
                  <a:pt x="29" y="118"/>
                </a:cubicBezTo>
                <a:lnTo>
                  <a:pt x="31" y="114"/>
                </a:lnTo>
                <a:cubicBezTo>
                  <a:pt x="33" y="114"/>
                  <a:pt x="34" y="114"/>
                  <a:pt x="36" y="114"/>
                </a:cubicBezTo>
                <a:lnTo>
                  <a:pt x="36" y="114"/>
                </a:lnTo>
                <a:cubicBezTo>
                  <a:pt x="37" y="114"/>
                  <a:pt x="38" y="114"/>
                  <a:pt x="39" y="114"/>
                </a:cubicBezTo>
                <a:lnTo>
                  <a:pt x="46" y="130"/>
                </a:lnTo>
                <a:lnTo>
                  <a:pt x="49" y="141"/>
                </a:lnTo>
                <a:cubicBezTo>
                  <a:pt x="50" y="144"/>
                  <a:pt x="53" y="146"/>
                  <a:pt x="56" y="147"/>
                </a:cubicBezTo>
                <a:cubicBezTo>
                  <a:pt x="60" y="147"/>
                  <a:pt x="63" y="145"/>
                  <a:pt x="64" y="142"/>
                </a:cubicBezTo>
                <a:lnTo>
                  <a:pt x="64" y="142"/>
                </a:lnTo>
                <a:cubicBezTo>
                  <a:pt x="65" y="143"/>
                  <a:pt x="67" y="144"/>
                  <a:pt x="69" y="144"/>
                </a:cubicBezTo>
                <a:lnTo>
                  <a:pt x="72" y="145"/>
                </a:lnTo>
                <a:cubicBezTo>
                  <a:pt x="73" y="145"/>
                  <a:pt x="74" y="145"/>
                  <a:pt x="75" y="144"/>
                </a:cubicBezTo>
                <a:lnTo>
                  <a:pt x="78" y="144"/>
                </a:lnTo>
                <a:cubicBezTo>
                  <a:pt x="79" y="143"/>
                  <a:pt x="80" y="143"/>
                  <a:pt x="81" y="142"/>
                </a:cubicBezTo>
                <a:lnTo>
                  <a:pt x="82" y="141"/>
                </a:lnTo>
                <a:lnTo>
                  <a:pt x="83" y="144"/>
                </a:lnTo>
                <a:lnTo>
                  <a:pt x="83" y="147"/>
                </a:lnTo>
                <a:cubicBezTo>
                  <a:pt x="82" y="150"/>
                  <a:pt x="84" y="154"/>
                  <a:pt x="87" y="155"/>
                </a:cubicBezTo>
                <a:lnTo>
                  <a:pt x="89" y="156"/>
                </a:lnTo>
                <a:cubicBezTo>
                  <a:pt x="93" y="158"/>
                  <a:pt x="97" y="157"/>
                  <a:pt x="99" y="154"/>
                </a:cubicBezTo>
                <a:lnTo>
                  <a:pt x="100" y="153"/>
                </a:lnTo>
                <a:cubicBezTo>
                  <a:pt x="100" y="154"/>
                  <a:pt x="101" y="155"/>
                  <a:pt x="101" y="156"/>
                </a:cubicBezTo>
                <a:cubicBezTo>
                  <a:pt x="103" y="157"/>
                  <a:pt x="104" y="159"/>
                  <a:pt x="107" y="159"/>
                </a:cubicBezTo>
                <a:lnTo>
                  <a:pt x="110" y="160"/>
                </a:lnTo>
                <a:lnTo>
                  <a:pt x="112" y="162"/>
                </a:lnTo>
                <a:cubicBezTo>
                  <a:pt x="114" y="163"/>
                  <a:pt x="115" y="164"/>
                  <a:pt x="117" y="164"/>
                </a:cubicBezTo>
                <a:lnTo>
                  <a:pt x="117" y="165"/>
                </a:lnTo>
                <a:cubicBezTo>
                  <a:pt x="115" y="168"/>
                  <a:pt x="115" y="173"/>
                  <a:pt x="118" y="175"/>
                </a:cubicBezTo>
                <a:lnTo>
                  <a:pt x="122" y="178"/>
                </a:lnTo>
                <a:cubicBezTo>
                  <a:pt x="124" y="180"/>
                  <a:pt x="127" y="180"/>
                  <a:pt x="129" y="180"/>
                </a:cubicBezTo>
                <a:lnTo>
                  <a:pt x="129" y="180"/>
                </a:lnTo>
                <a:cubicBezTo>
                  <a:pt x="130" y="182"/>
                  <a:pt x="131" y="184"/>
                  <a:pt x="133" y="186"/>
                </a:cubicBezTo>
                <a:cubicBezTo>
                  <a:pt x="136" y="187"/>
                  <a:pt x="140" y="187"/>
                  <a:pt x="142" y="185"/>
                </a:cubicBezTo>
                <a:lnTo>
                  <a:pt x="150" y="177"/>
                </a:lnTo>
                <a:lnTo>
                  <a:pt x="150" y="177"/>
                </a:lnTo>
                <a:lnTo>
                  <a:pt x="151" y="184"/>
                </a:lnTo>
                <a:cubicBezTo>
                  <a:pt x="151" y="187"/>
                  <a:pt x="153" y="190"/>
                  <a:pt x="155" y="191"/>
                </a:cubicBezTo>
                <a:lnTo>
                  <a:pt x="160" y="193"/>
                </a:lnTo>
                <a:cubicBezTo>
                  <a:pt x="161" y="193"/>
                  <a:pt x="162" y="194"/>
                  <a:pt x="163" y="194"/>
                </a:cubicBezTo>
                <a:cubicBezTo>
                  <a:pt x="165" y="194"/>
                  <a:pt x="168" y="193"/>
                  <a:pt x="169" y="191"/>
                </a:cubicBezTo>
                <a:lnTo>
                  <a:pt x="172" y="187"/>
                </a:lnTo>
                <a:cubicBezTo>
                  <a:pt x="173" y="186"/>
                  <a:pt x="174" y="184"/>
                  <a:pt x="174" y="183"/>
                </a:cubicBezTo>
                <a:lnTo>
                  <a:pt x="175" y="183"/>
                </a:lnTo>
                <a:lnTo>
                  <a:pt x="181" y="183"/>
                </a:lnTo>
                <a:cubicBezTo>
                  <a:pt x="182" y="183"/>
                  <a:pt x="184" y="183"/>
                  <a:pt x="185" y="182"/>
                </a:cubicBezTo>
                <a:lnTo>
                  <a:pt x="194" y="176"/>
                </a:lnTo>
                <a:cubicBezTo>
                  <a:pt x="196" y="175"/>
                  <a:pt x="198" y="173"/>
                  <a:pt x="198" y="171"/>
                </a:cubicBezTo>
                <a:cubicBezTo>
                  <a:pt x="199" y="172"/>
                  <a:pt x="201" y="173"/>
                  <a:pt x="202" y="173"/>
                </a:cubicBezTo>
                <a:lnTo>
                  <a:pt x="205" y="173"/>
                </a:lnTo>
                <a:cubicBezTo>
                  <a:pt x="207" y="174"/>
                  <a:pt x="209" y="173"/>
                  <a:pt x="211" y="172"/>
                </a:cubicBezTo>
                <a:lnTo>
                  <a:pt x="211" y="172"/>
                </a:lnTo>
                <a:cubicBezTo>
                  <a:pt x="214" y="173"/>
                  <a:pt x="218" y="173"/>
                  <a:pt x="220" y="172"/>
                </a:cubicBezTo>
                <a:cubicBezTo>
                  <a:pt x="222" y="172"/>
                  <a:pt x="224" y="170"/>
                  <a:pt x="225" y="169"/>
                </a:cubicBezTo>
                <a:lnTo>
                  <a:pt x="228" y="164"/>
                </a:lnTo>
                <a:cubicBezTo>
                  <a:pt x="229" y="163"/>
                  <a:pt x="229" y="162"/>
                  <a:pt x="229" y="161"/>
                </a:cubicBezTo>
                <a:lnTo>
                  <a:pt x="230" y="158"/>
                </a:lnTo>
                <a:cubicBezTo>
                  <a:pt x="230" y="157"/>
                  <a:pt x="230" y="156"/>
                  <a:pt x="230" y="156"/>
                </a:cubicBezTo>
                <a:cubicBezTo>
                  <a:pt x="231" y="154"/>
                  <a:pt x="232" y="152"/>
                  <a:pt x="231" y="150"/>
                </a:cubicBezTo>
                <a:cubicBezTo>
                  <a:pt x="231" y="148"/>
                  <a:pt x="230" y="147"/>
                  <a:pt x="229" y="146"/>
                </a:cubicBezTo>
                <a:cubicBezTo>
                  <a:pt x="229" y="145"/>
                  <a:pt x="229" y="144"/>
                  <a:pt x="229" y="144"/>
                </a:cubicBezTo>
                <a:cubicBezTo>
                  <a:pt x="228" y="142"/>
                  <a:pt x="226" y="141"/>
                  <a:pt x="223" y="140"/>
                </a:cubicBezTo>
                <a:cubicBezTo>
                  <a:pt x="222" y="138"/>
                  <a:pt x="218" y="137"/>
                  <a:pt x="216" y="136"/>
                </a:cubicBezTo>
                <a:cubicBezTo>
                  <a:pt x="215" y="135"/>
                  <a:pt x="213" y="133"/>
                  <a:pt x="212" y="132"/>
                </a:cubicBezTo>
                <a:cubicBezTo>
                  <a:pt x="209" y="131"/>
                  <a:pt x="207" y="130"/>
                  <a:pt x="204" y="131"/>
                </a:cubicBezTo>
                <a:lnTo>
                  <a:pt x="201" y="133"/>
                </a:lnTo>
                <a:cubicBezTo>
                  <a:pt x="200" y="133"/>
                  <a:pt x="199" y="134"/>
                  <a:pt x="198" y="135"/>
                </a:cubicBezTo>
                <a:lnTo>
                  <a:pt x="198" y="135"/>
                </a:lnTo>
                <a:cubicBezTo>
                  <a:pt x="196" y="134"/>
                  <a:pt x="194" y="133"/>
                  <a:pt x="192" y="134"/>
                </a:cubicBezTo>
                <a:lnTo>
                  <a:pt x="189" y="134"/>
                </a:lnTo>
                <a:cubicBezTo>
                  <a:pt x="188" y="135"/>
                  <a:pt x="187" y="135"/>
                  <a:pt x="186" y="136"/>
                </a:cubicBezTo>
                <a:lnTo>
                  <a:pt x="181" y="140"/>
                </a:lnTo>
                <a:cubicBezTo>
                  <a:pt x="180" y="140"/>
                  <a:pt x="180" y="141"/>
                  <a:pt x="179" y="141"/>
                </a:cubicBezTo>
                <a:lnTo>
                  <a:pt x="173" y="152"/>
                </a:lnTo>
                <a:lnTo>
                  <a:pt x="171" y="152"/>
                </a:lnTo>
                <a:cubicBezTo>
                  <a:pt x="168" y="151"/>
                  <a:pt x="165" y="152"/>
                  <a:pt x="163" y="154"/>
                </a:cubicBezTo>
                <a:lnTo>
                  <a:pt x="156" y="163"/>
                </a:lnTo>
                <a:lnTo>
                  <a:pt x="155" y="164"/>
                </a:lnTo>
                <a:lnTo>
                  <a:pt x="152" y="151"/>
                </a:lnTo>
                <a:cubicBezTo>
                  <a:pt x="155" y="153"/>
                  <a:pt x="159" y="152"/>
                  <a:pt x="161" y="149"/>
                </a:cubicBezTo>
                <a:lnTo>
                  <a:pt x="163" y="147"/>
                </a:lnTo>
                <a:cubicBezTo>
                  <a:pt x="165" y="145"/>
                  <a:pt x="166" y="142"/>
                  <a:pt x="165" y="140"/>
                </a:cubicBezTo>
                <a:lnTo>
                  <a:pt x="164" y="135"/>
                </a:lnTo>
                <a:lnTo>
                  <a:pt x="169" y="123"/>
                </a:lnTo>
                <a:cubicBezTo>
                  <a:pt x="169" y="121"/>
                  <a:pt x="169" y="118"/>
                  <a:pt x="168" y="117"/>
                </a:cubicBezTo>
                <a:lnTo>
                  <a:pt x="164" y="108"/>
                </a:lnTo>
                <a:cubicBezTo>
                  <a:pt x="163" y="106"/>
                  <a:pt x="162" y="105"/>
                  <a:pt x="159" y="104"/>
                </a:cubicBezTo>
                <a:lnTo>
                  <a:pt x="155" y="103"/>
                </a:lnTo>
                <a:cubicBezTo>
                  <a:pt x="154" y="103"/>
                  <a:pt x="153" y="103"/>
                  <a:pt x="151" y="103"/>
                </a:cubicBezTo>
                <a:cubicBezTo>
                  <a:pt x="150" y="102"/>
                  <a:pt x="148" y="101"/>
                  <a:pt x="146" y="101"/>
                </a:cubicBezTo>
                <a:lnTo>
                  <a:pt x="146" y="101"/>
                </a:lnTo>
                <a:lnTo>
                  <a:pt x="147" y="97"/>
                </a:lnTo>
                <a:cubicBezTo>
                  <a:pt x="148" y="96"/>
                  <a:pt x="149" y="96"/>
                  <a:pt x="150" y="96"/>
                </a:cubicBezTo>
                <a:lnTo>
                  <a:pt x="152" y="95"/>
                </a:lnTo>
                <a:cubicBezTo>
                  <a:pt x="154" y="94"/>
                  <a:pt x="155" y="92"/>
                  <a:pt x="156" y="89"/>
                </a:cubicBezTo>
                <a:cubicBezTo>
                  <a:pt x="156" y="87"/>
                  <a:pt x="156" y="85"/>
                  <a:pt x="154" y="83"/>
                </a:cubicBezTo>
                <a:lnTo>
                  <a:pt x="154" y="83"/>
                </a:lnTo>
                <a:cubicBezTo>
                  <a:pt x="155" y="82"/>
                  <a:pt x="156" y="80"/>
                  <a:pt x="157" y="79"/>
                </a:cubicBezTo>
                <a:lnTo>
                  <a:pt x="164" y="62"/>
                </a:lnTo>
                <a:cubicBezTo>
                  <a:pt x="166" y="60"/>
                  <a:pt x="166" y="57"/>
                  <a:pt x="164" y="55"/>
                </a:cubicBezTo>
                <a:cubicBezTo>
                  <a:pt x="163" y="52"/>
                  <a:pt x="161" y="51"/>
                  <a:pt x="158" y="50"/>
                </a:cubicBezTo>
                <a:lnTo>
                  <a:pt x="152" y="49"/>
                </a:lnTo>
                <a:lnTo>
                  <a:pt x="148" y="47"/>
                </a:lnTo>
                <a:lnTo>
                  <a:pt x="148" y="47"/>
                </a:lnTo>
                <a:cubicBezTo>
                  <a:pt x="149" y="45"/>
                  <a:pt x="148" y="42"/>
                  <a:pt x="147" y="41"/>
                </a:cubicBezTo>
                <a:lnTo>
                  <a:pt x="144" y="36"/>
                </a:lnTo>
                <a:cubicBezTo>
                  <a:pt x="144" y="35"/>
                  <a:pt x="142" y="34"/>
                  <a:pt x="141" y="33"/>
                </a:cubicBezTo>
                <a:lnTo>
                  <a:pt x="133" y="30"/>
                </a:lnTo>
                <a:lnTo>
                  <a:pt x="129" y="24"/>
                </a:lnTo>
                <a:lnTo>
                  <a:pt x="127" y="22"/>
                </a:lnTo>
                <a:cubicBezTo>
                  <a:pt x="124" y="20"/>
                  <a:pt x="120" y="20"/>
                  <a:pt x="117" y="21"/>
                </a:cubicBezTo>
                <a:lnTo>
                  <a:pt x="114" y="19"/>
                </a:lnTo>
                <a:cubicBezTo>
                  <a:pt x="114" y="19"/>
                  <a:pt x="113" y="19"/>
                  <a:pt x="112" y="19"/>
                </a:cubicBezTo>
                <a:lnTo>
                  <a:pt x="109" y="18"/>
                </a:lnTo>
                <a:cubicBezTo>
                  <a:pt x="107" y="17"/>
                  <a:pt x="105" y="18"/>
                  <a:pt x="103" y="19"/>
                </a:cubicBezTo>
                <a:lnTo>
                  <a:pt x="100" y="18"/>
                </a:lnTo>
                <a:cubicBezTo>
                  <a:pt x="99" y="18"/>
                  <a:pt x="97" y="18"/>
                  <a:pt x="95" y="18"/>
                </a:cubicBezTo>
                <a:lnTo>
                  <a:pt x="95" y="18"/>
                </a:lnTo>
                <a:lnTo>
                  <a:pt x="92" y="7"/>
                </a:lnTo>
                <a:cubicBezTo>
                  <a:pt x="92" y="5"/>
                  <a:pt x="90" y="3"/>
                  <a:pt x="87" y="2"/>
                </a:cubicBezTo>
                <a:lnTo>
                  <a:pt x="82" y="1"/>
                </a:lnTo>
                <a:cubicBezTo>
                  <a:pt x="81" y="0"/>
                  <a:pt x="81" y="0"/>
                  <a:pt x="80" y="0"/>
                </a:cubicBezTo>
                <a:lnTo>
                  <a:pt x="76" y="0"/>
                </a:lnTo>
                <a:cubicBezTo>
                  <a:pt x="74" y="0"/>
                  <a:pt x="73" y="1"/>
                  <a:pt x="72" y="1"/>
                </a:cubicBezTo>
                <a:lnTo>
                  <a:pt x="68" y="3"/>
                </a:lnTo>
                <a:cubicBezTo>
                  <a:pt x="67" y="3"/>
                  <a:pt x="66" y="4"/>
                  <a:pt x="65" y="5"/>
                </a:cubicBezTo>
                <a:lnTo>
                  <a:pt x="61" y="10"/>
                </a:lnTo>
                <a:cubicBezTo>
                  <a:pt x="61" y="10"/>
                  <a:pt x="60" y="11"/>
                  <a:pt x="60" y="12"/>
                </a:cubicBezTo>
                <a:lnTo>
                  <a:pt x="57" y="19"/>
                </a:lnTo>
                <a:lnTo>
                  <a:pt x="55" y="22"/>
                </a:lnTo>
                <a:cubicBezTo>
                  <a:pt x="52" y="24"/>
                  <a:pt x="51" y="27"/>
                  <a:pt x="52" y="30"/>
                </a:cubicBezTo>
                <a:cubicBezTo>
                  <a:pt x="53" y="34"/>
                  <a:pt x="56" y="36"/>
                  <a:pt x="59" y="36"/>
                </a:cubicBezTo>
                <a:lnTo>
                  <a:pt x="61" y="36"/>
                </a:lnTo>
                <a:lnTo>
                  <a:pt x="64" y="41"/>
                </a:lnTo>
                <a:cubicBezTo>
                  <a:pt x="62" y="41"/>
                  <a:pt x="61" y="41"/>
                  <a:pt x="60" y="41"/>
                </a:cubicBezTo>
                <a:lnTo>
                  <a:pt x="56" y="40"/>
                </a:lnTo>
                <a:cubicBezTo>
                  <a:pt x="54" y="39"/>
                  <a:pt x="50" y="40"/>
                  <a:pt x="48" y="42"/>
                </a:cubicBezTo>
                <a:cubicBezTo>
                  <a:pt x="46" y="44"/>
                  <a:pt x="45" y="47"/>
                  <a:pt x="46" y="50"/>
                </a:cubicBezTo>
                <a:lnTo>
                  <a:pt x="47" y="53"/>
                </a:lnTo>
                <a:lnTo>
                  <a:pt x="46" y="53"/>
                </a:lnTo>
                <a:cubicBezTo>
                  <a:pt x="45" y="53"/>
                  <a:pt x="44" y="54"/>
                  <a:pt x="43" y="54"/>
                </a:cubicBezTo>
                <a:lnTo>
                  <a:pt x="41" y="56"/>
                </a:lnTo>
                <a:lnTo>
                  <a:pt x="41" y="56"/>
                </a:lnTo>
                <a:lnTo>
                  <a:pt x="38" y="55"/>
                </a:lnTo>
                <a:lnTo>
                  <a:pt x="34" y="55"/>
                </a:lnTo>
                <a:cubicBezTo>
                  <a:pt x="31" y="55"/>
                  <a:pt x="29" y="57"/>
                  <a:pt x="28" y="59"/>
                </a:cubicBezTo>
                <a:lnTo>
                  <a:pt x="27" y="58"/>
                </a:lnTo>
                <a:cubicBezTo>
                  <a:pt x="26" y="58"/>
                  <a:pt x="25" y="57"/>
                  <a:pt x="24" y="57"/>
                </a:cubicBezTo>
                <a:lnTo>
                  <a:pt x="21" y="57"/>
                </a:lnTo>
                <a:cubicBezTo>
                  <a:pt x="18" y="57"/>
                  <a:pt x="16" y="58"/>
                  <a:pt x="15" y="60"/>
                </a:cubicBezTo>
                <a:lnTo>
                  <a:pt x="13" y="62"/>
                </a:lnTo>
                <a:cubicBezTo>
                  <a:pt x="12" y="62"/>
                  <a:pt x="12" y="63"/>
                  <a:pt x="12" y="63"/>
                </a:cubicBezTo>
                <a:lnTo>
                  <a:pt x="5" y="73"/>
                </a:lnTo>
                <a:cubicBezTo>
                  <a:pt x="5" y="74"/>
                  <a:pt x="5" y="75"/>
                  <a:pt x="4" y="76"/>
                </a:cubicBezTo>
                <a:lnTo>
                  <a:pt x="4" y="81"/>
                </a:lnTo>
                <a:lnTo>
                  <a:pt x="4" y="87"/>
                </a:lnTo>
                <a:lnTo>
                  <a:pt x="3" y="88"/>
                </a:lnTo>
                <a:cubicBezTo>
                  <a:pt x="3" y="89"/>
                  <a:pt x="1" y="91"/>
                  <a:pt x="1" y="9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3" name="Google Shape;4733;p90"/>
          <p:cNvSpPr/>
          <p:nvPr/>
        </p:nvSpPr>
        <p:spPr>
          <a:xfrm>
            <a:off x="7960519" y="1380562"/>
            <a:ext cx="57938" cy="27038"/>
          </a:xfrm>
          <a:custGeom>
            <a:rect b="b" l="l" r="r" t="t"/>
            <a:pathLst>
              <a:path extrusionOk="0" h="61" w="133">
                <a:moveTo>
                  <a:pt x="22" y="17"/>
                </a:moveTo>
                <a:lnTo>
                  <a:pt x="13" y="21"/>
                </a:lnTo>
                <a:cubicBezTo>
                  <a:pt x="12" y="22"/>
                  <a:pt x="11" y="23"/>
                  <a:pt x="11" y="24"/>
                </a:cubicBezTo>
                <a:lnTo>
                  <a:pt x="4" y="33"/>
                </a:lnTo>
                <a:cubicBezTo>
                  <a:pt x="3" y="35"/>
                  <a:pt x="2" y="37"/>
                  <a:pt x="3" y="39"/>
                </a:cubicBezTo>
                <a:cubicBezTo>
                  <a:pt x="1" y="41"/>
                  <a:pt x="0" y="43"/>
                  <a:pt x="0" y="45"/>
                </a:cubicBezTo>
                <a:cubicBezTo>
                  <a:pt x="0" y="48"/>
                  <a:pt x="1" y="50"/>
                  <a:pt x="3" y="52"/>
                </a:cubicBezTo>
                <a:lnTo>
                  <a:pt x="8" y="58"/>
                </a:lnTo>
                <a:cubicBezTo>
                  <a:pt x="10" y="60"/>
                  <a:pt x="14" y="60"/>
                  <a:pt x="16" y="60"/>
                </a:cubicBezTo>
                <a:lnTo>
                  <a:pt x="17" y="60"/>
                </a:lnTo>
                <a:cubicBezTo>
                  <a:pt x="18" y="60"/>
                  <a:pt x="20" y="60"/>
                  <a:pt x="21" y="59"/>
                </a:cubicBezTo>
                <a:lnTo>
                  <a:pt x="25" y="57"/>
                </a:lnTo>
                <a:lnTo>
                  <a:pt x="30" y="58"/>
                </a:lnTo>
                <a:lnTo>
                  <a:pt x="33" y="59"/>
                </a:lnTo>
                <a:cubicBezTo>
                  <a:pt x="35" y="59"/>
                  <a:pt x="37" y="58"/>
                  <a:pt x="39" y="57"/>
                </a:cubicBezTo>
                <a:lnTo>
                  <a:pt x="41" y="55"/>
                </a:lnTo>
                <a:cubicBezTo>
                  <a:pt x="42" y="54"/>
                  <a:pt x="43" y="53"/>
                  <a:pt x="43" y="52"/>
                </a:cubicBezTo>
                <a:lnTo>
                  <a:pt x="45" y="49"/>
                </a:lnTo>
                <a:lnTo>
                  <a:pt x="45" y="50"/>
                </a:lnTo>
                <a:lnTo>
                  <a:pt x="50" y="53"/>
                </a:lnTo>
                <a:cubicBezTo>
                  <a:pt x="52" y="54"/>
                  <a:pt x="54" y="54"/>
                  <a:pt x="55" y="54"/>
                </a:cubicBezTo>
                <a:lnTo>
                  <a:pt x="62" y="54"/>
                </a:lnTo>
                <a:cubicBezTo>
                  <a:pt x="63" y="53"/>
                  <a:pt x="64" y="53"/>
                  <a:pt x="65" y="53"/>
                </a:cubicBezTo>
                <a:lnTo>
                  <a:pt x="71" y="50"/>
                </a:lnTo>
                <a:cubicBezTo>
                  <a:pt x="71" y="49"/>
                  <a:pt x="72" y="49"/>
                  <a:pt x="73" y="48"/>
                </a:cubicBezTo>
                <a:lnTo>
                  <a:pt x="77" y="43"/>
                </a:lnTo>
                <a:cubicBezTo>
                  <a:pt x="78" y="42"/>
                  <a:pt x="78" y="41"/>
                  <a:pt x="79" y="40"/>
                </a:cubicBezTo>
                <a:lnTo>
                  <a:pt x="81" y="38"/>
                </a:lnTo>
                <a:lnTo>
                  <a:pt x="81" y="38"/>
                </a:lnTo>
                <a:lnTo>
                  <a:pt x="84" y="38"/>
                </a:lnTo>
                <a:lnTo>
                  <a:pt x="84" y="38"/>
                </a:lnTo>
                <a:cubicBezTo>
                  <a:pt x="87" y="38"/>
                  <a:pt x="90" y="35"/>
                  <a:pt x="91" y="32"/>
                </a:cubicBezTo>
                <a:lnTo>
                  <a:pt x="92" y="33"/>
                </a:lnTo>
                <a:cubicBezTo>
                  <a:pt x="91" y="34"/>
                  <a:pt x="90" y="35"/>
                  <a:pt x="89" y="36"/>
                </a:cubicBezTo>
                <a:lnTo>
                  <a:pt x="88" y="39"/>
                </a:lnTo>
                <a:cubicBezTo>
                  <a:pt x="87" y="41"/>
                  <a:pt x="88" y="44"/>
                  <a:pt x="89" y="46"/>
                </a:cubicBezTo>
                <a:lnTo>
                  <a:pt x="91" y="49"/>
                </a:lnTo>
                <a:lnTo>
                  <a:pt x="92" y="51"/>
                </a:lnTo>
                <a:cubicBezTo>
                  <a:pt x="93" y="53"/>
                  <a:pt x="95" y="54"/>
                  <a:pt x="97" y="54"/>
                </a:cubicBezTo>
                <a:lnTo>
                  <a:pt x="103" y="55"/>
                </a:lnTo>
                <a:lnTo>
                  <a:pt x="104" y="55"/>
                </a:lnTo>
                <a:lnTo>
                  <a:pt x="108" y="55"/>
                </a:lnTo>
                <a:cubicBezTo>
                  <a:pt x="108" y="55"/>
                  <a:pt x="109" y="54"/>
                  <a:pt x="110" y="54"/>
                </a:cubicBezTo>
                <a:lnTo>
                  <a:pt x="113" y="53"/>
                </a:lnTo>
                <a:cubicBezTo>
                  <a:pt x="116" y="52"/>
                  <a:pt x="118" y="50"/>
                  <a:pt x="118" y="48"/>
                </a:cubicBezTo>
                <a:lnTo>
                  <a:pt x="119" y="45"/>
                </a:lnTo>
                <a:cubicBezTo>
                  <a:pt x="120" y="43"/>
                  <a:pt x="120" y="41"/>
                  <a:pt x="119" y="39"/>
                </a:cubicBezTo>
                <a:lnTo>
                  <a:pt x="123" y="34"/>
                </a:lnTo>
                <a:cubicBezTo>
                  <a:pt x="125" y="31"/>
                  <a:pt x="125" y="27"/>
                  <a:pt x="123" y="25"/>
                </a:cubicBezTo>
                <a:lnTo>
                  <a:pt x="129" y="19"/>
                </a:lnTo>
                <a:cubicBezTo>
                  <a:pt x="131" y="17"/>
                  <a:pt x="132" y="13"/>
                  <a:pt x="131" y="10"/>
                </a:cubicBezTo>
                <a:lnTo>
                  <a:pt x="128" y="4"/>
                </a:lnTo>
                <a:cubicBezTo>
                  <a:pt x="127" y="2"/>
                  <a:pt x="124" y="0"/>
                  <a:pt x="121" y="0"/>
                </a:cubicBezTo>
                <a:lnTo>
                  <a:pt x="118" y="0"/>
                </a:lnTo>
                <a:cubicBezTo>
                  <a:pt x="116" y="0"/>
                  <a:pt x="114" y="0"/>
                  <a:pt x="113" y="1"/>
                </a:cubicBezTo>
                <a:lnTo>
                  <a:pt x="104" y="9"/>
                </a:lnTo>
                <a:lnTo>
                  <a:pt x="95" y="13"/>
                </a:lnTo>
                <a:lnTo>
                  <a:pt x="94" y="14"/>
                </a:lnTo>
                <a:cubicBezTo>
                  <a:pt x="93" y="13"/>
                  <a:pt x="93" y="13"/>
                  <a:pt x="92" y="12"/>
                </a:cubicBezTo>
                <a:lnTo>
                  <a:pt x="86" y="7"/>
                </a:lnTo>
                <a:cubicBezTo>
                  <a:pt x="84" y="6"/>
                  <a:pt x="82" y="5"/>
                  <a:pt x="81" y="5"/>
                </a:cubicBezTo>
                <a:lnTo>
                  <a:pt x="68" y="6"/>
                </a:lnTo>
                <a:lnTo>
                  <a:pt x="57" y="8"/>
                </a:lnTo>
                <a:cubicBezTo>
                  <a:pt x="56" y="8"/>
                  <a:pt x="55" y="9"/>
                  <a:pt x="55" y="9"/>
                </a:cubicBezTo>
                <a:lnTo>
                  <a:pt x="51" y="12"/>
                </a:lnTo>
                <a:cubicBezTo>
                  <a:pt x="50" y="13"/>
                  <a:pt x="49" y="13"/>
                  <a:pt x="48" y="14"/>
                </a:cubicBezTo>
                <a:lnTo>
                  <a:pt x="45" y="19"/>
                </a:lnTo>
                <a:cubicBezTo>
                  <a:pt x="45" y="20"/>
                  <a:pt x="45" y="21"/>
                  <a:pt x="44" y="22"/>
                </a:cubicBezTo>
                <a:lnTo>
                  <a:pt x="38" y="18"/>
                </a:lnTo>
                <a:cubicBezTo>
                  <a:pt x="37" y="17"/>
                  <a:pt x="36" y="16"/>
                  <a:pt x="34" y="16"/>
                </a:cubicBezTo>
                <a:lnTo>
                  <a:pt x="26" y="16"/>
                </a:lnTo>
                <a:cubicBezTo>
                  <a:pt x="24" y="16"/>
                  <a:pt x="23" y="16"/>
                  <a:pt x="22" y="1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4" name="Google Shape;4734;p90"/>
          <p:cNvSpPr/>
          <p:nvPr/>
        </p:nvSpPr>
        <p:spPr>
          <a:xfrm>
            <a:off x="7908375" y="1423050"/>
            <a:ext cx="19313" cy="17382"/>
          </a:xfrm>
          <a:custGeom>
            <a:rect b="b" l="l" r="r" t="t"/>
            <a:pathLst>
              <a:path extrusionOk="0" h="38" w="44">
                <a:moveTo>
                  <a:pt x="38" y="4"/>
                </a:moveTo>
                <a:cubicBezTo>
                  <a:pt x="37" y="3"/>
                  <a:pt x="35" y="2"/>
                  <a:pt x="34" y="2"/>
                </a:cubicBezTo>
                <a:lnTo>
                  <a:pt x="33" y="3"/>
                </a:lnTo>
                <a:lnTo>
                  <a:pt x="25" y="0"/>
                </a:lnTo>
                <a:cubicBezTo>
                  <a:pt x="23" y="0"/>
                  <a:pt x="20" y="0"/>
                  <a:pt x="19" y="1"/>
                </a:cubicBezTo>
                <a:lnTo>
                  <a:pt x="16" y="3"/>
                </a:lnTo>
                <a:cubicBezTo>
                  <a:pt x="15" y="4"/>
                  <a:pt x="14" y="5"/>
                  <a:pt x="13" y="6"/>
                </a:cubicBezTo>
                <a:lnTo>
                  <a:pt x="12" y="7"/>
                </a:lnTo>
                <a:cubicBezTo>
                  <a:pt x="11" y="7"/>
                  <a:pt x="10" y="7"/>
                  <a:pt x="10" y="8"/>
                </a:cubicBezTo>
                <a:lnTo>
                  <a:pt x="7" y="9"/>
                </a:lnTo>
                <a:cubicBezTo>
                  <a:pt x="5" y="10"/>
                  <a:pt x="4" y="11"/>
                  <a:pt x="3" y="13"/>
                </a:cubicBezTo>
                <a:lnTo>
                  <a:pt x="1" y="16"/>
                </a:lnTo>
                <a:cubicBezTo>
                  <a:pt x="0" y="18"/>
                  <a:pt x="0" y="20"/>
                  <a:pt x="1" y="22"/>
                </a:cubicBezTo>
                <a:lnTo>
                  <a:pt x="2" y="26"/>
                </a:lnTo>
                <a:cubicBezTo>
                  <a:pt x="2" y="27"/>
                  <a:pt x="3" y="28"/>
                  <a:pt x="4" y="29"/>
                </a:cubicBezTo>
                <a:lnTo>
                  <a:pt x="8" y="33"/>
                </a:lnTo>
                <a:cubicBezTo>
                  <a:pt x="9" y="34"/>
                  <a:pt x="10" y="34"/>
                  <a:pt x="11" y="35"/>
                </a:cubicBezTo>
                <a:lnTo>
                  <a:pt x="15" y="36"/>
                </a:lnTo>
                <a:cubicBezTo>
                  <a:pt x="16" y="37"/>
                  <a:pt x="17" y="37"/>
                  <a:pt x="18" y="37"/>
                </a:cubicBezTo>
                <a:cubicBezTo>
                  <a:pt x="21" y="37"/>
                  <a:pt x="23" y="36"/>
                  <a:pt x="24" y="34"/>
                </a:cubicBezTo>
                <a:lnTo>
                  <a:pt x="26" y="32"/>
                </a:lnTo>
                <a:cubicBezTo>
                  <a:pt x="27" y="31"/>
                  <a:pt x="27" y="30"/>
                  <a:pt x="28" y="29"/>
                </a:cubicBezTo>
                <a:lnTo>
                  <a:pt x="28" y="29"/>
                </a:lnTo>
                <a:cubicBezTo>
                  <a:pt x="32" y="31"/>
                  <a:pt x="36" y="30"/>
                  <a:pt x="38" y="27"/>
                </a:cubicBezTo>
                <a:lnTo>
                  <a:pt x="40" y="25"/>
                </a:lnTo>
                <a:cubicBezTo>
                  <a:pt x="42" y="23"/>
                  <a:pt x="42" y="20"/>
                  <a:pt x="41" y="17"/>
                </a:cubicBezTo>
                <a:lnTo>
                  <a:pt x="41" y="17"/>
                </a:lnTo>
                <a:cubicBezTo>
                  <a:pt x="42" y="15"/>
                  <a:pt x="43" y="13"/>
                  <a:pt x="43" y="11"/>
                </a:cubicBezTo>
                <a:cubicBezTo>
                  <a:pt x="43" y="8"/>
                  <a:pt x="40" y="5"/>
                  <a:pt x="38" y="4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5" name="Google Shape;4735;p90"/>
          <p:cNvSpPr/>
          <p:nvPr/>
        </p:nvSpPr>
        <p:spPr>
          <a:xfrm>
            <a:off x="7890993" y="1376699"/>
            <a:ext cx="11588" cy="13520"/>
          </a:xfrm>
          <a:custGeom>
            <a:rect b="b" l="l" r="r" t="t"/>
            <a:pathLst>
              <a:path extrusionOk="0" h="31" w="28">
                <a:moveTo>
                  <a:pt x="6" y="2"/>
                </a:moveTo>
                <a:cubicBezTo>
                  <a:pt x="4" y="3"/>
                  <a:pt x="2" y="5"/>
                  <a:pt x="1" y="8"/>
                </a:cubicBezTo>
                <a:lnTo>
                  <a:pt x="0" y="12"/>
                </a:lnTo>
                <a:cubicBezTo>
                  <a:pt x="0" y="13"/>
                  <a:pt x="0" y="13"/>
                  <a:pt x="0" y="14"/>
                </a:cubicBezTo>
                <a:lnTo>
                  <a:pt x="0" y="19"/>
                </a:lnTo>
                <a:cubicBezTo>
                  <a:pt x="0" y="20"/>
                  <a:pt x="0" y="21"/>
                  <a:pt x="1" y="22"/>
                </a:cubicBezTo>
                <a:lnTo>
                  <a:pt x="2" y="25"/>
                </a:lnTo>
                <a:cubicBezTo>
                  <a:pt x="3" y="26"/>
                  <a:pt x="4" y="27"/>
                  <a:pt x="5" y="28"/>
                </a:cubicBezTo>
                <a:lnTo>
                  <a:pt x="8" y="29"/>
                </a:lnTo>
                <a:cubicBezTo>
                  <a:pt x="10" y="30"/>
                  <a:pt x="11" y="30"/>
                  <a:pt x="12" y="30"/>
                </a:cubicBezTo>
                <a:cubicBezTo>
                  <a:pt x="14" y="30"/>
                  <a:pt x="15" y="30"/>
                  <a:pt x="16" y="30"/>
                </a:cubicBezTo>
                <a:lnTo>
                  <a:pt x="20" y="28"/>
                </a:lnTo>
                <a:cubicBezTo>
                  <a:pt x="22" y="27"/>
                  <a:pt x="23" y="25"/>
                  <a:pt x="24" y="24"/>
                </a:cubicBezTo>
                <a:lnTo>
                  <a:pt x="25" y="20"/>
                </a:lnTo>
                <a:cubicBezTo>
                  <a:pt x="27" y="18"/>
                  <a:pt x="26" y="15"/>
                  <a:pt x="25" y="13"/>
                </a:cubicBezTo>
                <a:lnTo>
                  <a:pt x="23" y="9"/>
                </a:lnTo>
                <a:cubicBezTo>
                  <a:pt x="23" y="9"/>
                  <a:pt x="22" y="8"/>
                  <a:pt x="22" y="7"/>
                </a:cubicBezTo>
                <a:lnTo>
                  <a:pt x="18" y="3"/>
                </a:lnTo>
                <a:cubicBezTo>
                  <a:pt x="15" y="1"/>
                  <a:pt x="12" y="0"/>
                  <a:pt x="9" y="1"/>
                </a:cubicBezTo>
                <a:lnTo>
                  <a:pt x="6" y="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6" name="Google Shape;4736;p90"/>
          <p:cNvSpPr/>
          <p:nvPr/>
        </p:nvSpPr>
        <p:spPr>
          <a:xfrm>
            <a:off x="7943138" y="1380562"/>
            <a:ext cx="23175" cy="15450"/>
          </a:xfrm>
          <a:custGeom>
            <a:rect b="b" l="l" r="r" t="t"/>
            <a:pathLst>
              <a:path extrusionOk="0" h="36" w="52">
                <a:moveTo>
                  <a:pt x="2" y="12"/>
                </a:moveTo>
                <a:cubicBezTo>
                  <a:pt x="0" y="15"/>
                  <a:pt x="0" y="18"/>
                  <a:pt x="2" y="20"/>
                </a:cubicBezTo>
                <a:cubicBezTo>
                  <a:pt x="3" y="23"/>
                  <a:pt x="6" y="24"/>
                  <a:pt x="9" y="24"/>
                </a:cubicBezTo>
                <a:lnTo>
                  <a:pt x="10" y="25"/>
                </a:lnTo>
                <a:cubicBezTo>
                  <a:pt x="11" y="26"/>
                  <a:pt x="12" y="27"/>
                  <a:pt x="13" y="28"/>
                </a:cubicBezTo>
                <a:lnTo>
                  <a:pt x="16" y="29"/>
                </a:lnTo>
                <a:cubicBezTo>
                  <a:pt x="17" y="29"/>
                  <a:pt x="18" y="29"/>
                  <a:pt x="18" y="30"/>
                </a:cubicBezTo>
                <a:lnTo>
                  <a:pt x="23" y="30"/>
                </a:lnTo>
                <a:lnTo>
                  <a:pt x="23" y="31"/>
                </a:lnTo>
                <a:cubicBezTo>
                  <a:pt x="24" y="33"/>
                  <a:pt x="27" y="35"/>
                  <a:pt x="30" y="35"/>
                </a:cubicBezTo>
                <a:lnTo>
                  <a:pt x="31" y="35"/>
                </a:lnTo>
                <a:cubicBezTo>
                  <a:pt x="35" y="35"/>
                  <a:pt x="38" y="32"/>
                  <a:pt x="39" y="29"/>
                </a:cubicBezTo>
                <a:lnTo>
                  <a:pt x="40" y="27"/>
                </a:lnTo>
                <a:lnTo>
                  <a:pt x="43" y="27"/>
                </a:lnTo>
                <a:cubicBezTo>
                  <a:pt x="45" y="27"/>
                  <a:pt x="47" y="26"/>
                  <a:pt x="49" y="25"/>
                </a:cubicBezTo>
                <a:cubicBezTo>
                  <a:pt x="50" y="23"/>
                  <a:pt x="51" y="21"/>
                  <a:pt x="51" y="19"/>
                </a:cubicBezTo>
                <a:lnTo>
                  <a:pt x="51" y="16"/>
                </a:lnTo>
                <a:cubicBezTo>
                  <a:pt x="51" y="12"/>
                  <a:pt x="48" y="8"/>
                  <a:pt x="43" y="8"/>
                </a:cubicBezTo>
                <a:lnTo>
                  <a:pt x="34" y="8"/>
                </a:lnTo>
                <a:lnTo>
                  <a:pt x="32" y="4"/>
                </a:lnTo>
                <a:cubicBezTo>
                  <a:pt x="30" y="1"/>
                  <a:pt x="28" y="0"/>
                  <a:pt x="24" y="0"/>
                </a:cubicBezTo>
                <a:lnTo>
                  <a:pt x="15" y="1"/>
                </a:lnTo>
                <a:cubicBezTo>
                  <a:pt x="14" y="1"/>
                  <a:pt x="13" y="1"/>
                  <a:pt x="12" y="2"/>
                </a:cubicBezTo>
                <a:lnTo>
                  <a:pt x="8" y="4"/>
                </a:lnTo>
                <a:cubicBezTo>
                  <a:pt x="6" y="5"/>
                  <a:pt x="5" y="6"/>
                  <a:pt x="4" y="7"/>
                </a:cubicBezTo>
                <a:lnTo>
                  <a:pt x="2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7" name="Google Shape;4737;p90"/>
          <p:cNvSpPr/>
          <p:nvPr/>
        </p:nvSpPr>
        <p:spPr>
          <a:xfrm>
            <a:off x="7889062" y="1390219"/>
            <a:ext cx="11588" cy="15450"/>
          </a:xfrm>
          <a:custGeom>
            <a:rect b="b" l="l" r="r" t="t"/>
            <a:pathLst>
              <a:path extrusionOk="0" h="34" w="28">
                <a:moveTo>
                  <a:pt x="2" y="6"/>
                </a:moveTo>
                <a:cubicBezTo>
                  <a:pt x="1" y="8"/>
                  <a:pt x="0" y="10"/>
                  <a:pt x="0" y="12"/>
                </a:cubicBezTo>
                <a:lnTo>
                  <a:pt x="1" y="17"/>
                </a:lnTo>
                <a:cubicBezTo>
                  <a:pt x="1" y="18"/>
                  <a:pt x="1" y="19"/>
                  <a:pt x="2" y="20"/>
                </a:cubicBezTo>
                <a:lnTo>
                  <a:pt x="5" y="26"/>
                </a:lnTo>
                <a:cubicBezTo>
                  <a:pt x="6" y="27"/>
                  <a:pt x="6" y="28"/>
                  <a:pt x="7" y="28"/>
                </a:cubicBezTo>
                <a:lnTo>
                  <a:pt x="10" y="31"/>
                </a:lnTo>
                <a:cubicBezTo>
                  <a:pt x="12" y="32"/>
                  <a:pt x="13" y="33"/>
                  <a:pt x="15" y="33"/>
                </a:cubicBezTo>
                <a:cubicBezTo>
                  <a:pt x="16" y="33"/>
                  <a:pt x="16" y="33"/>
                  <a:pt x="17" y="33"/>
                </a:cubicBezTo>
                <a:lnTo>
                  <a:pt x="19" y="32"/>
                </a:lnTo>
                <a:cubicBezTo>
                  <a:pt x="21" y="32"/>
                  <a:pt x="24" y="30"/>
                  <a:pt x="25" y="28"/>
                </a:cubicBezTo>
                <a:lnTo>
                  <a:pt x="26" y="25"/>
                </a:lnTo>
                <a:cubicBezTo>
                  <a:pt x="26" y="24"/>
                  <a:pt x="27" y="22"/>
                  <a:pt x="26" y="21"/>
                </a:cubicBezTo>
                <a:lnTo>
                  <a:pt x="26" y="17"/>
                </a:lnTo>
                <a:cubicBezTo>
                  <a:pt x="26" y="17"/>
                  <a:pt x="25" y="15"/>
                  <a:pt x="25" y="14"/>
                </a:cubicBezTo>
                <a:lnTo>
                  <a:pt x="24" y="10"/>
                </a:lnTo>
                <a:lnTo>
                  <a:pt x="19" y="4"/>
                </a:lnTo>
                <a:cubicBezTo>
                  <a:pt x="18" y="3"/>
                  <a:pt x="16" y="2"/>
                  <a:pt x="15" y="1"/>
                </a:cubicBezTo>
                <a:cubicBezTo>
                  <a:pt x="13" y="0"/>
                  <a:pt x="11" y="0"/>
                  <a:pt x="9" y="1"/>
                </a:cubicBezTo>
                <a:lnTo>
                  <a:pt x="7" y="2"/>
                </a:lnTo>
                <a:cubicBezTo>
                  <a:pt x="6" y="2"/>
                  <a:pt x="4" y="3"/>
                  <a:pt x="4" y="4"/>
                </a:cubicBezTo>
                <a:lnTo>
                  <a:pt x="2" y="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8" name="Google Shape;4738;p90"/>
          <p:cNvSpPr/>
          <p:nvPr/>
        </p:nvSpPr>
        <p:spPr>
          <a:xfrm>
            <a:off x="7945069" y="1347731"/>
            <a:ext cx="13520" cy="15450"/>
          </a:xfrm>
          <a:custGeom>
            <a:rect b="b" l="l" r="r" t="t"/>
            <a:pathLst>
              <a:path extrusionOk="0" h="34" w="30">
                <a:moveTo>
                  <a:pt x="10" y="28"/>
                </a:moveTo>
                <a:cubicBezTo>
                  <a:pt x="10" y="28"/>
                  <a:pt x="10" y="29"/>
                  <a:pt x="11" y="29"/>
                </a:cubicBezTo>
                <a:cubicBezTo>
                  <a:pt x="12" y="30"/>
                  <a:pt x="14" y="31"/>
                  <a:pt x="16" y="32"/>
                </a:cubicBezTo>
                <a:cubicBezTo>
                  <a:pt x="17" y="32"/>
                  <a:pt x="19" y="33"/>
                  <a:pt x="20" y="33"/>
                </a:cubicBezTo>
                <a:cubicBezTo>
                  <a:pt x="20" y="33"/>
                  <a:pt x="21" y="33"/>
                  <a:pt x="21" y="32"/>
                </a:cubicBezTo>
                <a:cubicBezTo>
                  <a:pt x="25" y="32"/>
                  <a:pt x="28" y="29"/>
                  <a:pt x="28" y="26"/>
                </a:cubicBezTo>
                <a:lnTo>
                  <a:pt x="28" y="23"/>
                </a:lnTo>
                <a:cubicBezTo>
                  <a:pt x="29" y="22"/>
                  <a:pt x="29" y="21"/>
                  <a:pt x="28" y="21"/>
                </a:cubicBezTo>
                <a:lnTo>
                  <a:pt x="27" y="16"/>
                </a:lnTo>
                <a:cubicBezTo>
                  <a:pt x="27" y="15"/>
                  <a:pt x="27" y="14"/>
                  <a:pt x="27" y="13"/>
                </a:cubicBezTo>
                <a:lnTo>
                  <a:pt x="24" y="8"/>
                </a:lnTo>
                <a:cubicBezTo>
                  <a:pt x="23" y="7"/>
                  <a:pt x="23" y="7"/>
                  <a:pt x="22" y="6"/>
                </a:cubicBezTo>
                <a:lnTo>
                  <a:pt x="18" y="3"/>
                </a:lnTo>
                <a:cubicBezTo>
                  <a:pt x="16" y="1"/>
                  <a:pt x="13" y="0"/>
                  <a:pt x="11" y="1"/>
                </a:cubicBezTo>
                <a:lnTo>
                  <a:pt x="8" y="2"/>
                </a:lnTo>
                <a:cubicBezTo>
                  <a:pt x="6" y="3"/>
                  <a:pt x="4" y="4"/>
                  <a:pt x="3" y="7"/>
                </a:cubicBezTo>
                <a:lnTo>
                  <a:pt x="2" y="10"/>
                </a:lnTo>
                <a:cubicBezTo>
                  <a:pt x="1" y="11"/>
                  <a:pt x="1" y="12"/>
                  <a:pt x="1" y="13"/>
                </a:cubicBezTo>
                <a:lnTo>
                  <a:pt x="0" y="16"/>
                </a:lnTo>
                <a:cubicBezTo>
                  <a:pt x="0" y="18"/>
                  <a:pt x="1" y="20"/>
                  <a:pt x="2" y="22"/>
                </a:cubicBezTo>
                <a:lnTo>
                  <a:pt x="4" y="24"/>
                </a:lnTo>
                <a:cubicBezTo>
                  <a:pt x="5" y="26"/>
                  <a:pt x="7" y="27"/>
                  <a:pt x="10" y="28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39" name="Google Shape;4739;p90"/>
          <p:cNvSpPr/>
          <p:nvPr/>
        </p:nvSpPr>
        <p:spPr>
          <a:xfrm>
            <a:off x="7896788" y="1353524"/>
            <a:ext cx="17381" cy="30901"/>
          </a:xfrm>
          <a:custGeom>
            <a:rect b="b" l="l" r="r" t="t"/>
            <a:pathLst>
              <a:path extrusionOk="0" h="71" w="41">
                <a:moveTo>
                  <a:pt x="10" y="2"/>
                </a:moveTo>
                <a:cubicBezTo>
                  <a:pt x="7" y="3"/>
                  <a:pt x="6" y="5"/>
                  <a:pt x="5" y="7"/>
                </a:cubicBezTo>
                <a:lnTo>
                  <a:pt x="4" y="11"/>
                </a:lnTo>
                <a:lnTo>
                  <a:pt x="3" y="13"/>
                </a:lnTo>
                <a:lnTo>
                  <a:pt x="1" y="18"/>
                </a:lnTo>
                <a:lnTo>
                  <a:pt x="0" y="25"/>
                </a:lnTo>
                <a:lnTo>
                  <a:pt x="0" y="27"/>
                </a:lnTo>
                <a:lnTo>
                  <a:pt x="0" y="30"/>
                </a:lnTo>
                <a:cubicBezTo>
                  <a:pt x="1" y="33"/>
                  <a:pt x="2" y="35"/>
                  <a:pt x="5" y="36"/>
                </a:cubicBezTo>
                <a:lnTo>
                  <a:pt x="6" y="37"/>
                </a:lnTo>
                <a:cubicBezTo>
                  <a:pt x="8" y="38"/>
                  <a:pt x="10" y="38"/>
                  <a:pt x="11" y="38"/>
                </a:cubicBezTo>
                <a:lnTo>
                  <a:pt x="11" y="39"/>
                </a:lnTo>
                <a:lnTo>
                  <a:pt x="10" y="48"/>
                </a:lnTo>
                <a:cubicBezTo>
                  <a:pt x="10" y="49"/>
                  <a:pt x="10" y="50"/>
                  <a:pt x="10" y="51"/>
                </a:cubicBezTo>
                <a:lnTo>
                  <a:pt x="12" y="61"/>
                </a:lnTo>
                <a:cubicBezTo>
                  <a:pt x="12" y="63"/>
                  <a:pt x="14" y="65"/>
                  <a:pt x="16" y="66"/>
                </a:cubicBezTo>
                <a:lnTo>
                  <a:pt x="22" y="69"/>
                </a:lnTo>
                <a:cubicBezTo>
                  <a:pt x="23" y="69"/>
                  <a:pt x="24" y="70"/>
                  <a:pt x="25" y="70"/>
                </a:cubicBezTo>
                <a:lnTo>
                  <a:pt x="25" y="70"/>
                </a:lnTo>
                <a:cubicBezTo>
                  <a:pt x="30" y="69"/>
                  <a:pt x="33" y="67"/>
                  <a:pt x="33" y="63"/>
                </a:cubicBezTo>
                <a:cubicBezTo>
                  <a:pt x="34" y="62"/>
                  <a:pt x="35" y="62"/>
                  <a:pt x="35" y="61"/>
                </a:cubicBezTo>
                <a:lnTo>
                  <a:pt x="37" y="58"/>
                </a:lnTo>
                <a:cubicBezTo>
                  <a:pt x="39" y="57"/>
                  <a:pt x="39" y="56"/>
                  <a:pt x="39" y="54"/>
                </a:cubicBezTo>
                <a:lnTo>
                  <a:pt x="40" y="49"/>
                </a:lnTo>
                <a:cubicBezTo>
                  <a:pt x="40" y="47"/>
                  <a:pt x="39" y="45"/>
                  <a:pt x="38" y="44"/>
                </a:cubicBezTo>
                <a:lnTo>
                  <a:pt x="37" y="42"/>
                </a:lnTo>
                <a:cubicBezTo>
                  <a:pt x="36" y="41"/>
                  <a:pt x="36" y="41"/>
                  <a:pt x="35" y="40"/>
                </a:cubicBezTo>
                <a:lnTo>
                  <a:pt x="30" y="37"/>
                </a:lnTo>
                <a:lnTo>
                  <a:pt x="28" y="35"/>
                </a:lnTo>
                <a:cubicBezTo>
                  <a:pt x="27" y="33"/>
                  <a:pt x="25" y="33"/>
                  <a:pt x="23" y="32"/>
                </a:cubicBezTo>
                <a:lnTo>
                  <a:pt x="20" y="32"/>
                </a:lnTo>
                <a:lnTo>
                  <a:pt x="22" y="31"/>
                </a:lnTo>
                <a:cubicBezTo>
                  <a:pt x="23" y="30"/>
                  <a:pt x="24" y="29"/>
                  <a:pt x="24" y="28"/>
                </a:cubicBezTo>
                <a:lnTo>
                  <a:pt x="26" y="26"/>
                </a:lnTo>
                <a:cubicBezTo>
                  <a:pt x="26" y="25"/>
                  <a:pt x="26" y="24"/>
                  <a:pt x="26" y="24"/>
                </a:cubicBezTo>
                <a:lnTo>
                  <a:pt x="28" y="15"/>
                </a:lnTo>
                <a:cubicBezTo>
                  <a:pt x="28" y="14"/>
                  <a:pt x="28" y="13"/>
                  <a:pt x="28" y="12"/>
                </a:cubicBezTo>
                <a:lnTo>
                  <a:pt x="27" y="9"/>
                </a:lnTo>
                <a:cubicBezTo>
                  <a:pt x="26" y="7"/>
                  <a:pt x="25" y="5"/>
                  <a:pt x="24" y="4"/>
                </a:cubicBezTo>
                <a:lnTo>
                  <a:pt x="22" y="3"/>
                </a:lnTo>
                <a:cubicBezTo>
                  <a:pt x="21" y="2"/>
                  <a:pt x="20" y="1"/>
                  <a:pt x="19" y="1"/>
                </a:cubicBezTo>
                <a:lnTo>
                  <a:pt x="16" y="1"/>
                </a:lnTo>
                <a:cubicBezTo>
                  <a:pt x="15" y="0"/>
                  <a:pt x="11" y="1"/>
                  <a:pt x="10" y="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0" name="Google Shape;4740;p90"/>
          <p:cNvSpPr/>
          <p:nvPr/>
        </p:nvSpPr>
        <p:spPr>
          <a:xfrm>
            <a:off x="5977092" y="1268547"/>
            <a:ext cx="86907" cy="179609"/>
          </a:xfrm>
          <a:custGeom>
            <a:rect b="b" l="l" r="r" t="t"/>
            <a:pathLst>
              <a:path extrusionOk="0" h="410" w="200">
                <a:moveTo>
                  <a:pt x="6" y="255"/>
                </a:moveTo>
                <a:lnTo>
                  <a:pt x="8" y="257"/>
                </a:lnTo>
                <a:cubicBezTo>
                  <a:pt x="9" y="258"/>
                  <a:pt x="11" y="260"/>
                  <a:pt x="13" y="260"/>
                </a:cubicBezTo>
                <a:lnTo>
                  <a:pt x="13" y="260"/>
                </a:lnTo>
                <a:cubicBezTo>
                  <a:pt x="13" y="261"/>
                  <a:pt x="14" y="263"/>
                  <a:pt x="15" y="263"/>
                </a:cubicBezTo>
                <a:cubicBezTo>
                  <a:pt x="16" y="265"/>
                  <a:pt x="19" y="266"/>
                  <a:pt x="21" y="267"/>
                </a:cubicBezTo>
                <a:cubicBezTo>
                  <a:pt x="22" y="267"/>
                  <a:pt x="23" y="267"/>
                  <a:pt x="24" y="267"/>
                </a:cubicBezTo>
                <a:lnTo>
                  <a:pt x="28" y="266"/>
                </a:lnTo>
                <a:cubicBezTo>
                  <a:pt x="30" y="266"/>
                  <a:pt x="31" y="266"/>
                  <a:pt x="32" y="265"/>
                </a:cubicBezTo>
                <a:cubicBezTo>
                  <a:pt x="32" y="266"/>
                  <a:pt x="32" y="266"/>
                  <a:pt x="32" y="266"/>
                </a:cubicBezTo>
                <a:cubicBezTo>
                  <a:pt x="32" y="267"/>
                  <a:pt x="32" y="267"/>
                  <a:pt x="32" y="268"/>
                </a:cubicBezTo>
                <a:cubicBezTo>
                  <a:pt x="32" y="269"/>
                  <a:pt x="32" y="270"/>
                  <a:pt x="33" y="271"/>
                </a:cubicBezTo>
                <a:lnTo>
                  <a:pt x="34" y="274"/>
                </a:lnTo>
                <a:cubicBezTo>
                  <a:pt x="34" y="276"/>
                  <a:pt x="36" y="277"/>
                  <a:pt x="38" y="278"/>
                </a:cubicBezTo>
                <a:lnTo>
                  <a:pt x="40" y="281"/>
                </a:lnTo>
                <a:cubicBezTo>
                  <a:pt x="40" y="282"/>
                  <a:pt x="41" y="283"/>
                  <a:pt x="42" y="284"/>
                </a:cubicBezTo>
                <a:lnTo>
                  <a:pt x="50" y="289"/>
                </a:lnTo>
                <a:cubicBezTo>
                  <a:pt x="51" y="290"/>
                  <a:pt x="54" y="291"/>
                  <a:pt x="56" y="291"/>
                </a:cubicBezTo>
                <a:cubicBezTo>
                  <a:pt x="59" y="291"/>
                  <a:pt x="62" y="289"/>
                  <a:pt x="63" y="287"/>
                </a:cubicBezTo>
                <a:lnTo>
                  <a:pt x="65" y="284"/>
                </a:lnTo>
                <a:cubicBezTo>
                  <a:pt x="65" y="283"/>
                  <a:pt x="65" y="282"/>
                  <a:pt x="65" y="282"/>
                </a:cubicBezTo>
                <a:cubicBezTo>
                  <a:pt x="66" y="282"/>
                  <a:pt x="66" y="282"/>
                  <a:pt x="66" y="281"/>
                </a:cubicBezTo>
                <a:lnTo>
                  <a:pt x="68" y="280"/>
                </a:lnTo>
                <a:cubicBezTo>
                  <a:pt x="70" y="279"/>
                  <a:pt x="71" y="278"/>
                  <a:pt x="72" y="275"/>
                </a:cubicBezTo>
                <a:lnTo>
                  <a:pt x="72" y="275"/>
                </a:lnTo>
                <a:cubicBezTo>
                  <a:pt x="73" y="275"/>
                  <a:pt x="74" y="275"/>
                  <a:pt x="75" y="275"/>
                </a:cubicBezTo>
                <a:cubicBezTo>
                  <a:pt x="75" y="276"/>
                  <a:pt x="75" y="277"/>
                  <a:pt x="76" y="278"/>
                </a:cubicBezTo>
                <a:cubicBezTo>
                  <a:pt x="76" y="279"/>
                  <a:pt x="77" y="280"/>
                  <a:pt x="79" y="281"/>
                </a:cubicBezTo>
                <a:cubicBezTo>
                  <a:pt x="79" y="282"/>
                  <a:pt x="79" y="282"/>
                  <a:pt x="79" y="282"/>
                </a:cubicBezTo>
                <a:cubicBezTo>
                  <a:pt x="79" y="283"/>
                  <a:pt x="79" y="284"/>
                  <a:pt x="79" y="284"/>
                </a:cubicBezTo>
                <a:lnTo>
                  <a:pt x="80" y="288"/>
                </a:lnTo>
                <a:cubicBezTo>
                  <a:pt x="80" y="289"/>
                  <a:pt x="80" y="290"/>
                  <a:pt x="81" y="291"/>
                </a:cubicBezTo>
                <a:cubicBezTo>
                  <a:pt x="78" y="290"/>
                  <a:pt x="76" y="291"/>
                  <a:pt x="75" y="293"/>
                </a:cubicBezTo>
                <a:lnTo>
                  <a:pt x="74" y="293"/>
                </a:lnTo>
                <a:cubicBezTo>
                  <a:pt x="71" y="294"/>
                  <a:pt x="68" y="299"/>
                  <a:pt x="68" y="302"/>
                </a:cubicBezTo>
                <a:cubicBezTo>
                  <a:pt x="67" y="303"/>
                  <a:pt x="68" y="305"/>
                  <a:pt x="69" y="307"/>
                </a:cubicBezTo>
                <a:lnTo>
                  <a:pt x="68" y="308"/>
                </a:lnTo>
                <a:cubicBezTo>
                  <a:pt x="68" y="308"/>
                  <a:pt x="68" y="309"/>
                  <a:pt x="67" y="310"/>
                </a:cubicBezTo>
                <a:lnTo>
                  <a:pt x="66" y="318"/>
                </a:lnTo>
                <a:lnTo>
                  <a:pt x="64" y="320"/>
                </a:lnTo>
                <a:cubicBezTo>
                  <a:pt x="63" y="322"/>
                  <a:pt x="63" y="326"/>
                  <a:pt x="64" y="328"/>
                </a:cubicBezTo>
                <a:cubicBezTo>
                  <a:pt x="64" y="331"/>
                  <a:pt x="66" y="333"/>
                  <a:pt x="69" y="334"/>
                </a:cubicBezTo>
                <a:cubicBezTo>
                  <a:pt x="71" y="334"/>
                  <a:pt x="72" y="334"/>
                  <a:pt x="74" y="334"/>
                </a:cubicBezTo>
                <a:cubicBezTo>
                  <a:pt x="74" y="334"/>
                  <a:pt x="74" y="334"/>
                  <a:pt x="75" y="334"/>
                </a:cubicBezTo>
                <a:lnTo>
                  <a:pt x="71" y="343"/>
                </a:lnTo>
                <a:cubicBezTo>
                  <a:pt x="71" y="344"/>
                  <a:pt x="71" y="345"/>
                  <a:pt x="71" y="345"/>
                </a:cubicBezTo>
                <a:cubicBezTo>
                  <a:pt x="69" y="347"/>
                  <a:pt x="67" y="349"/>
                  <a:pt x="67" y="352"/>
                </a:cubicBezTo>
                <a:lnTo>
                  <a:pt x="67" y="355"/>
                </a:lnTo>
                <a:cubicBezTo>
                  <a:pt x="67" y="357"/>
                  <a:pt x="67" y="358"/>
                  <a:pt x="68" y="359"/>
                </a:cubicBezTo>
                <a:cubicBezTo>
                  <a:pt x="67" y="360"/>
                  <a:pt x="67" y="361"/>
                  <a:pt x="67" y="361"/>
                </a:cubicBezTo>
                <a:lnTo>
                  <a:pt x="65" y="365"/>
                </a:lnTo>
                <a:cubicBezTo>
                  <a:pt x="64" y="366"/>
                  <a:pt x="64" y="368"/>
                  <a:pt x="64" y="370"/>
                </a:cubicBezTo>
                <a:lnTo>
                  <a:pt x="65" y="373"/>
                </a:lnTo>
                <a:lnTo>
                  <a:pt x="63" y="375"/>
                </a:lnTo>
                <a:cubicBezTo>
                  <a:pt x="61" y="377"/>
                  <a:pt x="61" y="380"/>
                  <a:pt x="63" y="383"/>
                </a:cubicBezTo>
                <a:lnTo>
                  <a:pt x="65" y="388"/>
                </a:lnTo>
                <a:cubicBezTo>
                  <a:pt x="66" y="389"/>
                  <a:pt x="67" y="390"/>
                  <a:pt x="68" y="391"/>
                </a:cubicBezTo>
                <a:lnTo>
                  <a:pt x="71" y="393"/>
                </a:lnTo>
                <a:cubicBezTo>
                  <a:pt x="72" y="393"/>
                  <a:pt x="73" y="394"/>
                  <a:pt x="74" y="394"/>
                </a:cubicBezTo>
                <a:lnTo>
                  <a:pt x="74" y="394"/>
                </a:lnTo>
                <a:lnTo>
                  <a:pt x="75" y="397"/>
                </a:lnTo>
                <a:cubicBezTo>
                  <a:pt x="75" y="400"/>
                  <a:pt x="79" y="403"/>
                  <a:pt x="82" y="404"/>
                </a:cubicBezTo>
                <a:cubicBezTo>
                  <a:pt x="82" y="404"/>
                  <a:pt x="82" y="404"/>
                  <a:pt x="83" y="405"/>
                </a:cubicBezTo>
                <a:cubicBezTo>
                  <a:pt x="84" y="406"/>
                  <a:pt x="86" y="408"/>
                  <a:pt x="88" y="408"/>
                </a:cubicBezTo>
                <a:cubicBezTo>
                  <a:pt x="89" y="409"/>
                  <a:pt x="89" y="409"/>
                  <a:pt x="90" y="409"/>
                </a:cubicBezTo>
                <a:cubicBezTo>
                  <a:pt x="92" y="409"/>
                  <a:pt x="94" y="408"/>
                  <a:pt x="95" y="406"/>
                </a:cubicBezTo>
                <a:lnTo>
                  <a:pt x="97" y="405"/>
                </a:lnTo>
                <a:cubicBezTo>
                  <a:pt x="98" y="404"/>
                  <a:pt x="99" y="402"/>
                  <a:pt x="99" y="401"/>
                </a:cubicBezTo>
                <a:lnTo>
                  <a:pt x="100" y="398"/>
                </a:lnTo>
                <a:cubicBezTo>
                  <a:pt x="100" y="397"/>
                  <a:pt x="100" y="396"/>
                  <a:pt x="100" y="395"/>
                </a:cubicBezTo>
                <a:lnTo>
                  <a:pt x="100" y="391"/>
                </a:lnTo>
                <a:cubicBezTo>
                  <a:pt x="99" y="390"/>
                  <a:pt x="99" y="389"/>
                  <a:pt x="98" y="388"/>
                </a:cubicBezTo>
                <a:lnTo>
                  <a:pt x="100" y="381"/>
                </a:lnTo>
                <a:cubicBezTo>
                  <a:pt x="100" y="380"/>
                  <a:pt x="100" y="380"/>
                  <a:pt x="100" y="379"/>
                </a:cubicBezTo>
                <a:lnTo>
                  <a:pt x="99" y="375"/>
                </a:lnTo>
                <a:lnTo>
                  <a:pt x="101" y="372"/>
                </a:lnTo>
                <a:cubicBezTo>
                  <a:pt x="101" y="372"/>
                  <a:pt x="101" y="371"/>
                  <a:pt x="102" y="370"/>
                </a:cubicBezTo>
                <a:lnTo>
                  <a:pt x="103" y="362"/>
                </a:lnTo>
                <a:lnTo>
                  <a:pt x="103" y="357"/>
                </a:lnTo>
                <a:cubicBezTo>
                  <a:pt x="107" y="357"/>
                  <a:pt x="110" y="355"/>
                  <a:pt x="111" y="352"/>
                </a:cubicBezTo>
                <a:lnTo>
                  <a:pt x="113" y="348"/>
                </a:lnTo>
                <a:cubicBezTo>
                  <a:pt x="114" y="346"/>
                  <a:pt x="114" y="344"/>
                  <a:pt x="113" y="342"/>
                </a:cubicBezTo>
                <a:lnTo>
                  <a:pt x="111" y="336"/>
                </a:lnTo>
                <a:cubicBezTo>
                  <a:pt x="111" y="336"/>
                  <a:pt x="112" y="335"/>
                  <a:pt x="113" y="335"/>
                </a:cubicBezTo>
                <a:lnTo>
                  <a:pt x="116" y="332"/>
                </a:lnTo>
                <a:cubicBezTo>
                  <a:pt x="117" y="330"/>
                  <a:pt x="118" y="329"/>
                  <a:pt x="118" y="327"/>
                </a:cubicBezTo>
                <a:lnTo>
                  <a:pt x="119" y="322"/>
                </a:lnTo>
                <a:cubicBezTo>
                  <a:pt x="119" y="320"/>
                  <a:pt x="118" y="317"/>
                  <a:pt x="116" y="315"/>
                </a:cubicBezTo>
                <a:cubicBezTo>
                  <a:pt x="116" y="314"/>
                  <a:pt x="115" y="314"/>
                  <a:pt x="113" y="313"/>
                </a:cubicBezTo>
                <a:lnTo>
                  <a:pt x="113" y="313"/>
                </a:lnTo>
                <a:lnTo>
                  <a:pt x="113" y="312"/>
                </a:lnTo>
                <a:cubicBezTo>
                  <a:pt x="115" y="310"/>
                  <a:pt x="115" y="308"/>
                  <a:pt x="115" y="305"/>
                </a:cubicBezTo>
                <a:cubicBezTo>
                  <a:pt x="115" y="304"/>
                  <a:pt x="114" y="303"/>
                  <a:pt x="114" y="302"/>
                </a:cubicBezTo>
                <a:lnTo>
                  <a:pt x="114" y="302"/>
                </a:lnTo>
                <a:lnTo>
                  <a:pt x="115" y="303"/>
                </a:lnTo>
                <a:cubicBezTo>
                  <a:pt x="115" y="304"/>
                  <a:pt x="116" y="304"/>
                  <a:pt x="116" y="305"/>
                </a:cubicBezTo>
                <a:lnTo>
                  <a:pt x="122" y="309"/>
                </a:lnTo>
                <a:cubicBezTo>
                  <a:pt x="124" y="311"/>
                  <a:pt x="128" y="311"/>
                  <a:pt x="130" y="310"/>
                </a:cubicBezTo>
                <a:lnTo>
                  <a:pt x="132" y="309"/>
                </a:lnTo>
                <a:cubicBezTo>
                  <a:pt x="135" y="308"/>
                  <a:pt x="136" y="306"/>
                  <a:pt x="137" y="303"/>
                </a:cubicBezTo>
                <a:lnTo>
                  <a:pt x="141" y="286"/>
                </a:lnTo>
                <a:lnTo>
                  <a:pt x="141" y="280"/>
                </a:lnTo>
                <a:lnTo>
                  <a:pt x="141" y="277"/>
                </a:lnTo>
                <a:cubicBezTo>
                  <a:pt x="141" y="274"/>
                  <a:pt x="139" y="271"/>
                  <a:pt x="137" y="270"/>
                </a:cubicBezTo>
                <a:lnTo>
                  <a:pt x="136" y="270"/>
                </a:lnTo>
                <a:lnTo>
                  <a:pt x="136" y="269"/>
                </a:lnTo>
                <a:lnTo>
                  <a:pt x="135" y="267"/>
                </a:lnTo>
                <a:cubicBezTo>
                  <a:pt x="134" y="265"/>
                  <a:pt x="132" y="264"/>
                  <a:pt x="130" y="263"/>
                </a:cubicBezTo>
                <a:cubicBezTo>
                  <a:pt x="128" y="262"/>
                  <a:pt x="125" y="263"/>
                  <a:pt x="123" y="264"/>
                </a:cubicBezTo>
                <a:cubicBezTo>
                  <a:pt x="122" y="264"/>
                  <a:pt x="121" y="264"/>
                  <a:pt x="121" y="265"/>
                </a:cubicBezTo>
                <a:cubicBezTo>
                  <a:pt x="121" y="265"/>
                  <a:pt x="121" y="265"/>
                  <a:pt x="120" y="264"/>
                </a:cubicBezTo>
                <a:lnTo>
                  <a:pt x="118" y="263"/>
                </a:lnTo>
                <a:lnTo>
                  <a:pt x="118" y="262"/>
                </a:lnTo>
                <a:lnTo>
                  <a:pt x="120" y="259"/>
                </a:lnTo>
                <a:cubicBezTo>
                  <a:pt x="121" y="257"/>
                  <a:pt x="121" y="255"/>
                  <a:pt x="120" y="253"/>
                </a:cubicBezTo>
                <a:lnTo>
                  <a:pt x="121" y="252"/>
                </a:lnTo>
                <a:cubicBezTo>
                  <a:pt x="122" y="252"/>
                  <a:pt x="123" y="251"/>
                  <a:pt x="124" y="250"/>
                </a:cubicBezTo>
                <a:lnTo>
                  <a:pt x="131" y="243"/>
                </a:lnTo>
                <a:cubicBezTo>
                  <a:pt x="133" y="241"/>
                  <a:pt x="133" y="238"/>
                  <a:pt x="133" y="236"/>
                </a:cubicBezTo>
                <a:cubicBezTo>
                  <a:pt x="133" y="234"/>
                  <a:pt x="131" y="231"/>
                  <a:pt x="130" y="230"/>
                </a:cubicBezTo>
                <a:cubicBezTo>
                  <a:pt x="129" y="230"/>
                  <a:pt x="129" y="229"/>
                  <a:pt x="129" y="229"/>
                </a:cubicBezTo>
                <a:lnTo>
                  <a:pt x="134" y="223"/>
                </a:lnTo>
                <a:cubicBezTo>
                  <a:pt x="135" y="222"/>
                  <a:pt x="136" y="221"/>
                  <a:pt x="136" y="220"/>
                </a:cubicBezTo>
                <a:cubicBezTo>
                  <a:pt x="138" y="221"/>
                  <a:pt x="141" y="221"/>
                  <a:pt x="143" y="220"/>
                </a:cubicBezTo>
                <a:lnTo>
                  <a:pt x="150" y="218"/>
                </a:lnTo>
                <a:cubicBezTo>
                  <a:pt x="152" y="217"/>
                  <a:pt x="153" y="217"/>
                  <a:pt x="154" y="216"/>
                </a:cubicBezTo>
                <a:lnTo>
                  <a:pt x="160" y="209"/>
                </a:lnTo>
                <a:lnTo>
                  <a:pt x="167" y="198"/>
                </a:lnTo>
                <a:cubicBezTo>
                  <a:pt x="168" y="196"/>
                  <a:pt x="168" y="192"/>
                  <a:pt x="168" y="191"/>
                </a:cubicBezTo>
                <a:cubicBezTo>
                  <a:pt x="168" y="188"/>
                  <a:pt x="166" y="187"/>
                  <a:pt x="164" y="185"/>
                </a:cubicBezTo>
                <a:cubicBezTo>
                  <a:pt x="162" y="184"/>
                  <a:pt x="160" y="184"/>
                  <a:pt x="157" y="184"/>
                </a:cubicBezTo>
                <a:cubicBezTo>
                  <a:pt x="157" y="184"/>
                  <a:pt x="156" y="185"/>
                  <a:pt x="155" y="186"/>
                </a:cubicBezTo>
                <a:lnTo>
                  <a:pt x="149" y="186"/>
                </a:lnTo>
                <a:cubicBezTo>
                  <a:pt x="146" y="186"/>
                  <a:pt x="144" y="188"/>
                  <a:pt x="143" y="190"/>
                </a:cubicBezTo>
                <a:lnTo>
                  <a:pt x="143" y="190"/>
                </a:lnTo>
                <a:cubicBezTo>
                  <a:pt x="142" y="190"/>
                  <a:pt x="141" y="190"/>
                  <a:pt x="141" y="191"/>
                </a:cubicBezTo>
                <a:lnTo>
                  <a:pt x="139" y="191"/>
                </a:lnTo>
                <a:cubicBezTo>
                  <a:pt x="139" y="191"/>
                  <a:pt x="139" y="191"/>
                  <a:pt x="139" y="190"/>
                </a:cubicBezTo>
                <a:lnTo>
                  <a:pt x="137" y="186"/>
                </a:lnTo>
                <a:cubicBezTo>
                  <a:pt x="137" y="185"/>
                  <a:pt x="137" y="184"/>
                  <a:pt x="136" y="183"/>
                </a:cubicBezTo>
                <a:lnTo>
                  <a:pt x="140" y="179"/>
                </a:lnTo>
                <a:cubicBezTo>
                  <a:pt x="140" y="178"/>
                  <a:pt x="141" y="177"/>
                  <a:pt x="141" y="177"/>
                </a:cubicBezTo>
                <a:lnTo>
                  <a:pt x="144" y="170"/>
                </a:lnTo>
                <a:cubicBezTo>
                  <a:pt x="145" y="167"/>
                  <a:pt x="144" y="164"/>
                  <a:pt x="143" y="162"/>
                </a:cubicBezTo>
                <a:cubicBezTo>
                  <a:pt x="142" y="160"/>
                  <a:pt x="138" y="158"/>
                  <a:pt x="136" y="159"/>
                </a:cubicBezTo>
                <a:lnTo>
                  <a:pt x="133" y="159"/>
                </a:lnTo>
                <a:cubicBezTo>
                  <a:pt x="131" y="159"/>
                  <a:pt x="130" y="159"/>
                  <a:pt x="128" y="160"/>
                </a:cubicBezTo>
                <a:lnTo>
                  <a:pt x="125" y="162"/>
                </a:lnTo>
                <a:cubicBezTo>
                  <a:pt x="124" y="163"/>
                  <a:pt x="123" y="164"/>
                  <a:pt x="122" y="165"/>
                </a:cubicBezTo>
                <a:lnTo>
                  <a:pt x="121" y="167"/>
                </a:lnTo>
                <a:lnTo>
                  <a:pt x="120" y="167"/>
                </a:lnTo>
                <a:lnTo>
                  <a:pt x="119" y="161"/>
                </a:lnTo>
                <a:lnTo>
                  <a:pt x="117" y="158"/>
                </a:lnTo>
                <a:cubicBezTo>
                  <a:pt x="117" y="158"/>
                  <a:pt x="117" y="157"/>
                  <a:pt x="116" y="156"/>
                </a:cubicBezTo>
                <a:lnTo>
                  <a:pt x="122" y="158"/>
                </a:lnTo>
                <a:cubicBezTo>
                  <a:pt x="125" y="159"/>
                  <a:pt x="127" y="158"/>
                  <a:pt x="129" y="156"/>
                </a:cubicBezTo>
                <a:cubicBezTo>
                  <a:pt x="130" y="156"/>
                  <a:pt x="131" y="154"/>
                  <a:pt x="132" y="153"/>
                </a:cubicBezTo>
                <a:lnTo>
                  <a:pt x="134" y="154"/>
                </a:lnTo>
                <a:cubicBezTo>
                  <a:pt x="136" y="155"/>
                  <a:pt x="140" y="154"/>
                  <a:pt x="143" y="153"/>
                </a:cubicBezTo>
                <a:cubicBezTo>
                  <a:pt x="145" y="151"/>
                  <a:pt x="146" y="149"/>
                  <a:pt x="146" y="147"/>
                </a:cubicBezTo>
                <a:lnTo>
                  <a:pt x="147" y="140"/>
                </a:lnTo>
                <a:lnTo>
                  <a:pt x="146" y="134"/>
                </a:lnTo>
                <a:lnTo>
                  <a:pt x="145" y="130"/>
                </a:lnTo>
                <a:lnTo>
                  <a:pt x="146" y="129"/>
                </a:lnTo>
                <a:lnTo>
                  <a:pt x="148" y="125"/>
                </a:lnTo>
                <a:cubicBezTo>
                  <a:pt x="149" y="124"/>
                  <a:pt x="149" y="122"/>
                  <a:pt x="149" y="121"/>
                </a:cubicBezTo>
                <a:lnTo>
                  <a:pt x="149" y="116"/>
                </a:lnTo>
                <a:cubicBezTo>
                  <a:pt x="149" y="114"/>
                  <a:pt x="148" y="113"/>
                  <a:pt x="147" y="111"/>
                </a:cubicBezTo>
                <a:lnTo>
                  <a:pt x="147" y="111"/>
                </a:lnTo>
                <a:cubicBezTo>
                  <a:pt x="147" y="110"/>
                  <a:pt x="147" y="108"/>
                  <a:pt x="147" y="107"/>
                </a:cubicBezTo>
                <a:cubicBezTo>
                  <a:pt x="147" y="106"/>
                  <a:pt x="148" y="104"/>
                  <a:pt x="148" y="103"/>
                </a:cubicBezTo>
                <a:lnTo>
                  <a:pt x="155" y="117"/>
                </a:lnTo>
                <a:lnTo>
                  <a:pt x="159" y="124"/>
                </a:lnTo>
                <a:cubicBezTo>
                  <a:pt x="160" y="125"/>
                  <a:pt x="162" y="126"/>
                  <a:pt x="164" y="127"/>
                </a:cubicBezTo>
                <a:lnTo>
                  <a:pt x="169" y="128"/>
                </a:lnTo>
                <a:cubicBezTo>
                  <a:pt x="170" y="128"/>
                  <a:pt x="170" y="128"/>
                  <a:pt x="171" y="128"/>
                </a:cubicBezTo>
                <a:cubicBezTo>
                  <a:pt x="174" y="129"/>
                  <a:pt x="178" y="127"/>
                  <a:pt x="179" y="123"/>
                </a:cubicBezTo>
                <a:lnTo>
                  <a:pt x="183" y="124"/>
                </a:lnTo>
                <a:cubicBezTo>
                  <a:pt x="186" y="125"/>
                  <a:pt x="189" y="125"/>
                  <a:pt x="191" y="123"/>
                </a:cubicBezTo>
                <a:lnTo>
                  <a:pt x="195" y="118"/>
                </a:lnTo>
                <a:cubicBezTo>
                  <a:pt x="197" y="117"/>
                  <a:pt x="197" y="116"/>
                  <a:pt x="198" y="114"/>
                </a:cubicBezTo>
                <a:lnTo>
                  <a:pt x="199" y="110"/>
                </a:lnTo>
                <a:cubicBezTo>
                  <a:pt x="199" y="109"/>
                  <a:pt x="199" y="108"/>
                  <a:pt x="199" y="106"/>
                </a:cubicBezTo>
                <a:lnTo>
                  <a:pt x="198" y="103"/>
                </a:lnTo>
                <a:cubicBezTo>
                  <a:pt x="198" y="101"/>
                  <a:pt x="197" y="100"/>
                  <a:pt x="196" y="99"/>
                </a:cubicBezTo>
                <a:lnTo>
                  <a:pt x="194" y="97"/>
                </a:lnTo>
                <a:cubicBezTo>
                  <a:pt x="193" y="96"/>
                  <a:pt x="192" y="95"/>
                  <a:pt x="190" y="94"/>
                </a:cubicBezTo>
                <a:lnTo>
                  <a:pt x="187" y="94"/>
                </a:lnTo>
                <a:lnTo>
                  <a:pt x="187" y="94"/>
                </a:lnTo>
                <a:cubicBezTo>
                  <a:pt x="187" y="92"/>
                  <a:pt x="185" y="91"/>
                  <a:pt x="184" y="90"/>
                </a:cubicBezTo>
                <a:lnTo>
                  <a:pt x="182" y="89"/>
                </a:lnTo>
                <a:cubicBezTo>
                  <a:pt x="181" y="88"/>
                  <a:pt x="179" y="88"/>
                  <a:pt x="178" y="88"/>
                </a:cubicBezTo>
                <a:lnTo>
                  <a:pt x="155" y="88"/>
                </a:lnTo>
                <a:lnTo>
                  <a:pt x="155" y="88"/>
                </a:lnTo>
                <a:lnTo>
                  <a:pt x="155" y="87"/>
                </a:lnTo>
                <a:cubicBezTo>
                  <a:pt x="155" y="86"/>
                  <a:pt x="155" y="84"/>
                  <a:pt x="155" y="83"/>
                </a:cubicBezTo>
                <a:cubicBezTo>
                  <a:pt x="156" y="83"/>
                  <a:pt x="156" y="83"/>
                  <a:pt x="157" y="83"/>
                </a:cubicBezTo>
                <a:lnTo>
                  <a:pt x="163" y="82"/>
                </a:lnTo>
                <a:lnTo>
                  <a:pt x="164" y="82"/>
                </a:lnTo>
                <a:lnTo>
                  <a:pt x="166" y="82"/>
                </a:lnTo>
                <a:cubicBezTo>
                  <a:pt x="166" y="82"/>
                  <a:pt x="167" y="83"/>
                  <a:pt x="168" y="83"/>
                </a:cubicBezTo>
                <a:lnTo>
                  <a:pt x="169" y="84"/>
                </a:lnTo>
                <a:cubicBezTo>
                  <a:pt x="171" y="85"/>
                  <a:pt x="174" y="85"/>
                  <a:pt x="176" y="85"/>
                </a:cubicBezTo>
                <a:cubicBezTo>
                  <a:pt x="178" y="85"/>
                  <a:pt x="180" y="84"/>
                  <a:pt x="181" y="82"/>
                </a:cubicBezTo>
                <a:lnTo>
                  <a:pt x="184" y="79"/>
                </a:lnTo>
                <a:cubicBezTo>
                  <a:pt x="186" y="77"/>
                  <a:pt x="187" y="74"/>
                  <a:pt x="186" y="71"/>
                </a:cubicBezTo>
                <a:lnTo>
                  <a:pt x="183" y="65"/>
                </a:lnTo>
                <a:lnTo>
                  <a:pt x="181" y="62"/>
                </a:lnTo>
                <a:lnTo>
                  <a:pt x="188" y="55"/>
                </a:lnTo>
                <a:cubicBezTo>
                  <a:pt x="189" y="54"/>
                  <a:pt x="190" y="52"/>
                  <a:pt x="190" y="50"/>
                </a:cubicBezTo>
                <a:lnTo>
                  <a:pt x="190" y="47"/>
                </a:lnTo>
                <a:cubicBezTo>
                  <a:pt x="190" y="46"/>
                  <a:pt x="190" y="46"/>
                  <a:pt x="190" y="46"/>
                </a:cubicBezTo>
                <a:cubicBezTo>
                  <a:pt x="190" y="45"/>
                  <a:pt x="190" y="45"/>
                  <a:pt x="190" y="44"/>
                </a:cubicBezTo>
                <a:lnTo>
                  <a:pt x="190" y="41"/>
                </a:lnTo>
                <a:cubicBezTo>
                  <a:pt x="190" y="40"/>
                  <a:pt x="190" y="40"/>
                  <a:pt x="190" y="39"/>
                </a:cubicBezTo>
                <a:lnTo>
                  <a:pt x="190" y="39"/>
                </a:lnTo>
                <a:lnTo>
                  <a:pt x="191" y="38"/>
                </a:lnTo>
                <a:cubicBezTo>
                  <a:pt x="192" y="38"/>
                  <a:pt x="193" y="37"/>
                  <a:pt x="193" y="36"/>
                </a:cubicBezTo>
                <a:lnTo>
                  <a:pt x="196" y="33"/>
                </a:lnTo>
                <a:cubicBezTo>
                  <a:pt x="198" y="31"/>
                  <a:pt x="198" y="29"/>
                  <a:pt x="197" y="26"/>
                </a:cubicBezTo>
                <a:cubicBezTo>
                  <a:pt x="198" y="25"/>
                  <a:pt x="198" y="23"/>
                  <a:pt x="198" y="22"/>
                </a:cubicBezTo>
                <a:lnTo>
                  <a:pt x="197" y="17"/>
                </a:lnTo>
                <a:cubicBezTo>
                  <a:pt x="197" y="16"/>
                  <a:pt x="197" y="15"/>
                  <a:pt x="197" y="14"/>
                </a:cubicBezTo>
                <a:lnTo>
                  <a:pt x="195" y="11"/>
                </a:lnTo>
                <a:cubicBezTo>
                  <a:pt x="195" y="10"/>
                  <a:pt x="194" y="9"/>
                  <a:pt x="193" y="9"/>
                </a:cubicBezTo>
                <a:lnTo>
                  <a:pt x="191" y="7"/>
                </a:lnTo>
                <a:cubicBezTo>
                  <a:pt x="191" y="6"/>
                  <a:pt x="190" y="6"/>
                  <a:pt x="189" y="5"/>
                </a:cubicBezTo>
                <a:lnTo>
                  <a:pt x="187" y="4"/>
                </a:lnTo>
                <a:cubicBezTo>
                  <a:pt x="186" y="4"/>
                  <a:pt x="185" y="4"/>
                  <a:pt x="184" y="3"/>
                </a:cubicBezTo>
                <a:cubicBezTo>
                  <a:pt x="183" y="2"/>
                  <a:pt x="180" y="1"/>
                  <a:pt x="178" y="1"/>
                </a:cubicBezTo>
                <a:cubicBezTo>
                  <a:pt x="177" y="0"/>
                  <a:pt x="174" y="1"/>
                  <a:pt x="173" y="3"/>
                </a:cubicBezTo>
                <a:cubicBezTo>
                  <a:pt x="171" y="2"/>
                  <a:pt x="170" y="2"/>
                  <a:pt x="168" y="2"/>
                </a:cubicBezTo>
                <a:lnTo>
                  <a:pt x="166" y="2"/>
                </a:lnTo>
                <a:cubicBezTo>
                  <a:pt x="163" y="2"/>
                  <a:pt x="160" y="4"/>
                  <a:pt x="159" y="6"/>
                </a:cubicBezTo>
                <a:lnTo>
                  <a:pt x="157" y="11"/>
                </a:lnTo>
                <a:cubicBezTo>
                  <a:pt x="157" y="12"/>
                  <a:pt x="157" y="13"/>
                  <a:pt x="157" y="14"/>
                </a:cubicBezTo>
                <a:lnTo>
                  <a:pt x="157" y="16"/>
                </a:lnTo>
                <a:lnTo>
                  <a:pt x="153" y="20"/>
                </a:lnTo>
                <a:lnTo>
                  <a:pt x="152" y="21"/>
                </a:lnTo>
                <a:cubicBezTo>
                  <a:pt x="149" y="22"/>
                  <a:pt x="147" y="25"/>
                  <a:pt x="147" y="28"/>
                </a:cubicBezTo>
                <a:lnTo>
                  <a:pt x="147" y="31"/>
                </a:lnTo>
                <a:cubicBezTo>
                  <a:pt x="147" y="32"/>
                  <a:pt x="148" y="34"/>
                  <a:pt x="149" y="36"/>
                </a:cubicBezTo>
                <a:lnTo>
                  <a:pt x="150" y="39"/>
                </a:lnTo>
                <a:lnTo>
                  <a:pt x="149" y="39"/>
                </a:lnTo>
                <a:cubicBezTo>
                  <a:pt x="146" y="41"/>
                  <a:pt x="145" y="44"/>
                  <a:pt x="145" y="47"/>
                </a:cubicBezTo>
                <a:lnTo>
                  <a:pt x="137" y="46"/>
                </a:lnTo>
                <a:cubicBezTo>
                  <a:pt x="136" y="46"/>
                  <a:pt x="135" y="46"/>
                  <a:pt x="134" y="47"/>
                </a:cubicBezTo>
                <a:lnTo>
                  <a:pt x="133" y="47"/>
                </a:lnTo>
                <a:cubicBezTo>
                  <a:pt x="131" y="46"/>
                  <a:pt x="129" y="46"/>
                  <a:pt x="128" y="46"/>
                </a:cubicBezTo>
                <a:lnTo>
                  <a:pt x="125" y="46"/>
                </a:lnTo>
                <a:cubicBezTo>
                  <a:pt x="122" y="46"/>
                  <a:pt x="120" y="47"/>
                  <a:pt x="119" y="49"/>
                </a:cubicBezTo>
                <a:lnTo>
                  <a:pt x="113" y="60"/>
                </a:lnTo>
                <a:lnTo>
                  <a:pt x="112" y="69"/>
                </a:lnTo>
                <a:lnTo>
                  <a:pt x="112" y="73"/>
                </a:lnTo>
                <a:cubicBezTo>
                  <a:pt x="112" y="74"/>
                  <a:pt x="113" y="75"/>
                  <a:pt x="113" y="76"/>
                </a:cubicBezTo>
                <a:lnTo>
                  <a:pt x="112" y="81"/>
                </a:lnTo>
                <a:lnTo>
                  <a:pt x="108" y="81"/>
                </a:lnTo>
                <a:cubicBezTo>
                  <a:pt x="105" y="82"/>
                  <a:pt x="103" y="84"/>
                  <a:pt x="102" y="88"/>
                </a:cubicBezTo>
                <a:lnTo>
                  <a:pt x="100" y="96"/>
                </a:lnTo>
                <a:cubicBezTo>
                  <a:pt x="100" y="97"/>
                  <a:pt x="100" y="98"/>
                  <a:pt x="100" y="98"/>
                </a:cubicBezTo>
                <a:lnTo>
                  <a:pt x="103" y="138"/>
                </a:lnTo>
                <a:lnTo>
                  <a:pt x="104" y="141"/>
                </a:lnTo>
                <a:cubicBezTo>
                  <a:pt x="102" y="140"/>
                  <a:pt x="99" y="140"/>
                  <a:pt x="97" y="141"/>
                </a:cubicBezTo>
                <a:lnTo>
                  <a:pt x="95" y="142"/>
                </a:lnTo>
                <a:cubicBezTo>
                  <a:pt x="94" y="143"/>
                  <a:pt x="93" y="144"/>
                  <a:pt x="92" y="145"/>
                </a:cubicBezTo>
                <a:lnTo>
                  <a:pt x="92" y="144"/>
                </a:lnTo>
                <a:cubicBezTo>
                  <a:pt x="91" y="143"/>
                  <a:pt x="90" y="142"/>
                  <a:pt x="89" y="142"/>
                </a:cubicBezTo>
                <a:cubicBezTo>
                  <a:pt x="90" y="140"/>
                  <a:pt x="89" y="139"/>
                  <a:pt x="89" y="138"/>
                </a:cubicBezTo>
                <a:lnTo>
                  <a:pt x="89" y="138"/>
                </a:lnTo>
                <a:cubicBezTo>
                  <a:pt x="90" y="135"/>
                  <a:pt x="90" y="133"/>
                  <a:pt x="89" y="131"/>
                </a:cubicBezTo>
                <a:cubicBezTo>
                  <a:pt x="90" y="130"/>
                  <a:pt x="90" y="129"/>
                  <a:pt x="90" y="129"/>
                </a:cubicBezTo>
                <a:lnTo>
                  <a:pt x="92" y="124"/>
                </a:lnTo>
                <a:cubicBezTo>
                  <a:pt x="92" y="123"/>
                  <a:pt x="93" y="122"/>
                  <a:pt x="92" y="120"/>
                </a:cubicBezTo>
                <a:lnTo>
                  <a:pt x="92" y="116"/>
                </a:lnTo>
                <a:cubicBezTo>
                  <a:pt x="92" y="116"/>
                  <a:pt x="92" y="115"/>
                  <a:pt x="93" y="115"/>
                </a:cubicBezTo>
                <a:cubicBezTo>
                  <a:pt x="93" y="114"/>
                  <a:pt x="94" y="112"/>
                  <a:pt x="94" y="111"/>
                </a:cubicBezTo>
                <a:lnTo>
                  <a:pt x="94" y="109"/>
                </a:lnTo>
                <a:cubicBezTo>
                  <a:pt x="94" y="108"/>
                  <a:pt x="94" y="107"/>
                  <a:pt x="94" y="106"/>
                </a:cubicBezTo>
                <a:lnTo>
                  <a:pt x="94" y="105"/>
                </a:lnTo>
                <a:lnTo>
                  <a:pt x="94" y="104"/>
                </a:lnTo>
                <a:cubicBezTo>
                  <a:pt x="94" y="103"/>
                  <a:pt x="95" y="102"/>
                  <a:pt x="95" y="101"/>
                </a:cubicBezTo>
                <a:lnTo>
                  <a:pt x="92" y="89"/>
                </a:lnTo>
                <a:cubicBezTo>
                  <a:pt x="91" y="85"/>
                  <a:pt x="89" y="83"/>
                  <a:pt x="85" y="82"/>
                </a:cubicBezTo>
                <a:cubicBezTo>
                  <a:pt x="82" y="82"/>
                  <a:pt x="79" y="84"/>
                  <a:pt x="77" y="87"/>
                </a:cubicBezTo>
                <a:lnTo>
                  <a:pt x="73" y="95"/>
                </a:lnTo>
                <a:lnTo>
                  <a:pt x="73" y="95"/>
                </a:lnTo>
                <a:lnTo>
                  <a:pt x="68" y="94"/>
                </a:lnTo>
                <a:cubicBezTo>
                  <a:pt x="66" y="94"/>
                  <a:pt x="64" y="94"/>
                  <a:pt x="63" y="95"/>
                </a:cubicBezTo>
                <a:lnTo>
                  <a:pt x="58" y="97"/>
                </a:lnTo>
                <a:cubicBezTo>
                  <a:pt x="55" y="99"/>
                  <a:pt x="54" y="103"/>
                  <a:pt x="54" y="107"/>
                </a:cubicBezTo>
                <a:lnTo>
                  <a:pt x="53" y="108"/>
                </a:lnTo>
                <a:cubicBezTo>
                  <a:pt x="53" y="110"/>
                  <a:pt x="52" y="111"/>
                  <a:pt x="52" y="113"/>
                </a:cubicBezTo>
                <a:cubicBezTo>
                  <a:pt x="51" y="114"/>
                  <a:pt x="48" y="116"/>
                  <a:pt x="47" y="117"/>
                </a:cubicBezTo>
                <a:cubicBezTo>
                  <a:pt x="47" y="117"/>
                  <a:pt x="47" y="117"/>
                  <a:pt x="47" y="118"/>
                </a:cubicBezTo>
                <a:cubicBezTo>
                  <a:pt x="46" y="117"/>
                  <a:pt x="44" y="116"/>
                  <a:pt x="42" y="116"/>
                </a:cubicBezTo>
                <a:lnTo>
                  <a:pt x="39" y="117"/>
                </a:lnTo>
                <a:cubicBezTo>
                  <a:pt x="37" y="117"/>
                  <a:pt x="35" y="118"/>
                  <a:pt x="34" y="120"/>
                </a:cubicBezTo>
                <a:lnTo>
                  <a:pt x="29" y="128"/>
                </a:lnTo>
                <a:cubicBezTo>
                  <a:pt x="29" y="129"/>
                  <a:pt x="28" y="130"/>
                  <a:pt x="28" y="130"/>
                </a:cubicBezTo>
                <a:lnTo>
                  <a:pt x="28" y="134"/>
                </a:lnTo>
                <a:lnTo>
                  <a:pt x="28" y="135"/>
                </a:lnTo>
                <a:cubicBezTo>
                  <a:pt x="26" y="135"/>
                  <a:pt x="24" y="136"/>
                  <a:pt x="23" y="137"/>
                </a:cubicBezTo>
                <a:lnTo>
                  <a:pt x="21" y="140"/>
                </a:lnTo>
                <a:cubicBezTo>
                  <a:pt x="20" y="140"/>
                  <a:pt x="20" y="141"/>
                  <a:pt x="20" y="142"/>
                </a:cubicBezTo>
                <a:lnTo>
                  <a:pt x="16" y="152"/>
                </a:lnTo>
                <a:cubicBezTo>
                  <a:pt x="16" y="153"/>
                  <a:pt x="16" y="155"/>
                  <a:pt x="16" y="156"/>
                </a:cubicBezTo>
                <a:lnTo>
                  <a:pt x="17" y="158"/>
                </a:lnTo>
                <a:cubicBezTo>
                  <a:pt x="18" y="161"/>
                  <a:pt x="21" y="164"/>
                  <a:pt x="24" y="164"/>
                </a:cubicBezTo>
                <a:lnTo>
                  <a:pt x="31" y="165"/>
                </a:lnTo>
                <a:cubicBezTo>
                  <a:pt x="32" y="165"/>
                  <a:pt x="34" y="164"/>
                  <a:pt x="35" y="164"/>
                </a:cubicBezTo>
                <a:lnTo>
                  <a:pt x="38" y="162"/>
                </a:lnTo>
                <a:lnTo>
                  <a:pt x="39" y="164"/>
                </a:lnTo>
                <a:cubicBezTo>
                  <a:pt x="39" y="167"/>
                  <a:pt x="41" y="169"/>
                  <a:pt x="43" y="170"/>
                </a:cubicBezTo>
                <a:lnTo>
                  <a:pt x="46" y="171"/>
                </a:lnTo>
                <a:cubicBezTo>
                  <a:pt x="47" y="172"/>
                  <a:pt x="49" y="172"/>
                  <a:pt x="50" y="172"/>
                </a:cubicBezTo>
                <a:lnTo>
                  <a:pt x="50" y="174"/>
                </a:lnTo>
                <a:cubicBezTo>
                  <a:pt x="49" y="176"/>
                  <a:pt x="50" y="178"/>
                  <a:pt x="51" y="180"/>
                </a:cubicBezTo>
                <a:lnTo>
                  <a:pt x="53" y="182"/>
                </a:lnTo>
                <a:cubicBezTo>
                  <a:pt x="54" y="183"/>
                  <a:pt x="56" y="184"/>
                  <a:pt x="57" y="185"/>
                </a:cubicBezTo>
                <a:lnTo>
                  <a:pt x="58" y="185"/>
                </a:lnTo>
                <a:lnTo>
                  <a:pt x="57" y="185"/>
                </a:lnTo>
                <a:cubicBezTo>
                  <a:pt x="57" y="186"/>
                  <a:pt x="57" y="187"/>
                  <a:pt x="57" y="188"/>
                </a:cubicBezTo>
                <a:lnTo>
                  <a:pt x="58" y="192"/>
                </a:lnTo>
                <a:cubicBezTo>
                  <a:pt x="58" y="193"/>
                  <a:pt x="59" y="194"/>
                  <a:pt x="59" y="195"/>
                </a:cubicBezTo>
                <a:lnTo>
                  <a:pt x="62" y="198"/>
                </a:lnTo>
                <a:cubicBezTo>
                  <a:pt x="63" y="200"/>
                  <a:pt x="64" y="201"/>
                  <a:pt x="66" y="201"/>
                </a:cubicBezTo>
                <a:lnTo>
                  <a:pt x="68" y="202"/>
                </a:lnTo>
                <a:cubicBezTo>
                  <a:pt x="69" y="202"/>
                  <a:pt x="69" y="202"/>
                  <a:pt x="70" y="202"/>
                </a:cubicBezTo>
                <a:cubicBezTo>
                  <a:pt x="69" y="203"/>
                  <a:pt x="69" y="203"/>
                  <a:pt x="69" y="204"/>
                </a:cubicBezTo>
                <a:lnTo>
                  <a:pt x="67" y="209"/>
                </a:lnTo>
                <a:lnTo>
                  <a:pt x="63" y="208"/>
                </a:lnTo>
                <a:cubicBezTo>
                  <a:pt x="61" y="207"/>
                  <a:pt x="59" y="208"/>
                  <a:pt x="57" y="208"/>
                </a:cubicBezTo>
                <a:lnTo>
                  <a:pt x="53" y="210"/>
                </a:lnTo>
                <a:cubicBezTo>
                  <a:pt x="52" y="211"/>
                  <a:pt x="51" y="211"/>
                  <a:pt x="51" y="212"/>
                </a:cubicBezTo>
                <a:cubicBezTo>
                  <a:pt x="50" y="211"/>
                  <a:pt x="49" y="211"/>
                  <a:pt x="48" y="212"/>
                </a:cubicBezTo>
                <a:lnTo>
                  <a:pt x="39" y="213"/>
                </a:lnTo>
                <a:cubicBezTo>
                  <a:pt x="37" y="213"/>
                  <a:pt x="35" y="214"/>
                  <a:pt x="34" y="215"/>
                </a:cubicBezTo>
                <a:cubicBezTo>
                  <a:pt x="33" y="215"/>
                  <a:pt x="33" y="216"/>
                  <a:pt x="32" y="216"/>
                </a:cubicBezTo>
                <a:lnTo>
                  <a:pt x="31" y="215"/>
                </a:lnTo>
                <a:cubicBezTo>
                  <a:pt x="29" y="214"/>
                  <a:pt x="28" y="213"/>
                  <a:pt x="26" y="213"/>
                </a:cubicBezTo>
                <a:lnTo>
                  <a:pt x="23" y="212"/>
                </a:lnTo>
                <a:cubicBezTo>
                  <a:pt x="22" y="212"/>
                  <a:pt x="21" y="212"/>
                  <a:pt x="20" y="213"/>
                </a:cubicBezTo>
                <a:lnTo>
                  <a:pt x="14" y="214"/>
                </a:lnTo>
                <a:lnTo>
                  <a:pt x="9" y="218"/>
                </a:lnTo>
                <a:lnTo>
                  <a:pt x="3" y="224"/>
                </a:lnTo>
                <a:cubicBezTo>
                  <a:pt x="2" y="225"/>
                  <a:pt x="2" y="226"/>
                  <a:pt x="1" y="227"/>
                </a:cubicBezTo>
                <a:lnTo>
                  <a:pt x="1" y="229"/>
                </a:lnTo>
                <a:cubicBezTo>
                  <a:pt x="0" y="231"/>
                  <a:pt x="0" y="232"/>
                  <a:pt x="1" y="234"/>
                </a:cubicBezTo>
                <a:lnTo>
                  <a:pt x="5" y="251"/>
                </a:lnTo>
                <a:cubicBezTo>
                  <a:pt x="5" y="252"/>
                  <a:pt x="5" y="254"/>
                  <a:pt x="6" y="25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1" name="Google Shape;4741;p90"/>
          <p:cNvSpPr/>
          <p:nvPr/>
        </p:nvSpPr>
        <p:spPr>
          <a:xfrm>
            <a:off x="5980955" y="1490646"/>
            <a:ext cx="13518" cy="15450"/>
          </a:xfrm>
          <a:custGeom>
            <a:rect b="b" l="l" r="r" t="t"/>
            <a:pathLst>
              <a:path extrusionOk="0" h="35" w="30">
                <a:moveTo>
                  <a:pt x="18" y="0"/>
                </a:moveTo>
                <a:cubicBezTo>
                  <a:pt x="16" y="0"/>
                  <a:pt x="15" y="0"/>
                  <a:pt x="15" y="1"/>
                </a:cubicBezTo>
                <a:lnTo>
                  <a:pt x="10" y="3"/>
                </a:lnTo>
                <a:cubicBezTo>
                  <a:pt x="9" y="3"/>
                  <a:pt x="8" y="4"/>
                  <a:pt x="7" y="5"/>
                </a:cubicBezTo>
                <a:lnTo>
                  <a:pt x="4" y="8"/>
                </a:lnTo>
                <a:cubicBezTo>
                  <a:pt x="3" y="10"/>
                  <a:pt x="2" y="11"/>
                  <a:pt x="2" y="12"/>
                </a:cubicBezTo>
                <a:lnTo>
                  <a:pt x="0" y="19"/>
                </a:lnTo>
                <a:cubicBezTo>
                  <a:pt x="0" y="20"/>
                  <a:pt x="0" y="21"/>
                  <a:pt x="0" y="22"/>
                </a:cubicBezTo>
                <a:lnTo>
                  <a:pt x="1" y="28"/>
                </a:lnTo>
                <a:cubicBezTo>
                  <a:pt x="2" y="30"/>
                  <a:pt x="3" y="32"/>
                  <a:pt x="5" y="33"/>
                </a:cubicBezTo>
                <a:cubicBezTo>
                  <a:pt x="6" y="34"/>
                  <a:pt x="8" y="34"/>
                  <a:pt x="9" y="34"/>
                </a:cubicBezTo>
                <a:cubicBezTo>
                  <a:pt x="10" y="34"/>
                  <a:pt x="11" y="34"/>
                  <a:pt x="12" y="33"/>
                </a:cubicBezTo>
                <a:lnTo>
                  <a:pt x="15" y="32"/>
                </a:lnTo>
                <a:cubicBezTo>
                  <a:pt x="16" y="32"/>
                  <a:pt x="17" y="31"/>
                  <a:pt x="18" y="30"/>
                </a:cubicBezTo>
                <a:lnTo>
                  <a:pt x="23" y="26"/>
                </a:lnTo>
                <a:cubicBezTo>
                  <a:pt x="25" y="24"/>
                  <a:pt x="27" y="22"/>
                  <a:pt x="27" y="19"/>
                </a:cubicBezTo>
                <a:lnTo>
                  <a:pt x="27" y="16"/>
                </a:lnTo>
                <a:cubicBezTo>
                  <a:pt x="27" y="16"/>
                  <a:pt x="28" y="15"/>
                  <a:pt x="29" y="14"/>
                </a:cubicBezTo>
                <a:cubicBezTo>
                  <a:pt x="29" y="13"/>
                  <a:pt x="29" y="9"/>
                  <a:pt x="29" y="8"/>
                </a:cubicBezTo>
                <a:cubicBezTo>
                  <a:pt x="29" y="4"/>
                  <a:pt x="26" y="0"/>
                  <a:pt x="22" y="0"/>
                </a:cubicBezTo>
                <a:lnTo>
                  <a:pt x="18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2" name="Google Shape;4742;p90"/>
          <p:cNvSpPr/>
          <p:nvPr/>
        </p:nvSpPr>
        <p:spPr>
          <a:xfrm>
            <a:off x="5861215" y="1612316"/>
            <a:ext cx="21244" cy="25107"/>
          </a:xfrm>
          <a:custGeom>
            <a:rect b="b" l="l" r="r" t="t"/>
            <a:pathLst>
              <a:path extrusionOk="0" h="58" w="47">
                <a:moveTo>
                  <a:pt x="46" y="16"/>
                </a:moveTo>
                <a:lnTo>
                  <a:pt x="46" y="11"/>
                </a:lnTo>
                <a:cubicBezTo>
                  <a:pt x="46" y="8"/>
                  <a:pt x="44" y="5"/>
                  <a:pt x="41" y="4"/>
                </a:cubicBezTo>
                <a:lnTo>
                  <a:pt x="37" y="1"/>
                </a:lnTo>
                <a:cubicBezTo>
                  <a:pt x="36" y="1"/>
                  <a:pt x="35" y="1"/>
                  <a:pt x="34" y="1"/>
                </a:cubicBezTo>
                <a:lnTo>
                  <a:pt x="25" y="0"/>
                </a:lnTo>
                <a:cubicBezTo>
                  <a:pt x="24" y="0"/>
                  <a:pt x="23" y="0"/>
                  <a:pt x="23" y="0"/>
                </a:cubicBezTo>
                <a:lnTo>
                  <a:pt x="12" y="2"/>
                </a:lnTo>
                <a:lnTo>
                  <a:pt x="5" y="6"/>
                </a:lnTo>
                <a:cubicBezTo>
                  <a:pt x="2" y="7"/>
                  <a:pt x="0" y="10"/>
                  <a:pt x="0" y="13"/>
                </a:cubicBezTo>
                <a:lnTo>
                  <a:pt x="0" y="15"/>
                </a:lnTo>
                <a:cubicBezTo>
                  <a:pt x="0" y="19"/>
                  <a:pt x="2" y="22"/>
                  <a:pt x="6" y="23"/>
                </a:cubicBezTo>
                <a:lnTo>
                  <a:pt x="11" y="31"/>
                </a:lnTo>
                <a:lnTo>
                  <a:pt x="11" y="32"/>
                </a:lnTo>
                <a:cubicBezTo>
                  <a:pt x="10" y="33"/>
                  <a:pt x="10" y="35"/>
                  <a:pt x="10" y="36"/>
                </a:cubicBezTo>
                <a:lnTo>
                  <a:pt x="10" y="39"/>
                </a:lnTo>
                <a:cubicBezTo>
                  <a:pt x="10" y="41"/>
                  <a:pt x="10" y="43"/>
                  <a:pt x="12" y="44"/>
                </a:cubicBezTo>
                <a:lnTo>
                  <a:pt x="21" y="54"/>
                </a:lnTo>
                <a:cubicBezTo>
                  <a:pt x="23" y="56"/>
                  <a:pt x="25" y="57"/>
                  <a:pt x="27" y="57"/>
                </a:cubicBezTo>
                <a:cubicBezTo>
                  <a:pt x="28" y="57"/>
                  <a:pt x="30" y="57"/>
                  <a:pt x="31" y="56"/>
                </a:cubicBezTo>
                <a:lnTo>
                  <a:pt x="36" y="53"/>
                </a:lnTo>
                <a:cubicBezTo>
                  <a:pt x="37" y="52"/>
                  <a:pt x="38" y="50"/>
                  <a:pt x="39" y="49"/>
                </a:cubicBezTo>
                <a:lnTo>
                  <a:pt x="40" y="45"/>
                </a:lnTo>
                <a:cubicBezTo>
                  <a:pt x="41" y="43"/>
                  <a:pt x="41" y="42"/>
                  <a:pt x="40" y="41"/>
                </a:cubicBezTo>
                <a:lnTo>
                  <a:pt x="39" y="33"/>
                </a:lnTo>
                <a:cubicBezTo>
                  <a:pt x="40" y="31"/>
                  <a:pt x="40" y="29"/>
                  <a:pt x="40" y="27"/>
                </a:cubicBezTo>
                <a:lnTo>
                  <a:pt x="39" y="24"/>
                </a:lnTo>
                <a:lnTo>
                  <a:pt x="42" y="22"/>
                </a:lnTo>
                <a:cubicBezTo>
                  <a:pt x="44" y="21"/>
                  <a:pt x="45" y="18"/>
                  <a:pt x="46" y="16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3" name="Google Shape;4743;p90"/>
          <p:cNvSpPr/>
          <p:nvPr/>
        </p:nvSpPr>
        <p:spPr>
          <a:xfrm>
            <a:off x="5859283" y="1523477"/>
            <a:ext cx="65663" cy="56008"/>
          </a:xfrm>
          <a:custGeom>
            <a:rect b="b" l="l" r="r" t="t"/>
            <a:pathLst>
              <a:path extrusionOk="0" h="127" w="151">
                <a:moveTo>
                  <a:pt x="6" y="30"/>
                </a:moveTo>
                <a:cubicBezTo>
                  <a:pt x="7" y="31"/>
                  <a:pt x="7" y="31"/>
                  <a:pt x="8" y="31"/>
                </a:cubicBezTo>
                <a:lnTo>
                  <a:pt x="13" y="45"/>
                </a:lnTo>
                <a:cubicBezTo>
                  <a:pt x="13" y="46"/>
                  <a:pt x="15" y="48"/>
                  <a:pt x="16" y="49"/>
                </a:cubicBezTo>
                <a:cubicBezTo>
                  <a:pt x="16" y="49"/>
                  <a:pt x="17" y="50"/>
                  <a:pt x="18" y="50"/>
                </a:cubicBezTo>
                <a:lnTo>
                  <a:pt x="20" y="51"/>
                </a:lnTo>
                <a:cubicBezTo>
                  <a:pt x="20" y="51"/>
                  <a:pt x="22" y="52"/>
                  <a:pt x="23" y="52"/>
                </a:cubicBezTo>
                <a:cubicBezTo>
                  <a:pt x="25" y="53"/>
                  <a:pt x="28" y="52"/>
                  <a:pt x="30" y="51"/>
                </a:cubicBezTo>
                <a:lnTo>
                  <a:pt x="31" y="51"/>
                </a:lnTo>
                <a:cubicBezTo>
                  <a:pt x="34" y="51"/>
                  <a:pt x="36" y="50"/>
                  <a:pt x="37" y="48"/>
                </a:cubicBezTo>
                <a:lnTo>
                  <a:pt x="39" y="50"/>
                </a:lnTo>
                <a:lnTo>
                  <a:pt x="38" y="58"/>
                </a:lnTo>
                <a:cubicBezTo>
                  <a:pt x="37" y="62"/>
                  <a:pt x="40" y="65"/>
                  <a:pt x="43" y="66"/>
                </a:cubicBezTo>
                <a:cubicBezTo>
                  <a:pt x="46" y="67"/>
                  <a:pt x="50" y="66"/>
                  <a:pt x="52" y="63"/>
                </a:cubicBezTo>
                <a:lnTo>
                  <a:pt x="56" y="58"/>
                </a:lnTo>
                <a:lnTo>
                  <a:pt x="57" y="60"/>
                </a:lnTo>
                <a:lnTo>
                  <a:pt x="56" y="63"/>
                </a:lnTo>
                <a:cubicBezTo>
                  <a:pt x="55" y="63"/>
                  <a:pt x="54" y="64"/>
                  <a:pt x="53" y="64"/>
                </a:cubicBezTo>
                <a:cubicBezTo>
                  <a:pt x="50" y="65"/>
                  <a:pt x="48" y="68"/>
                  <a:pt x="48" y="71"/>
                </a:cubicBezTo>
                <a:lnTo>
                  <a:pt x="48" y="79"/>
                </a:lnTo>
                <a:cubicBezTo>
                  <a:pt x="48" y="83"/>
                  <a:pt x="51" y="86"/>
                  <a:pt x="55" y="87"/>
                </a:cubicBezTo>
                <a:lnTo>
                  <a:pt x="57" y="92"/>
                </a:lnTo>
                <a:cubicBezTo>
                  <a:pt x="57" y="94"/>
                  <a:pt x="58" y="95"/>
                  <a:pt x="59" y="97"/>
                </a:cubicBezTo>
                <a:lnTo>
                  <a:pt x="60" y="98"/>
                </a:lnTo>
                <a:cubicBezTo>
                  <a:pt x="62" y="100"/>
                  <a:pt x="65" y="101"/>
                  <a:pt x="67" y="100"/>
                </a:cubicBezTo>
                <a:lnTo>
                  <a:pt x="78" y="97"/>
                </a:lnTo>
                <a:cubicBezTo>
                  <a:pt x="80" y="97"/>
                  <a:pt x="82" y="95"/>
                  <a:pt x="83" y="93"/>
                </a:cubicBezTo>
                <a:cubicBezTo>
                  <a:pt x="83" y="93"/>
                  <a:pt x="83" y="93"/>
                  <a:pt x="84" y="94"/>
                </a:cubicBezTo>
                <a:lnTo>
                  <a:pt x="88" y="97"/>
                </a:lnTo>
                <a:lnTo>
                  <a:pt x="85" y="98"/>
                </a:lnTo>
                <a:cubicBezTo>
                  <a:pt x="84" y="99"/>
                  <a:pt x="83" y="100"/>
                  <a:pt x="82" y="101"/>
                </a:cubicBezTo>
                <a:lnTo>
                  <a:pt x="78" y="108"/>
                </a:lnTo>
                <a:cubicBezTo>
                  <a:pt x="76" y="112"/>
                  <a:pt x="77" y="116"/>
                  <a:pt x="79" y="118"/>
                </a:cubicBezTo>
                <a:lnTo>
                  <a:pt x="82" y="121"/>
                </a:lnTo>
                <a:cubicBezTo>
                  <a:pt x="84" y="123"/>
                  <a:pt x="88" y="124"/>
                  <a:pt x="90" y="123"/>
                </a:cubicBezTo>
                <a:lnTo>
                  <a:pt x="95" y="121"/>
                </a:lnTo>
                <a:cubicBezTo>
                  <a:pt x="95" y="123"/>
                  <a:pt x="97" y="125"/>
                  <a:pt x="98" y="125"/>
                </a:cubicBezTo>
                <a:cubicBezTo>
                  <a:pt x="99" y="126"/>
                  <a:pt x="101" y="126"/>
                  <a:pt x="102" y="126"/>
                </a:cubicBezTo>
                <a:cubicBezTo>
                  <a:pt x="103" y="126"/>
                  <a:pt x="105" y="126"/>
                  <a:pt x="106" y="125"/>
                </a:cubicBezTo>
                <a:lnTo>
                  <a:pt x="109" y="124"/>
                </a:lnTo>
                <a:lnTo>
                  <a:pt x="116" y="122"/>
                </a:lnTo>
                <a:cubicBezTo>
                  <a:pt x="118" y="122"/>
                  <a:pt x="119" y="121"/>
                  <a:pt x="121" y="120"/>
                </a:cubicBezTo>
                <a:lnTo>
                  <a:pt x="124" y="116"/>
                </a:lnTo>
                <a:cubicBezTo>
                  <a:pt x="126" y="114"/>
                  <a:pt x="126" y="112"/>
                  <a:pt x="126" y="110"/>
                </a:cubicBezTo>
                <a:cubicBezTo>
                  <a:pt x="126" y="107"/>
                  <a:pt x="124" y="105"/>
                  <a:pt x="122" y="104"/>
                </a:cubicBezTo>
                <a:lnTo>
                  <a:pt x="121" y="103"/>
                </a:lnTo>
                <a:cubicBezTo>
                  <a:pt x="122" y="101"/>
                  <a:pt x="122" y="99"/>
                  <a:pt x="122" y="97"/>
                </a:cubicBezTo>
                <a:cubicBezTo>
                  <a:pt x="122" y="94"/>
                  <a:pt x="120" y="92"/>
                  <a:pt x="118" y="91"/>
                </a:cubicBezTo>
                <a:cubicBezTo>
                  <a:pt x="117" y="90"/>
                  <a:pt x="116" y="90"/>
                  <a:pt x="115" y="90"/>
                </a:cubicBezTo>
                <a:cubicBezTo>
                  <a:pt x="115" y="88"/>
                  <a:pt x="114" y="86"/>
                  <a:pt x="112" y="85"/>
                </a:cubicBezTo>
                <a:lnTo>
                  <a:pt x="112" y="85"/>
                </a:lnTo>
                <a:cubicBezTo>
                  <a:pt x="111" y="84"/>
                  <a:pt x="109" y="83"/>
                  <a:pt x="108" y="83"/>
                </a:cubicBezTo>
                <a:lnTo>
                  <a:pt x="107" y="82"/>
                </a:lnTo>
                <a:cubicBezTo>
                  <a:pt x="106" y="79"/>
                  <a:pt x="103" y="77"/>
                  <a:pt x="100" y="77"/>
                </a:cubicBezTo>
                <a:lnTo>
                  <a:pt x="98" y="77"/>
                </a:lnTo>
                <a:cubicBezTo>
                  <a:pt x="96" y="76"/>
                  <a:pt x="95" y="77"/>
                  <a:pt x="94" y="77"/>
                </a:cubicBezTo>
                <a:lnTo>
                  <a:pt x="91" y="78"/>
                </a:lnTo>
                <a:cubicBezTo>
                  <a:pt x="91" y="78"/>
                  <a:pt x="91" y="78"/>
                  <a:pt x="92" y="77"/>
                </a:cubicBezTo>
                <a:lnTo>
                  <a:pt x="93" y="75"/>
                </a:lnTo>
                <a:lnTo>
                  <a:pt x="93" y="75"/>
                </a:lnTo>
                <a:cubicBezTo>
                  <a:pt x="94" y="74"/>
                  <a:pt x="94" y="74"/>
                  <a:pt x="95" y="73"/>
                </a:cubicBezTo>
                <a:lnTo>
                  <a:pt x="101" y="67"/>
                </a:lnTo>
                <a:lnTo>
                  <a:pt x="102" y="68"/>
                </a:lnTo>
                <a:cubicBezTo>
                  <a:pt x="106" y="70"/>
                  <a:pt x="110" y="69"/>
                  <a:pt x="112" y="66"/>
                </a:cubicBezTo>
                <a:lnTo>
                  <a:pt x="113" y="65"/>
                </a:lnTo>
                <a:cubicBezTo>
                  <a:pt x="114" y="65"/>
                  <a:pt x="114" y="65"/>
                  <a:pt x="114" y="66"/>
                </a:cubicBezTo>
                <a:cubicBezTo>
                  <a:pt x="117" y="67"/>
                  <a:pt x="120" y="67"/>
                  <a:pt x="122" y="65"/>
                </a:cubicBezTo>
                <a:lnTo>
                  <a:pt x="124" y="64"/>
                </a:lnTo>
                <a:cubicBezTo>
                  <a:pt x="125" y="64"/>
                  <a:pt x="126" y="63"/>
                  <a:pt x="127" y="62"/>
                </a:cubicBezTo>
                <a:lnTo>
                  <a:pt x="132" y="51"/>
                </a:lnTo>
                <a:lnTo>
                  <a:pt x="133" y="50"/>
                </a:lnTo>
                <a:cubicBezTo>
                  <a:pt x="134" y="49"/>
                  <a:pt x="135" y="48"/>
                  <a:pt x="135" y="47"/>
                </a:cubicBezTo>
                <a:lnTo>
                  <a:pt x="143" y="45"/>
                </a:lnTo>
                <a:cubicBezTo>
                  <a:pt x="145" y="45"/>
                  <a:pt x="147" y="44"/>
                  <a:pt x="148" y="43"/>
                </a:cubicBezTo>
                <a:cubicBezTo>
                  <a:pt x="150" y="41"/>
                  <a:pt x="150" y="38"/>
                  <a:pt x="150" y="36"/>
                </a:cubicBezTo>
                <a:lnTo>
                  <a:pt x="148" y="24"/>
                </a:lnTo>
                <a:cubicBezTo>
                  <a:pt x="147" y="22"/>
                  <a:pt x="145" y="20"/>
                  <a:pt x="144" y="19"/>
                </a:cubicBezTo>
                <a:cubicBezTo>
                  <a:pt x="142" y="17"/>
                  <a:pt x="140" y="16"/>
                  <a:pt x="138" y="17"/>
                </a:cubicBezTo>
                <a:cubicBezTo>
                  <a:pt x="136" y="17"/>
                  <a:pt x="134" y="18"/>
                  <a:pt x="132" y="20"/>
                </a:cubicBezTo>
                <a:lnTo>
                  <a:pt x="127" y="28"/>
                </a:lnTo>
                <a:lnTo>
                  <a:pt x="125" y="28"/>
                </a:lnTo>
                <a:cubicBezTo>
                  <a:pt x="124" y="26"/>
                  <a:pt x="123" y="25"/>
                  <a:pt x="122" y="24"/>
                </a:cubicBezTo>
                <a:cubicBezTo>
                  <a:pt x="121" y="22"/>
                  <a:pt x="118" y="21"/>
                  <a:pt x="116" y="21"/>
                </a:cubicBezTo>
                <a:lnTo>
                  <a:pt x="111" y="22"/>
                </a:lnTo>
                <a:cubicBezTo>
                  <a:pt x="110" y="22"/>
                  <a:pt x="109" y="22"/>
                  <a:pt x="108" y="23"/>
                </a:cubicBezTo>
                <a:lnTo>
                  <a:pt x="102" y="27"/>
                </a:lnTo>
                <a:lnTo>
                  <a:pt x="99" y="27"/>
                </a:lnTo>
                <a:cubicBezTo>
                  <a:pt x="96" y="27"/>
                  <a:pt x="94" y="28"/>
                  <a:pt x="92" y="31"/>
                </a:cubicBezTo>
                <a:cubicBezTo>
                  <a:pt x="91" y="34"/>
                  <a:pt x="91" y="37"/>
                  <a:pt x="93" y="39"/>
                </a:cubicBezTo>
                <a:lnTo>
                  <a:pt x="94" y="41"/>
                </a:lnTo>
                <a:lnTo>
                  <a:pt x="93" y="41"/>
                </a:lnTo>
                <a:cubicBezTo>
                  <a:pt x="92" y="41"/>
                  <a:pt x="91" y="42"/>
                  <a:pt x="90" y="43"/>
                </a:cubicBezTo>
                <a:lnTo>
                  <a:pt x="84" y="53"/>
                </a:lnTo>
                <a:lnTo>
                  <a:pt x="83" y="54"/>
                </a:lnTo>
                <a:cubicBezTo>
                  <a:pt x="82" y="53"/>
                  <a:pt x="82" y="52"/>
                  <a:pt x="81" y="52"/>
                </a:cubicBezTo>
                <a:lnTo>
                  <a:pt x="79" y="50"/>
                </a:lnTo>
                <a:lnTo>
                  <a:pt x="78" y="49"/>
                </a:lnTo>
                <a:cubicBezTo>
                  <a:pt x="77" y="45"/>
                  <a:pt x="74" y="43"/>
                  <a:pt x="71" y="42"/>
                </a:cubicBezTo>
                <a:lnTo>
                  <a:pt x="68" y="42"/>
                </a:lnTo>
                <a:cubicBezTo>
                  <a:pt x="66" y="42"/>
                  <a:pt x="64" y="42"/>
                  <a:pt x="63" y="43"/>
                </a:cubicBezTo>
                <a:lnTo>
                  <a:pt x="61" y="41"/>
                </a:lnTo>
                <a:cubicBezTo>
                  <a:pt x="60" y="39"/>
                  <a:pt x="59" y="38"/>
                  <a:pt x="57" y="38"/>
                </a:cubicBezTo>
                <a:lnTo>
                  <a:pt x="55" y="37"/>
                </a:lnTo>
                <a:lnTo>
                  <a:pt x="51" y="28"/>
                </a:lnTo>
                <a:cubicBezTo>
                  <a:pt x="51" y="26"/>
                  <a:pt x="49" y="25"/>
                  <a:pt x="48" y="24"/>
                </a:cubicBezTo>
                <a:lnTo>
                  <a:pt x="39" y="20"/>
                </a:lnTo>
                <a:lnTo>
                  <a:pt x="39" y="20"/>
                </a:lnTo>
                <a:lnTo>
                  <a:pt x="39" y="19"/>
                </a:lnTo>
                <a:cubicBezTo>
                  <a:pt x="39" y="19"/>
                  <a:pt x="40" y="18"/>
                  <a:pt x="40" y="17"/>
                </a:cubicBezTo>
                <a:cubicBezTo>
                  <a:pt x="41" y="16"/>
                  <a:pt x="42" y="13"/>
                  <a:pt x="42" y="11"/>
                </a:cubicBezTo>
                <a:cubicBezTo>
                  <a:pt x="42" y="9"/>
                  <a:pt x="40" y="6"/>
                  <a:pt x="38" y="5"/>
                </a:cubicBezTo>
                <a:lnTo>
                  <a:pt x="35" y="2"/>
                </a:lnTo>
                <a:cubicBezTo>
                  <a:pt x="32" y="0"/>
                  <a:pt x="28" y="0"/>
                  <a:pt x="25" y="2"/>
                </a:cubicBezTo>
                <a:lnTo>
                  <a:pt x="22" y="5"/>
                </a:lnTo>
                <a:lnTo>
                  <a:pt x="21" y="6"/>
                </a:lnTo>
                <a:lnTo>
                  <a:pt x="17" y="12"/>
                </a:lnTo>
                <a:lnTo>
                  <a:pt x="14" y="11"/>
                </a:lnTo>
                <a:cubicBezTo>
                  <a:pt x="13" y="11"/>
                  <a:pt x="13" y="11"/>
                  <a:pt x="12" y="11"/>
                </a:cubicBezTo>
                <a:lnTo>
                  <a:pt x="8" y="11"/>
                </a:lnTo>
                <a:cubicBezTo>
                  <a:pt x="6" y="11"/>
                  <a:pt x="3" y="12"/>
                  <a:pt x="2" y="14"/>
                </a:cubicBezTo>
                <a:cubicBezTo>
                  <a:pt x="1" y="16"/>
                  <a:pt x="0" y="18"/>
                  <a:pt x="0" y="20"/>
                </a:cubicBezTo>
                <a:lnTo>
                  <a:pt x="1" y="24"/>
                </a:lnTo>
                <a:cubicBezTo>
                  <a:pt x="1" y="27"/>
                  <a:pt x="4" y="29"/>
                  <a:pt x="6" y="3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4" name="Google Shape;4744;p90"/>
          <p:cNvSpPr/>
          <p:nvPr/>
        </p:nvSpPr>
        <p:spPr>
          <a:xfrm>
            <a:off x="5828383" y="1552447"/>
            <a:ext cx="69526" cy="77252"/>
          </a:xfrm>
          <a:custGeom>
            <a:rect b="b" l="l" r="r" t="t"/>
            <a:pathLst>
              <a:path extrusionOk="0" h="176" w="159">
                <a:moveTo>
                  <a:pt x="9" y="139"/>
                </a:moveTo>
                <a:lnTo>
                  <a:pt x="10" y="139"/>
                </a:lnTo>
                <a:cubicBezTo>
                  <a:pt x="11" y="139"/>
                  <a:pt x="11" y="139"/>
                  <a:pt x="11" y="139"/>
                </a:cubicBezTo>
                <a:lnTo>
                  <a:pt x="11" y="140"/>
                </a:lnTo>
                <a:cubicBezTo>
                  <a:pt x="11" y="141"/>
                  <a:pt x="12" y="141"/>
                  <a:pt x="12" y="142"/>
                </a:cubicBezTo>
                <a:lnTo>
                  <a:pt x="16" y="150"/>
                </a:lnTo>
                <a:cubicBezTo>
                  <a:pt x="16" y="151"/>
                  <a:pt x="17" y="151"/>
                  <a:pt x="17" y="152"/>
                </a:cubicBezTo>
                <a:lnTo>
                  <a:pt x="20" y="155"/>
                </a:lnTo>
                <a:lnTo>
                  <a:pt x="27" y="169"/>
                </a:lnTo>
                <a:lnTo>
                  <a:pt x="28" y="171"/>
                </a:lnTo>
                <a:cubicBezTo>
                  <a:pt x="29" y="173"/>
                  <a:pt x="32" y="175"/>
                  <a:pt x="35" y="175"/>
                </a:cubicBezTo>
                <a:lnTo>
                  <a:pt x="53" y="175"/>
                </a:lnTo>
                <a:cubicBezTo>
                  <a:pt x="54" y="175"/>
                  <a:pt x="54" y="175"/>
                  <a:pt x="55" y="174"/>
                </a:cubicBezTo>
                <a:lnTo>
                  <a:pt x="65" y="171"/>
                </a:lnTo>
                <a:cubicBezTo>
                  <a:pt x="67" y="171"/>
                  <a:pt x="68" y="170"/>
                  <a:pt x="69" y="168"/>
                </a:cubicBezTo>
                <a:lnTo>
                  <a:pt x="74" y="161"/>
                </a:lnTo>
                <a:cubicBezTo>
                  <a:pt x="76" y="158"/>
                  <a:pt x="76" y="155"/>
                  <a:pt x="75" y="153"/>
                </a:cubicBezTo>
                <a:cubicBezTo>
                  <a:pt x="73" y="150"/>
                  <a:pt x="71" y="149"/>
                  <a:pt x="68" y="148"/>
                </a:cubicBezTo>
                <a:lnTo>
                  <a:pt x="67" y="148"/>
                </a:lnTo>
                <a:cubicBezTo>
                  <a:pt x="67" y="147"/>
                  <a:pt x="67" y="145"/>
                  <a:pt x="66" y="144"/>
                </a:cubicBezTo>
                <a:lnTo>
                  <a:pt x="63" y="141"/>
                </a:lnTo>
                <a:cubicBezTo>
                  <a:pt x="64" y="139"/>
                  <a:pt x="63" y="136"/>
                  <a:pt x="62" y="134"/>
                </a:cubicBezTo>
                <a:lnTo>
                  <a:pt x="55" y="123"/>
                </a:lnTo>
                <a:lnTo>
                  <a:pt x="64" y="121"/>
                </a:lnTo>
                <a:lnTo>
                  <a:pt x="67" y="123"/>
                </a:lnTo>
                <a:cubicBezTo>
                  <a:pt x="69" y="124"/>
                  <a:pt x="71" y="123"/>
                  <a:pt x="74" y="122"/>
                </a:cubicBezTo>
                <a:cubicBezTo>
                  <a:pt x="75" y="121"/>
                  <a:pt x="77" y="120"/>
                  <a:pt x="77" y="118"/>
                </a:cubicBezTo>
                <a:lnTo>
                  <a:pt x="79" y="118"/>
                </a:lnTo>
                <a:cubicBezTo>
                  <a:pt x="79" y="118"/>
                  <a:pt x="79" y="118"/>
                  <a:pt x="80" y="118"/>
                </a:cubicBezTo>
                <a:cubicBezTo>
                  <a:pt x="83" y="119"/>
                  <a:pt x="86" y="117"/>
                  <a:pt x="87" y="114"/>
                </a:cubicBezTo>
                <a:cubicBezTo>
                  <a:pt x="90" y="114"/>
                  <a:pt x="92" y="113"/>
                  <a:pt x="94" y="111"/>
                </a:cubicBezTo>
                <a:lnTo>
                  <a:pt x="94" y="111"/>
                </a:lnTo>
                <a:lnTo>
                  <a:pt x="99" y="121"/>
                </a:lnTo>
                <a:lnTo>
                  <a:pt x="102" y="125"/>
                </a:lnTo>
                <a:lnTo>
                  <a:pt x="104" y="127"/>
                </a:lnTo>
                <a:cubicBezTo>
                  <a:pt x="105" y="128"/>
                  <a:pt x="106" y="129"/>
                  <a:pt x="107" y="129"/>
                </a:cubicBezTo>
                <a:lnTo>
                  <a:pt x="121" y="135"/>
                </a:lnTo>
                <a:cubicBezTo>
                  <a:pt x="122" y="135"/>
                  <a:pt x="123" y="136"/>
                  <a:pt x="123" y="136"/>
                </a:cubicBezTo>
                <a:lnTo>
                  <a:pt x="126" y="136"/>
                </a:lnTo>
                <a:cubicBezTo>
                  <a:pt x="129" y="137"/>
                  <a:pt x="131" y="136"/>
                  <a:pt x="132" y="135"/>
                </a:cubicBezTo>
                <a:lnTo>
                  <a:pt x="136" y="132"/>
                </a:lnTo>
                <a:cubicBezTo>
                  <a:pt x="136" y="131"/>
                  <a:pt x="137" y="130"/>
                  <a:pt x="138" y="130"/>
                </a:cubicBezTo>
                <a:lnTo>
                  <a:pt x="141" y="123"/>
                </a:lnTo>
                <a:lnTo>
                  <a:pt x="147" y="121"/>
                </a:lnTo>
                <a:cubicBezTo>
                  <a:pt x="147" y="121"/>
                  <a:pt x="148" y="121"/>
                  <a:pt x="149" y="121"/>
                </a:cubicBezTo>
                <a:lnTo>
                  <a:pt x="153" y="119"/>
                </a:lnTo>
                <a:cubicBezTo>
                  <a:pt x="154" y="118"/>
                  <a:pt x="155" y="117"/>
                  <a:pt x="156" y="116"/>
                </a:cubicBezTo>
                <a:lnTo>
                  <a:pt x="157" y="113"/>
                </a:lnTo>
                <a:cubicBezTo>
                  <a:pt x="158" y="112"/>
                  <a:pt x="158" y="111"/>
                  <a:pt x="158" y="109"/>
                </a:cubicBezTo>
                <a:lnTo>
                  <a:pt x="158" y="103"/>
                </a:lnTo>
                <a:lnTo>
                  <a:pt x="158" y="98"/>
                </a:lnTo>
                <a:cubicBezTo>
                  <a:pt x="158" y="98"/>
                  <a:pt x="158" y="97"/>
                  <a:pt x="158" y="96"/>
                </a:cubicBezTo>
                <a:lnTo>
                  <a:pt x="156" y="93"/>
                </a:lnTo>
                <a:cubicBezTo>
                  <a:pt x="156" y="91"/>
                  <a:pt x="154" y="90"/>
                  <a:pt x="153" y="89"/>
                </a:cubicBezTo>
                <a:lnTo>
                  <a:pt x="150" y="87"/>
                </a:lnTo>
                <a:cubicBezTo>
                  <a:pt x="148" y="87"/>
                  <a:pt x="146" y="86"/>
                  <a:pt x="145" y="87"/>
                </a:cubicBezTo>
                <a:lnTo>
                  <a:pt x="144" y="87"/>
                </a:lnTo>
                <a:lnTo>
                  <a:pt x="144" y="86"/>
                </a:lnTo>
                <a:lnTo>
                  <a:pt x="143" y="84"/>
                </a:lnTo>
                <a:cubicBezTo>
                  <a:pt x="142" y="82"/>
                  <a:pt x="141" y="80"/>
                  <a:pt x="139" y="80"/>
                </a:cubicBezTo>
                <a:lnTo>
                  <a:pt x="137" y="79"/>
                </a:lnTo>
                <a:cubicBezTo>
                  <a:pt x="136" y="79"/>
                  <a:pt x="135" y="78"/>
                  <a:pt x="134" y="78"/>
                </a:cubicBezTo>
                <a:lnTo>
                  <a:pt x="129" y="79"/>
                </a:lnTo>
                <a:cubicBezTo>
                  <a:pt x="128" y="79"/>
                  <a:pt x="127" y="79"/>
                  <a:pt x="127" y="79"/>
                </a:cubicBezTo>
                <a:lnTo>
                  <a:pt x="124" y="80"/>
                </a:lnTo>
                <a:cubicBezTo>
                  <a:pt x="123" y="79"/>
                  <a:pt x="122" y="78"/>
                  <a:pt x="121" y="77"/>
                </a:cubicBezTo>
                <a:cubicBezTo>
                  <a:pt x="119" y="76"/>
                  <a:pt x="117" y="76"/>
                  <a:pt x="116" y="76"/>
                </a:cubicBezTo>
                <a:cubicBezTo>
                  <a:pt x="115" y="75"/>
                  <a:pt x="114" y="75"/>
                  <a:pt x="114" y="74"/>
                </a:cubicBezTo>
                <a:lnTo>
                  <a:pt x="110" y="72"/>
                </a:lnTo>
                <a:cubicBezTo>
                  <a:pt x="108" y="71"/>
                  <a:pt x="105" y="71"/>
                  <a:pt x="103" y="72"/>
                </a:cubicBezTo>
                <a:lnTo>
                  <a:pt x="100" y="74"/>
                </a:lnTo>
                <a:lnTo>
                  <a:pt x="99" y="74"/>
                </a:lnTo>
                <a:lnTo>
                  <a:pt x="96" y="71"/>
                </a:lnTo>
                <a:cubicBezTo>
                  <a:pt x="96" y="70"/>
                  <a:pt x="95" y="70"/>
                  <a:pt x="94" y="70"/>
                </a:cubicBezTo>
                <a:lnTo>
                  <a:pt x="97" y="68"/>
                </a:lnTo>
                <a:cubicBezTo>
                  <a:pt x="100" y="67"/>
                  <a:pt x="101" y="64"/>
                  <a:pt x="102" y="62"/>
                </a:cubicBezTo>
                <a:cubicBezTo>
                  <a:pt x="102" y="61"/>
                  <a:pt x="102" y="60"/>
                  <a:pt x="102" y="59"/>
                </a:cubicBezTo>
                <a:cubicBezTo>
                  <a:pt x="102" y="58"/>
                  <a:pt x="102" y="57"/>
                  <a:pt x="102" y="56"/>
                </a:cubicBezTo>
                <a:cubicBezTo>
                  <a:pt x="102" y="53"/>
                  <a:pt x="101" y="50"/>
                  <a:pt x="98" y="49"/>
                </a:cubicBezTo>
                <a:lnTo>
                  <a:pt x="91" y="45"/>
                </a:lnTo>
                <a:cubicBezTo>
                  <a:pt x="91" y="44"/>
                  <a:pt x="91" y="43"/>
                  <a:pt x="91" y="43"/>
                </a:cubicBezTo>
                <a:lnTo>
                  <a:pt x="92" y="43"/>
                </a:lnTo>
                <a:cubicBezTo>
                  <a:pt x="93" y="43"/>
                  <a:pt x="94" y="43"/>
                  <a:pt x="95" y="42"/>
                </a:cubicBezTo>
                <a:lnTo>
                  <a:pt x="101" y="40"/>
                </a:lnTo>
                <a:cubicBezTo>
                  <a:pt x="104" y="39"/>
                  <a:pt x="106" y="36"/>
                  <a:pt x="106" y="33"/>
                </a:cubicBezTo>
                <a:lnTo>
                  <a:pt x="106" y="27"/>
                </a:lnTo>
                <a:lnTo>
                  <a:pt x="106" y="23"/>
                </a:lnTo>
                <a:lnTo>
                  <a:pt x="106" y="23"/>
                </a:lnTo>
                <a:cubicBezTo>
                  <a:pt x="108" y="22"/>
                  <a:pt x="109" y="21"/>
                  <a:pt x="110" y="19"/>
                </a:cubicBezTo>
                <a:cubicBezTo>
                  <a:pt x="110" y="18"/>
                  <a:pt x="110" y="15"/>
                  <a:pt x="110" y="13"/>
                </a:cubicBezTo>
                <a:cubicBezTo>
                  <a:pt x="110" y="11"/>
                  <a:pt x="109" y="8"/>
                  <a:pt x="106" y="7"/>
                </a:cubicBezTo>
                <a:lnTo>
                  <a:pt x="103" y="5"/>
                </a:lnTo>
                <a:cubicBezTo>
                  <a:pt x="102" y="5"/>
                  <a:pt x="101" y="4"/>
                  <a:pt x="99" y="4"/>
                </a:cubicBezTo>
                <a:lnTo>
                  <a:pt x="91" y="5"/>
                </a:lnTo>
                <a:cubicBezTo>
                  <a:pt x="90" y="3"/>
                  <a:pt x="87" y="1"/>
                  <a:pt x="84" y="1"/>
                </a:cubicBezTo>
                <a:lnTo>
                  <a:pt x="79" y="0"/>
                </a:lnTo>
                <a:cubicBezTo>
                  <a:pt x="78" y="0"/>
                  <a:pt x="76" y="1"/>
                  <a:pt x="75" y="1"/>
                </a:cubicBezTo>
                <a:lnTo>
                  <a:pt x="69" y="4"/>
                </a:lnTo>
                <a:cubicBezTo>
                  <a:pt x="68" y="5"/>
                  <a:pt x="67" y="5"/>
                  <a:pt x="66" y="7"/>
                </a:cubicBezTo>
                <a:lnTo>
                  <a:pt x="63" y="12"/>
                </a:lnTo>
                <a:cubicBezTo>
                  <a:pt x="62" y="14"/>
                  <a:pt x="61" y="16"/>
                  <a:pt x="62" y="18"/>
                </a:cubicBezTo>
                <a:lnTo>
                  <a:pt x="62" y="21"/>
                </a:lnTo>
                <a:lnTo>
                  <a:pt x="60" y="20"/>
                </a:lnTo>
                <a:cubicBezTo>
                  <a:pt x="59" y="20"/>
                  <a:pt x="59" y="20"/>
                  <a:pt x="58" y="20"/>
                </a:cubicBezTo>
                <a:lnTo>
                  <a:pt x="46" y="19"/>
                </a:lnTo>
                <a:lnTo>
                  <a:pt x="37" y="21"/>
                </a:lnTo>
                <a:cubicBezTo>
                  <a:pt x="36" y="21"/>
                  <a:pt x="35" y="22"/>
                  <a:pt x="34" y="22"/>
                </a:cubicBezTo>
                <a:lnTo>
                  <a:pt x="25" y="28"/>
                </a:lnTo>
                <a:cubicBezTo>
                  <a:pt x="24" y="29"/>
                  <a:pt x="23" y="30"/>
                  <a:pt x="23" y="32"/>
                </a:cubicBezTo>
                <a:lnTo>
                  <a:pt x="17" y="43"/>
                </a:lnTo>
                <a:cubicBezTo>
                  <a:pt x="17" y="44"/>
                  <a:pt x="16" y="45"/>
                  <a:pt x="17" y="47"/>
                </a:cubicBezTo>
                <a:lnTo>
                  <a:pt x="18" y="62"/>
                </a:lnTo>
                <a:lnTo>
                  <a:pt x="14" y="75"/>
                </a:lnTo>
                <a:cubicBezTo>
                  <a:pt x="13" y="76"/>
                  <a:pt x="13" y="78"/>
                  <a:pt x="14" y="79"/>
                </a:cubicBezTo>
                <a:lnTo>
                  <a:pt x="16" y="92"/>
                </a:lnTo>
                <a:cubicBezTo>
                  <a:pt x="16" y="92"/>
                  <a:pt x="17" y="93"/>
                  <a:pt x="17" y="94"/>
                </a:cubicBezTo>
                <a:lnTo>
                  <a:pt x="22" y="103"/>
                </a:lnTo>
                <a:lnTo>
                  <a:pt x="22" y="103"/>
                </a:lnTo>
                <a:lnTo>
                  <a:pt x="13" y="106"/>
                </a:lnTo>
                <a:cubicBezTo>
                  <a:pt x="12" y="107"/>
                  <a:pt x="11" y="107"/>
                  <a:pt x="10" y="108"/>
                </a:cubicBezTo>
                <a:lnTo>
                  <a:pt x="6" y="112"/>
                </a:lnTo>
                <a:cubicBezTo>
                  <a:pt x="5" y="113"/>
                  <a:pt x="4" y="116"/>
                  <a:pt x="4" y="117"/>
                </a:cubicBezTo>
                <a:lnTo>
                  <a:pt x="1" y="124"/>
                </a:lnTo>
                <a:cubicBezTo>
                  <a:pt x="0" y="125"/>
                  <a:pt x="0" y="127"/>
                  <a:pt x="0" y="128"/>
                </a:cubicBezTo>
                <a:lnTo>
                  <a:pt x="1" y="132"/>
                </a:lnTo>
                <a:cubicBezTo>
                  <a:pt x="2" y="135"/>
                  <a:pt x="6" y="138"/>
                  <a:pt x="9" y="13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5" name="Google Shape;4745;p90"/>
          <p:cNvSpPr/>
          <p:nvPr/>
        </p:nvSpPr>
        <p:spPr>
          <a:xfrm>
            <a:off x="5940397" y="1390219"/>
            <a:ext cx="13520" cy="13518"/>
          </a:xfrm>
          <a:custGeom>
            <a:rect b="b" l="l" r="r" t="t"/>
            <a:pathLst>
              <a:path extrusionOk="0" h="32" w="29">
                <a:moveTo>
                  <a:pt x="2" y="22"/>
                </a:moveTo>
                <a:cubicBezTo>
                  <a:pt x="3" y="23"/>
                  <a:pt x="3" y="23"/>
                  <a:pt x="4" y="24"/>
                </a:cubicBezTo>
                <a:lnTo>
                  <a:pt x="7" y="27"/>
                </a:lnTo>
                <a:cubicBezTo>
                  <a:pt x="8" y="28"/>
                  <a:pt x="9" y="28"/>
                  <a:pt x="9" y="29"/>
                </a:cubicBezTo>
                <a:lnTo>
                  <a:pt x="14" y="31"/>
                </a:lnTo>
                <a:cubicBezTo>
                  <a:pt x="15" y="31"/>
                  <a:pt x="16" y="31"/>
                  <a:pt x="17" y="31"/>
                </a:cubicBezTo>
                <a:cubicBezTo>
                  <a:pt x="20" y="31"/>
                  <a:pt x="23" y="30"/>
                  <a:pt x="24" y="28"/>
                </a:cubicBezTo>
                <a:lnTo>
                  <a:pt x="27" y="23"/>
                </a:lnTo>
                <a:cubicBezTo>
                  <a:pt x="28" y="22"/>
                  <a:pt x="28" y="21"/>
                  <a:pt x="28" y="19"/>
                </a:cubicBezTo>
                <a:lnTo>
                  <a:pt x="28" y="10"/>
                </a:lnTo>
                <a:lnTo>
                  <a:pt x="27" y="7"/>
                </a:lnTo>
                <a:cubicBezTo>
                  <a:pt x="26" y="4"/>
                  <a:pt x="24" y="2"/>
                  <a:pt x="22" y="1"/>
                </a:cubicBezTo>
                <a:lnTo>
                  <a:pt x="19" y="0"/>
                </a:lnTo>
                <a:cubicBezTo>
                  <a:pt x="18" y="0"/>
                  <a:pt x="17" y="0"/>
                  <a:pt x="16" y="0"/>
                </a:cubicBezTo>
                <a:lnTo>
                  <a:pt x="11" y="1"/>
                </a:lnTo>
                <a:cubicBezTo>
                  <a:pt x="10" y="1"/>
                  <a:pt x="9" y="2"/>
                  <a:pt x="8" y="2"/>
                </a:cubicBezTo>
                <a:lnTo>
                  <a:pt x="5" y="4"/>
                </a:lnTo>
                <a:cubicBezTo>
                  <a:pt x="4" y="5"/>
                  <a:pt x="4" y="5"/>
                  <a:pt x="3" y="6"/>
                </a:cubicBezTo>
                <a:lnTo>
                  <a:pt x="2" y="8"/>
                </a:lnTo>
                <a:cubicBezTo>
                  <a:pt x="1" y="9"/>
                  <a:pt x="0" y="10"/>
                  <a:pt x="0" y="12"/>
                </a:cubicBezTo>
                <a:lnTo>
                  <a:pt x="0" y="15"/>
                </a:lnTo>
                <a:cubicBezTo>
                  <a:pt x="0" y="16"/>
                  <a:pt x="0" y="18"/>
                  <a:pt x="1" y="20"/>
                </a:cubicBezTo>
                <a:lnTo>
                  <a:pt x="2" y="2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6" name="Google Shape;4746;p90"/>
          <p:cNvSpPr/>
          <p:nvPr/>
        </p:nvSpPr>
        <p:spPr>
          <a:xfrm>
            <a:off x="5525172" y="1127564"/>
            <a:ext cx="34763" cy="52144"/>
          </a:xfrm>
          <a:custGeom>
            <a:rect b="b" l="l" r="r" t="t"/>
            <a:pathLst>
              <a:path extrusionOk="0" h="121" w="79">
                <a:moveTo>
                  <a:pt x="4" y="9"/>
                </a:moveTo>
                <a:cubicBezTo>
                  <a:pt x="3" y="10"/>
                  <a:pt x="3" y="11"/>
                  <a:pt x="2" y="12"/>
                </a:cubicBezTo>
                <a:cubicBezTo>
                  <a:pt x="0" y="14"/>
                  <a:pt x="0" y="16"/>
                  <a:pt x="1" y="19"/>
                </a:cubicBezTo>
                <a:lnTo>
                  <a:pt x="3" y="26"/>
                </a:lnTo>
                <a:lnTo>
                  <a:pt x="3" y="33"/>
                </a:lnTo>
                <a:cubicBezTo>
                  <a:pt x="4" y="33"/>
                  <a:pt x="4" y="34"/>
                  <a:pt x="4" y="35"/>
                </a:cubicBezTo>
                <a:lnTo>
                  <a:pt x="9" y="46"/>
                </a:lnTo>
                <a:lnTo>
                  <a:pt x="16" y="57"/>
                </a:lnTo>
                <a:lnTo>
                  <a:pt x="19" y="61"/>
                </a:lnTo>
                <a:lnTo>
                  <a:pt x="18" y="68"/>
                </a:lnTo>
                <a:cubicBezTo>
                  <a:pt x="18" y="70"/>
                  <a:pt x="19" y="72"/>
                  <a:pt x="20" y="73"/>
                </a:cubicBezTo>
                <a:lnTo>
                  <a:pt x="29" y="87"/>
                </a:lnTo>
                <a:lnTo>
                  <a:pt x="46" y="102"/>
                </a:lnTo>
                <a:lnTo>
                  <a:pt x="54" y="114"/>
                </a:lnTo>
                <a:lnTo>
                  <a:pt x="58" y="118"/>
                </a:lnTo>
                <a:cubicBezTo>
                  <a:pt x="60" y="120"/>
                  <a:pt x="62" y="120"/>
                  <a:pt x="64" y="120"/>
                </a:cubicBezTo>
                <a:lnTo>
                  <a:pt x="65" y="120"/>
                </a:lnTo>
                <a:lnTo>
                  <a:pt x="70" y="120"/>
                </a:lnTo>
                <a:cubicBezTo>
                  <a:pt x="73" y="119"/>
                  <a:pt x="75" y="117"/>
                  <a:pt x="76" y="114"/>
                </a:cubicBezTo>
                <a:lnTo>
                  <a:pt x="78" y="109"/>
                </a:lnTo>
                <a:cubicBezTo>
                  <a:pt x="78" y="108"/>
                  <a:pt x="78" y="107"/>
                  <a:pt x="78" y="106"/>
                </a:cubicBezTo>
                <a:lnTo>
                  <a:pt x="77" y="99"/>
                </a:lnTo>
                <a:cubicBezTo>
                  <a:pt x="77" y="98"/>
                  <a:pt x="77" y="97"/>
                  <a:pt x="76" y="96"/>
                </a:cubicBezTo>
                <a:lnTo>
                  <a:pt x="73" y="90"/>
                </a:lnTo>
                <a:cubicBezTo>
                  <a:pt x="73" y="89"/>
                  <a:pt x="72" y="88"/>
                  <a:pt x="71" y="88"/>
                </a:cubicBezTo>
                <a:cubicBezTo>
                  <a:pt x="71" y="86"/>
                  <a:pt x="71" y="84"/>
                  <a:pt x="70" y="82"/>
                </a:cubicBezTo>
                <a:cubicBezTo>
                  <a:pt x="71" y="81"/>
                  <a:pt x="72" y="80"/>
                  <a:pt x="72" y="79"/>
                </a:cubicBezTo>
                <a:lnTo>
                  <a:pt x="72" y="75"/>
                </a:lnTo>
                <a:cubicBezTo>
                  <a:pt x="73" y="72"/>
                  <a:pt x="72" y="68"/>
                  <a:pt x="68" y="67"/>
                </a:cubicBezTo>
                <a:lnTo>
                  <a:pt x="67" y="66"/>
                </a:lnTo>
                <a:lnTo>
                  <a:pt x="67" y="65"/>
                </a:lnTo>
                <a:cubicBezTo>
                  <a:pt x="67" y="64"/>
                  <a:pt x="67" y="62"/>
                  <a:pt x="67" y="61"/>
                </a:cubicBezTo>
                <a:lnTo>
                  <a:pt x="66" y="58"/>
                </a:lnTo>
                <a:cubicBezTo>
                  <a:pt x="66" y="57"/>
                  <a:pt x="65" y="56"/>
                  <a:pt x="65" y="56"/>
                </a:cubicBezTo>
                <a:lnTo>
                  <a:pt x="63" y="53"/>
                </a:lnTo>
                <a:lnTo>
                  <a:pt x="63" y="53"/>
                </a:lnTo>
                <a:lnTo>
                  <a:pt x="64" y="51"/>
                </a:lnTo>
                <a:cubicBezTo>
                  <a:pt x="65" y="50"/>
                  <a:pt x="65" y="48"/>
                  <a:pt x="65" y="46"/>
                </a:cubicBezTo>
                <a:lnTo>
                  <a:pt x="64" y="41"/>
                </a:lnTo>
                <a:cubicBezTo>
                  <a:pt x="64" y="39"/>
                  <a:pt x="64" y="37"/>
                  <a:pt x="62" y="36"/>
                </a:cubicBezTo>
                <a:lnTo>
                  <a:pt x="58" y="31"/>
                </a:lnTo>
                <a:cubicBezTo>
                  <a:pt x="57" y="30"/>
                  <a:pt x="55" y="29"/>
                  <a:pt x="53" y="29"/>
                </a:cubicBezTo>
                <a:lnTo>
                  <a:pt x="45" y="28"/>
                </a:lnTo>
                <a:lnTo>
                  <a:pt x="41" y="23"/>
                </a:lnTo>
                <a:cubicBezTo>
                  <a:pt x="40" y="21"/>
                  <a:pt x="38" y="20"/>
                  <a:pt x="35" y="20"/>
                </a:cubicBezTo>
                <a:cubicBezTo>
                  <a:pt x="35" y="19"/>
                  <a:pt x="35" y="17"/>
                  <a:pt x="34" y="16"/>
                </a:cubicBezTo>
                <a:cubicBezTo>
                  <a:pt x="34" y="14"/>
                  <a:pt x="33" y="14"/>
                  <a:pt x="32" y="13"/>
                </a:cubicBezTo>
                <a:cubicBezTo>
                  <a:pt x="33" y="10"/>
                  <a:pt x="32" y="7"/>
                  <a:pt x="30" y="5"/>
                </a:cubicBezTo>
                <a:lnTo>
                  <a:pt x="27" y="2"/>
                </a:lnTo>
                <a:cubicBezTo>
                  <a:pt x="25" y="1"/>
                  <a:pt x="23" y="0"/>
                  <a:pt x="20" y="0"/>
                </a:cubicBezTo>
                <a:lnTo>
                  <a:pt x="17" y="1"/>
                </a:lnTo>
                <a:cubicBezTo>
                  <a:pt x="16" y="1"/>
                  <a:pt x="15" y="1"/>
                  <a:pt x="14" y="2"/>
                </a:cubicBezTo>
                <a:lnTo>
                  <a:pt x="6" y="7"/>
                </a:lnTo>
                <a:cubicBezTo>
                  <a:pt x="5" y="7"/>
                  <a:pt x="5" y="8"/>
                  <a:pt x="4" y="9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7" name="Google Shape;4747;p90"/>
          <p:cNvSpPr/>
          <p:nvPr/>
        </p:nvSpPr>
        <p:spPr>
          <a:xfrm>
            <a:off x="5467234" y="1042587"/>
            <a:ext cx="17381" cy="11588"/>
          </a:xfrm>
          <a:custGeom>
            <a:rect b="b" l="l" r="r" t="t"/>
            <a:pathLst>
              <a:path extrusionOk="0" h="25" w="39">
                <a:moveTo>
                  <a:pt x="9" y="22"/>
                </a:moveTo>
                <a:lnTo>
                  <a:pt x="25" y="24"/>
                </a:lnTo>
                <a:cubicBezTo>
                  <a:pt x="25" y="24"/>
                  <a:pt x="25" y="24"/>
                  <a:pt x="26" y="24"/>
                </a:cubicBezTo>
                <a:cubicBezTo>
                  <a:pt x="26" y="24"/>
                  <a:pt x="26" y="24"/>
                  <a:pt x="27" y="24"/>
                </a:cubicBezTo>
                <a:lnTo>
                  <a:pt x="33" y="22"/>
                </a:lnTo>
                <a:cubicBezTo>
                  <a:pt x="36" y="21"/>
                  <a:pt x="38" y="19"/>
                  <a:pt x="38" y="16"/>
                </a:cubicBezTo>
                <a:cubicBezTo>
                  <a:pt x="38" y="13"/>
                  <a:pt x="37" y="10"/>
                  <a:pt x="35" y="8"/>
                </a:cubicBezTo>
                <a:lnTo>
                  <a:pt x="29" y="4"/>
                </a:lnTo>
                <a:lnTo>
                  <a:pt x="24" y="1"/>
                </a:lnTo>
                <a:cubicBezTo>
                  <a:pt x="22" y="0"/>
                  <a:pt x="21" y="0"/>
                  <a:pt x="20" y="0"/>
                </a:cubicBezTo>
                <a:lnTo>
                  <a:pt x="14" y="0"/>
                </a:lnTo>
                <a:cubicBezTo>
                  <a:pt x="13" y="0"/>
                  <a:pt x="11" y="1"/>
                  <a:pt x="10" y="1"/>
                </a:cubicBezTo>
                <a:lnTo>
                  <a:pt x="5" y="4"/>
                </a:lnTo>
                <a:cubicBezTo>
                  <a:pt x="2" y="6"/>
                  <a:pt x="0" y="10"/>
                  <a:pt x="1" y="13"/>
                </a:cubicBezTo>
                <a:lnTo>
                  <a:pt x="2" y="16"/>
                </a:lnTo>
                <a:cubicBezTo>
                  <a:pt x="3" y="19"/>
                  <a:pt x="5" y="22"/>
                  <a:pt x="9" y="22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8" name="Google Shape;4748;p90"/>
          <p:cNvSpPr/>
          <p:nvPr/>
        </p:nvSpPr>
        <p:spPr>
          <a:xfrm>
            <a:off x="5484614" y="990442"/>
            <a:ext cx="106221" cy="92701"/>
          </a:xfrm>
          <a:custGeom>
            <a:rect b="b" l="l" r="r" t="t"/>
            <a:pathLst>
              <a:path extrusionOk="0" h="211" w="244">
                <a:moveTo>
                  <a:pt x="1" y="125"/>
                </a:moveTo>
                <a:lnTo>
                  <a:pt x="5" y="135"/>
                </a:lnTo>
                <a:cubicBezTo>
                  <a:pt x="6" y="136"/>
                  <a:pt x="6" y="137"/>
                  <a:pt x="7" y="138"/>
                </a:cubicBezTo>
                <a:lnTo>
                  <a:pt x="11" y="141"/>
                </a:lnTo>
                <a:cubicBezTo>
                  <a:pt x="11" y="142"/>
                  <a:pt x="11" y="143"/>
                  <a:pt x="11" y="145"/>
                </a:cubicBezTo>
                <a:lnTo>
                  <a:pt x="11" y="148"/>
                </a:lnTo>
                <a:cubicBezTo>
                  <a:pt x="11" y="152"/>
                  <a:pt x="14" y="155"/>
                  <a:pt x="18" y="155"/>
                </a:cubicBezTo>
                <a:lnTo>
                  <a:pt x="25" y="160"/>
                </a:lnTo>
                <a:cubicBezTo>
                  <a:pt x="25" y="161"/>
                  <a:pt x="26" y="161"/>
                  <a:pt x="28" y="161"/>
                </a:cubicBezTo>
                <a:lnTo>
                  <a:pt x="38" y="164"/>
                </a:lnTo>
                <a:lnTo>
                  <a:pt x="45" y="169"/>
                </a:lnTo>
                <a:cubicBezTo>
                  <a:pt x="46" y="171"/>
                  <a:pt x="47" y="173"/>
                  <a:pt x="49" y="174"/>
                </a:cubicBezTo>
                <a:cubicBezTo>
                  <a:pt x="52" y="176"/>
                  <a:pt x="56" y="176"/>
                  <a:pt x="59" y="174"/>
                </a:cubicBezTo>
                <a:lnTo>
                  <a:pt x="72" y="166"/>
                </a:lnTo>
                <a:cubicBezTo>
                  <a:pt x="73" y="166"/>
                  <a:pt x="74" y="165"/>
                  <a:pt x="75" y="164"/>
                </a:cubicBezTo>
                <a:cubicBezTo>
                  <a:pt x="76" y="164"/>
                  <a:pt x="77" y="164"/>
                  <a:pt x="78" y="163"/>
                </a:cubicBezTo>
                <a:lnTo>
                  <a:pt x="82" y="161"/>
                </a:lnTo>
                <a:cubicBezTo>
                  <a:pt x="84" y="161"/>
                  <a:pt x="85" y="159"/>
                  <a:pt x="86" y="158"/>
                </a:cubicBezTo>
                <a:lnTo>
                  <a:pt x="89" y="152"/>
                </a:lnTo>
                <a:lnTo>
                  <a:pt x="90" y="148"/>
                </a:lnTo>
                <a:lnTo>
                  <a:pt x="91" y="154"/>
                </a:lnTo>
                <a:cubicBezTo>
                  <a:pt x="91" y="155"/>
                  <a:pt x="92" y="156"/>
                  <a:pt x="92" y="156"/>
                </a:cubicBezTo>
                <a:lnTo>
                  <a:pt x="94" y="159"/>
                </a:lnTo>
                <a:cubicBezTo>
                  <a:pt x="95" y="161"/>
                  <a:pt x="96" y="162"/>
                  <a:pt x="98" y="163"/>
                </a:cubicBezTo>
                <a:lnTo>
                  <a:pt x="105" y="166"/>
                </a:lnTo>
                <a:lnTo>
                  <a:pt x="114" y="182"/>
                </a:lnTo>
                <a:cubicBezTo>
                  <a:pt x="115" y="183"/>
                  <a:pt x="115" y="184"/>
                  <a:pt x="116" y="185"/>
                </a:cubicBezTo>
                <a:lnTo>
                  <a:pt x="127" y="192"/>
                </a:lnTo>
                <a:lnTo>
                  <a:pt x="133" y="201"/>
                </a:lnTo>
                <a:lnTo>
                  <a:pt x="139" y="207"/>
                </a:lnTo>
                <a:cubicBezTo>
                  <a:pt x="141" y="209"/>
                  <a:pt x="143" y="210"/>
                  <a:pt x="145" y="210"/>
                </a:cubicBezTo>
                <a:cubicBezTo>
                  <a:pt x="146" y="210"/>
                  <a:pt x="147" y="210"/>
                  <a:pt x="148" y="209"/>
                </a:cubicBezTo>
                <a:lnTo>
                  <a:pt x="154" y="207"/>
                </a:lnTo>
                <a:cubicBezTo>
                  <a:pt x="158" y="205"/>
                  <a:pt x="160" y="202"/>
                  <a:pt x="159" y="198"/>
                </a:cubicBezTo>
                <a:lnTo>
                  <a:pt x="159" y="193"/>
                </a:lnTo>
                <a:lnTo>
                  <a:pt x="160" y="184"/>
                </a:lnTo>
                <a:cubicBezTo>
                  <a:pt x="160" y="181"/>
                  <a:pt x="159" y="178"/>
                  <a:pt x="156" y="177"/>
                </a:cubicBezTo>
                <a:lnTo>
                  <a:pt x="153" y="175"/>
                </a:lnTo>
                <a:lnTo>
                  <a:pt x="153" y="174"/>
                </a:lnTo>
                <a:lnTo>
                  <a:pt x="156" y="165"/>
                </a:lnTo>
                <a:cubicBezTo>
                  <a:pt x="157" y="162"/>
                  <a:pt x="157" y="159"/>
                  <a:pt x="154" y="156"/>
                </a:cubicBezTo>
                <a:lnTo>
                  <a:pt x="153" y="155"/>
                </a:lnTo>
                <a:lnTo>
                  <a:pt x="156" y="157"/>
                </a:lnTo>
                <a:cubicBezTo>
                  <a:pt x="157" y="158"/>
                  <a:pt x="159" y="158"/>
                  <a:pt x="160" y="158"/>
                </a:cubicBezTo>
                <a:cubicBezTo>
                  <a:pt x="161" y="158"/>
                  <a:pt x="161" y="158"/>
                  <a:pt x="161" y="158"/>
                </a:cubicBezTo>
                <a:cubicBezTo>
                  <a:pt x="165" y="158"/>
                  <a:pt x="169" y="155"/>
                  <a:pt x="169" y="150"/>
                </a:cubicBezTo>
                <a:cubicBezTo>
                  <a:pt x="169" y="149"/>
                  <a:pt x="169" y="148"/>
                  <a:pt x="168" y="147"/>
                </a:cubicBezTo>
                <a:cubicBezTo>
                  <a:pt x="169" y="146"/>
                  <a:pt x="170" y="144"/>
                  <a:pt x="170" y="142"/>
                </a:cubicBezTo>
                <a:lnTo>
                  <a:pt x="170" y="139"/>
                </a:lnTo>
                <a:lnTo>
                  <a:pt x="170" y="138"/>
                </a:lnTo>
                <a:lnTo>
                  <a:pt x="172" y="138"/>
                </a:lnTo>
                <a:cubicBezTo>
                  <a:pt x="174" y="139"/>
                  <a:pt x="176" y="138"/>
                  <a:pt x="178" y="137"/>
                </a:cubicBezTo>
                <a:cubicBezTo>
                  <a:pt x="180" y="135"/>
                  <a:pt x="181" y="133"/>
                  <a:pt x="181" y="131"/>
                </a:cubicBezTo>
                <a:lnTo>
                  <a:pt x="181" y="127"/>
                </a:lnTo>
                <a:lnTo>
                  <a:pt x="181" y="127"/>
                </a:lnTo>
                <a:cubicBezTo>
                  <a:pt x="183" y="126"/>
                  <a:pt x="184" y="125"/>
                  <a:pt x="185" y="123"/>
                </a:cubicBezTo>
                <a:cubicBezTo>
                  <a:pt x="187" y="120"/>
                  <a:pt x="186" y="116"/>
                  <a:pt x="184" y="114"/>
                </a:cubicBezTo>
                <a:lnTo>
                  <a:pt x="177" y="107"/>
                </a:lnTo>
                <a:cubicBezTo>
                  <a:pt x="176" y="106"/>
                  <a:pt x="176" y="105"/>
                  <a:pt x="175" y="105"/>
                </a:cubicBezTo>
                <a:lnTo>
                  <a:pt x="171" y="103"/>
                </a:lnTo>
                <a:cubicBezTo>
                  <a:pt x="171" y="103"/>
                  <a:pt x="171" y="103"/>
                  <a:pt x="172" y="103"/>
                </a:cubicBezTo>
                <a:lnTo>
                  <a:pt x="174" y="101"/>
                </a:lnTo>
                <a:cubicBezTo>
                  <a:pt x="175" y="101"/>
                  <a:pt x="175" y="100"/>
                  <a:pt x="176" y="100"/>
                </a:cubicBezTo>
                <a:lnTo>
                  <a:pt x="177" y="101"/>
                </a:lnTo>
                <a:cubicBezTo>
                  <a:pt x="177" y="102"/>
                  <a:pt x="177" y="103"/>
                  <a:pt x="178" y="104"/>
                </a:cubicBezTo>
                <a:cubicBezTo>
                  <a:pt x="178" y="105"/>
                  <a:pt x="179" y="106"/>
                  <a:pt x="180" y="107"/>
                </a:cubicBezTo>
                <a:lnTo>
                  <a:pt x="185" y="110"/>
                </a:lnTo>
                <a:cubicBezTo>
                  <a:pt x="186" y="111"/>
                  <a:pt x="189" y="111"/>
                  <a:pt x="191" y="111"/>
                </a:cubicBezTo>
                <a:cubicBezTo>
                  <a:pt x="193" y="111"/>
                  <a:pt x="195" y="110"/>
                  <a:pt x="197" y="108"/>
                </a:cubicBezTo>
                <a:lnTo>
                  <a:pt x="197" y="107"/>
                </a:lnTo>
                <a:lnTo>
                  <a:pt x="200" y="107"/>
                </a:lnTo>
                <a:cubicBezTo>
                  <a:pt x="201" y="108"/>
                  <a:pt x="202" y="108"/>
                  <a:pt x="204" y="107"/>
                </a:cubicBezTo>
                <a:lnTo>
                  <a:pt x="208" y="106"/>
                </a:lnTo>
                <a:cubicBezTo>
                  <a:pt x="209" y="106"/>
                  <a:pt x="210" y="106"/>
                  <a:pt x="210" y="105"/>
                </a:cubicBezTo>
                <a:lnTo>
                  <a:pt x="214" y="103"/>
                </a:lnTo>
                <a:cubicBezTo>
                  <a:pt x="216" y="101"/>
                  <a:pt x="217" y="99"/>
                  <a:pt x="217" y="96"/>
                </a:cubicBezTo>
                <a:lnTo>
                  <a:pt x="217" y="93"/>
                </a:lnTo>
                <a:cubicBezTo>
                  <a:pt x="217" y="92"/>
                  <a:pt x="216" y="90"/>
                  <a:pt x="216" y="89"/>
                </a:cubicBez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cubicBezTo>
                  <a:pt x="215" y="81"/>
                  <a:pt x="216" y="81"/>
                  <a:pt x="217" y="81"/>
                </a:cubicBezTo>
                <a:lnTo>
                  <a:pt x="220" y="82"/>
                </a:lnTo>
                <a:cubicBezTo>
                  <a:pt x="222" y="82"/>
                  <a:pt x="223" y="82"/>
                  <a:pt x="225" y="81"/>
                </a:cubicBezTo>
                <a:lnTo>
                  <a:pt x="232" y="78"/>
                </a:lnTo>
                <a:cubicBezTo>
                  <a:pt x="232" y="78"/>
                  <a:pt x="233" y="77"/>
                  <a:pt x="234" y="76"/>
                </a:cubicBezTo>
                <a:lnTo>
                  <a:pt x="235" y="74"/>
                </a:lnTo>
                <a:cubicBezTo>
                  <a:pt x="236" y="73"/>
                  <a:pt x="236" y="73"/>
                  <a:pt x="237" y="72"/>
                </a:cubicBezTo>
                <a:lnTo>
                  <a:pt x="238" y="69"/>
                </a:lnTo>
                <a:cubicBezTo>
                  <a:pt x="238" y="68"/>
                  <a:pt x="238" y="67"/>
                  <a:pt x="238" y="66"/>
                </a:cubicBezTo>
                <a:lnTo>
                  <a:pt x="238" y="62"/>
                </a:lnTo>
                <a:cubicBezTo>
                  <a:pt x="238" y="62"/>
                  <a:pt x="238" y="61"/>
                  <a:pt x="238" y="60"/>
                </a:cubicBezTo>
                <a:lnTo>
                  <a:pt x="240" y="58"/>
                </a:lnTo>
                <a:cubicBezTo>
                  <a:pt x="242" y="56"/>
                  <a:pt x="242" y="55"/>
                  <a:pt x="242" y="53"/>
                </a:cubicBezTo>
                <a:lnTo>
                  <a:pt x="243" y="50"/>
                </a:lnTo>
                <a:cubicBezTo>
                  <a:pt x="243" y="47"/>
                  <a:pt x="242" y="44"/>
                  <a:pt x="239" y="43"/>
                </a:cubicBezTo>
                <a:lnTo>
                  <a:pt x="236" y="41"/>
                </a:lnTo>
                <a:cubicBezTo>
                  <a:pt x="235" y="40"/>
                  <a:pt x="233" y="39"/>
                  <a:pt x="232" y="39"/>
                </a:cubicBezTo>
                <a:lnTo>
                  <a:pt x="226" y="39"/>
                </a:lnTo>
                <a:cubicBezTo>
                  <a:pt x="224" y="39"/>
                  <a:pt x="222" y="40"/>
                  <a:pt x="220" y="41"/>
                </a:cubicBezTo>
                <a:lnTo>
                  <a:pt x="219" y="43"/>
                </a:lnTo>
                <a:lnTo>
                  <a:pt x="218" y="40"/>
                </a:lnTo>
                <a:cubicBezTo>
                  <a:pt x="217" y="39"/>
                  <a:pt x="217" y="38"/>
                  <a:pt x="216" y="37"/>
                </a:cubicBezTo>
                <a:lnTo>
                  <a:pt x="215" y="35"/>
                </a:lnTo>
                <a:cubicBezTo>
                  <a:pt x="214" y="35"/>
                  <a:pt x="213" y="33"/>
                  <a:pt x="212" y="33"/>
                </a:cubicBezTo>
                <a:cubicBezTo>
                  <a:pt x="211" y="32"/>
                  <a:pt x="209" y="31"/>
                  <a:pt x="207" y="32"/>
                </a:cubicBezTo>
                <a:lnTo>
                  <a:pt x="206" y="32"/>
                </a:lnTo>
                <a:lnTo>
                  <a:pt x="206" y="31"/>
                </a:lnTo>
                <a:cubicBezTo>
                  <a:pt x="206" y="31"/>
                  <a:pt x="206" y="30"/>
                  <a:pt x="205" y="29"/>
                </a:cubicBezTo>
                <a:lnTo>
                  <a:pt x="203" y="26"/>
                </a:lnTo>
                <a:lnTo>
                  <a:pt x="197" y="11"/>
                </a:lnTo>
                <a:cubicBezTo>
                  <a:pt x="197" y="10"/>
                  <a:pt x="197" y="9"/>
                  <a:pt x="196" y="8"/>
                </a:cubicBezTo>
                <a:lnTo>
                  <a:pt x="193" y="5"/>
                </a:lnTo>
                <a:cubicBezTo>
                  <a:pt x="192" y="4"/>
                  <a:pt x="191" y="3"/>
                  <a:pt x="190" y="3"/>
                </a:cubicBezTo>
                <a:lnTo>
                  <a:pt x="185" y="1"/>
                </a:lnTo>
                <a:cubicBezTo>
                  <a:pt x="182" y="0"/>
                  <a:pt x="178" y="1"/>
                  <a:pt x="176" y="4"/>
                </a:cubicBezTo>
                <a:lnTo>
                  <a:pt x="174" y="7"/>
                </a:lnTo>
                <a:cubicBezTo>
                  <a:pt x="172" y="9"/>
                  <a:pt x="171" y="12"/>
                  <a:pt x="172" y="15"/>
                </a:cubicBezTo>
                <a:lnTo>
                  <a:pt x="173" y="18"/>
                </a:lnTo>
                <a:cubicBezTo>
                  <a:pt x="172" y="19"/>
                  <a:pt x="171" y="21"/>
                  <a:pt x="170" y="22"/>
                </a:cubicBezTo>
                <a:lnTo>
                  <a:pt x="170" y="20"/>
                </a:lnTo>
                <a:cubicBezTo>
                  <a:pt x="169" y="19"/>
                  <a:pt x="169" y="18"/>
                  <a:pt x="168" y="17"/>
                </a:cubicBezTo>
                <a:lnTo>
                  <a:pt x="164" y="14"/>
                </a:lnTo>
                <a:cubicBezTo>
                  <a:pt x="163" y="12"/>
                  <a:pt x="161" y="11"/>
                  <a:pt x="159" y="11"/>
                </a:cubicBezTo>
                <a:cubicBezTo>
                  <a:pt x="156" y="11"/>
                  <a:pt x="154" y="12"/>
                  <a:pt x="153" y="14"/>
                </a:cubicBezTo>
                <a:lnTo>
                  <a:pt x="150" y="17"/>
                </a:lnTo>
                <a:cubicBezTo>
                  <a:pt x="149" y="18"/>
                  <a:pt x="148" y="19"/>
                  <a:pt x="148" y="20"/>
                </a:cubicBezTo>
                <a:lnTo>
                  <a:pt x="146" y="16"/>
                </a:lnTo>
                <a:cubicBezTo>
                  <a:pt x="146" y="15"/>
                  <a:pt x="145" y="14"/>
                  <a:pt x="144" y="14"/>
                </a:cubicBezTo>
                <a:lnTo>
                  <a:pt x="142" y="11"/>
                </a:lnTo>
                <a:cubicBezTo>
                  <a:pt x="139" y="8"/>
                  <a:pt x="134" y="8"/>
                  <a:pt x="131" y="11"/>
                </a:cubicBezTo>
                <a:lnTo>
                  <a:pt x="129" y="13"/>
                </a:lnTo>
                <a:cubicBezTo>
                  <a:pt x="127" y="15"/>
                  <a:pt x="126" y="17"/>
                  <a:pt x="126" y="19"/>
                </a:cubicBezTo>
                <a:lnTo>
                  <a:pt x="127" y="25"/>
                </a:lnTo>
                <a:cubicBezTo>
                  <a:pt x="127" y="26"/>
                  <a:pt x="127" y="27"/>
                  <a:pt x="127" y="27"/>
                </a:cubicBezTo>
                <a:lnTo>
                  <a:pt x="131" y="38"/>
                </a:lnTo>
                <a:lnTo>
                  <a:pt x="135" y="48"/>
                </a:lnTo>
                <a:cubicBezTo>
                  <a:pt x="134" y="46"/>
                  <a:pt x="132" y="45"/>
                  <a:pt x="130" y="45"/>
                </a:cubicBezTo>
                <a:lnTo>
                  <a:pt x="125" y="45"/>
                </a:lnTo>
                <a:lnTo>
                  <a:pt x="124" y="45"/>
                </a:lnTo>
                <a:lnTo>
                  <a:pt x="124" y="44"/>
                </a:lnTo>
                <a:lnTo>
                  <a:pt x="123" y="40"/>
                </a:lnTo>
                <a:cubicBezTo>
                  <a:pt x="122" y="37"/>
                  <a:pt x="120" y="34"/>
                  <a:pt x="116" y="34"/>
                </a:cubicBezTo>
                <a:lnTo>
                  <a:pt x="112" y="30"/>
                </a:lnTo>
                <a:cubicBezTo>
                  <a:pt x="111" y="29"/>
                  <a:pt x="111" y="28"/>
                  <a:pt x="110" y="28"/>
                </a:cubicBezTo>
                <a:lnTo>
                  <a:pt x="107" y="27"/>
                </a:lnTo>
                <a:cubicBezTo>
                  <a:pt x="106" y="27"/>
                  <a:pt x="104" y="27"/>
                  <a:pt x="103" y="27"/>
                </a:cubicBezTo>
                <a:lnTo>
                  <a:pt x="94" y="29"/>
                </a:lnTo>
                <a:cubicBezTo>
                  <a:pt x="93" y="29"/>
                  <a:pt x="92" y="30"/>
                  <a:pt x="91" y="31"/>
                </a:cubicBezTo>
                <a:lnTo>
                  <a:pt x="85" y="35"/>
                </a:lnTo>
                <a:cubicBezTo>
                  <a:pt x="84" y="35"/>
                  <a:pt x="83" y="34"/>
                  <a:pt x="82" y="34"/>
                </a:cubicBezTo>
                <a:lnTo>
                  <a:pt x="80" y="34"/>
                </a:lnTo>
                <a:cubicBezTo>
                  <a:pt x="76" y="33"/>
                  <a:pt x="73" y="34"/>
                  <a:pt x="71" y="37"/>
                </a:cubicBezTo>
                <a:lnTo>
                  <a:pt x="69" y="40"/>
                </a:lnTo>
                <a:cubicBezTo>
                  <a:pt x="69" y="41"/>
                  <a:pt x="69" y="41"/>
                  <a:pt x="69" y="41"/>
                </a:cubicBezTo>
                <a:lnTo>
                  <a:pt x="61" y="40"/>
                </a:lnTo>
                <a:cubicBezTo>
                  <a:pt x="61" y="39"/>
                  <a:pt x="61" y="39"/>
                  <a:pt x="61" y="39"/>
                </a:cubicBezTo>
                <a:cubicBezTo>
                  <a:pt x="59" y="37"/>
                  <a:pt x="56" y="36"/>
                  <a:pt x="54" y="36"/>
                </a:cubicBezTo>
                <a:cubicBezTo>
                  <a:pt x="50" y="37"/>
                  <a:pt x="47" y="40"/>
                  <a:pt x="47" y="43"/>
                </a:cubicBezTo>
                <a:lnTo>
                  <a:pt x="44" y="61"/>
                </a:lnTo>
                <a:lnTo>
                  <a:pt x="44" y="70"/>
                </a:lnTo>
                <a:cubicBezTo>
                  <a:pt x="44" y="71"/>
                  <a:pt x="45" y="73"/>
                  <a:pt x="45" y="74"/>
                </a:cubicBezTo>
                <a:lnTo>
                  <a:pt x="46" y="74"/>
                </a:lnTo>
                <a:cubicBezTo>
                  <a:pt x="46" y="75"/>
                  <a:pt x="45" y="75"/>
                  <a:pt x="45" y="75"/>
                </a:cubicBezTo>
                <a:lnTo>
                  <a:pt x="44" y="86"/>
                </a:lnTo>
                <a:cubicBezTo>
                  <a:pt x="43" y="86"/>
                  <a:pt x="42" y="87"/>
                  <a:pt x="42" y="88"/>
                </a:cubicBezTo>
                <a:cubicBezTo>
                  <a:pt x="40" y="89"/>
                  <a:pt x="39" y="90"/>
                  <a:pt x="39" y="92"/>
                </a:cubicBezTo>
                <a:lnTo>
                  <a:pt x="39" y="98"/>
                </a:lnTo>
                <a:lnTo>
                  <a:pt x="39" y="101"/>
                </a:lnTo>
                <a:lnTo>
                  <a:pt x="39" y="102"/>
                </a:lnTo>
                <a:lnTo>
                  <a:pt x="35" y="103"/>
                </a:lnTo>
                <a:cubicBezTo>
                  <a:pt x="33" y="104"/>
                  <a:pt x="32" y="105"/>
                  <a:pt x="31" y="106"/>
                </a:cubicBezTo>
                <a:lnTo>
                  <a:pt x="29" y="109"/>
                </a:lnTo>
                <a:lnTo>
                  <a:pt x="28" y="109"/>
                </a:lnTo>
                <a:cubicBezTo>
                  <a:pt x="27" y="109"/>
                  <a:pt x="25" y="111"/>
                  <a:pt x="24" y="113"/>
                </a:cubicBezTo>
                <a:lnTo>
                  <a:pt x="24" y="113"/>
                </a:lnTo>
                <a:lnTo>
                  <a:pt x="19" y="108"/>
                </a:lnTo>
                <a:cubicBezTo>
                  <a:pt x="17" y="106"/>
                  <a:pt x="15" y="105"/>
                  <a:pt x="12" y="105"/>
                </a:cubicBezTo>
                <a:lnTo>
                  <a:pt x="7" y="106"/>
                </a:lnTo>
                <a:cubicBezTo>
                  <a:pt x="3" y="107"/>
                  <a:pt x="0" y="110"/>
                  <a:pt x="1" y="114"/>
                </a:cubicBezTo>
                <a:lnTo>
                  <a:pt x="1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49" name="Google Shape;4749;p90"/>
          <p:cNvSpPr/>
          <p:nvPr/>
        </p:nvSpPr>
        <p:spPr>
          <a:xfrm>
            <a:off x="5530965" y="1079281"/>
            <a:ext cx="32833" cy="36695"/>
          </a:xfrm>
          <a:custGeom>
            <a:rect b="b" l="l" r="r" t="t"/>
            <a:pathLst>
              <a:path extrusionOk="0" h="85" w="75">
                <a:moveTo>
                  <a:pt x="73" y="43"/>
                </a:moveTo>
                <a:lnTo>
                  <a:pt x="72" y="39"/>
                </a:lnTo>
                <a:cubicBezTo>
                  <a:pt x="72" y="37"/>
                  <a:pt x="71" y="36"/>
                  <a:pt x="70" y="35"/>
                </a:cubicBezTo>
                <a:lnTo>
                  <a:pt x="66" y="31"/>
                </a:lnTo>
                <a:lnTo>
                  <a:pt x="65" y="28"/>
                </a:lnTo>
                <a:cubicBezTo>
                  <a:pt x="65" y="26"/>
                  <a:pt x="64" y="25"/>
                  <a:pt x="64" y="24"/>
                </a:cubicBezTo>
                <a:lnTo>
                  <a:pt x="61" y="21"/>
                </a:lnTo>
                <a:cubicBezTo>
                  <a:pt x="60" y="20"/>
                  <a:pt x="59" y="19"/>
                  <a:pt x="57" y="19"/>
                </a:cubicBezTo>
                <a:lnTo>
                  <a:pt x="44" y="15"/>
                </a:lnTo>
                <a:lnTo>
                  <a:pt x="39" y="8"/>
                </a:lnTo>
                <a:cubicBezTo>
                  <a:pt x="39" y="8"/>
                  <a:pt x="38" y="7"/>
                  <a:pt x="37" y="6"/>
                </a:cubicBezTo>
                <a:lnTo>
                  <a:pt x="34" y="5"/>
                </a:lnTo>
                <a:cubicBezTo>
                  <a:pt x="33" y="5"/>
                  <a:pt x="31" y="4"/>
                  <a:pt x="30" y="5"/>
                </a:cubicBezTo>
                <a:lnTo>
                  <a:pt x="25" y="6"/>
                </a:lnTo>
                <a:lnTo>
                  <a:pt x="14" y="1"/>
                </a:lnTo>
                <a:lnTo>
                  <a:pt x="9" y="0"/>
                </a:lnTo>
                <a:cubicBezTo>
                  <a:pt x="7" y="0"/>
                  <a:pt x="4" y="1"/>
                  <a:pt x="2" y="3"/>
                </a:cubicBezTo>
                <a:cubicBezTo>
                  <a:pt x="0" y="5"/>
                  <a:pt x="0" y="8"/>
                  <a:pt x="0" y="10"/>
                </a:cubicBezTo>
                <a:lnTo>
                  <a:pt x="2" y="18"/>
                </a:lnTo>
                <a:lnTo>
                  <a:pt x="6" y="27"/>
                </a:lnTo>
                <a:lnTo>
                  <a:pt x="8" y="39"/>
                </a:lnTo>
                <a:cubicBezTo>
                  <a:pt x="8" y="40"/>
                  <a:pt x="9" y="42"/>
                  <a:pt x="10" y="43"/>
                </a:cubicBezTo>
                <a:lnTo>
                  <a:pt x="12" y="46"/>
                </a:lnTo>
                <a:cubicBezTo>
                  <a:pt x="13" y="47"/>
                  <a:pt x="14" y="47"/>
                  <a:pt x="15" y="48"/>
                </a:cubicBezTo>
                <a:lnTo>
                  <a:pt x="35" y="52"/>
                </a:lnTo>
                <a:lnTo>
                  <a:pt x="48" y="78"/>
                </a:lnTo>
                <a:cubicBezTo>
                  <a:pt x="48" y="79"/>
                  <a:pt x="49" y="80"/>
                  <a:pt x="50" y="81"/>
                </a:cubicBezTo>
                <a:lnTo>
                  <a:pt x="51" y="82"/>
                </a:lnTo>
                <a:cubicBezTo>
                  <a:pt x="53" y="83"/>
                  <a:pt x="54" y="84"/>
                  <a:pt x="56" y="84"/>
                </a:cubicBezTo>
                <a:cubicBezTo>
                  <a:pt x="58" y="84"/>
                  <a:pt x="59" y="84"/>
                  <a:pt x="61" y="83"/>
                </a:cubicBezTo>
                <a:lnTo>
                  <a:pt x="63" y="81"/>
                </a:lnTo>
                <a:cubicBezTo>
                  <a:pt x="64" y="81"/>
                  <a:pt x="64" y="80"/>
                  <a:pt x="65" y="79"/>
                </a:cubicBezTo>
                <a:lnTo>
                  <a:pt x="69" y="72"/>
                </a:lnTo>
                <a:cubicBezTo>
                  <a:pt x="70" y="71"/>
                  <a:pt x="70" y="69"/>
                  <a:pt x="70" y="68"/>
                </a:cubicBezTo>
                <a:lnTo>
                  <a:pt x="71" y="54"/>
                </a:lnTo>
                <a:lnTo>
                  <a:pt x="70" y="53"/>
                </a:lnTo>
                <a:lnTo>
                  <a:pt x="73" y="49"/>
                </a:lnTo>
                <a:cubicBezTo>
                  <a:pt x="74" y="47"/>
                  <a:pt x="74" y="45"/>
                  <a:pt x="73" y="4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0" name="Google Shape;4750;p90"/>
          <p:cNvSpPr/>
          <p:nvPr/>
        </p:nvSpPr>
        <p:spPr>
          <a:xfrm>
            <a:off x="8109229" y="1583348"/>
            <a:ext cx="15450" cy="5793"/>
          </a:xfrm>
          <a:custGeom>
            <a:rect b="b" l="l" r="r" t="t"/>
            <a:pathLst>
              <a:path extrusionOk="0" h="14" w="37">
                <a:moveTo>
                  <a:pt x="25" y="5"/>
                </a:moveTo>
                <a:cubicBezTo>
                  <a:pt x="24" y="5"/>
                  <a:pt x="22" y="5"/>
                  <a:pt x="21" y="5"/>
                </a:cubicBezTo>
                <a:lnTo>
                  <a:pt x="7" y="0"/>
                </a:lnTo>
                <a:lnTo>
                  <a:pt x="1" y="0"/>
                </a:lnTo>
                <a:lnTo>
                  <a:pt x="0" y="0"/>
                </a:lnTo>
                <a:lnTo>
                  <a:pt x="4" y="13"/>
                </a:lnTo>
                <a:lnTo>
                  <a:pt x="4" y="13"/>
                </a:lnTo>
                <a:cubicBezTo>
                  <a:pt x="5" y="11"/>
                  <a:pt x="6" y="10"/>
                  <a:pt x="7" y="10"/>
                </a:cubicBezTo>
                <a:cubicBezTo>
                  <a:pt x="9" y="8"/>
                  <a:pt x="12" y="7"/>
                  <a:pt x="14" y="8"/>
                </a:cubicBezTo>
                <a:lnTo>
                  <a:pt x="18" y="9"/>
                </a:lnTo>
                <a:cubicBezTo>
                  <a:pt x="19" y="9"/>
                  <a:pt x="20" y="9"/>
                  <a:pt x="21" y="10"/>
                </a:cubicBezTo>
                <a:lnTo>
                  <a:pt x="25" y="12"/>
                </a:lnTo>
                <a:lnTo>
                  <a:pt x="33" y="8"/>
                </a:lnTo>
                <a:cubicBezTo>
                  <a:pt x="34" y="7"/>
                  <a:pt x="35" y="7"/>
                  <a:pt x="36" y="7"/>
                </a:cubicBezTo>
                <a:lnTo>
                  <a:pt x="33" y="3"/>
                </a:lnTo>
                <a:lnTo>
                  <a:pt x="25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1" name="Google Shape;4751;p90"/>
          <p:cNvSpPr/>
          <p:nvPr/>
        </p:nvSpPr>
        <p:spPr>
          <a:xfrm>
            <a:off x="8136267" y="1575623"/>
            <a:ext cx="7725" cy="9656"/>
          </a:xfrm>
          <a:custGeom>
            <a:rect b="b" l="l" r="r" t="t"/>
            <a:pathLst>
              <a:path extrusionOk="0" h="21" w="17">
                <a:moveTo>
                  <a:pt x="2" y="17"/>
                </a:moveTo>
                <a:lnTo>
                  <a:pt x="11" y="20"/>
                </a:lnTo>
                <a:lnTo>
                  <a:pt x="15" y="15"/>
                </a:lnTo>
                <a:cubicBezTo>
                  <a:pt x="15" y="15"/>
                  <a:pt x="15" y="15"/>
                  <a:pt x="16" y="14"/>
                </a:cubicBezTo>
                <a:lnTo>
                  <a:pt x="14" y="13"/>
                </a:lnTo>
                <a:cubicBezTo>
                  <a:pt x="13" y="12"/>
                  <a:pt x="13" y="11"/>
                  <a:pt x="13" y="10"/>
                </a:cubicBezTo>
                <a:lnTo>
                  <a:pt x="10" y="5"/>
                </a:lnTo>
                <a:cubicBezTo>
                  <a:pt x="10" y="4"/>
                  <a:pt x="9" y="3"/>
                  <a:pt x="9" y="2"/>
                </a:cubicBezTo>
                <a:cubicBezTo>
                  <a:pt x="7" y="2"/>
                  <a:pt x="5" y="1"/>
                  <a:pt x="4" y="0"/>
                </a:cubicBezTo>
                <a:lnTo>
                  <a:pt x="0" y="5"/>
                </a:lnTo>
                <a:lnTo>
                  <a:pt x="1" y="10"/>
                </a:lnTo>
                <a:cubicBezTo>
                  <a:pt x="1" y="12"/>
                  <a:pt x="1" y="14"/>
                  <a:pt x="0" y="16"/>
                </a:cubicBezTo>
                <a:lnTo>
                  <a:pt x="2" y="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2" name="Google Shape;4752;p90"/>
          <p:cNvSpPr/>
          <p:nvPr/>
        </p:nvSpPr>
        <p:spPr>
          <a:xfrm>
            <a:off x="8136267" y="1486783"/>
            <a:ext cx="401703" cy="341836"/>
          </a:xfrm>
          <a:custGeom>
            <a:rect b="b" l="l" r="r" t="t"/>
            <a:pathLst>
              <a:path extrusionOk="0" h="781" w="916">
                <a:moveTo>
                  <a:pt x="887" y="107"/>
                </a:moveTo>
                <a:lnTo>
                  <a:pt x="894" y="104"/>
                </a:lnTo>
                <a:cubicBezTo>
                  <a:pt x="894" y="104"/>
                  <a:pt x="895" y="104"/>
                  <a:pt x="896" y="103"/>
                </a:cubicBezTo>
                <a:lnTo>
                  <a:pt x="910" y="103"/>
                </a:lnTo>
                <a:lnTo>
                  <a:pt x="915" y="98"/>
                </a:lnTo>
                <a:lnTo>
                  <a:pt x="915" y="98"/>
                </a:lnTo>
                <a:lnTo>
                  <a:pt x="912" y="94"/>
                </a:lnTo>
                <a:lnTo>
                  <a:pt x="909" y="90"/>
                </a:lnTo>
                <a:lnTo>
                  <a:pt x="905" y="79"/>
                </a:lnTo>
                <a:lnTo>
                  <a:pt x="903" y="76"/>
                </a:lnTo>
                <a:lnTo>
                  <a:pt x="896" y="73"/>
                </a:lnTo>
                <a:lnTo>
                  <a:pt x="895" y="75"/>
                </a:lnTo>
                <a:lnTo>
                  <a:pt x="888" y="83"/>
                </a:lnTo>
                <a:cubicBezTo>
                  <a:pt x="888" y="84"/>
                  <a:pt x="887" y="84"/>
                  <a:pt x="887" y="85"/>
                </a:cubicBezTo>
                <a:lnTo>
                  <a:pt x="879" y="90"/>
                </a:lnTo>
                <a:cubicBezTo>
                  <a:pt x="878" y="90"/>
                  <a:pt x="878" y="91"/>
                  <a:pt x="877" y="91"/>
                </a:cubicBezTo>
                <a:lnTo>
                  <a:pt x="869" y="93"/>
                </a:lnTo>
                <a:cubicBezTo>
                  <a:pt x="867" y="94"/>
                  <a:pt x="866" y="94"/>
                  <a:pt x="864" y="93"/>
                </a:cubicBezTo>
                <a:lnTo>
                  <a:pt x="834" y="85"/>
                </a:lnTo>
                <a:lnTo>
                  <a:pt x="805" y="83"/>
                </a:lnTo>
                <a:lnTo>
                  <a:pt x="775" y="75"/>
                </a:lnTo>
                <a:lnTo>
                  <a:pt x="719" y="78"/>
                </a:lnTo>
                <a:lnTo>
                  <a:pt x="683" y="74"/>
                </a:lnTo>
                <a:cubicBezTo>
                  <a:pt x="682" y="74"/>
                  <a:pt x="681" y="74"/>
                  <a:pt x="681" y="73"/>
                </a:cubicBezTo>
                <a:lnTo>
                  <a:pt x="677" y="72"/>
                </a:lnTo>
                <a:lnTo>
                  <a:pt x="667" y="66"/>
                </a:lnTo>
                <a:lnTo>
                  <a:pt x="659" y="63"/>
                </a:lnTo>
                <a:cubicBezTo>
                  <a:pt x="658" y="62"/>
                  <a:pt x="657" y="61"/>
                  <a:pt x="656" y="60"/>
                </a:cubicBezTo>
                <a:lnTo>
                  <a:pt x="640" y="41"/>
                </a:lnTo>
                <a:lnTo>
                  <a:pt x="633" y="36"/>
                </a:lnTo>
                <a:lnTo>
                  <a:pt x="627" y="33"/>
                </a:lnTo>
                <a:lnTo>
                  <a:pt x="617" y="30"/>
                </a:lnTo>
                <a:lnTo>
                  <a:pt x="611" y="35"/>
                </a:lnTo>
                <a:cubicBezTo>
                  <a:pt x="610" y="36"/>
                  <a:pt x="610" y="36"/>
                  <a:pt x="609" y="36"/>
                </a:cubicBezTo>
                <a:lnTo>
                  <a:pt x="605" y="38"/>
                </a:lnTo>
                <a:cubicBezTo>
                  <a:pt x="604" y="38"/>
                  <a:pt x="603" y="38"/>
                  <a:pt x="602" y="38"/>
                </a:cubicBezTo>
                <a:lnTo>
                  <a:pt x="598" y="38"/>
                </a:lnTo>
                <a:lnTo>
                  <a:pt x="588" y="35"/>
                </a:lnTo>
                <a:cubicBezTo>
                  <a:pt x="588" y="35"/>
                  <a:pt x="587" y="34"/>
                  <a:pt x="586" y="34"/>
                </a:cubicBezTo>
                <a:lnTo>
                  <a:pt x="577" y="28"/>
                </a:lnTo>
                <a:lnTo>
                  <a:pt x="566" y="25"/>
                </a:lnTo>
                <a:cubicBezTo>
                  <a:pt x="565" y="25"/>
                  <a:pt x="564" y="25"/>
                  <a:pt x="563" y="24"/>
                </a:cubicBezTo>
                <a:lnTo>
                  <a:pt x="555" y="19"/>
                </a:lnTo>
                <a:lnTo>
                  <a:pt x="519" y="19"/>
                </a:lnTo>
                <a:cubicBezTo>
                  <a:pt x="518" y="19"/>
                  <a:pt x="517" y="19"/>
                  <a:pt x="516" y="18"/>
                </a:cubicBezTo>
                <a:cubicBezTo>
                  <a:pt x="513" y="17"/>
                  <a:pt x="510" y="14"/>
                  <a:pt x="509" y="11"/>
                </a:cubicBezTo>
                <a:lnTo>
                  <a:pt x="509" y="8"/>
                </a:lnTo>
                <a:lnTo>
                  <a:pt x="503" y="2"/>
                </a:lnTo>
                <a:cubicBezTo>
                  <a:pt x="503" y="3"/>
                  <a:pt x="503" y="4"/>
                  <a:pt x="503" y="5"/>
                </a:cubicBezTo>
                <a:lnTo>
                  <a:pt x="502" y="7"/>
                </a:lnTo>
                <a:cubicBezTo>
                  <a:pt x="502" y="10"/>
                  <a:pt x="500" y="13"/>
                  <a:pt x="496" y="14"/>
                </a:cubicBezTo>
                <a:lnTo>
                  <a:pt x="492" y="14"/>
                </a:lnTo>
                <a:cubicBezTo>
                  <a:pt x="489" y="15"/>
                  <a:pt x="486" y="14"/>
                  <a:pt x="484" y="12"/>
                </a:cubicBezTo>
                <a:lnTo>
                  <a:pt x="483" y="10"/>
                </a:lnTo>
                <a:lnTo>
                  <a:pt x="481" y="13"/>
                </a:lnTo>
                <a:cubicBezTo>
                  <a:pt x="481" y="14"/>
                  <a:pt x="480" y="15"/>
                  <a:pt x="480" y="15"/>
                </a:cubicBezTo>
                <a:lnTo>
                  <a:pt x="477" y="19"/>
                </a:lnTo>
                <a:cubicBezTo>
                  <a:pt x="475" y="20"/>
                  <a:pt x="474" y="20"/>
                  <a:pt x="472" y="21"/>
                </a:cubicBezTo>
                <a:lnTo>
                  <a:pt x="469" y="21"/>
                </a:lnTo>
                <a:cubicBezTo>
                  <a:pt x="467" y="22"/>
                  <a:pt x="465" y="22"/>
                  <a:pt x="463" y="21"/>
                </a:cubicBezTo>
                <a:lnTo>
                  <a:pt x="460" y="19"/>
                </a:lnTo>
                <a:cubicBezTo>
                  <a:pt x="458" y="18"/>
                  <a:pt x="458" y="17"/>
                  <a:pt x="457" y="16"/>
                </a:cubicBezTo>
                <a:lnTo>
                  <a:pt x="454" y="12"/>
                </a:lnTo>
                <a:cubicBezTo>
                  <a:pt x="454" y="11"/>
                  <a:pt x="454" y="11"/>
                  <a:pt x="454" y="11"/>
                </a:cubicBezTo>
                <a:lnTo>
                  <a:pt x="454" y="11"/>
                </a:lnTo>
                <a:lnTo>
                  <a:pt x="451" y="18"/>
                </a:lnTo>
                <a:cubicBezTo>
                  <a:pt x="450" y="21"/>
                  <a:pt x="448" y="23"/>
                  <a:pt x="445" y="23"/>
                </a:cubicBezTo>
                <a:lnTo>
                  <a:pt x="439" y="24"/>
                </a:lnTo>
                <a:cubicBezTo>
                  <a:pt x="438" y="25"/>
                  <a:pt x="437" y="25"/>
                  <a:pt x="435" y="24"/>
                </a:cubicBezTo>
                <a:lnTo>
                  <a:pt x="429" y="22"/>
                </a:lnTo>
                <a:cubicBezTo>
                  <a:pt x="428" y="21"/>
                  <a:pt x="427" y="21"/>
                  <a:pt x="427" y="21"/>
                </a:cubicBezTo>
                <a:lnTo>
                  <a:pt x="422" y="17"/>
                </a:lnTo>
                <a:cubicBezTo>
                  <a:pt x="422" y="17"/>
                  <a:pt x="421" y="16"/>
                  <a:pt x="420" y="15"/>
                </a:cubicBezTo>
                <a:lnTo>
                  <a:pt x="413" y="3"/>
                </a:lnTo>
                <a:lnTo>
                  <a:pt x="411" y="2"/>
                </a:lnTo>
                <a:cubicBezTo>
                  <a:pt x="410" y="2"/>
                  <a:pt x="410" y="1"/>
                  <a:pt x="409" y="1"/>
                </a:cubicBezTo>
                <a:lnTo>
                  <a:pt x="409" y="0"/>
                </a:lnTo>
                <a:lnTo>
                  <a:pt x="410" y="11"/>
                </a:lnTo>
                <a:lnTo>
                  <a:pt x="415" y="16"/>
                </a:lnTo>
                <a:cubicBezTo>
                  <a:pt x="416" y="17"/>
                  <a:pt x="417" y="18"/>
                  <a:pt x="417" y="19"/>
                </a:cubicBezTo>
                <a:lnTo>
                  <a:pt x="419" y="22"/>
                </a:lnTo>
                <a:cubicBezTo>
                  <a:pt x="419" y="23"/>
                  <a:pt x="420" y="24"/>
                  <a:pt x="420" y="25"/>
                </a:cubicBezTo>
                <a:lnTo>
                  <a:pt x="420" y="28"/>
                </a:lnTo>
                <a:cubicBezTo>
                  <a:pt x="420" y="31"/>
                  <a:pt x="418" y="34"/>
                  <a:pt x="416" y="35"/>
                </a:cubicBezTo>
                <a:lnTo>
                  <a:pt x="414" y="36"/>
                </a:lnTo>
                <a:cubicBezTo>
                  <a:pt x="412" y="37"/>
                  <a:pt x="411" y="37"/>
                  <a:pt x="409" y="37"/>
                </a:cubicBezTo>
                <a:lnTo>
                  <a:pt x="393" y="37"/>
                </a:lnTo>
                <a:lnTo>
                  <a:pt x="392" y="37"/>
                </a:lnTo>
                <a:lnTo>
                  <a:pt x="393" y="43"/>
                </a:lnTo>
                <a:cubicBezTo>
                  <a:pt x="393" y="46"/>
                  <a:pt x="393" y="48"/>
                  <a:pt x="391" y="50"/>
                </a:cubicBezTo>
                <a:cubicBezTo>
                  <a:pt x="389" y="52"/>
                  <a:pt x="387" y="53"/>
                  <a:pt x="385" y="53"/>
                </a:cubicBezTo>
                <a:cubicBezTo>
                  <a:pt x="384" y="53"/>
                  <a:pt x="383" y="52"/>
                  <a:pt x="382" y="52"/>
                </a:cubicBezTo>
                <a:lnTo>
                  <a:pt x="341" y="39"/>
                </a:lnTo>
                <a:cubicBezTo>
                  <a:pt x="340" y="39"/>
                  <a:pt x="339" y="39"/>
                  <a:pt x="339" y="38"/>
                </a:cubicBezTo>
                <a:lnTo>
                  <a:pt x="336" y="36"/>
                </a:lnTo>
                <a:lnTo>
                  <a:pt x="336" y="38"/>
                </a:lnTo>
                <a:cubicBezTo>
                  <a:pt x="336" y="41"/>
                  <a:pt x="335" y="44"/>
                  <a:pt x="332" y="46"/>
                </a:cubicBezTo>
                <a:lnTo>
                  <a:pt x="328" y="48"/>
                </a:lnTo>
                <a:cubicBezTo>
                  <a:pt x="326" y="49"/>
                  <a:pt x="324" y="49"/>
                  <a:pt x="322" y="48"/>
                </a:cubicBezTo>
                <a:lnTo>
                  <a:pt x="318" y="47"/>
                </a:lnTo>
                <a:cubicBezTo>
                  <a:pt x="317" y="47"/>
                  <a:pt x="316" y="47"/>
                  <a:pt x="316" y="46"/>
                </a:cubicBezTo>
                <a:lnTo>
                  <a:pt x="307" y="41"/>
                </a:lnTo>
                <a:lnTo>
                  <a:pt x="294" y="44"/>
                </a:lnTo>
                <a:cubicBezTo>
                  <a:pt x="293" y="44"/>
                  <a:pt x="291" y="44"/>
                  <a:pt x="290" y="44"/>
                </a:cubicBezTo>
                <a:lnTo>
                  <a:pt x="285" y="42"/>
                </a:lnTo>
                <a:cubicBezTo>
                  <a:pt x="283" y="42"/>
                  <a:pt x="282" y="41"/>
                  <a:pt x="281" y="40"/>
                </a:cubicBezTo>
                <a:lnTo>
                  <a:pt x="270" y="26"/>
                </a:lnTo>
                <a:lnTo>
                  <a:pt x="270" y="28"/>
                </a:lnTo>
                <a:lnTo>
                  <a:pt x="272" y="29"/>
                </a:lnTo>
                <a:cubicBezTo>
                  <a:pt x="272" y="30"/>
                  <a:pt x="273" y="30"/>
                  <a:pt x="273" y="31"/>
                </a:cubicBezTo>
                <a:lnTo>
                  <a:pt x="274" y="33"/>
                </a:lnTo>
                <a:lnTo>
                  <a:pt x="277" y="41"/>
                </a:lnTo>
                <a:cubicBezTo>
                  <a:pt x="277" y="42"/>
                  <a:pt x="277" y="44"/>
                  <a:pt x="277" y="45"/>
                </a:cubicBezTo>
                <a:lnTo>
                  <a:pt x="276" y="47"/>
                </a:lnTo>
                <a:lnTo>
                  <a:pt x="271" y="58"/>
                </a:lnTo>
                <a:cubicBezTo>
                  <a:pt x="271" y="59"/>
                  <a:pt x="269" y="61"/>
                  <a:pt x="269" y="61"/>
                </a:cubicBezTo>
                <a:cubicBezTo>
                  <a:pt x="268" y="62"/>
                  <a:pt x="268" y="62"/>
                  <a:pt x="267" y="63"/>
                </a:cubicBezTo>
                <a:lnTo>
                  <a:pt x="265" y="64"/>
                </a:lnTo>
                <a:cubicBezTo>
                  <a:pt x="264" y="65"/>
                  <a:pt x="263" y="66"/>
                  <a:pt x="262" y="66"/>
                </a:cubicBezTo>
                <a:lnTo>
                  <a:pt x="256" y="67"/>
                </a:lnTo>
                <a:cubicBezTo>
                  <a:pt x="253" y="67"/>
                  <a:pt x="250" y="66"/>
                  <a:pt x="248" y="64"/>
                </a:cubicBezTo>
                <a:lnTo>
                  <a:pt x="246" y="61"/>
                </a:lnTo>
                <a:cubicBezTo>
                  <a:pt x="246" y="64"/>
                  <a:pt x="244" y="67"/>
                  <a:pt x="241" y="69"/>
                </a:cubicBezTo>
                <a:lnTo>
                  <a:pt x="238" y="70"/>
                </a:lnTo>
                <a:cubicBezTo>
                  <a:pt x="236" y="71"/>
                  <a:pt x="234" y="71"/>
                  <a:pt x="232" y="70"/>
                </a:cubicBezTo>
                <a:lnTo>
                  <a:pt x="229" y="69"/>
                </a:lnTo>
                <a:cubicBezTo>
                  <a:pt x="228" y="69"/>
                  <a:pt x="227" y="69"/>
                  <a:pt x="226" y="68"/>
                </a:cubicBezTo>
                <a:lnTo>
                  <a:pt x="218" y="61"/>
                </a:lnTo>
                <a:lnTo>
                  <a:pt x="216" y="63"/>
                </a:lnTo>
                <a:cubicBezTo>
                  <a:pt x="215" y="64"/>
                  <a:pt x="214" y="65"/>
                  <a:pt x="213" y="65"/>
                </a:cubicBezTo>
                <a:lnTo>
                  <a:pt x="210" y="67"/>
                </a:lnTo>
                <a:cubicBezTo>
                  <a:pt x="208" y="68"/>
                  <a:pt x="205" y="68"/>
                  <a:pt x="203" y="67"/>
                </a:cubicBezTo>
                <a:lnTo>
                  <a:pt x="199" y="65"/>
                </a:lnTo>
                <a:cubicBezTo>
                  <a:pt x="198" y="64"/>
                  <a:pt x="197" y="64"/>
                  <a:pt x="196" y="63"/>
                </a:cubicBezTo>
                <a:lnTo>
                  <a:pt x="188" y="54"/>
                </a:lnTo>
                <a:lnTo>
                  <a:pt x="181" y="55"/>
                </a:lnTo>
                <a:lnTo>
                  <a:pt x="179" y="65"/>
                </a:lnTo>
                <a:cubicBezTo>
                  <a:pt x="179" y="66"/>
                  <a:pt x="179" y="67"/>
                  <a:pt x="178" y="67"/>
                </a:cubicBezTo>
                <a:lnTo>
                  <a:pt x="176" y="72"/>
                </a:lnTo>
                <a:cubicBezTo>
                  <a:pt x="175" y="74"/>
                  <a:pt x="173" y="75"/>
                  <a:pt x="172" y="76"/>
                </a:cubicBezTo>
                <a:lnTo>
                  <a:pt x="165" y="78"/>
                </a:lnTo>
                <a:cubicBezTo>
                  <a:pt x="164" y="79"/>
                  <a:pt x="163" y="79"/>
                  <a:pt x="162" y="79"/>
                </a:cubicBezTo>
                <a:lnTo>
                  <a:pt x="155" y="79"/>
                </a:lnTo>
                <a:lnTo>
                  <a:pt x="157" y="81"/>
                </a:lnTo>
                <a:cubicBezTo>
                  <a:pt x="158" y="82"/>
                  <a:pt x="158" y="83"/>
                  <a:pt x="158" y="84"/>
                </a:cubicBezTo>
                <a:lnTo>
                  <a:pt x="160" y="91"/>
                </a:lnTo>
                <a:cubicBezTo>
                  <a:pt x="161" y="94"/>
                  <a:pt x="159" y="98"/>
                  <a:pt x="156" y="100"/>
                </a:cubicBezTo>
                <a:lnTo>
                  <a:pt x="150" y="102"/>
                </a:lnTo>
                <a:cubicBezTo>
                  <a:pt x="148" y="103"/>
                  <a:pt x="145" y="103"/>
                  <a:pt x="143" y="102"/>
                </a:cubicBezTo>
                <a:lnTo>
                  <a:pt x="138" y="100"/>
                </a:lnTo>
                <a:cubicBezTo>
                  <a:pt x="137" y="99"/>
                  <a:pt x="136" y="99"/>
                  <a:pt x="135" y="98"/>
                </a:cubicBezTo>
                <a:lnTo>
                  <a:pt x="122" y="84"/>
                </a:lnTo>
                <a:lnTo>
                  <a:pt x="121" y="86"/>
                </a:lnTo>
                <a:lnTo>
                  <a:pt x="121" y="88"/>
                </a:lnTo>
                <a:lnTo>
                  <a:pt x="133" y="104"/>
                </a:lnTo>
                <a:cubicBezTo>
                  <a:pt x="133" y="105"/>
                  <a:pt x="134" y="106"/>
                  <a:pt x="134" y="107"/>
                </a:cubicBezTo>
                <a:lnTo>
                  <a:pt x="136" y="114"/>
                </a:lnTo>
                <a:cubicBezTo>
                  <a:pt x="136" y="115"/>
                  <a:pt x="136" y="117"/>
                  <a:pt x="135" y="119"/>
                </a:cubicBezTo>
                <a:lnTo>
                  <a:pt x="131" y="127"/>
                </a:lnTo>
                <a:cubicBezTo>
                  <a:pt x="130" y="130"/>
                  <a:pt x="128" y="131"/>
                  <a:pt x="125" y="132"/>
                </a:cubicBezTo>
                <a:cubicBezTo>
                  <a:pt x="122" y="132"/>
                  <a:pt x="120" y="131"/>
                  <a:pt x="118" y="130"/>
                </a:cubicBezTo>
                <a:lnTo>
                  <a:pt x="112" y="124"/>
                </a:lnTo>
                <a:lnTo>
                  <a:pt x="107" y="124"/>
                </a:lnTo>
                <a:lnTo>
                  <a:pt x="98" y="127"/>
                </a:lnTo>
                <a:cubicBezTo>
                  <a:pt x="97" y="128"/>
                  <a:pt x="97" y="128"/>
                  <a:pt x="96" y="128"/>
                </a:cubicBezTo>
                <a:lnTo>
                  <a:pt x="87" y="129"/>
                </a:lnTo>
                <a:cubicBezTo>
                  <a:pt x="86" y="129"/>
                  <a:pt x="85" y="128"/>
                  <a:pt x="84" y="128"/>
                </a:cubicBezTo>
                <a:lnTo>
                  <a:pt x="77" y="126"/>
                </a:lnTo>
                <a:lnTo>
                  <a:pt x="64" y="126"/>
                </a:lnTo>
                <a:lnTo>
                  <a:pt x="65" y="128"/>
                </a:lnTo>
                <a:cubicBezTo>
                  <a:pt x="65" y="129"/>
                  <a:pt x="66" y="130"/>
                  <a:pt x="66" y="131"/>
                </a:cubicBezTo>
                <a:lnTo>
                  <a:pt x="65" y="135"/>
                </a:lnTo>
                <a:cubicBezTo>
                  <a:pt x="65" y="137"/>
                  <a:pt x="65" y="138"/>
                  <a:pt x="64" y="139"/>
                </a:cubicBezTo>
                <a:lnTo>
                  <a:pt x="62" y="143"/>
                </a:lnTo>
                <a:cubicBezTo>
                  <a:pt x="60" y="145"/>
                  <a:pt x="57" y="147"/>
                  <a:pt x="53" y="146"/>
                </a:cubicBezTo>
                <a:lnTo>
                  <a:pt x="51" y="146"/>
                </a:lnTo>
                <a:cubicBezTo>
                  <a:pt x="50" y="145"/>
                  <a:pt x="47" y="145"/>
                  <a:pt x="46" y="143"/>
                </a:cubicBezTo>
                <a:lnTo>
                  <a:pt x="40" y="137"/>
                </a:lnTo>
                <a:lnTo>
                  <a:pt x="39" y="138"/>
                </a:lnTo>
                <a:cubicBezTo>
                  <a:pt x="38" y="139"/>
                  <a:pt x="37" y="140"/>
                  <a:pt x="36" y="141"/>
                </a:cubicBezTo>
                <a:lnTo>
                  <a:pt x="33" y="142"/>
                </a:lnTo>
                <a:lnTo>
                  <a:pt x="31" y="144"/>
                </a:lnTo>
                <a:cubicBezTo>
                  <a:pt x="31" y="145"/>
                  <a:pt x="30" y="146"/>
                  <a:pt x="28" y="147"/>
                </a:cubicBezTo>
                <a:cubicBezTo>
                  <a:pt x="27" y="147"/>
                  <a:pt x="24" y="148"/>
                  <a:pt x="22" y="148"/>
                </a:cubicBezTo>
                <a:lnTo>
                  <a:pt x="16" y="146"/>
                </a:lnTo>
                <a:lnTo>
                  <a:pt x="13" y="148"/>
                </a:lnTo>
                <a:lnTo>
                  <a:pt x="15" y="157"/>
                </a:lnTo>
                <a:lnTo>
                  <a:pt x="21" y="175"/>
                </a:lnTo>
                <a:cubicBezTo>
                  <a:pt x="21" y="176"/>
                  <a:pt x="21" y="177"/>
                  <a:pt x="21" y="178"/>
                </a:cubicBezTo>
                <a:lnTo>
                  <a:pt x="20" y="197"/>
                </a:lnTo>
                <a:cubicBezTo>
                  <a:pt x="22" y="197"/>
                  <a:pt x="23" y="198"/>
                  <a:pt x="25" y="199"/>
                </a:cubicBezTo>
                <a:lnTo>
                  <a:pt x="29" y="202"/>
                </a:lnTo>
                <a:lnTo>
                  <a:pt x="35" y="208"/>
                </a:lnTo>
                <a:cubicBezTo>
                  <a:pt x="36" y="208"/>
                  <a:pt x="36" y="209"/>
                  <a:pt x="36" y="210"/>
                </a:cubicBezTo>
                <a:lnTo>
                  <a:pt x="39" y="216"/>
                </a:lnTo>
                <a:cubicBezTo>
                  <a:pt x="40" y="217"/>
                  <a:pt x="40" y="218"/>
                  <a:pt x="40" y="219"/>
                </a:cubicBezTo>
                <a:lnTo>
                  <a:pt x="41" y="228"/>
                </a:lnTo>
                <a:lnTo>
                  <a:pt x="40" y="238"/>
                </a:lnTo>
                <a:cubicBezTo>
                  <a:pt x="40" y="239"/>
                  <a:pt x="39" y="240"/>
                  <a:pt x="38" y="241"/>
                </a:cubicBezTo>
                <a:lnTo>
                  <a:pt x="37" y="243"/>
                </a:lnTo>
                <a:lnTo>
                  <a:pt x="29" y="249"/>
                </a:lnTo>
                <a:cubicBezTo>
                  <a:pt x="29" y="250"/>
                  <a:pt x="28" y="250"/>
                  <a:pt x="27" y="250"/>
                </a:cubicBezTo>
                <a:lnTo>
                  <a:pt x="24" y="252"/>
                </a:lnTo>
                <a:cubicBezTo>
                  <a:pt x="23" y="252"/>
                  <a:pt x="21" y="252"/>
                  <a:pt x="20" y="252"/>
                </a:cubicBezTo>
                <a:lnTo>
                  <a:pt x="17" y="252"/>
                </a:lnTo>
                <a:lnTo>
                  <a:pt x="16" y="252"/>
                </a:lnTo>
                <a:lnTo>
                  <a:pt x="16" y="252"/>
                </a:lnTo>
                <a:cubicBezTo>
                  <a:pt x="14" y="254"/>
                  <a:pt x="12" y="255"/>
                  <a:pt x="9" y="255"/>
                </a:cubicBezTo>
                <a:lnTo>
                  <a:pt x="0" y="254"/>
                </a:lnTo>
                <a:lnTo>
                  <a:pt x="0" y="254"/>
                </a:lnTo>
                <a:lnTo>
                  <a:pt x="0" y="257"/>
                </a:lnTo>
                <a:lnTo>
                  <a:pt x="5" y="265"/>
                </a:lnTo>
                <a:cubicBezTo>
                  <a:pt x="6" y="266"/>
                  <a:pt x="6" y="267"/>
                  <a:pt x="6" y="267"/>
                </a:cubicBezTo>
                <a:lnTo>
                  <a:pt x="8" y="273"/>
                </a:lnTo>
                <a:lnTo>
                  <a:pt x="19" y="289"/>
                </a:lnTo>
                <a:cubicBezTo>
                  <a:pt x="20" y="291"/>
                  <a:pt x="20" y="294"/>
                  <a:pt x="19" y="296"/>
                </a:cubicBezTo>
                <a:cubicBezTo>
                  <a:pt x="20" y="296"/>
                  <a:pt x="20" y="296"/>
                  <a:pt x="21" y="296"/>
                </a:cubicBezTo>
                <a:lnTo>
                  <a:pt x="25" y="295"/>
                </a:lnTo>
                <a:cubicBezTo>
                  <a:pt x="26" y="295"/>
                  <a:pt x="27" y="295"/>
                  <a:pt x="28" y="295"/>
                </a:cubicBezTo>
                <a:lnTo>
                  <a:pt x="40" y="296"/>
                </a:lnTo>
                <a:lnTo>
                  <a:pt x="47" y="294"/>
                </a:lnTo>
                <a:cubicBezTo>
                  <a:pt x="48" y="294"/>
                  <a:pt x="49" y="294"/>
                  <a:pt x="50" y="294"/>
                </a:cubicBezTo>
                <a:lnTo>
                  <a:pt x="54" y="294"/>
                </a:lnTo>
                <a:cubicBezTo>
                  <a:pt x="55" y="294"/>
                  <a:pt x="56" y="295"/>
                  <a:pt x="57" y="295"/>
                </a:cubicBezTo>
                <a:cubicBezTo>
                  <a:pt x="59" y="294"/>
                  <a:pt x="61" y="293"/>
                  <a:pt x="63" y="293"/>
                </a:cubicBezTo>
                <a:lnTo>
                  <a:pt x="69" y="294"/>
                </a:lnTo>
                <a:cubicBezTo>
                  <a:pt x="71" y="294"/>
                  <a:pt x="72" y="294"/>
                  <a:pt x="73" y="295"/>
                </a:cubicBezTo>
                <a:lnTo>
                  <a:pt x="79" y="300"/>
                </a:lnTo>
                <a:lnTo>
                  <a:pt x="86" y="308"/>
                </a:lnTo>
                <a:cubicBezTo>
                  <a:pt x="88" y="310"/>
                  <a:pt x="88" y="314"/>
                  <a:pt x="87" y="317"/>
                </a:cubicBezTo>
                <a:cubicBezTo>
                  <a:pt x="85" y="320"/>
                  <a:pt x="81" y="321"/>
                  <a:pt x="78" y="321"/>
                </a:cubicBezTo>
                <a:lnTo>
                  <a:pt x="75" y="320"/>
                </a:lnTo>
                <a:cubicBezTo>
                  <a:pt x="74" y="320"/>
                  <a:pt x="74" y="320"/>
                  <a:pt x="74" y="320"/>
                </a:cubicBezTo>
                <a:lnTo>
                  <a:pt x="74" y="320"/>
                </a:lnTo>
                <a:lnTo>
                  <a:pt x="74" y="323"/>
                </a:lnTo>
                <a:lnTo>
                  <a:pt x="74" y="328"/>
                </a:lnTo>
                <a:cubicBezTo>
                  <a:pt x="74" y="328"/>
                  <a:pt x="73" y="329"/>
                  <a:pt x="73" y="330"/>
                </a:cubicBezTo>
                <a:cubicBezTo>
                  <a:pt x="72" y="333"/>
                  <a:pt x="68" y="336"/>
                  <a:pt x="65" y="336"/>
                </a:cubicBezTo>
                <a:lnTo>
                  <a:pt x="59" y="336"/>
                </a:lnTo>
                <a:cubicBezTo>
                  <a:pt x="58" y="336"/>
                  <a:pt x="57" y="336"/>
                  <a:pt x="57" y="335"/>
                </a:cubicBezTo>
                <a:lnTo>
                  <a:pt x="53" y="334"/>
                </a:lnTo>
                <a:cubicBezTo>
                  <a:pt x="53" y="334"/>
                  <a:pt x="52" y="334"/>
                  <a:pt x="52" y="333"/>
                </a:cubicBezTo>
                <a:lnTo>
                  <a:pt x="44" y="328"/>
                </a:lnTo>
                <a:lnTo>
                  <a:pt x="39" y="328"/>
                </a:lnTo>
                <a:lnTo>
                  <a:pt x="33" y="331"/>
                </a:lnTo>
                <a:lnTo>
                  <a:pt x="24" y="332"/>
                </a:lnTo>
                <a:lnTo>
                  <a:pt x="23" y="332"/>
                </a:lnTo>
                <a:lnTo>
                  <a:pt x="23" y="333"/>
                </a:lnTo>
                <a:cubicBezTo>
                  <a:pt x="23" y="334"/>
                  <a:pt x="23" y="337"/>
                  <a:pt x="23" y="338"/>
                </a:cubicBezTo>
                <a:cubicBezTo>
                  <a:pt x="22" y="339"/>
                  <a:pt x="20" y="343"/>
                  <a:pt x="18" y="344"/>
                </a:cubicBezTo>
                <a:cubicBezTo>
                  <a:pt x="17" y="344"/>
                  <a:pt x="15" y="345"/>
                  <a:pt x="13" y="345"/>
                </a:cubicBezTo>
                <a:lnTo>
                  <a:pt x="12" y="348"/>
                </a:lnTo>
                <a:lnTo>
                  <a:pt x="17" y="373"/>
                </a:lnTo>
                <a:cubicBezTo>
                  <a:pt x="17" y="374"/>
                  <a:pt x="17" y="374"/>
                  <a:pt x="17" y="374"/>
                </a:cubicBezTo>
                <a:cubicBezTo>
                  <a:pt x="18" y="374"/>
                  <a:pt x="19" y="375"/>
                  <a:pt x="20" y="375"/>
                </a:cubicBezTo>
                <a:cubicBezTo>
                  <a:pt x="22" y="376"/>
                  <a:pt x="24" y="378"/>
                  <a:pt x="25" y="380"/>
                </a:cubicBezTo>
                <a:lnTo>
                  <a:pt x="25" y="382"/>
                </a:lnTo>
                <a:cubicBezTo>
                  <a:pt x="26" y="383"/>
                  <a:pt x="26" y="383"/>
                  <a:pt x="26" y="384"/>
                </a:cubicBezTo>
                <a:lnTo>
                  <a:pt x="26" y="390"/>
                </a:lnTo>
                <a:lnTo>
                  <a:pt x="31" y="394"/>
                </a:lnTo>
                <a:lnTo>
                  <a:pt x="33" y="393"/>
                </a:lnTo>
                <a:cubicBezTo>
                  <a:pt x="37" y="391"/>
                  <a:pt x="41" y="393"/>
                  <a:pt x="44" y="396"/>
                </a:cubicBezTo>
                <a:lnTo>
                  <a:pt x="46" y="401"/>
                </a:lnTo>
                <a:cubicBezTo>
                  <a:pt x="47" y="402"/>
                  <a:pt x="47" y="403"/>
                  <a:pt x="48" y="404"/>
                </a:cubicBezTo>
                <a:lnTo>
                  <a:pt x="48" y="413"/>
                </a:lnTo>
                <a:lnTo>
                  <a:pt x="48" y="425"/>
                </a:lnTo>
                <a:lnTo>
                  <a:pt x="47" y="438"/>
                </a:lnTo>
                <a:lnTo>
                  <a:pt x="48" y="441"/>
                </a:lnTo>
                <a:lnTo>
                  <a:pt x="50" y="443"/>
                </a:lnTo>
                <a:lnTo>
                  <a:pt x="53" y="447"/>
                </a:lnTo>
                <a:cubicBezTo>
                  <a:pt x="54" y="448"/>
                  <a:pt x="54" y="449"/>
                  <a:pt x="54" y="450"/>
                </a:cubicBezTo>
                <a:lnTo>
                  <a:pt x="56" y="461"/>
                </a:lnTo>
                <a:cubicBezTo>
                  <a:pt x="57" y="460"/>
                  <a:pt x="59" y="460"/>
                  <a:pt x="60" y="461"/>
                </a:cubicBezTo>
                <a:lnTo>
                  <a:pt x="62" y="462"/>
                </a:lnTo>
                <a:cubicBezTo>
                  <a:pt x="63" y="462"/>
                  <a:pt x="63" y="462"/>
                  <a:pt x="63" y="462"/>
                </a:cubicBezTo>
                <a:cubicBezTo>
                  <a:pt x="65" y="461"/>
                  <a:pt x="67" y="460"/>
                  <a:pt x="68" y="461"/>
                </a:cubicBezTo>
                <a:cubicBezTo>
                  <a:pt x="70" y="461"/>
                  <a:pt x="73" y="462"/>
                  <a:pt x="74" y="463"/>
                </a:cubicBezTo>
                <a:cubicBezTo>
                  <a:pt x="75" y="464"/>
                  <a:pt x="76" y="465"/>
                  <a:pt x="76" y="466"/>
                </a:cubicBezTo>
                <a:lnTo>
                  <a:pt x="79" y="468"/>
                </a:lnTo>
                <a:lnTo>
                  <a:pt x="85" y="469"/>
                </a:lnTo>
                <a:cubicBezTo>
                  <a:pt x="86" y="469"/>
                  <a:pt x="87" y="469"/>
                  <a:pt x="87" y="470"/>
                </a:cubicBezTo>
                <a:lnTo>
                  <a:pt x="100" y="475"/>
                </a:lnTo>
                <a:cubicBezTo>
                  <a:pt x="102" y="476"/>
                  <a:pt x="103" y="477"/>
                  <a:pt x="103" y="478"/>
                </a:cubicBezTo>
                <a:lnTo>
                  <a:pt x="109" y="485"/>
                </a:lnTo>
                <a:lnTo>
                  <a:pt x="117" y="492"/>
                </a:lnTo>
                <a:cubicBezTo>
                  <a:pt x="117" y="493"/>
                  <a:pt x="118" y="493"/>
                  <a:pt x="118" y="494"/>
                </a:cubicBezTo>
                <a:lnTo>
                  <a:pt x="121" y="498"/>
                </a:lnTo>
                <a:cubicBezTo>
                  <a:pt x="121" y="498"/>
                  <a:pt x="122" y="497"/>
                  <a:pt x="122" y="496"/>
                </a:cubicBezTo>
                <a:lnTo>
                  <a:pt x="126" y="493"/>
                </a:lnTo>
                <a:cubicBezTo>
                  <a:pt x="127" y="491"/>
                  <a:pt x="129" y="491"/>
                  <a:pt x="131" y="491"/>
                </a:cubicBezTo>
                <a:lnTo>
                  <a:pt x="135" y="491"/>
                </a:lnTo>
                <a:cubicBezTo>
                  <a:pt x="136" y="491"/>
                  <a:pt x="136" y="491"/>
                  <a:pt x="137" y="491"/>
                </a:cubicBezTo>
                <a:lnTo>
                  <a:pt x="142" y="493"/>
                </a:lnTo>
                <a:lnTo>
                  <a:pt x="144" y="490"/>
                </a:lnTo>
                <a:lnTo>
                  <a:pt x="150" y="479"/>
                </a:lnTo>
                <a:lnTo>
                  <a:pt x="151" y="469"/>
                </a:lnTo>
                <a:lnTo>
                  <a:pt x="156" y="457"/>
                </a:lnTo>
                <a:lnTo>
                  <a:pt x="159" y="453"/>
                </a:lnTo>
                <a:cubicBezTo>
                  <a:pt x="160" y="452"/>
                  <a:pt x="161" y="451"/>
                  <a:pt x="162" y="451"/>
                </a:cubicBezTo>
                <a:lnTo>
                  <a:pt x="169" y="448"/>
                </a:lnTo>
                <a:cubicBezTo>
                  <a:pt x="170" y="447"/>
                  <a:pt x="171" y="447"/>
                  <a:pt x="173" y="447"/>
                </a:cubicBezTo>
                <a:lnTo>
                  <a:pt x="181" y="448"/>
                </a:lnTo>
                <a:cubicBezTo>
                  <a:pt x="182" y="448"/>
                  <a:pt x="183" y="448"/>
                  <a:pt x="184" y="448"/>
                </a:cubicBezTo>
                <a:lnTo>
                  <a:pt x="191" y="452"/>
                </a:lnTo>
                <a:cubicBezTo>
                  <a:pt x="192" y="452"/>
                  <a:pt x="193" y="453"/>
                  <a:pt x="193" y="453"/>
                </a:cubicBezTo>
                <a:lnTo>
                  <a:pt x="210" y="467"/>
                </a:lnTo>
                <a:lnTo>
                  <a:pt x="211" y="468"/>
                </a:lnTo>
                <a:lnTo>
                  <a:pt x="215" y="475"/>
                </a:lnTo>
                <a:cubicBezTo>
                  <a:pt x="216" y="476"/>
                  <a:pt x="216" y="477"/>
                  <a:pt x="217" y="478"/>
                </a:cubicBezTo>
                <a:lnTo>
                  <a:pt x="218" y="486"/>
                </a:lnTo>
                <a:cubicBezTo>
                  <a:pt x="218" y="487"/>
                  <a:pt x="218" y="488"/>
                  <a:pt x="218" y="489"/>
                </a:cubicBezTo>
                <a:lnTo>
                  <a:pt x="216" y="498"/>
                </a:lnTo>
                <a:cubicBezTo>
                  <a:pt x="215" y="499"/>
                  <a:pt x="214" y="501"/>
                  <a:pt x="213" y="502"/>
                </a:cubicBezTo>
                <a:lnTo>
                  <a:pt x="208" y="506"/>
                </a:lnTo>
                <a:lnTo>
                  <a:pt x="202" y="510"/>
                </a:lnTo>
                <a:lnTo>
                  <a:pt x="200" y="513"/>
                </a:lnTo>
                <a:lnTo>
                  <a:pt x="200" y="515"/>
                </a:lnTo>
                <a:lnTo>
                  <a:pt x="200" y="518"/>
                </a:lnTo>
                <a:lnTo>
                  <a:pt x="200" y="522"/>
                </a:lnTo>
                <a:cubicBezTo>
                  <a:pt x="200" y="523"/>
                  <a:pt x="199" y="524"/>
                  <a:pt x="199" y="524"/>
                </a:cubicBezTo>
                <a:lnTo>
                  <a:pt x="197" y="534"/>
                </a:lnTo>
                <a:lnTo>
                  <a:pt x="200" y="543"/>
                </a:lnTo>
                <a:cubicBezTo>
                  <a:pt x="200" y="544"/>
                  <a:pt x="200" y="545"/>
                  <a:pt x="200" y="546"/>
                </a:cubicBezTo>
                <a:lnTo>
                  <a:pt x="198" y="559"/>
                </a:lnTo>
                <a:lnTo>
                  <a:pt x="198" y="576"/>
                </a:lnTo>
                <a:cubicBezTo>
                  <a:pt x="198" y="577"/>
                  <a:pt x="197" y="579"/>
                  <a:pt x="197" y="580"/>
                </a:cubicBezTo>
                <a:lnTo>
                  <a:pt x="193" y="586"/>
                </a:lnTo>
                <a:lnTo>
                  <a:pt x="184" y="597"/>
                </a:lnTo>
                <a:lnTo>
                  <a:pt x="181" y="610"/>
                </a:lnTo>
                <a:lnTo>
                  <a:pt x="170" y="636"/>
                </a:lnTo>
                <a:lnTo>
                  <a:pt x="169" y="645"/>
                </a:lnTo>
                <a:lnTo>
                  <a:pt x="169" y="646"/>
                </a:lnTo>
                <a:lnTo>
                  <a:pt x="171" y="645"/>
                </a:lnTo>
                <a:lnTo>
                  <a:pt x="172" y="643"/>
                </a:lnTo>
                <a:lnTo>
                  <a:pt x="174" y="636"/>
                </a:lnTo>
                <a:cubicBezTo>
                  <a:pt x="175" y="635"/>
                  <a:pt x="175" y="634"/>
                  <a:pt x="176" y="634"/>
                </a:cubicBezTo>
                <a:lnTo>
                  <a:pt x="178" y="631"/>
                </a:lnTo>
                <a:cubicBezTo>
                  <a:pt x="179" y="630"/>
                  <a:pt x="180" y="629"/>
                  <a:pt x="181" y="629"/>
                </a:cubicBezTo>
                <a:lnTo>
                  <a:pt x="188" y="625"/>
                </a:lnTo>
                <a:lnTo>
                  <a:pt x="197" y="617"/>
                </a:lnTo>
                <a:cubicBezTo>
                  <a:pt x="198" y="616"/>
                  <a:pt x="200" y="615"/>
                  <a:pt x="201" y="615"/>
                </a:cubicBezTo>
                <a:lnTo>
                  <a:pt x="205" y="614"/>
                </a:lnTo>
                <a:cubicBezTo>
                  <a:pt x="206" y="614"/>
                  <a:pt x="207" y="614"/>
                  <a:pt x="208" y="614"/>
                </a:cubicBezTo>
                <a:lnTo>
                  <a:pt x="221" y="616"/>
                </a:lnTo>
                <a:lnTo>
                  <a:pt x="229" y="615"/>
                </a:lnTo>
                <a:lnTo>
                  <a:pt x="232" y="607"/>
                </a:lnTo>
                <a:cubicBezTo>
                  <a:pt x="232" y="606"/>
                  <a:pt x="232" y="606"/>
                  <a:pt x="233" y="605"/>
                </a:cubicBezTo>
                <a:lnTo>
                  <a:pt x="236" y="601"/>
                </a:lnTo>
                <a:cubicBezTo>
                  <a:pt x="238" y="599"/>
                  <a:pt x="241" y="598"/>
                  <a:pt x="244" y="599"/>
                </a:cubicBezTo>
                <a:lnTo>
                  <a:pt x="250" y="600"/>
                </a:lnTo>
                <a:cubicBezTo>
                  <a:pt x="251" y="601"/>
                  <a:pt x="252" y="601"/>
                  <a:pt x="253" y="601"/>
                </a:cubicBezTo>
                <a:lnTo>
                  <a:pt x="256" y="604"/>
                </a:lnTo>
                <a:lnTo>
                  <a:pt x="259" y="601"/>
                </a:lnTo>
                <a:lnTo>
                  <a:pt x="265" y="597"/>
                </a:lnTo>
                <a:cubicBezTo>
                  <a:pt x="266" y="596"/>
                  <a:pt x="267" y="596"/>
                  <a:pt x="268" y="596"/>
                </a:cubicBezTo>
                <a:lnTo>
                  <a:pt x="282" y="594"/>
                </a:lnTo>
                <a:lnTo>
                  <a:pt x="285" y="592"/>
                </a:lnTo>
                <a:lnTo>
                  <a:pt x="299" y="578"/>
                </a:lnTo>
                <a:lnTo>
                  <a:pt x="304" y="574"/>
                </a:lnTo>
                <a:cubicBezTo>
                  <a:pt x="305" y="574"/>
                  <a:pt x="306" y="574"/>
                  <a:pt x="306" y="573"/>
                </a:cubicBezTo>
                <a:lnTo>
                  <a:pt x="311" y="572"/>
                </a:lnTo>
                <a:cubicBezTo>
                  <a:pt x="312" y="572"/>
                  <a:pt x="312" y="572"/>
                  <a:pt x="313" y="572"/>
                </a:cubicBezTo>
                <a:lnTo>
                  <a:pt x="322" y="572"/>
                </a:lnTo>
                <a:cubicBezTo>
                  <a:pt x="323" y="571"/>
                  <a:pt x="325" y="572"/>
                  <a:pt x="327" y="573"/>
                </a:cubicBezTo>
                <a:lnTo>
                  <a:pt x="332" y="577"/>
                </a:lnTo>
                <a:cubicBezTo>
                  <a:pt x="333" y="578"/>
                  <a:pt x="334" y="579"/>
                  <a:pt x="335" y="581"/>
                </a:cubicBezTo>
                <a:lnTo>
                  <a:pt x="336" y="583"/>
                </a:lnTo>
                <a:lnTo>
                  <a:pt x="336" y="580"/>
                </a:lnTo>
                <a:cubicBezTo>
                  <a:pt x="336" y="578"/>
                  <a:pt x="337" y="576"/>
                  <a:pt x="338" y="574"/>
                </a:cubicBezTo>
                <a:lnTo>
                  <a:pt x="341" y="572"/>
                </a:lnTo>
                <a:cubicBezTo>
                  <a:pt x="343" y="570"/>
                  <a:pt x="345" y="569"/>
                  <a:pt x="348" y="570"/>
                </a:cubicBezTo>
                <a:lnTo>
                  <a:pt x="351" y="571"/>
                </a:lnTo>
                <a:cubicBezTo>
                  <a:pt x="353" y="571"/>
                  <a:pt x="354" y="571"/>
                  <a:pt x="355" y="572"/>
                </a:cubicBezTo>
                <a:lnTo>
                  <a:pt x="358" y="575"/>
                </a:lnTo>
                <a:cubicBezTo>
                  <a:pt x="359" y="576"/>
                  <a:pt x="360" y="577"/>
                  <a:pt x="360" y="578"/>
                </a:cubicBezTo>
                <a:lnTo>
                  <a:pt x="363" y="585"/>
                </a:lnTo>
                <a:cubicBezTo>
                  <a:pt x="365" y="585"/>
                  <a:pt x="367" y="585"/>
                  <a:pt x="368" y="586"/>
                </a:cubicBezTo>
                <a:lnTo>
                  <a:pt x="376" y="590"/>
                </a:lnTo>
                <a:cubicBezTo>
                  <a:pt x="377" y="591"/>
                  <a:pt x="378" y="592"/>
                  <a:pt x="378" y="592"/>
                </a:cubicBezTo>
                <a:lnTo>
                  <a:pt x="389" y="606"/>
                </a:lnTo>
                <a:lnTo>
                  <a:pt x="394" y="610"/>
                </a:lnTo>
                <a:lnTo>
                  <a:pt x="400" y="611"/>
                </a:lnTo>
                <a:cubicBezTo>
                  <a:pt x="401" y="611"/>
                  <a:pt x="402" y="612"/>
                  <a:pt x="403" y="612"/>
                </a:cubicBezTo>
                <a:lnTo>
                  <a:pt x="405" y="614"/>
                </a:lnTo>
                <a:cubicBezTo>
                  <a:pt x="405" y="614"/>
                  <a:pt x="406" y="615"/>
                  <a:pt x="407" y="616"/>
                </a:cubicBezTo>
                <a:lnTo>
                  <a:pt x="408" y="619"/>
                </a:lnTo>
                <a:cubicBezTo>
                  <a:pt x="409" y="620"/>
                  <a:pt x="409" y="621"/>
                  <a:pt x="409" y="622"/>
                </a:cubicBezTo>
                <a:lnTo>
                  <a:pt x="410" y="627"/>
                </a:lnTo>
                <a:lnTo>
                  <a:pt x="414" y="631"/>
                </a:lnTo>
                <a:lnTo>
                  <a:pt x="417" y="632"/>
                </a:lnTo>
                <a:lnTo>
                  <a:pt x="420" y="631"/>
                </a:lnTo>
                <a:lnTo>
                  <a:pt x="431" y="628"/>
                </a:lnTo>
                <a:cubicBezTo>
                  <a:pt x="432" y="627"/>
                  <a:pt x="433" y="627"/>
                  <a:pt x="434" y="627"/>
                </a:cubicBezTo>
                <a:lnTo>
                  <a:pt x="437" y="627"/>
                </a:lnTo>
                <a:cubicBezTo>
                  <a:pt x="440" y="627"/>
                  <a:pt x="442" y="629"/>
                  <a:pt x="443" y="631"/>
                </a:cubicBezTo>
                <a:lnTo>
                  <a:pt x="446" y="637"/>
                </a:lnTo>
                <a:cubicBezTo>
                  <a:pt x="447" y="637"/>
                  <a:pt x="447" y="638"/>
                  <a:pt x="447" y="639"/>
                </a:cubicBezTo>
                <a:lnTo>
                  <a:pt x="450" y="651"/>
                </a:lnTo>
                <a:lnTo>
                  <a:pt x="452" y="653"/>
                </a:lnTo>
                <a:lnTo>
                  <a:pt x="490" y="657"/>
                </a:lnTo>
                <a:cubicBezTo>
                  <a:pt x="491" y="657"/>
                  <a:pt x="492" y="657"/>
                  <a:pt x="493" y="658"/>
                </a:cubicBezTo>
                <a:lnTo>
                  <a:pt x="495" y="659"/>
                </a:lnTo>
                <a:cubicBezTo>
                  <a:pt x="496" y="659"/>
                  <a:pt x="497" y="660"/>
                  <a:pt x="498" y="661"/>
                </a:cubicBezTo>
                <a:lnTo>
                  <a:pt x="499" y="663"/>
                </a:lnTo>
                <a:cubicBezTo>
                  <a:pt x="500" y="664"/>
                  <a:pt x="501" y="665"/>
                  <a:pt x="501" y="666"/>
                </a:cubicBezTo>
                <a:lnTo>
                  <a:pt x="501" y="670"/>
                </a:lnTo>
                <a:cubicBezTo>
                  <a:pt x="502" y="671"/>
                  <a:pt x="501" y="672"/>
                  <a:pt x="501" y="674"/>
                </a:cubicBezTo>
                <a:lnTo>
                  <a:pt x="499" y="679"/>
                </a:lnTo>
                <a:lnTo>
                  <a:pt x="500" y="686"/>
                </a:lnTo>
                <a:lnTo>
                  <a:pt x="519" y="703"/>
                </a:lnTo>
                <a:lnTo>
                  <a:pt x="527" y="712"/>
                </a:lnTo>
                <a:lnTo>
                  <a:pt x="545" y="744"/>
                </a:lnTo>
                <a:lnTo>
                  <a:pt x="551" y="751"/>
                </a:lnTo>
                <a:lnTo>
                  <a:pt x="559" y="756"/>
                </a:lnTo>
                <a:lnTo>
                  <a:pt x="574" y="763"/>
                </a:lnTo>
                <a:cubicBezTo>
                  <a:pt x="575" y="763"/>
                  <a:pt x="576" y="764"/>
                  <a:pt x="577" y="764"/>
                </a:cubicBezTo>
                <a:lnTo>
                  <a:pt x="580" y="768"/>
                </a:lnTo>
                <a:lnTo>
                  <a:pt x="586" y="777"/>
                </a:lnTo>
                <a:lnTo>
                  <a:pt x="589" y="776"/>
                </a:lnTo>
                <a:cubicBezTo>
                  <a:pt x="590" y="775"/>
                  <a:pt x="593" y="774"/>
                  <a:pt x="595" y="775"/>
                </a:cubicBezTo>
                <a:cubicBezTo>
                  <a:pt x="595" y="775"/>
                  <a:pt x="596" y="776"/>
                  <a:pt x="597" y="776"/>
                </a:cubicBezTo>
                <a:lnTo>
                  <a:pt x="598" y="775"/>
                </a:lnTo>
                <a:cubicBezTo>
                  <a:pt x="598" y="774"/>
                  <a:pt x="599" y="773"/>
                  <a:pt x="600" y="772"/>
                </a:cubicBezTo>
                <a:lnTo>
                  <a:pt x="605" y="767"/>
                </a:lnTo>
                <a:lnTo>
                  <a:pt x="613" y="763"/>
                </a:lnTo>
                <a:lnTo>
                  <a:pt x="621" y="760"/>
                </a:lnTo>
                <a:cubicBezTo>
                  <a:pt x="622" y="760"/>
                  <a:pt x="623" y="760"/>
                  <a:pt x="624" y="760"/>
                </a:cubicBezTo>
                <a:lnTo>
                  <a:pt x="638" y="761"/>
                </a:lnTo>
                <a:lnTo>
                  <a:pt x="640" y="759"/>
                </a:lnTo>
                <a:lnTo>
                  <a:pt x="648" y="745"/>
                </a:lnTo>
                <a:cubicBezTo>
                  <a:pt x="648" y="744"/>
                  <a:pt x="649" y="743"/>
                  <a:pt x="651" y="742"/>
                </a:cubicBezTo>
                <a:lnTo>
                  <a:pt x="655" y="740"/>
                </a:lnTo>
                <a:cubicBezTo>
                  <a:pt x="657" y="739"/>
                  <a:pt x="660" y="740"/>
                  <a:pt x="663" y="742"/>
                </a:cubicBezTo>
                <a:lnTo>
                  <a:pt x="666" y="745"/>
                </a:lnTo>
                <a:lnTo>
                  <a:pt x="667" y="744"/>
                </a:lnTo>
                <a:lnTo>
                  <a:pt x="672" y="744"/>
                </a:lnTo>
                <a:cubicBezTo>
                  <a:pt x="673" y="744"/>
                  <a:pt x="674" y="745"/>
                  <a:pt x="675" y="745"/>
                </a:cubicBezTo>
                <a:lnTo>
                  <a:pt x="682" y="747"/>
                </a:lnTo>
                <a:cubicBezTo>
                  <a:pt x="682" y="748"/>
                  <a:pt x="683" y="748"/>
                  <a:pt x="684" y="749"/>
                </a:cubicBezTo>
                <a:lnTo>
                  <a:pt x="688" y="752"/>
                </a:lnTo>
                <a:cubicBezTo>
                  <a:pt x="689" y="753"/>
                  <a:pt x="690" y="754"/>
                  <a:pt x="690" y="754"/>
                </a:cubicBezTo>
                <a:lnTo>
                  <a:pt x="699" y="768"/>
                </a:lnTo>
                <a:lnTo>
                  <a:pt x="701" y="769"/>
                </a:lnTo>
                <a:lnTo>
                  <a:pt x="715" y="770"/>
                </a:lnTo>
                <a:cubicBezTo>
                  <a:pt x="716" y="770"/>
                  <a:pt x="717" y="770"/>
                  <a:pt x="717" y="771"/>
                </a:cubicBezTo>
                <a:lnTo>
                  <a:pt x="740" y="780"/>
                </a:lnTo>
                <a:lnTo>
                  <a:pt x="739" y="772"/>
                </a:lnTo>
                <a:lnTo>
                  <a:pt x="738" y="766"/>
                </a:lnTo>
                <a:cubicBezTo>
                  <a:pt x="738" y="764"/>
                  <a:pt x="739" y="763"/>
                  <a:pt x="739" y="762"/>
                </a:cubicBezTo>
                <a:lnTo>
                  <a:pt x="741" y="758"/>
                </a:lnTo>
                <a:cubicBezTo>
                  <a:pt x="742" y="757"/>
                  <a:pt x="744" y="755"/>
                  <a:pt x="746" y="755"/>
                </a:cubicBezTo>
                <a:lnTo>
                  <a:pt x="748" y="754"/>
                </a:lnTo>
                <a:cubicBezTo>
                  <a:pt x="749" y="754"/>
                  <a:pt x="749" y="754"/>
                  <a:pt x="750" y="754"/>
                </a:cubicBezTo>
                <a:lnTo>
                  <a:pt x="750" y="750"/>
                </a:lnTo>
                <a:cubicBezTo>
                  <a:pt x="750" y="749"/>
                  <a:pt x="750" y="748"/>
                  <a:pt x="750" y="748"/>
                </a:cubicBezTo>
                <a:lnTo>
                  <a:pt x="749" y="743"/>
                </a:lnTo>
                <a:cubicBezTo>
                  <a:pt x="749" y="742"/>
                  <a:pt x="749" y="738"/>
                  <a:pt x="749" y="737"/>
                </a:cubicBezTo>
                <a:lnTo>
                  <a:pt x="751" y="730"/>
                </a:lnTo>
                <a:lnTo>
                  <a:pt x="753" y="726"/>
                </a:lnTo>
                <a:lnTo>
                  <a:pt x="757" y="721"/>
                </a:lnTo>
                <a:cubicBezTo>
                  <a:pt x="758" y="721"/>
                  <a:pt x="759" y="720"/>
                  <a:pt x="760" y="720"/>
                </a:cubicBezTo>
                <a:lnTo>
                  <a:pt x="775" y="714"/>
                </a:lnTo>
                <a:lnTo>
                  <a:pt x="773" y="705"/>
                </a:lnTo>
                <a:cubicBezTo>
                  <a:pt x="773" y="704"/>
                  <a:pt x="773" y="703"/>
                  <a:pt x="773" y="702"/>
                </a:cubicBezTo>
                <a:lnTo>
                  <a:pt x="774" y="696"/>
                </a:lnTo>
                <a:cubicBezTo>
                  <a:pt x="774" y="695"/>
                  <a:pt x="774" y="694"/>
                  <a:pt x="775" y="693"/>
                </a:cubicBezTo>
                <a:lnTo>
                  <a:pt x="777" y="690"/>
                </a:lnTo>
                <a:cubicBezTo>
                  <a:pt x="778" y="689"/>
                  <a:pt x="778" y="688"/>
                  <a:pt x="779" y="688"/>
                </a:cubicBezTo>
                <a:lnTo>
                  <a:pt x="779" y="687"/>
                </a:lnTo>
                <a:cubicBezTo>
                  <a:pt x="779" y="686"/>
                  <a:pt x="779" y="686"/>
                  <a:pt x="779" y="685"/>
                </a:cubicBezTo>
                <a:cubicBezTo>
                  <a:pt x="779" y="682"/>
                  <a:pt x="780" y="679"/>
                  <a:pt x="782" y="678"/>
                </a:cubicBezTo>
                <a:lnTo>
                  <a:pt x="785" y="676"/>
                </a:lnTo>
                <a:cubicBezTo>
                  <a:pt x="786" y="675"/>
                  <a:pt x="787" y="675"/>
                  <a:pt x="788" y="675"/>
                </a:cubicBezTo>
                <a:lnTo>
                  <a:pt x="820" y="671"/>
                </a:lnTo>
                <a:lnTo>
                  <a:pt x="832" y="665"/>
                </a:lnTo>
                <a:lnTo>
                  <a:pt x="831" y="661"/>
                </a:lnTo>
                <a:lnTo>
                  <a:pt x="813" y="654"/>
                </a:lnTo>
                <a:cubicBezTo>
                  <a:pt x="812" y="653"/>
                  <a:pt x="810" y="652"/>
                  <a:pt x="810" y="651"/>
                </a:cubicBezTo>
                <a:lnTo>
                  <a:pt x="808" y="649"/>
                </a:lnTo>
                <a:cubicBezTo>
                  <a:pt x="807" y="648"/>
                  <a:pt x="807" y="647"/>
                  <a:pt x="807" y="646"/>
                </a:cubicBezTo>
                <a:lnTo>
                  <a:pt x="806" y="641"/>
                </a:lnTo>
                <a:cubicBezTo>
                  <a:pt x="805" y="639"/>
                  <a:pt x="805" y="638"/>
                  <a:pt x="806" y="637"/>
                </a:cubicBezTo>
                <a:lnTo>
                  <a:pt x="809" y="626"/>
                </a:lnTo>
                <a:lnTo>
                  <a:pt x="808" y="621"/>
                </a:lnTo>
                <a:lnTo>
                  <a:pt x="805" y="620"/>
                </a:lnTo>
                <a:cubicBezTo>
                  <a:pt x="802" y="619"/>
                  <a:pt x="801" y="616"/>
                  <a:pt x="801" y="613"/>
                </a:cubicBezTo>
                <a:lnTo>
                  <a:pt x="800" y="602"/>
                </a:lnTo>
                <a:lnTo>
                  <a:pt x="802" y="591"/>
                </a:lnTo>
                <a:lnTo>
                  <a:pt x="801" y="584"/>
                </a:lnTo>
                <a:lnTo>
                  <a:pt x="793" y="572"/>
                </a:lnTo>
                <a:lnTo>
                  <a:pt x="776" y="535"/>
                </a:lnTo>
                <a:cubicBezTo>
                  <a:pt x="776" y="534"/>
                  <a:pt x="776" y="533"/>
                  <a:pt x="775" y="533"/>
                </a:cubicBezTo>
                <a:lnTo>
                  <a:pt x="773" y="515"/>
                </a:lnTo>
                <a:cubicBezTo>
                  <a:pt x="773" y="514"/>
                  <a:pt x="773" y="514"/>
                  <a:pt x="773" y="513"/>
                </a:cubicBezTo>
                <a:lnTo>
                  <a:pt x="776" y="494"/>
                </a:lnTo>
                <a:cubicBezTo>
                  <a:pt x="776" y="494"/>
                  <a:pt x="776" y="493"/>
                  <a:pt x="777" y="492"/>
                </a:cubicBezTo>
                <a:lnTo>
                  <a:pt x="788" y="466"/>
                </a:lnTo>
                <a:lnTo>
                  <a:pt x="763" y="334"/>
                </a:lnTo>
                <a:cubicBezTo>
                  <a:pt x="762" y="333"/>
                  <a:pt x="763" y="331"/>
                  <a:pt x="763" y="330"/>
                </a:cubicBezTo>
                <a:lnTo>
                  <a:pt x="777" y="285"/>
                </a:lnTo>
                <a:cubicBezTo>
                  <a:pt x="777" y="283"/>
                  <a:pt x="778" y="282"/>
                  <a:pt x="779" y="281"/>
                </a:cubicBezTo>
                <a:lnTo>
                  <a:pt x="822" y="245"/>
                </a:lnTo>
                <a:lnTo>
                  <a:pt x="824" y="241"/>
                </a:lnTo>
                <a:lnTo>
                  <a:pt x="826" y="233"/>
                </a:lnTo>
                <a:lnTo>
                  <a:pt x="839" y="209"/>
                </a:lnTo>
                <a:lnTo>
                  <a:pt x="850" y="177"/>
                </a:lnTo>
                <a:lnTo>
                  <a:pt x="857" y="150"/>
                </a:lnTo>
                <a:lnTo>
                  <a:pt x="860" y="143"/>
                </a:lnTo>
                <a:lnTo>
                  <a:pt x="859" y="138"/>
                </a:lnTo>
                <a:cubicBezTo>
                  <a:pt x="858" y="136"/>
                  <a:pt x="859" y="133"/>
                  <a:pt x="860" y="132"/>
                </a:cubicBezTo>
                <a:lnTo>
                  <a:pt x="865" y="126"/>
                </a:lnTo>
                <a:cubicBezTo>
                  <a:pt x="865" y="125"/>
                  <a:pt x="866" y="124"/>
                  <a:pt x="867" y="124"/>
                </a:cubicBezTo>
                <a:lnTo>
                  <a:pt x="878" y="118"/>
                </a:lnTo>
                <a:cubicBezTo>
                  <a:pt x="879" y="117"/>
                  <a:pt x="881" y="117"/>
                  <a:pt x="882" y="117"/>
                </a:cubicBezTo>
                <a:lnTo>
                  <a:pt x="882" y="117"/>
                </a:lnTo>
                <a:cubicBezTo>
                  <a:pt x="882" y="116"/>
                  <a:pt x="882" y="116"/>
                  <a:pt x="882" y="115"/>
                </a:cubicBezTo>
                <a:cubicBezTo>
                  <a:pt x="883" y="111"/>
                  <a:pt x="884" y="109"/>
                  <a:pt x="887" y="107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3" name="Google Shape;4753;p90"/>
          <p:cNvSpPr/>
          <p:nvPr/>
        </p:nvSpPr>
        <p:spPr>
          <a:xfrm>
            <a:off x="8008802" y="1569828"/>
            <a:ext cx="92702" cy="73390"/>
          </a:xfrm>
          <a:custGeom>
            <a:rect b="b" l="l" r="r" t="t"/>
            <a:pathLst>
              <a:path extrusionOk="0" h="169" w="213">
                <a:moveTo>
                  <a:pt x="20" y="51"/>
                </a:moveTo>
                <a:cubicBezTo>
                  <a:pt x="19" y="51"/>
                  <a:pt x="18" y="51"/>
                  <a:pt x="17" y="51"/>
                </a:cubicBezTo>
                <a:lnTo>
                  <a:pt x="10" y="52"/>
                </a:lnTo>
                <a:cubicBezTo>
                  <a:pt x="7" y="53"/>
                  <a:pt x="4" y="55"/>
                  <a:pt x="3" y="58"/>
                </a:cubicBezTo>
                <a:lnTo>
                  <a:pt x="1" y="64"/>
                </a:lnTo>
                <a:cubicBezTo>
                  <a:pt x="0" y="67"/>
                  <a:pt x="1" y="70"/>
                  <a:pt x="3" y="72"/>
                </a:cubicBezTo>
                <a:lnTo>
                  <a:pt x="6" y="76"/>
                </a:lnTo>
                <a:cubicBezTo>
                  <a:pt x="7" y="76"/>
                  <a:pt x="8" y="77"/>
                  <a:pt x="9" y="77"/>
                </a:cubicBezTo>
                <a:lnTo>
                  <a:pt x="34" y="92"/>
                </a:lnTo>
                <a:cubicBezTo>
                  <a:pt x="35" y="92"/>
                  <a:pt x="36" y="93"/>
                  <a:pt x="37" y="93"/>
                </a:cubicBezTo>
                <a:lnTo>
                  <a:pt x="44" y="93"/>
                </a:lnTo>
                <a:cubicBezTo>
                  <a:pt x="45" y="93"/>
                  <a:pt x="46" y="93"/>
                  <a:pt x="47" y="93"/>
                </a:cubicBezTo>
                <a:lnTo>
                  <a:pt x="58" y="90"/>
                </a:lnTo>
                <a:lnTo>
                  <a:pt x="63" y="89"/>
                </a:lnTo>
                <a:lnTo>
                  <a:pt x="66" y="90"/>
                </a:lnTo>
                <a:lnTo>
                  <a:pt x="69" y="93"/>
                </a:lnTo>
                <a:lnTo>
                  <a:pt x="77" y="102"/>
                </a:lnTo>
                <a:lnTo>
                  <a:pt x="79" y="118"/>
                </a:lnTo>
                <a:lnTo>
                  <a:pt x="81" y="126"/>
                </a:lnTo>
                <a:lnTo>
                  <a:pt x="88" y="141"/>
                </a:lnTo>
                <a:lnTo>
                  <a:pt x="86" y="143"/>
                </a:lnTo>
                <a:cubicBezTo>
                  <a:pt x="84" y="144"/>
                  <a:pt x="83" y="146"/>
                  <a:pt x="83" y="149"/>
                </a:cubicBezTo>
                <a:cubicBezTo>
                  <a:pt x="83" y="151"/>
                  <a:pt x="83" y="153"/>
                  <a:pt x="85" y="155"/>
                </a:cubicBezTo>
                <a:lnTo>
                  <a:pt x="92" y="163"/>
                </a:lnTo>
                <a:cubicBezTo>
                  <a:pt x="93" y="164"/>
                  <a:pt x="95" y="165"/>
                  <a:pt x="96" y="165"/>
                </a:cubicBezTo>
                <a:lnTo>
                  <a:pt x="107" y="168"/>
                </a:lnTo>
                <a:cubicBezTo>
                  <a:pt x="107" y="168"/>
                  <a:pt x="108" y="168"/>
                  <a:pt x="109" y="168"/>
                </a:cubicBezTo>
                <a:lnTo>
                  <a:pt x="110" y="168"/>
                </a:lnTo>
                <a:lnTo>
                  <a:pt x="121" y="167"/>
                </a:lnTo>
                <a:cubicBezTo>
                  <a:pt x="122" y="167"/>
                  <a:pt x="123" y="167"/>
                  <a:pt x="124" y="166"/>
                </a:cubicBezTo>
                <a:lnTo>
                  <a:pt x="132" y="161"/>
                </a:lnTo>
                <a:cubicBezTo>
                  <a:pt x="133" y="161"/>
                  <a:pt x="134" y="160"/>
                  <a:pt x="135" y="159"/>
                </a:cubicBezTo>
                <a:lnTo>
                  <a:pt x="140" y="151"/>
                </a:lnTo>
                <a:cubicBezTo>
                  <a:pt x="141" y="150"/>
                  <a:pt x="141" y="149"/>
                  <a:pt x="141" y="149"/>
                </a:cubicBezTo>
                <a:lnTo>
                  <a:pt x="147" y="128"/>
                </a:lnTo>
                <a:lnTo>
                  <a:pt x="148" y="129"/>
                </a:lnTo>
                <a:cubicBezTo>
                  <a:pt x="149" y="131"/>
                  <a:pt x="150" y="132"/>
                  <a:pt x="152" y="133"/>
                </a:cubicBezTo>
                <a:lnTo>
                  <a:pt x="157" y="134"/>
                </a:lnTo>
                <a:cubicBezTo>
                  <a:pt x="158" y="135"/>
                  <a:pt x="159" y="135"/>
                  <a:pt x="160" y="135"/>
                </a:cubicBezTo>
                <a:lnTo>
                  <a:pt x="166" y="135"/>
                </a:lnTo>
                <a:cubicBezTo>
                  <a:pt x="167" y="135"/>
                  <a:pt x="169" y="134"/>
                  <a:pt x="170" y="134"/>
                </a:cubicBezTo>
                <a:lnTo>
                  <a:pt x="173" y="131"/>
                </a:lnTo>
                <a:cubicBezTo>
                  <a:pt x="174" y="131"/>
                  <a:pt x="174" y="131"/>
                  <a:pt x="175" y="130"/>
                </a:cubicBezTo>
                <a:lnTo>
                  <a:pt x="175" y="130"/>
                </a:lnTo>
                <a:cubicBezTo>
                  <a:pt x="177" y="129"/>
                  <a:pt x="178" y="128"/>
                  <a:pt x="179" y="127"/>
                </a:cubicBezTo>
                <a:cubicBezTo>
                  <a:pt x="181" y="126"/>
                  <a:pt x="182" y="124"/>
                  <a:pt x="182" y="122"/>
                </a:cubicBezTo>
                <a:lnTo>
                  <a:pt x="182" y="116"/>
                </a:lnTo>
                <a:lnTo>
                  <a:pt x="182" y="113"/>
                </a:lnTo>
                <a:lnTo>
                  <a:pt x="182" y="112"/>
                </a:lnTo>
                <a:cubicBezTo>
                  <a:pt x="183" y="112"/>
                  <a:pt x="185" y="112"/>
                  <a:pt x="186" y="112"/>
                </a:cubicBezTo>
                <a:cubicBezTo>
                  <a:pt x="187" y="112"/>
                  <a:pt x="189" y="111"/>
                  <a:pt x="190" y="110"/>
                </a:cubicBezTo>
                <a:lnTo>
                  <a:pt x="195" y="113"/>
                </a:lnTo>
                <a:cubicBezTo>
                  <a:pt x="197" y="115"/>
                  <a:pt x="199" y="115"/>
                  <a:pt x="201" y="115"/>
                </a:cubicBezTo>
                <a:lnTo>
                  <a:pt x="204" y="114"/>
                </a:lnTo>
                <a:cubicBezTo>
                  <a:pt x="207" y="114"/>
                  <a:pt x="209" y="112"/>
                  <a:pt x="210" y="109"/>
                </a:cubicBezTo>
                <a:lnTo>
                  <a:pt x="211" y="105"/>
                </a:lnTo>
                <a:cubicBezTo>
                  <a:pt x="212" y="104"/>
                  <a:pt x="212" y="103"/>
                  <a:pt x="212" y="102"/>
                </a:cubicBezTo>
                <a:lnTo>
                  <a:pt x="212" y="94"/>
                </a:lnTo>
                <a:cubicBezTo>
                  <a:pt x="211" y="92"/>
                  <a:pt x="210" y="89"/>
                  <a:pt x="208" y="88"/>
                </a:cubicBezTo>
                <a:lnTo>
                  <a:pt x="208" y="87"/>
                </a:lnTo>
                <a:lnTo>
                  <a:pt x="207" y="84"/>
                </a:lnTo>
                <a:cubicBezTo>
                  <a:pt x="207" y="84"/>
                  <a:pt x="207" y="81"/>
                  <a:pt x="206" y="81"/>
                </a:cubicBezTo>
                <a:cubicBezTo>
                  <a:pt x="206" y="80"/>
                  <a:pt x="206" y="79"/>
                  <a:pt x="206" y="79"/>
                </a:cubicBezTo>
                <a:lnTo>
                  <a:pt x="200" y="71"/>
                </a:lnTo>
                <a:lnTo>
                  <a:pt x="194" y="65"/>
                </a:lnTo>
                <a:lnTo>
                  <a:pt x="194" y="63"/>
                </a:lnTo>
                <a:lnTo>
                  <a:pt x="194" y="59"/>
                </a:lnTo>
                <a:cubicBezTo>
                  <a:pt x="195" y="58"/>
                  <a:pt x="195" y="57"/>
                  <a:pt x="195" y="56"/>
                </a:cubicBezTo>
                <a:lnTo>
                  <a:pt x="194" y="52"/>
                </a:lnTo>
                <a:cubicBezTo>
                  <a:pt x="194" y="51"/>
                  <a:pt x="193" y="50"/>
                  <a:pt x="193" y="49"/>
                </a:cubicBezTo>
                <a:lnTo>
                  <a:pt x="190" y="44"/>
                </a:lnTo>
                <a:cubicBezTo>
                  <a:pt x="189" y="43"/>
                  <a:pt x="188" y="42"/>
                  <a:pt x="187" y="41"/>
                </a:cubicBezTo>
                <a:lnTo>
                  <a:pt x="168" y="32"/>
                </a:lnTo>
                <a:cubicBezTo>
                  <a:pt x="166" y="31"/>
                  <a:pt x="165" y="31"/>
                  <a:pt x="163" y="31"/>
                </a:cubicBezTo>
                <a:lnTo>
                  <a:pt x="147" y="32"/>
                </a:lnTo>
                <a:lnTo>
                  <a:pt x="145" y="29"/>
                </a:lnTo>
                <a:lnTo>
                  <a:pt x="144" y="27"/>
                </a:lnTo>
                <a:lnTo>
                  <a:pt x="147" y="19"/>
                </a:lnTo>
                <a:cubicBezTo>
                  <a:pt x="149" y="16"/>
                  <a:pt x="148" y="13"/>
                  <a:pt x="146" y="10"/>
                </a:cubicBezTo>
                <a:lnTo>
                  <a:pt x="142" y="7"/>
                </a:lnTo>
                <a:cubicBezTo>
                  <a:pt x="142" y="6"/>
                  <a:pt x="140" y="5"/>
                  <a:pt x="139" y="5"/>
                </a:cubicBezTo>
                <a:lnTo>
                  <a:pt x="132" y="2"/>
                </a:lnTo>
                <a:lnTo>
                  <a:pt x="118" y="0"/>
                </a:lnTo>
                <a:cubicBezTo>
                  <a:pt x="117" y="0"/>
                  <a:pt x="115" y="0"/>
                  <a:pt x="114" y="1"/>
                </a:cubicBezTo>
                <a:lnTo>
                  <a:pt x="112" y="2"/>
                </a:lnTo>
                <a:cubicBezTo>
                  <a:pt x="110" y="3"/>
                  <a:pt x="109" y="4"/>
                  <a:pt x="108" y="6"/>
                </a:cubicBezTo>
                <a:lnTo>
                  <a:pt x="106" y="9"/>
                </a:lnTo>
                <a:cubicBezTo>
                  <a:pt x="106" y="10"/>
                  <a:pt x="106" y="11"/>
                  <a:pt x="106" y="12"/>
                </a:cubicBezTo>
                <a:lnTo>
                  <a:pt x="105" y="16"/>
                </a:lnTo>
                <a:lnTo>
                  <a:pt x="105" y="17"/>
                </a:lnTo>
                <a:lnTo>
                  <a:pt x="103" y="23"/>
                </a:lnTo>
                <a:lnTo>
                  <a:pt x="98" y="25"/>
                </a:lnTo>
                <a:cubicBezTo>
                  <a:pt x="96" y="25"/>
                  <a:pt x="95" y="26"/>
                  <a:pt x="93" y="27"/>
                </a:cubicBezTo>
                <a:lnTo>
                  <a:pt x="90" y="31"/>
                </a:lnTo>
                <a:cubicBezTo>
                  <a:pt x="88" y="32"/>
                  <a:pt x="88" y="34"/>
                  <a:pt x="88" y="36"/>
                </a:cubicBezTo>
                <a:lnTo>
                  <a:pt x="88" y="39"/>
                </a:lnTo>
                <a:cubicBezTo>
                  <a:pt x="87" y="39"/>
                  <a:pt x="87" y="40"/>
                  <a:pt x="86" y="40"/>
                </a:cubicBezTo>
                <a:lnTo>
                  <a:pt x="84" y="41"/>
                </a:lnTo>
                <a:cubicBezTo>
                  <a:pt x="81" y="42"/>
                  <a:pt x="79" y="44"/>
                  <a:pt x="79" y="47"/>
                </a:cubicBezTo>
                <a:lnTo>
                  <a:pt x="33" y="53"/>
                </a:lnTo>
                <a:lnTo>
                  <a:pt x="20" y="5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4" name="Google Shape;4754;p90"/>
          <p:cNvSpPr/>
          <p:nvPr/>
        </p:nvSpPr>
        <p:spPr>
          <a:xfrm>
            <a:off x="7991420" y="1637424"/>
            <a:ext cx="140984" cy="131327"/>
          </a:xfrm>
          <a:custGeom>
            <a:rect b="b" l="l" r="r" t="t"/>
            <a:pathLst>
              <a:path extrusionOk="0" h="301" w="324">
                <a:moveTo>
                  <a:pt x="313" y="23"/>
                </a:moveTo>
                <a:lnTo>
                  <a:pt x="312" y="19"/>
                </a:lnTo>
                <a:cubicBezTo>
                  <a:pt x="311" y="18"/>
                  <a:pt x="311" y="17"/>
                  <a:pt x="310" y="16"/>
                </a:cubicBezTo>
                <a:lnTo>
                  <a:pt x="307" y="13"/>
                </a:lnTo>
                <a:cubicBezTo>
                  <a:pt x="307" y="12"/>
                  <a:pt x="306" y="12"/>
                  <a:pt x="306" y="11"/>
                </a:cubicBezTo>
                <a:lnTo>
                  <a:pt x="297" y="6"/>
                </a:lnTo>
                <a:cubicBezTo>
                  <a:pt x="297" y="6"/>
                  <a:pt x="296" y="6"/>
                  <a:pt x="295" y="5"/>
                </a:cubicBezTo>
                <a:lnTo>
                  <a:pt x="276" y="0"/>
                </a:lnTo>
                <a:lnTo>
                  <a:pt x="272" y="0"/>
                </a:lnTo>
                <a:cubicBezTo>
                  <a:pt x="270" y="0"/>
                  <a:pt x="269" y="0"/>
                  <a:pt x="268" y="0"/>
                </a:cubicBezTo>
                <a:lnTo>
                  <a:pt x="264" y="2"/>
                </a:lnTo>
                <a:cubicBezTo>
                  <a:pt x="262" y="3"/>
                  <a:pt x="261" y="4"/>
                  <a:pt x="261" y="5"/>
                </a:cubicBezTo>
                <a:lnTo>
                  <a:pt x="257" y="10"/>
                </a:lnTo>
                <a:cubicBezTo>
                  <a:pt x="256" y="11"/>
                  <a:pt x="256" y="12"/>
                  <a:pt x="255" y="13"/>
                </a:cubicBezTo>
                <a:lnTo>
                  <a:pt x="254" y="19"/>
                </a:lnTo>
                <a:cubicBezTo>
                  <a:pt x="251" y="18"/>
                  <a:pt x="249" y="19"/>
                  <a:pt x="246" y="21"/>
                </a:cubicBezTo>
                <a:lnTo>
                  <a:pt x="244" y="23"/>
                </a:lnTo>
                <a:cubicBezTo>
                  <a:pt x="242" y="24"/>
                  <a:pt x="241" y="26"/>
                  <a:pt x="241" y="28"/>
                </a:cubicBezTo>
                <a:lnTo>
                  <a:pt x="241" y="32"/>
                </a:lnTo>
                <a:lnTo>
                  <a:pt x="239" y="31"/>
                </a:lnTo>
                <a:cubicBezTo>
                  <a:pt x="239" y="30"/>
                  <a:pt x="238" y="30"/>
                  <a:pt x="237" y="30"/>
                </a:cubicBezTo>
                <a:lnTo>
                  <a:pt x="230" y="28"/>
                </a:lnTo>
                <a:lnTo>
                  <a:pt x="226" y="25"/>
                </a:lnTo>
                <a:cubicBezTo>
                  <a:pt x="225" y="24"/>
                  <a:pt x="224" y="24"/>
                  <a:pt x="223" y="24"/>
                </a:cubicBezTo>
                <a:lnTo>
                  <a:pt x="219" y="23"/>
                </a:lnTo>
                <a:cubicBezTo>
                  <a:pt x="218" y="22"/>
                  <a:pt x="216" y="22"/>
                  <a:pt x="215" y="23"/>
                </a:cubicBezTo>
                <a:lnTo>
                  <a:pt x="208" y="25"/>
                </a:lnTo>
                <a:lnTo>
                  <a:pt x="204" y="22"/>
                </a:lnTo>
                <a:cubicBezTo>
                  <a:pt x="201" y="21"/>
                  <a:pt x="198" y="21"/>
                  <a:pt x="195" y="23"/>
                </a:cubicBezTo>
                <a:lnTo>
                  <a:pt x="191" y="26"/>
                </a:lnTo>
                <a:cubicBezTo>
                  <a:pt x="190" y="27"/>
                  <a:pt x="190" y="27"/>
                  <a:pt x="189" y="28"/>
                </a:cubicBezTo>
                <a:lnTo>
                  <a:pt x="185" y="34"/>
                </a:lnTo>
                <a:lnTo>
                  <a:pt x="183" y="33"/>
                </a:lnTo>
                <a:cubicBezTo>
                  <a:pt x="182" y="32"/>
                  <a:pt x="182" y="32"/>
                  <a:pt x="181" y="31"/>
                </a:cubicBezTo>
                <a:lnTo>
                  <a:pt x="177" y="30"/>
                </a:lnTo>
                <a:cubicBezTo>
                  <a:pt x="175" y="30"/>
                  <a:pt x="172" y="30"/>
                  <a:pt x="170" y="31"/>
                </a:cubicBezTo>
                <a:lnTo>
                  <a:pt x="169" y="32"/>
                </a:lnTo>
                <a:cubicBezTo>
                  <a:pt x="169" y="32"/>
                  <a:pt x="169" y="32"/>
                  <a:pt x="168" y="32"/>
                </a:cubicBezTo>
                <a:lnTo>
                  <a:pt x="165" y="24"/>
                </a:lnTo>
                <a:cubicBezTo>
                  <a:pt x="164" y="23"/>
                  <a:pt x="164" y="22"/>
                  <a:pt x="163" y="21"/>
                </a:cubicBezTo>
                <a:lnTo>
                  <a:pt x="161" y="19"/>
                </a:lnTo>
                <a:cubicBezTo>
                  <a:pt x="159" y="17"/>
                  <a:pt x="156" y="17"/>
                  <a:pt x="153" y="17"/>
                </a:cubicBezTo>
                <a:lnTo>
                  <a:pt x="146" y="19"/>
                </a:lnTo>
                <a:cubicBezTo>
                  <a:pt x="145" y="20"/>
                  <a:pt x="145" y="20"/>
                  <a:pt x="144" y="21"/>
                </a:cubicBezTo>
                <a:lnTo>
                  <a:pt x="128" y="33"/>
                </a:lnTo>
                <a:lnTo>
                  <a:pt x="103" y="36"/>
                </a:lnTo>
                <a:cubicBezTo>
                  <a:pt x="101" y="36"/>
                  <a:pt x="100" y="37"/>
                  <a:pt x="99" y="38"/>
                </a:cubicBezTo>
                <a:lnTo>
                  <a:pt x="92" y="44"/>
                </a:lnTo>
                <a:cubicBezTo>
                  <a:pt x="91" y="45"/>
                  <a:pt x="90" y="47"/>
                  <a:pt x="90" y="49"/>
                </a:cubicBezTo>
                <a:lnTo>
                  <a:pt x="89" y="53"/>
                </a:lnTo>
                <a:cubicBezTo>
                  <a:pt x="87" y="51"/>
                  <a:pt x="85" y="50"/>
                  <a:pt x="82" y="50"/>
                </a:cubicBezTo>
                <a:lnTo>
                  <a:pt x="79" y="50"/>
                </a:lnTo>
                <a:cubicBezTo>
                  <a:pt x="77" y="51"/>
                  <a:pt x="74" y="52"/>
                  <a:pt x="73" y="53"/>
                </a:cubicBezTo>
                <a:cubicBezTo>
                  <a:pt x="72" y="54"/>
                  <a:pt x="71" y="56"/>
                  <a:pt x="70" y="57"/>
                </a:cubicBezTo>
                <a:lnTo>
                  <a:pt x="68" y="63"/>
                </a:lnTo>
                <a:lnTo>
                  <a:pt x="62" y="67"/>
                </a:lnTo>
                <a:cubicBezTo>
                  <a:pt x="61" y="67"/>
                  <a:pt x="61" y="68"/>
                  <a:pt x="60" y="68"/>
                </a:cubicBezTo>
                <a:lnTo>
                  <a:pt x="58" y="71"/>
                </a:lnTo>
                <a:cubicBezTo>
                  <a:pt x="57" y="71"/>
                  <a:pt x="57" y="72"/>
                  <a:pt x="56" y="73"/>
                </a:cubicBezTo>
                <a:lnTo>
                  <a:pt x="54" y="76"/>
                </a:lnTo>
                <a:lnTo>
                  <a:pt x="52" y="72"/>
                </a:lnTo>
                <a:cubicBezTo>
                  <a:pt x="52" y="71"/>
                  <a:pt x="51" y="71"/>
                  <a:pt x="51" y="70"/>
                </a:cubicBezTo>
                <a:lnTo>
                  <a:pt x="46" y="65"/>
                </a:lnTo>
                <a:cubicBezTo>
                  <a:pt x="45" y="64"/>
                  <a:pt x="44" y="64"/>
                  <a:pt x="43" y="63"/>
                </a:cubicBezTo>
                <a:lnTo>
                  <a:pt x="37" y="61"/>
                </a:lnTo>
                <a:cubicBezTo>
                  <a:pt x="36" y="61"/>
                  <a:pt x="36" y="61"/>
                  <a:pt x="35" y="61"/>
                </a:cubicBezTo>
                <a:lnTo>
                  <a:pt x="27" y="61"/>
                </a:lnTo>
                <a:cubicBezTo>
                  <a:pt x="25" y="61"/>
                  <a:pt x="22" y="62"/>
                  <a:pt x="20" y="65"/>
                </a:cubicBezTo>
                <a:lnTo>
                  <a:pt x="18" y="67"/>
                </a:lnTo>
                <a:lnTo>
                  <a:pt x="12" y="64"/>
                </a:lnTo>
                <a:cubicBezTo>
                  <a:pt x="8" y="63"/>
                  <a:pt x="4" y="64"/>
                  <a:pt x="2" y="66"/>
                </a:cubicBezTo>
                <a:cubicBezTo>
                  <a:pt x="0" y="69"/>
                  <a:pt x="0" y="73"/>
                  <a:pt x="2" y="76"/>
                </a:cubicBezTo>
                <a:lnTo>
                  <a:pt x="8" y="84"/>
                </a:lnTo>
                <a:lnTo>
                  <a:pt x="13" y="89"/>
                </a:lnTo>
                <a:lnTo>
                  <a:pt x="20" y="100"/>
                </a:lnTo>
                <a:lnTo>
                  <a:pt x="23" y="104"/>
                </a:lnTo>
                <a:lnTo>
                  <a:pt x="31" y="120"/>
                </a:lnTo>
                <a:lnTo>
                  <a:pt x="32" y="122"/>
                </a:lnTo>
                <a:cubicBezTo>
                  <a:pt x="30" y="123"/>
                  <a:pt x="29" y="124"/>
                  <a:pt x="28" y="125"/>
                </a:cubicBezTo>
                <a:lnTo>
                  <a:pt x="27" y="127"/>
                </a:lnTo>
                <a:lnTo>
                  <a:pt x="25" y="126"/>
                </a:lnTo>
                <a:cubicBezTo>
                  <a:pt x="23" y="125"/>
                  <a:pt x="20" y="124"/>
                  <a:pt x="17" y="125"/>
                </a:cubicBezTo>
                <a:lnTo>
                  <a:pt x="13" y="127"/>
                </a:lnTo>
                <a:cubicBezTo>
                  <a:pt x="9" y="129"/>
                  <a:pt x="7" y="133"/>
                  <a:pt x="8" y="137"/>
                </a:cubicBezTo>
                <a:lnTo>
                  <a:pt x="9" y="140"/>
                </a:lnTo>
                <a:lnTo>
                  <a:pt x="8" y="141"/>
                </a:lnTo>
                <a:lnTo>
                  <a:pt x="6" y="143"/>
                </a:lnTo>
                <a:cubicBezTo>
                  <a:pt x="3" y="144"/>
                  <a:pt x="2" y="147"/>
                  <a:pt x="2" y="149"/>
                </a:cubicBezTo>
                <a:lnTo>
                  <a:pt x="2" y="153"/>
                </a:lnTo>
                <a:cubicBezTo>
                  <a:pt x="2" y="153"/>
                  <a:pt x="3" y="154"/>
                  <a:pt x="3" y="155"/>
                </a:cubicBezTo>
                <a:lnTo>
                  <a:pt x="8" y="167"/>
                </a:lnTo>
                <a:cubicBezTo>
                  <a:pt x="8" y="168"/>
                  <a:pt x="9" y="168"/>
                  <a:pt x="10" y="169"/>
                </a:cubicBezTo>
                <a:lnTo>
                  <a:pt x="15" y="174"/>
                </a:lnTo>
                <a:cubicBezTo>
                  <a:pt x="16" y="175"/>
                  <a:pt x="17" y="176"/>
                  <a:pt x="18" y="176"/>
                </a:cubicBezTo>
                <a:lnTo>
                  <a:pt x="25" y="178"/>
                </a:lnTo>
                <a:cubicBezTo>
                  <a:pt x="25" y="178"/>
                  <a:pt x="26" y="178"/>
                  <a:pt x="27" y="178"/>
                </a:cubicBezTo>
                <a:lnTo>
                  <a:pt x="37" y="179"/>
                </a:lnTo>
                <a:lnTo>
                  <a:pt x="44" y="195"/>
                </a:lnTo>
                <a:cubicBezTo>
                  <a:pt x="44" y="196"/>
                  <a:pt x="45" y="197"/>
                  <a:pt x="46" y="198"/>
                </a:cubicBezTo>
                <a:lnTo>
                  <a:pt x="49" y="202"/>
                </a:lnTo>
                <a:cubicBezTo>
                  <a:pt x="51" y="203"/>
                  <a:pt x="52" y="204"/>
                  <a:pt x="54" y="204"/>
                </a:cubicBezTo>
                <a:lnTo>
                  <a:pt x="66" y="206"/>
                </a:lnTo>
                <a:lnTo>
                  <a:pt x="70" y="208"/>
                </a:lnTo>
                <a:lnTo>
                  <a:pt x="67" y="214"/>
                </a:lnTo>
                <a:cubicBezTo>
                  <a:pt x="66" y="214"/>
                  <a:pt x="66" y="215"/>
                  <a:pt x="66" y="215"/>
                </a:cubicBezTo>
                <a:lnTo>
                  <a:pt x="64" y="222"/>
                </a:lnTo>
                <a:lnTo>
                  <a:pt x="62" y="221"/>
                </a:lnTo>
                <a:cubicBezTo>
                  <a:pt x="60" y="221"/>
                  <a:pt x="57" y="221"/>
                  <a:pt x="55" y="223"/>
                </a:cubicBezTo>
                <a:lnTo>
                  <a:pt x="53" y="224"/>
                </a:lnTo>
                <a:cubicBezTo>
                  <a:pt x="52" y="225"/>
                  <a:pt x="52" y="226"/>
                  <a:pt x="51" y="227"/>
                </a:cubicBezTo>
                <a:lnTo>
                  <a:pt x="46" y="237"/>
                </a:lnTo>
                <a:lnTo>
                  <a:pt x="38" y="251"/>
                </a:lnTo>
                <a:lnTo>
                  <a:pt x="35" y="259"/>
                </a:lnTo>
                <a:lnTo>
                  <a:pt x="35" y="259"/>
                </a:lnTo>
                <a:cubicBezTo>
                  <a:pt x="31" y="258"/>
                  <a:pt x="26" y="263"/>
                  <a:pt x="26" y="267"/>
                </a:cubicBezTo>
                <a:cubicBezTo>
                  <a:pt x="26" y="268"/>
                  <a:pt x="26" y="270"/>
                  <a:pt x="26" y="270"/>
                </a:cubicBezTo>
                <a:cubicBezTo>
                  <a:pt x="26" y="271"/>
                  <a:pt x="26" y="273"/>
                  <a:pt x="26" y="273"/>
                </a:cubicBezTo>
                <a:cubicBezTo>
                  <a:pt x="27" y="274"/>
                  <a:pt x="28" y="276"/>
                  <a:pt x="29" y="277"/>
                </a:cubicBezTo>
                <a:cubicBezTo>
                  <a:pt x="29" y="278"/>
                  <a:pt x="30" y="279"/>
                  <a:pt x="32" y="279"/>
                </a:cubicBezTo>
                <a:lnTo>
                  <a:pt x="32" y="280"/>
                </a:lnTo>
                <a:lnTo>
                  <a:pt x="31" y="283"/>
                </a:lnTo>
                <a:cubicBezTo>
                  <a:pt x="31" y="285"/>
                  <a:pt x="31" y="287"/>
                  <a:pt x="33" y="289"/>
                </a:cubicBezTo>
                <a:lnTo>
                  <a:pt x="38" y="297"/>
                </a:lnTo>
                <a:cubicBezTo>
                  <a:pt x="39" y="299"/>
                  <a:pt x="42" y="300"/>
                  <a:pt x="45" y="300"/>
                </a:cubicBezTo>
                <a:lnTo>
                  <a:pt x="45" y="300"/>
                </a:lnTo>
                <a:lnTo>
                  <a:pt x="51" y="300"/>
                </a:lnTo>
                <a:cubicBezTo>
                  <a:pt x="53" y="300"/>
                  <a:pt x="55" y="299"/>
                  <a:pt x="56" y="298"/>
                </a:cubicBezTo>
                <a:lnTo>
                  <a:pt x="85" y="271"/>
                </a:lnTo>
                <a:lnTo>
                  <a:pt x="88" y="268"/>
                </a:lnTo>
                <a:cubicBezTo>
                  <a:pt x="89" y="266"/>
                  <a:pt x="89" y="264"/>
                  <a:pt x="89" y="262"/>
                </a:cubicBezTo>
                <a:lnTo>
                  <a:pt x="88" y="256"/>
                </a:lnTo>
                <a:lnTo>
                  <a:pt x="92" y="249"/>
                </a:lnTo>
                <a:lnTo>
                  <a:pt x="99" y="228"/>
                </a:lnTo>
                <a:lnTo>
                  <a:pt x="101" y="219"/>
                </a:lnTo>
                <a:lnTo>
                  <a:pt x="103" y="199"/>
                </a:lnTo>
                <a:lnTo>
                  <a:pt x="103" y="198"/>
                </a:lnTo>
                <a:lnTo>
                  <a:pt x="109" y="191"/>
                </a:lnTo>
                <a:lnTo>
                  <a:pt x="114" y="188"/>
                </a:lnTo>
                <a:cubicBezTo>
                  <a:pt x="115" y="188"/>
                  <a:pt x="115" y="188"/>
                  <a:pt x="116" y="188"/>
                </a:cubicBezTo>
                <a:lnTo>
                  <a:pt x="119" y="186"/>
                </a:lnTo>
                <a:lnTo>
                  <a:pt x="121" y="187"/>
                </a:lnTo>
                <a:cubicBezTo>
                  <a:pt x="124" y="188"/>
                  <a:pt x="127" y="187"/>
                  <a:pt x="129" y="185"/>
                </a:cubicBezTo>
                <a:lnTo>
                  <a:pt x="132" y="182"/>
                </a:lnTo>
                <a:cubicBezTo>
                  <a:pt x="133" y="183"/>
                  <a:pt x="133" y="184"/>
                  <a:pt x="134" y="185"/>
                </a:cubicBezTo>
                <a:cubicBezTo>
                  <a:pt x="136" y="186"/>
                  <a:pt x="139" y="187"/>
                  <a:pt x="141" y="186"/>
                </a:cubicBezTo>
                <a:cubicBezTo>
                  <a:pt x="143" y="186"/>
                  <a:pt x="145" y="185"/>
                  <a:pt x="146" y="184"/>
                </a:cubicBezTo>
                <a:cubicBezTo>
                  <a:pt x="146" y="184"/>
                  <a:pt x="147" y="182"/>
                  <a:pt x="148" y="182"/>
                </a:cubicBezTo>
                <a:cubicBezTo>
                  <a:pt x="148" y="182"/>
                  <a:pt x="148" y="182"/>
                  <a:pt x="148" y="181"/>
                </a:cubicBezTo>
                <a:cubicBezTo>
                  <a:pt x="150" y="182"/>
                  <a:pt x="151" y="182"/>
                  <a:pt x="153" y="182"/>
                </a:cubicBezTo>
                <a:cubicBezTo>
                  <a:pt x="155" y="182"/>
                  <a:pt x="157" y="180"/>
                  <a:pt x="159" y="178"/>
                </a:cubicBezTo>
                <a:lnTo>
                  <a:pt x="161" y="176"/>
                </a:lnTo>
                <a:lnTo>
                  <a:pt x="162" y="176"/>
                </a:lnTo>
                <a:lnTo>
                  <a:pt x="165" y="182"/>
                </a:lnTo>
                <a:cubicBezTo>
                  <a:pt x="166" y="185"/>
                  <a:pt x="169" y="188"/>
                  <a:pt x="173" y="187"/>
                </a:cubicBezTo>
                <a:lnTo>
                  <a:pt x="184" y="186"/>
                </a:lnTo>
                <a:cubicBezTo>
                  <a:pt x="185" y="186"/>
                  <a:pt x="187" y="185"/>
                  <a:pt x="188" y="184"/>
                </a:cubicBezTo>
                <a:lnTo>
                  <a:pt x="195" y="177"/>
                </a:lnTo>
                <a:cubicBezTo>
                  <a:pt x="196" y="176"/>
                  <a:pt x="197" y="173"/>
                  <a:pt x="197" y="171"/>
                </a:cubicBezTo>
                <a:cubicBezTo>
                  <a:pt x="197" y="170"/>
                  <a:pt x="197" y="169"/>
                  <a:pt x="197" y="169"/>
                </a:cubicBezTo>
                <a:lnTo>
                  <a:pt x="197" y="169"/>
                </a:lnTo>
                <a:lnTo>
                  <a:pt x="201" y="168"/>
                </a:lnTo>
                <a:cubicBezTo>
                  <a:pt x="203" y="168"/>
                  <a:pt x="204" y="167"/>
                  <a:pt x="205" y="166"/>
                </a:cubicBezTo>
                <a:lnTo>
                  <a:pt x="214" y="157"/>
                </a:lnTo>
                <a:lnTo>
                  <a:pt x="222" y="153"/>
                </a:lnTo>
                <a:cubicBezTo>
                  <a:pt x="223" y="152"/>
                  <a:pt x="223" y="152"/>
                  <a:pt x="224" y="151"/>
                </a:cubicBezTo>
                <a:lnTo>
                  <a:pt x="237" y="133"/>
                </a:lnTo>
                <a:cubicBezTo>
                  <a:pt x="239" y="135"/>
                  <a:pt x="243" y="135"/>
                  <a:pt x="246" y="133"/>
                </a:cubicBezTo>
                <a:lnTo>
                  <a:pt x="251" y="129"/>
                </a:lnTo>
                <a:lnTo>
                  <a:pt x="254" y="125"/>
                </a:lnTo>
                <a:lnTo>
                  <a:pt x="259" y="121"/>
                </a:lnTo>
                <a:cubicBezTo>
                  <a:pt x="261" y="119"/>
                  <a:pt x="262" y="115"/>
                  <a:pt x="261" y="112"/>
                </a:cubicBezTo>
                <a:lnTo>
                  <a:pt x="261" y="110"/>
                </a:lnTo>
                <a:cubicBezTo>
                  <a:pt x="262" y="109"/>
                  <a:pt x="262" y="109"/>
                  <a:pt x="263" y="108"/>
                </a:cubicBezTo>
                <a:lnTo>
                  <a:pt x="267" y="105"/>
                </a:lnTo>
                <a:cubicBezTo>
                  <a:pt x="267" y="105"/>
                  <a:pt x="269" y="103"/>
                  <a:pt x="269" y="102"/>
                </a:cubicBezTo>
                <a:lnTo>
                  <a:pt x="271" y="99"/>
                </a:lnTo>
                <a:lnTo>
                  <a:pt x="273" y="102"/>
                </a:lnTo>
                <a:cubicBezTo>
                  <a:pt x="274" y="102"/>
                  <a:pt x="274" y="102"/>
                  <a:pt x="275" y="103"/>
                </a:cubicBezTo>
                <a:lnTo>
                  <a:pt x="279" y="105"/>
                </a:lnTo>
                <a:cubicBezTo>
                  <a:pt x="279" y="106"/>
                  <a:pt x="280" y="106"/>
                  <a:pt x="281" y="106"/>
                </a:cubicBezTo>
                <a:lnTo>
                  <a:pt x="290" y="107"/>
                </a:lnTo>
                <a:lnTo>
                  <a:pt x="291" y="107"/>
                </a:lnTo>
                <a:cubicBezTo>
                  <a:pt x="294" y="107"/>
                  <a:pt x="296" y="106"/>
                  <a:pt x="297" y="105"/>
                </a:cubicBezTo>
                <a:cubicBezTo>
                  <a:pt x="299" y="105"/>
                  <a:pt x="301" y="105"/>
                  <a:pt x="303" y="105"/>
                </a:cubicBezTo>
                <a:cubicBezTo>
                  <a:pt x="305" y="104"/>
                  <a:pt x="307" y="102"/>
                  <a:pt x="308" y="100"/>
                </a:cubicBezTo>
                <a:lnTo>
                  <a:pt x="310" y="94"/>
                </a:lnTo>
                <a:cubicBezTo>
                  <a:pt x="310" y="92"/>
                  <a:pt x="310" y="90"/>
                  <a:pt x="309" y="88"/>
                </a:cubicBezTo>
                <a:lnTo>
                  <a:pt x="306" y="82"/>
                </a:lnTo>
                <a:cubicBezTo>
                  <a:pt x="306" y="82"/>
                  <a:pt x="305" y="81"/>
                  <a:pt x="305" y="80"/>
                </a:cubicBezTo>
                <a:lnTo>
                  <a:pt x="298" y="73"/>
                </a:lnTo>
                <a:lnTo>
                  <a:pt x="289" y="68"/>
                </a:lnTo>
                <a:lnTo>
                  <a:pt x="289" y="68"/>
                </a:lnTo>
                <a:lnTo>
                  <a:pt x="292" y="66"/>
                </a:lnTo>
                <a:lnTo>
                  <a:pt x="295" y="66"/>
                </a:lnTo>
                <a:lnTo>
                  <a:pt x="300" y="69"/>
                </a:lnTo>
                <a:cubicBezTo>
                  <a:pt x="300" y="69"/>
                  <a:pt x="301" y="70"/>
                  <a:pt x="302" y="70"/>
                </a:cubicBezTo>
                <a:lnTo>
                  <a:pt x="305" y="71"/>
                </a:lnTo>
                <a:cubicBezTo>
                  <a:pt x="308" y="72"/>
                  <a:pt x="312" y="71"/>
                  <a:pt x="314" y="68"/>
                </a:cubicBezTo>
                <a:lnTo>
                  <a:pt x="316" y="65"/>
                </a:lnTo>
                <a:lnTo>
                  <a:pt x="320" y="61"/>
                </a:lnTo>
                <a:cubicBezTo>
                  <a:pt x="322" y="59"/>
                  <a:pt x="323" y="56"/>
                  <a:pt x="323" y="53"/>
                </a:cubicBezTo>
                <a:lnTo>
                  <a:pt x="322" y="50"/>
                </a:lnTo>
                <a:cubicBezTo>
                  <a:pt x="322" y="50"/>
                  <a:pt x="322" y="49"/>
                  <a:pt x="321" y="48"/>
                </a:cubicBezTo>
                <a:lnTo>
                  <a:pt x="318" y="42"/>
                </a:lnTo>
                <a:lnTo>
                  <a:pt x="313" y="35"/>
                </a:lnTo>
                <a:lnTo>
                  <a:pt x="312" y="33"/>
                </a:lnTo>
                <a:lnTo>
                  <a:pt x="313" y="25"/>
                </a:lnTo>
                <a:cubicBezTo>
                  <a:pt x="313" y="24"/>
                  <a:pt x="313" y="24"/>
                  <a:pt x="313" y="2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5" name="Google Shape;4755;p90"/>
          <p:cNvSpPr/>
          <p:nvPr/>
        </p:nvSpPr>
        <p:spPr>
          <a:xfrm>
            <a:off x="6950459" y="2203290"/>
            <a:ext cx="38626" cy="34763"/>
          </a:xfrm>
          <a:custGeom>
            <a:rect b="b" l="l" r="r" t="t"/>
            <a:pathLst>
              <a:path extrusionOk="0" h="78" w="86">
                <a:moveTo>
                  <a:pt x="65" y="70"/>
                </a:moveTo>
                <a:lnTo>
                  <a:pt x="59" y="66"/>
                </a:lnTo>
                <a:lnTo>
                  <a:pt x="53" y="63"/>
                </a:lnTo>
                <a:lnTo>
                  <a:pt x="48" y="66"/>
                </a:lnTo>
                <a:lnTo>
                  <a:pt x="48" y="68"/>
                </a:lnTo>
                <a:lnTo>
                  <a:pt x="51" y="70"/>
                </a:lnTo>
                <a:lnTo>
                  <a:pt x="60" y="73"/>
                </a:lnTo>
                <a:lnTo>
                  <a:pt x="63" y="76"/>
                </a:lnTo>
                <a:lnTo>
                  <a:pt x="66" y="77"/>
                </a:lnTo>
                <a:lnTo>
                  <a:pt x="70" y="75"/>
                </a:lnTo>
                <a:lnTo>
                  <a:pt x="74" y="72"/>
                </a:lnTo>
                <a:lnTo>
                  <a:pt x="77" y="70"/>
                </a:lnTo>
                <a:lnTo>
                  <a:pt x="82" y="71"/>
                </a:lnTo>
                <a:lnTo>
                  <a:pt x="85" y="70"/>
                </a:lnTo>
                <a:lnTo>
                  <a:pt x="85" y="66"/>
                </a:lnTo>
                <a:lnTo>
                  <a:pt x="78" y="43"/>
                </a:lnTo>
                <a:lnTo>
                  <a:pt x="75" y="38"/>
                </a:lnTo>
                <a:lnTo>
                  <a:pt x="70" y="30"/>
                </a:lnTo>
                <a:lnTo>
                  <a:pt x="65" y="24"/>
                </a:lnTo>
                <a:lnTo>
                  <a:pt x="59" y="20"/>
                </a:lnTo>
                <a:lnTo>
                  <a:pt x="50" y="19"/>
                </a:lnTo>
                <a:lnTo>
                  <a:pt x="44" y="16"/>
                </a:lnTo>
                <a:lnTo>
                  <a:pt x="32" y="2"/>
                </a:lnTo>
                <a:lnTo>
                  <a:pt x="24" y="0"/>
                </a:lnTo>
                <a:lnTo>
                  <a:pt x="17" y="1"/>
                </a:lnTo>
                <a:lnTo>
                  <a:pt x="0" y="10"/>
                </a:lnTo>
                <a:lnTo>
                  <a:pt x="0" y="12"/>
                </a:lnTo>
                <a:lnTo>
                  <a:pt x="3" y="14"/>
                </a:lnTo>
                <a:lnTo>
                  <a:pt x="6" y="14"/>
                </a:lnTo>
                <a:lnTo>
                  <a:pt x="9" y="12"/>
                </a:lnTo>
                <a:lnTo>
                  <a:pt x="13" y="12"/>
                </a:lnTo>
                <a:lnTo>
                  <a:pt x="12" y="15"/>
                </a:lnTo>
                <a:lnTo>
                  <a:pt x="8" y="18"/>
                </a:lnTo>
                <a:lnTo>
                  <a:pt x="8" y="19"/>
                </a:lnTo>
                <a:lnTo>
                  <a:pt x="9" y="22"/>
                </a:lnTo>
                <a:lnTo>
                  <a:pt x="11" y="23"/>
                </a:lnTo>
                <a:lnTo>
                  <a:pt x="13" y="23"/>
                </a:lnTo>
                <a:lnTo>
                  <a:pt x="15" y="25"/>
                </a:lnTo>
                <a:lnTo>
                  <a:pt x="18" y="25"/>
                </a:lnTo>
                <a:lnTo>
                  <a:pt x="33" y="24"/>
                </a:lnTo>
                <a:lnTo>
                  <a:pt x="33" y="26"/>
                </a:lnTo>
                <a:lnTo>
                  <a:pt x="31" y="29"/>
                </a:lnTo>
                <a:lnTo>
                  <a:pt x="32" y="32"/>
                </a:lnTo>
                <a:lnTo>
                  <a:pt x="40" y="38"/>
                </a:lnTo>
                <a:lnTo>
                  <a:pt x="42" y="39"/>
                </a:lnTo>
                <a:lnTo>
                  <a:pt x="40" y="40"/>
                </a:lnTo>
                <a:lnTo>
                  <a:pt x="40" y="41"/>
                </a:lnTo>
                <a:lnTo>
                  <a:pt x="40" y="43"/>
                </a:lnTo>
                <a:lnTo>
                  <a:pt x="42" y="46"/>
                </a:lnTo>
                <a:lnTo>
                  <a:pt x="43" y="47"/>
                </a:lnTo>
                <a:lnTo>
                  <a:pt x="39" y="48"/>
                </a:lnTo>
                <a:lnTo>
                  <a:pt x="34" y="44"/>
                </a:lnTo>
                <a:lnTo>
                  <a:pt x="29" y="39"/>
                </a:lnTo>
                <a:lnTo>
                  <a:pt x="25" y="36"/>
                </a:lnTo>
                <a:lnTo>
                  <a:pt x="25" y="38"/>
                </a:lnTo>
                <a:lnTo>
                  <a:pt x="26" y="38"/>
                </a:lnTo>
                <a:lnTo>
                  <a:pt x="26" y="49"/>
                </a:lnTo>
                <a:lnTo>
                  <a:pt x="30" y="58"/>
                </a:lnTo>
                <a:lnTo>
                  <a:pt x="36" y="63"/>
                </a:lnTo>
                <a:lnTo>
                  <a:pt x="44" y="63"/>
                </a:lnTo>
                <a:lnTo>
                  <a:pt x="46" y="62"/>
                </a:lnTo>
                <a:lnTo>
                  <a:pt x="49" y="59"/>
                </a:lnTo>
                <a:lnTo>
                  <a:pt x="51" y="59"/>
                </a:lnTo>
                <a:lnTo>
                  <a:pt x="53" y="59"/>
                </a:lnTo>
                <a:lnTo>
                  <a:pt x="61" y="62"/>
                </a:lnTo>
                <a:lnTo>
                  <a:pt x="71" y="70"/>
                </a:lnTo>
                <a:lnTo>
                  <a:pt x="71" y="73"/>
                </a:lnTo>
                <a:lnTo>
                  <a:pt x="65" y="7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6" name="Google Shape;4756;p90"/>
          <p:cNvSpPr/>
          <p:nvPr/>
        </p:nvSpPr>
        <p:spPr>
          <a:xfrm>
            <a:off x="6853895" y="1913597"/>
            <a:ext cx="36694" cy="46351"/>
          </a:xfrm>
          <a:custGeom>
            <a:rect b="b" l="l" r="r" t="t"/>
            <a:pathLst>
              <a:path extrusionOk="0" h="108" w="82">
                <a:moveTo>
                  <a:pt x="5" y="77"/>
                </a:moveTo>
                <a:lnTo>
                  <a:pt x="3" y="78"/>
                </a:lnTo>
                <a:lnTo>
                  <a:pt x="2" y="80"/>
                </a:lnTo>
                <a:lnTo>
                  <a:pt x="1" y="81"/>
                </a:lnTo>
                <a:lnTo>
                  <a:pt x="0" y="86"/>
                </a:lnTo>
                <a:lnTo>
                  <a:pt x="2" y="86"/>
                </a:lnTo>
                <a:lnTo>
                  <a:pt x="8" y="84"/>
                </a:lnTo>
                <a:lnTo>
                  <a:pt x="9" y="84"/>
                </a:lnTo>
                <a:lnTo>
                  <a:pt x="14" y="86"/>
                </a:lnTo>
                <a:lnTo>
                  <a:pt x="19" y="91"/>
                </a:lnTo>
                <a:lnTo>
                  <a:pt x="21" y="94"/>
                </a:lnTo>
                <a:lnTo>
                  <a:pt x="26" y="106"/>
                </a:lnTo>
                <a:lnTo>
                  <a:pt x="28" y="107"/>
                </a:lnTo>
                <a:lnTo>
                  <a:pt x="34" y="104"/>
                </a:lnTo>
                <a:lnTo>
                  <a:pt x="49" y="100"/>
                </a:lnTo>
                <a:lnTo>
                  <a:pt x="50" y="94"/>
                </a:lnTo>
                <a:lnTo>
                  <a:pt x="58" y="87"/>
                </a:lnTo>
                <a:lnTo>
                  <a:pt x="61" y="84"/>
                </a:lnTo>
                <a:lnTo>
                  <a:pt x="63" y="79"/>
                </a:lnTo>
                <a:lnTo>
                  <a:pt x="66" y="71"/>
                </a:lnTo>
                <a:lnTo>
                  <a:pt x="69" y="67"/>
                </a:lnTo>
                <a:lnTo>
                  <a:pt x="68" y="66"/>
                </a:lnTo>
                <a:lnTo>
                  <a:pt x="66" y="64"/>
                </a:lnTo>
                <a:lnTo>
                  <a:pt x="68" y="65"/>
                </a:lnTo>
                <a:lnTo>
                  <a:pt x="69" y="64"/>
                </a:lnTo>
                <a:lnTo>
                  <a:pt x="70" y="64"/>
                </a:lnTo>
                <a:lnTo>
                  <a:pt x="72" y="62"/>
                </a:lnTo>
                <a:lnTo>
                  <a:pt x="68" y="60"/>
                </a:lnTo>
                <a:lnTo>
                  <a:pt x="67" y="57"/>
                </a:lnTo>
                <a:lnTo>
                  <a:pt x="65" y="45"/>
                </a:lnTo>
                <a:lnTo>
                  <a:pt x="64" y="43"/>
                </a:lnTo>
                <a:lnTo>
                  <a:pt x="63" y="41"/>
                </a:lnTo>
                <a:lnTo>
                  <a:pt x="63" y="39"/>
                </a:lnTo>
                <a:lnTo>
                  <a:pt x="64" y="35"/>
                </a:lnTo>
                <a:lnTo>
                  <a:pt x="64" y="34"/>
                </a:lnTo>
                <a:lnTo>
                  <a:pt x="69" y="30"/>
                </a:lnTo>
                <a:lnTo>
                  <a:pt x="70" y="31"/>
                </a:lnTo>
                <a:lnTo>
                  <a:pt x="72" y="33"/>
                </a:lnTo>
                <a:lnTo>
                  <a:pt x="73" y="36"/>
                </a:lnTo>
                <a:lnTo>
                  <a:pt x="73" y="40"/>
                </a:lnTo>
                <a:lnTo>
                  <a:pt x="74" y="39"/>
                </a:lnTo>
                <a:lnTo>
                  <a:pt x="75" y="37"/>
                </a:lnTo>
                <a:lnTo>
                  <a:pt x="77" y="33"/>
                </a:lnTo>
                <a:lnTo>
                  <a:pt x="79" y="21"/>
                </a:lnTo>
                <a:lnTo>
                  <a:pt x="80" y="20"/>
                </a:lnTo>
                <a:lnTo>
                  <a:pt x="79" y="17"/>
                </a:lnTo>
                <a:lnTo>
                  <a:pt x="77" y="12"/>
                </a:lnTo>
                <a:lnTo>
                  <a:pt x="77" y="11"/>
                </a:lnTo>
                <a:lnTo>
                  <a:pt x="78" y="8"/>
                </a:lnTo>
                <a:lnTo>
                  <a:pt x="80" y="3"/>
                </a:lnTo>
                <a:lnTo>
                  <a:pt x="81" y="1"/>
                </a:lnTo>
                <a:lnTo>
                  <a:pt x="79" y="0"/>
                </a:lnTo>
                <a:lnTo>
                  <a:pt x="76" y="4"/>
                </a:lnTo>
                <a:lnTo>
                  <a:pt x="73" y="8"/>
                </a:lnTo>
                <a:lnTo>
                  <a:pt x="69" y="5"/>
                </a:lnTo>
                <a:lnTo>
                  <a:pt x="62" y="19"/>
                </a:lnTo>
                <a:lnTo>
                  <a:pt x="58" y="24"/>
                </a:lnTo>
                <a:lnTo>
                  <a:pt x="54" y="23"/>
                </a:lnTo>
                <a:lnTo>
                  <a:pt x="48" y="26"/>
                </a:lnTo>
                <a:lnTo>
                  <a:pt x="37" y="28"/>
                </a:lnTo>
                <a:lnTo>
                  <a:pt x="31" y="30"/>
                </a:lnTo>
                <a:lnTo>
                  <a:pt x="30" y="30"/>
                </a:lnTo>
                <a:lnTo>
                  <a:pt x="28" y="30"/>
                </a:lnTo>
                <a:lnTo>
                  <a:pt x="27" y="30"/>
                </a:lnTo>
                <a:lnTo>
                  <a:pt x="26" y="31"/>
                </a:lnTo>
                <a:lnTo>
                  <a:pt x="26" y="37"/>
                </a:lnTo>
                <a:lnTo>
                  <a:pt x="27" y="40"/>
                </a:lnTo>
                <a:lnTo>
                  <a:pt x="28" y="40"/>
                </a:lnTo>
                <a:lnTo>
                  <a:pt x="26" y="44"/>
                </a:lnTo>
                <a:lnTo>
                  <a:pt x="22" y="49"/>
                </a:lnTo>
                <a:lnTo>
                  <a:pt x="21" y="52"/>
                </a:lnTo>
                <a:lnTo>
                  <a:pt x="23" y="54"/>
                </a:lnTo>
                <a:lnTo>
                  <a:pt x="25" y="54"/>
                </a:lnTo>
                <a:lnTo>
                  <a:pt x="28" y="55"/>
                </a:lnTo>
                <a:lnTo>
                  <a:pt x="30" y="54"/>
                </a:lnTo>
                <a:lnTo>
                  <a:pt x="25" y="61"/>
                </a:lnTo>
                <a:lnTo>
                  <a:pt x="11" y="63"/>
                </a:lnTo>
                <a:lnTo>
                  <a:pt x="6" y="67"/>
                </a:lnTo>
                <a:lnTo>
                  <a:pt x="7" y="68"/>
                </a:lnTo>
                <a:lnTo>
                  <a:pt x="7" y="72"/>
                </a:lnTo>
                <a:lnTo>
                  <a:pt x="8" y="75"/>
                </a:lnTo>
                <a:lnTo>
                  <a:pt x="7" y="77"/>
                </a:lnTo>
                <a:lnTo>
                  <a:pt x="5" y="7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7" name="Google Shape;4757;p90"/>
          <p:cNvSpPr/>
          <p:nvPr/>
        </p:nvSpPr>
        <p:spPr>
          <a:xfrm>
            <a:off x="7110755" y="1954155"/>
            <a:ext cx="11588" cy="7725"/>
          </a:xfrm>
          <a:custGeom>
            <a:rect b="b" l="l" r="r" t="t"/>
            <a:pathLst>
              <a:path extrusionOk="0" h="19" w="28">
                <a:moveTo>
                  <a:pt x="2" y="5"/>
                </a:moveTo>
                <a:lnTo>
                  <a:pt x="0" y="7"/>
                </a:lnTo>
                <a:lnTo>
                  <a:pt x="0" y="12"/>
                </a:lnTo>
                <a:lnTo>
                  <a:pt x="3" y="16"/>
                </a:lnTo>
                <a:lnTo>
                  <a:pt x="6" y="18"/>
                </a:lnTo>
                <a:lnTo>
                  <a:pt x="10" y="18"/>
                </a:lnTo>
                <a:lnTo>
                  <a:pt x="14" y="17"/>
                </a:lnTo>
                <a:lnTo>
                  <a:pt x="16" y="14"/>
                </a:lnTo>
                <a:lnTo>
                  <a:pt x="18" y="10"/>
                </a:lnTo>
                <a:lnTo>
                  <a:pt x="21" y="6"/>
                </a:lnTo>
                <a:lnTo>
                  <a:pt x="24" y="5"/>
                </a:lnTo>
                <a:lnTo>
                  <a:pt x="26" y="3"/>
                </a:lnTo>
                <a:lnTo>
                  <a:pt x="26" y="2"/>
                </a:lnTo>
                <a:lnTo>
                  <a:pt x="27" y="2"/>
                </a:lnTo>
                <a:lnTo>
                  <a:pt x="27" y="0"/>
                </a:lnTo>
                <a:lnTo>
                  <a:pt x="19" y="3"/>
                </a:lnTo>
                <a:lnTo>
                  <a:pt x="2" y="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8" name="Google Shape;4758;p90"/>
          <p:cNvSpPr/>
          <p:nvPr/>
        </p:nvSpPr>
        <p:spPr>
          <a:xfrm>
            <a:off x="7056679" y="2046857"/>
            <a:ext cx="150641" cy="233684"/>
          </a:xfrm>
          <a:custGeom>
            <a:rect b="b" l="l" r="r" t="t"/>
            <a:pathLst>
              <a:path extrusionOk="0" h="535" w="342">
                <a:moveTo>
                  <a:pt x="215" y="487"/>
                </a:moveTo>
                <a:lnTo>
                  <a:pt x="217" y="486"/>
                </a:lnTo>
                <a:lnTo>
                  <a:pt x="222" y="479"/>
                </a:lnTo>
                <a:lnTo>
                  <a:pt x="224" y="478"/>
                </a:lnTo>
                <a:lnTo>
                  <a:pt x="225" y="475"/>
                </a:lnTo>
                <a:lnTo>
                  <a:pt x="233" y="461"/>
                </a:lnTo>
                <a:lnTo>
                  <a:pt x="236" y="457"/>
                </a:lnTo>
                <a:lnTo>
                  <a:pt x="253" y="443"/>
                </a:lnTo>
                <a:lnTo>
                  <a:pt x="253" y="441"/>
                </a:lnTo>
                <a:lnTo>
                  <a:pt x="247" y="434"/>
                </a:lnTo>
                <a:lnTo>
                  <a:pt x="241" y="426"/>
                </a:lnTo>
                <a:lnTo>
                  <a:pt x="238" y="423"/>
                </a:lnTo>
                <a:lnTo>
                  <a:pt x="235" y="423"/>
                </a:lnTo>
                <a:lnTo>
                  <a:pt x="231" y="424"/>
                </a:lnTo>
                <a:lnTo>
                  <a:pt x="227" y="425"/>
                </a:lnTo>
                <a:lnTo>
                  <a:pt x="224" y="423"/>
                </a:lnTo>
                <a:lnTo>
                  <a:pt x="218" y="417"/>
                </a:lnTo>
                <a:lnTo>
                  <a:pt x="216" y="415"/>
                </a:lnTo>
                <a:lnTo>
                  <a:pt x="216" y="414"/>
                </a:lnTo>
                <a:lnTo>
                  <a:pt x="213" y="408"/>
                </a:lnTo>
                <a:lnTo>
                  <a:pt x="211" y="406"/>
                </a:lnTo>
                <a:lnTo>
                  <a:pt x="206" y="408"/>
                </a:lnTo>
                <a:lnTo>
                  <a:pt x="205" y="408"/>
                </a:lnTo>
                <a:lnTo>
                  <a:pt x="206" y="412"/>
                </a:lnTo>
                <a:lnTo>
                  <a:pt x="206" y="413"/>
                </a:lnTo>
                <a:lnTo>
                  <a:pt x="204" y="415"/>
                </a:lnTo>
                <a:lnTo>
                  <a:pt x="201" y="414"/>
                </a:lnTo>
                <a:lnTo>
                  <a:pt x="198" y="412"/>
                </a:lnTo>
                <a:lnTo>
                  <a:pt x="197" y="408"/>
                </a:lnTo>
                <a:lnTo>
                  <a:pt x="197" y="403"/>
                </a:lnTo>
                <a:lnTo>
                  <a:pt x="199" y="400"/>
                </a:lnTo>
                <a:lnTo>
                  <a:pt x="200" y="396"/>
                </a:lnTo>
                <a:lnTo>
                  <a:pt x="199" y="390"/>
                </a:lnTo>
                <a:lnTo>
                  <a:pt x="201" y="389"/>
                </a:lnTo>
                <a:lnTo>
                  <a:pt x="202" y="389"/>
                </a:lnTo>
                <a:lnTo>
                  <a:pt x="202" y="388"/>
                </a:lnTo>
                <a:lnTo>
                  <a:pt x="203" y="387"/>
                </a:lnTo>
                <a:lnTo>
                  <a:pt x="203" y="387"/>
                </a:lnTo>
                <a:lnTo>
                  <a:pt x="202" y="387"/>
                </a:lnTo>
                <a:lnTo>
                  <a:pt x="202" y="387"/>
                </a:lnTo>
                <a:lnTo>
                  <a:pt x="202" y="385"/>
                </a:lnTo>
                <a:lnTo>
                  <a:pt x="209" y="386"/>
                </a:lnTo>
                <a:lnTo>
                  <a:pt x="219" y="396"/>
                </a:lnTo>
                <a:lnTo>
                  <a:pt x="226" y="399"/>
                </a:lnTo>
                <a:lnTo>
                  <a:pt x="230" y="398"/>
                </a:lnTo>
                <a:lnTo>
                  <a:pt x="237" y="393"/>
                </a:lnTo>
                <a:lnTo>
                  <a:pt x="240" y="392"/>
                </a:lnTo>
                <a:lnTo>
                  <a:pt x="245" y="392"/>
                </a:lnTo>
                <a:lnTo>
                  <a:pt x="249" y="390"/>
                </a:lnTo>
                <a:lnTo>
                  <a:pt x="251" y="387"/>
                </a:lnTo>
                <a:lnTo>
                  <a:pt x="251" y="380"/>
                </a:lnTo>
                <a:lnTo>
                  <a:pt x="244" y="364"/>
                </a:lnTo>
                <a:lnTo>
                  <a:pt x="243" y="363"/>
                </a:lnTo>
                <a:lnTo>
                  <a:pt x="245" y="361"/>
                </a:lnTo>
                <a:lnTo>
                  <a:pt x="249" y="359"/>
                </a:lnTo>
                <a:lnTo>
                  <a:pt x="250" y="358"/>
                </a:lnTo>
                <a:lnTo>
                  <a:pt x="252" y="357"/>
                </a:lnTo>
                <a:lnTo>
                  <a:pt x="253" y="356"/>
                </a:lnTo>
                <a:lnTo>
                  <a:pt x="254" y="352"/>
                </a:lnTo>
                <a:lnTo>
                  <a:pt x="253" y="344"/>
                </a:lnTo>
                <a:lnTo>
                  <a:pt x="245" y="342"/>
                </a:lnTo>
                <a:lnTo>
                  <a:pt x="229" y="341"/>
                </a:lnTo>
                <a:lnTo>
                  <a:pt x="223" y="336"/>
                </a:lnTo>
                <a:lnTo>
                  <a:pt x="222" y="335"/>
                </a:lnTo>
                <a:lnTo>
                  <a:pt x="222" y="331"/>
                </a:lnTo>
                <a:lnTo>
                  <a:pt x="223" y="330"/>
                </a:lnTo>
                <a:lnTo>
                  <a:pt x="225" y="329"/>
                </a:lnTo>
                <a:lnTo>
                  <a:pt x="227" y="328"/>
                </a:lnTo>
                <a:lnTo>
                  <a:pt x="231" y="325"/>
                </a:lnTo>
                <a:lnTo>
                  <a:pt x="235" y="326"/>
                </a:lnTo>
                <a:lnTo>
                  <a:pt x="237" y="331"/>
                </a:lnTo>
                <a:lnTo>
                  <a:pt x="235" y="338"/>
                </a:lnTo>
                <a:lnTo>
                  <a:pt x="237" y="340"/>
                </a:lnTo>
                <a:lnTo>
                  <a:pt x="239" y="340"/>
                </a:lnTo>
                <a:lnTo>
                  <a:pt x="241" y="339"/>
                </a:lnTo>
                <a:lnTo>
                  <a:pt x="242" y="336"/>
                </a:lnTo>
                <a:lnTo>
                  <a:pt x="241" y="330"/>
                </a:lnTo>
                <a:lnTo>
                  <a:pt x="243" y="323"/>
                </a:lnTo>
                <a:lnTo>
                  <a:pt x="247" y="317"/>
                </a:lnTo>
                <a:lnTo>
                  <a:pt x="252" y="314"/>
                </a:lnTo>
                <a:lnTo>
                  <a:pt x="255" y="311"/>
                </a:lnTo>
                <a:lnTo>
                  <a:pt x="296" y="301"/>
                </a:lnTo>
                <a:lnTo>
                  <a:pt x="306" y="294"/>
                </a:lnTo>
                <a:lnTo>
                  <a:pt x="308" y="293"/>
                </a:lnTo>
                <a:lnTo>
                  <a:pt x="311" y="289"/>
                </a:lnTo>
                <a:lnTo>
                  <a:pt x="308" y="280"/>
                </a:lnTo>
                <a:lnTo>
                  <a:pt x="307" y="275"/>
                </a:lnTo>
                <a:lnTo>
                  <a:pt x="306" y="269"/>
                </a:lnTo>
                <a:lnTo>
                  <a:pt x="305" y="264"/>
                </a:lnTo>
                <a:lnTo>
                  <a:pt x="300" y="259"/>
                </a:lnTo>
                <a:lnTo>
                  <a:pt x="292" y="251"/>
                </a:lnTo>
                <a:lnTo>
                  <a:pt x="288" y="250"/>
                </a:lnTo>
                <a:lnTo>
                  <a:pt x="276" y="249"/>
                </a:lnTo>
                <a:lnTo>
                  <a:pt x="273" y="248"/>
                </a:lnTo>
                <a:lnTo>
                  <a:pt x="264" y="240"/>
                </a:lnTo>
                <a:lnTo>
                  <a:pt x="258" y="222"/>
                </a:lnTo>
                <a:lnTo>
                  <a:pt x="268" y="202"/>
                </a:lnTo>
                <a:lnTo>
                  <a:pt x="268" y="202"/>
                </a:lnTo>
                <a:lnTo>
                  <a:pt x="281" y="189"/>
                </a:lnTo>
                <a:lnTo>
                  <a:pt x="284" y="185"/>
                </a:lnTo>
                <a:lnTo>
                  <a:pt x="298" y="177"/>
                </a:lnTo>
                <a:lnTo>
                  <a:pt x="302" y="177"/>
                </a:lnTo>
                <a:lnTo>
                  <a:pt x="305" y="179"/>
                </a:lnTo>
                <a:lnTo>
                  <a:pt x="307" y="181"/>
                </a:lnTo>
                <a:lnTo>
                  <a:pt x="311" y="182"/>
                </a:lnTo>
                <a:lnTo>
                  <a:pt x="315" y="180"/>
                </a:lnTo>
                <a:lnTo>
                  <a:pt x="317" y="176"/>
                </a:lnTo>
                <a:lnTo>
                  <a:pt x="318" y="172"/>
                </a:lnTo>
                <a:lnTo>
                  <a:pt x="325" y="167"/>
                </a:lnTo>
                <a:lnTo>
                  <a:pt x="333" y="151"/>
                </a:lnTo>
                <a:lnTo>
                  <a:pt x="337" y="146"/>
                </a:lnTo>
                <a:lnTo>
                  <a:pt x="335" y="142"/>
                </a:lnTo>
                <a:lnTo>
                  <a:pt x="335" y="141"/>
                </a:lnTo>
                <a:lnTo>
                  <a:pt x="334" y="139"/>
                </a:lnTo>
                <a:lnTo>
                  <a:pt x="335" y="137"/>
                </a:lnTo>
                <a:lnTo>
                  <a:pt x="336" y="131"/>
                </a:lnTo>
                <a:lnTo>
                  <a:pt x="336" y="123"/>
                </a:lnTo>
                <a:lnTo>
                  <a:pt x="336" y="119"/>
                </a:lnTo>
                <a:lnTo>
                  <a:pt x="337" y="115"/>
                </a:lnTo>
                <a:lnTo>
                  <a:pt x="335" y="111"/>
                </a:lnTo>
                <a:lnTo>
                  <a:pt x="332" y="104"/>
                </a:lnTo>
                <a:lnTo>
                  <a:pt x="330" y="97"/>
                </a:lnTo>
                <a:lnTo>
                  <a:pt x="329" y="90"/>
                </a:lnTo>
                <a:lnTo>
                  <a:pt x="328" y="86"/>
                </a:lnTo>
                <a:lnTo>
                  <a:pt x="325" y="80"/>
                </a:lnTo>
                <a:lnTo>
                  <a:pt x="320" y="72"/>
                </a:lnTo>
                <a:lnTo>
                  <a:pt x="320" y="70"/>
                </a:lnTo>
                <a:lnTo>
                  <a:pt x="322" y="66"/>
                </a:lnTo>
                <a:lnTo>
                  <a:pt x="328" y="52"/>
                </a:lnTo>
                <a:lnTo>
                  <a:pt x="331" y="46"/>
                </a:lnTo>
                <a:lnTo>
                  <a:pt x="339" y="35"/>
                </a:lnTo>
                <a:lnTo>
                  <a:pt x="341" y="29"/>
                </a:lnTo>
                <a:lnTo>
                  <a:pt x="331" y="21"/>
                </a:lnTo>
                <a:lnTo>
                  <a:pt x="325" y="18"/>
                </a:lnTo>
                <a:lnTo>
                  <a:pt x="318" y="12"/>
                </a:lnTo>
                <a:lnTo>
                  <a:pt x="315" y="10"/>
                </a:lnTo>
                <a:lnTo>
                  <a:pt x="301" y="10"/>
                </a:lnTo>
                <a:lnTo>
                  <a:pt x="284" y="0"/>
                </a:lnTo>
                <a:lnTo>
                  <a:pt x="267" y="0"/>
                </a:lnTo>
                <a:lnTo>
                  <a:pt x="252" y="9"/>
                </a:lnTo>
                <a:lnTo>
                  <a:pt x="222" y="34"/>
                </a:lnTo>
                <a:lnTo>
                  <a:pt x="203" y="46"/>
                </a:lnTo>
                <a:lnTo>
                  <a:pt x="193" y="54"/>
                </a:lnTo>
                <a:lnTo>
                  <a:pt x="190" y="63"/>
                </a:lnTo>
                <a:lnTo>
                  <a:pt x="193" y="66"/>
                </a:lnTo>
                <a:lnTo>
                  <a:pt x="199" y="65"/>
                </a:lnTo>
                <a:lnTo>
                  <a:pt x="214" y="59"/>
                </a:lnTo>
                <a:lnTo>
                  <a:pt x="218" y="58"/>
                </a:lnTo>
                <a:lnTo>
                  <a:pt x="222" y="60"/>
                </a:lnTo>
                <a:lnTo>
                  <a:pt x="225" y="65"/>
                </a:lnTo>
                <a:lnTo>
                  <a:pt x="229" y="84"/>
                </a:lnTo>
                <a:lnTo>
                  <a:pt x="230" y="89"/>
                </a:lnTo>
                <a:lnTo>
                  <a:pt x="230" y="101"/>
                </a:lnTo>
                <a:lnTo>
                  <a:pt x="238" y="139"/>
                </a:lnTo>
                <a:lnTo>
                  <a:pt x="237" y="147"/>
                </a:lnTo>
                <a:lnTo>
                  <a:pt x="233" y="158"/>
                </a:lnTo>
                <a:lnTo>
                  <a:pt x="231" y="165"/>
                </a:lnTo>
                <a:lnTo>
                  <a:pt x="225" y="162"/>
                </a:lnTo>
                <a:lnTo>
                  <a:pt x="222" y="160"/>
                </a:lnTo>
                <a:lnTo>
                  <a:pt x="220" y="157"/>
                </a:lnTo>
                <a:lnTo>
                  <a:pt x="221" y="156"/>
                </a:lnTo>
                <a:lnTo>
                  <a:pt x="227" y="158"/>
                </a:lnTo>
                <a:lnTo>
                  <a:pt x="226" y="153"/>
                </a:lnTo>
                <a:lnTo>
                  <a:pt x="223" y="151"/>
                </a:lnTo>
                <a:lnTo>
                  <a:pt x="220" y="150"/>
                </a:lnTo>
                <a:lnTo>
                  <a:pt x="217" y="151"/>
                </a:lnTo>
                <a:lnTo>
                  <a:pt x="216" y="156"/>
                </a:lnTo>
                <a:lnTo>
                  <a:pt x="212" y="161"/>
                </a:lnTo>
                <a:lnTo>
                  <a:pt x="206" y="164"/>
                </a:lnTo>
                <a:lnTo>
                  <a:pt x="202" y="163"/>
                </a:lnTo>
                <a:lnTo>
                  <a:pt x="204" y="158"/>
                </a:lnTo>
                <a:lnTo>
                  <a:pt x="211" y="151"/>
                </a:lnTo>
                <a:lnTo>
                  <a:pt x="213" y="147"/>
                </a:lnTo>
                <a:lnTo>
                  <a:pt x="214" y="142"/>
                </a:lnTo>
                <a:lnTo>
                  <a:pt x="218" y="141"/>
                </a:lnTo>
                <a:lnTo>
                  <a:pt x="225" y="144"/>
                </a:lnTo>
                <a:lnTo>
                  <a:pt x="230" y="136"/>
                </a:lnTo>
                <a:lnTo>
                  <a:pt x="229" y="123"/>
                </a:lnTo>
                <a:lnTo>
                  <a:pt x="226" y="109"/>
                </a:lnTo>
                <a:lnTo>
                  <a:pt x="222" y="98"/>
                </a:lnTo>
                <a:lnTo>
                  <a:pt x="220" y="96"/>
                </a:lnTo>
                <a:lnTo>
                  <a:pt x="220" y="95"/>
                </a:lnTo>
                <a:lnTo>
                  <a:pt x="219" y="93"/>
                </a:lnTo>
                <a:lnTo>
                  <a:pt x="218" y="89"/>
                </a:lnTo>
                <a:lnTo>
                  <a:pt x="218" y="86"/>
                </a:lnTo>
                <a:lnTo>
                  <a:pt x="219" y="82"/>
                </a:lnTo>
                <a:lnTo>
                  <a:pt x="219" y="79"/>
                </a:lnTo>
                <a:lnTo>
                  <a:pt x="217" y="77"/>
                </a:lnTo>
                <a:lnTo>
                  <a:pt x="214" y="75"/>
                </a:lnTo>
                <a:lnTo>
                  <a:pt x="207" y="68"/>
                </a:lnTo>
                <a:lnTo>
                  <a:pt x="203" y="68"/>
                </a:lnTo>
                <a:lnTo>
                  <a:pt x="202" y="74"/>
                </a:lnTo>
                <a:lnTo>
                  <a:pt x="206" y="84"/>
                </a:lnTo>
                <a:lnTo>
                  <a:pt x="210" y="96"/>
                </a:lnTo>
                <a:lnTo>
                  <a:pt x="207" y="106"/>
                </a:lnTo>
                <a:lnTo>
                  <a:pt x="204" y="108"/>
                </a:lnTo>
                <a:lnTo>
                  <a:pt x="197" y="110"/>
                </a:lnTo>
                <a:lnTo>
                  <a:pt x="194" y="113"/>
                </a:lnTo>
                <a:lnTo>
                  <a:pt x="191" y="120"/>
                </a:lnTo>
                <a:lnTo>
                  <a:pt x="189" y="125"/>
                </a:lnTo>
                <a:lnTo>
                  <a:pt x="189" y="129"/>
                </a:lnTo>
                <a:lnTo>
                  <a:pt x="189" y="131"/>
                </a:lnTo>
                <a:lnTo>
                  <a:pt x="191" y="135"/>
                </a:lnTo>
                <a:lnTo>
                  <a:pt x="191" y="138"/>
                </a:lnTo>
                <a:lnTo>
                  <a:pt x="191" y="138"/>
                </a:lnTo>
                <a:lnTo>
                  <a:pt x="191" y="138"/>
                </a:lnTo>
                <a:lnTo>
                  <a:pt x="182" y="156"/>
                </a:lnTo>
                <a:lnTo>
                  <a:pt x="180" y="160"/>
                </a:lnTo>
                <a:lnTo>
                  <a:pt x="176" y="163"/>
                </a:lnTo>
                <a:lnTo>
                  <a:pt x="178" y="157"/>
                </a:lnTo>
                <a:lnTo>
                  <a:pt x="179" y="155"/>
                </a:lnTo>
                <a:lnTo>
                  <a:pt x="179" y="153"/>
                </a:lnTo>
                <a:lnTo>
                  <a:pt x="178" y="149"/>
                </a:lnTo>
                <a:lnTo>
                  <a:pt x="173" y="142"/>
                </a:lnTo>
                <a:lnTo>
                  <a:pt x="170" y="138"/>
                </a:lnTo>
                <a:lnTo>
                  <a:pt x="168" y="140"/>
                </a:lnTo>
                <a:lnTo>
                  <a:pt x="167" y="141"/>
                </a:lnTo>
                <a:lnTo>
                  <a:pt x="158" y="142"/>
                </a:lnTo>
                <a:lnTo>
                  <a:pt x="155" y="141"/>
                </a:lnTo>
                <a:lnTo>
                  <a:pt x="152" y="138"/>
                </a:lnTo>
                <a:lnTo>
                  <a:pt x="154" y="136"/>
                </a:lnTo>
                <a:lnTo>
                  <a:pt x="157" y="135"/>
                </a:lnTo>
                <a:lnTo>
                  <a:pt x="173" y="132"/>
                </a:lnTo>
                <a:lnTo>
                  <a:pt x="173" y="129"/>
                </a:lnTo>
                <a:lnTo>
                  <a:pt x="172" y="124"/>
                </a:lnTo>
                <a:lnTo>
                  <a:pt x="170" y="118"/>
                </a:lnTo>
                <a:lnTo>
                  <a:pt x="168" y="115"/>
                </a:lnTo>
                <a:lnTo>
                  <a:pt x="165" y="115"/>
                </a:lnTo>
                <a:lnTo>
                  <a:pt x="161" y="117"/>
                </a:lnTo>
                <a:lnTo>
                  <a:pt x="158" y="119"/>
                </a:lnTo>
                <a:lnTo>
                  <a:pt x="156" y="120"/>
                </a:lnTo>
                <a:lnTo>
                  <a:pt x="146" y="121"/>
                </a:lnTo>
                <a:lnTo>
                  <a:pt x="143" y="120"/>
                </a:lnTo>
                <a:lnTo>
                  <a:pt x="143" y="118"/>
                </a:lnTo>
                <a:lnTo>
                  <a:pt x="146" y="118"/>
                </a:lnTo>
                <a:lnTo>
                  <a:pt x="149" y="116"/>
                </a:lnTo>
                <a:lnTo>
                  <a:pt x="152" y="110"/>
                </a:lnTo>
                <a:lnTo>
                  <a:pt x="155" y="109"/>
                </a:lnTo>
                <a:lnTo>
                  <a:pt x="161" y="111"/>
                </a:lnTo>
                <a:lnTo>
                  <a:pt x="164" y="110"/>
                </a:lnTo>
                <a:lnTo>
                  <a:pt x="167" y="104"/>
                </a:lnTo>
                <a:lnTo>
                  <a:pt x="163" y="94"/>
                </a:lnTo>
                <a:lnTo>
                  <a:pt x="154" y="77"/>
                </a:lnTo>
                <a:lnTo>
                  <a:pt x="156" y="74"/>
                </a:lnTo>
                <a:lnTo>
                  <a:pt x="158" y="73"/>
                </a:lnTo>
                <a:lnTo>
                  <a:pt x="164" y="72"/>
                </a:lnTo>
                <a:lnTo>
                  <a:pt x="164" y="76"/>
                </a:lnTo>
                <a:lnTo>
                  <a:pt x="163" y="77"/>
                </a:lnTo>
                <a:lnTo>
                  <a:pt x="166" y="79"/>
                </a:lnTo>
                <a:lnTo>
                  <a:pt x="169" y="78"/>
                </a:lnTo>
                <a:lnTo>
                  <a:pt x="171" y="76"/>
                </a:lnTo>
                <a:lnTo>
                  <a:pt x="168" y="72"/>
                </a:lnTo>
                <a:lnTo>
                  <a:pt x="170" y="68"/>
                </a:lnTo>
                <a:lnTo>
                  <a:pt x="176" y="61"/>
                </a:lnTo>
                <a:lnTo>
                  <a:pt x="176" y="58"/>
                </a:lnTo>
                <a:lnTo>
                  <a:pt x="174" y="55"/>
                </a:lnTo>
                <a:lnTo>
                  <a:pt x="170" y="56"/>
                </a:lnTo>
                <a:lnTo>
                  <a:pt x="163" y="60"/>
                </a:lnTo>
                <a:lnTo>
                  <a:pt x="149" y="64"/>
                </a:lnTo>
                <a:lnTo>
                  <a:pt x="141" y="65"/>
                </a:lnTo>
                <a:lnTo>
                  <a:pt x="138" y="61"/>
                </a:lnTo>
                <a:lnTo>
                  <a:pt x="107" y="57"/>
                </a:lnTo>
                <a:lnTo>
                  <a:pt x="102" y="58"/>
                </a:lnTo>
                <a:lnTo>
                  <a:pt x="77" y="46"/>
                </a:lnTo>
                <a:lnTo>
                  <a:pt x="79" y="52"/>
                </a:lnTo>
                <a:lnTo>
                  <a:pt x="83" y="56"/>
                </a:lnTo>
                <a:lnTo>
                  <a:pt x="99" y="62"/>
                </a:lnTo>
                <a:lnTo>
                  <a:pt x="112" y="63"/>
                </a:lnTo>
                <a:lnTo>
                  <a:pt x="117" y="65"/>
                </a:lnTo>
                <a:lnTo>
                  <a:pt x="124" y="77"/>
                </a:lnTo>
                <a:lnTo>
                  <a:pt x="123" y="90"/>
                </a:lnTo>
                <a:lnTo>
                  <a:pt x="117" y="100"/>
                </a:lnTo>
                <a:lnTo>
                  <a:pt x="111" y="98"/>
                </a:lnTo>
                <a:lnTo>
                  <a:pt x="106" y="103"/>
                </a:lnTo>
                <a:lnTo>
                  <a:pt x="102" y="105"/>
                </a:lnTo>
                <a:lnTo>
                  <a:pt x="97" y="104"/>
                </a:lnTo>
                <a:lnTo>
                  <a:pt x="92" y="101"/>
                </a:lnTo>
                <a:lnTo>
                  <a:pt x="93" y="104"/>
                </a:lnTo>
                <a:lnTo>
                  <a:pt x="97" y="109"/>
                </a:lnTo>
                <a:lnTo>
                  <a:pt x="97" y="112"/>
                </a:lnTo>
                <a:lnTo>
                  <a:pt x="97" y="114"/>
                </a:lnTo>
                <a:lnTo>
                  <a:pt x="96" y="119"/>
                </a:lnTo>
                <a:lnTo>
                  <a:pt x="96" y="121"/>
                </a:lnTo>
                <a:lnTo>
                  <a:pt x="95" y="126"/>
                </a:lnTo>
                <a:lnTo>
                  <a:pt x="93" y="130"/>
                </a:lnTo>
                <a:lnTo>
                  <a:pt x="90" y="131"/>
                </a:lnTo>
                <a:lnTo>
                  <a:pt x="83" y="133"/>
                </a:lnTo>
                <a:lnTo>
                  <a:pt x="76" y="138"/>
                </a:lnTo>
                <a:lnTo>
                  <a:pt x="73" y="139"/>
                </a:lnTo>
                <a:lnTo>
                  <a:pt x="66" y="139"/>
                </a:lnTo>
                <a:lnTo>
                  <a:pt x="63" y="138"/>
                </a:lnTo>
                <a:lnTo>
                  <a:pt x="61" y="136"/>
                </a:lnTo>
                <a:lnTo>
                  <a:pt x="58" y="139"/>
                </a:lnTo>
                <a:lnTo>
                  <a:pt x="67" y="146"/>
                </a:lnTo>
                <a:lnTo>
                  <a:pt x="62" y="149"/>
                </a:lnTo>
                <a:lnTo>
                  <a:pt x="56" y="147"/>
                </a:lnTo>
                <a:lnTo>
                  <a:pt x="51" y="142"/>
                </a:lnTo>
                <a:lnTo>
                  <a:pt x="48" y="136"/>
                </a:lnTo>
                <a:lnTo>
                  <a:pt x="50" y="135"/>
                </a:lnTo>
                <a:lnTo>
                  <a:pt x="52" y="134"/>
                </a:lnTo>
                <a:lnTo>
                  <a:pt x="54" y="134"/>
                </a:lnTo>
                <a:lnTo>
                  <a:pt x="56" y="134"/>
                </a:lnTo>
                <a:lnTo>
                  <a:pt x="56" y="132"/>
                </a:lnTo>
                <a:lnTo>
                  <a:pt x="49" y="133"/>
                </a:lnTo>
                <a:lnTo>
                  <a:pt x="37" y="138"/>
                </a:lnTo>
                <a:lnTo>
                  <a:pt x="30" y="139"/>
                </a:lnTo>
                <a:lnTo>
                  <a:pt x="0" y="134"/>
                </a:lnTo>
                <a:lnTo>
                  <a:pt x="0" y="136"/>
                </a:lnTo>
                <a:lnTo>
                  <a:pt x="3" y="138"/>
                </a:lnTo>
                <a:lnTo>
                  <a:pt x="13" y="139"/>
                </a:lnTo>
                <a:lnTo>
                  <a:pt x="16" y="141"/>
                </a:lnTo>
                <a:lnTo>
                  <a:pt x="18" y="143"/>
                </a:lnTo>
                <a:lnTo>
                  <a:pt x="19" y="145"/>
                </a:lnTo>
                <a:lnTo>
                  <a:pt x="21" y="149"/>
                </a:lnTo>
                <a:lnTo>
                  <a:pt x="26" y="152"/>
                </a:lnTo>
                <a:lnTo>
                  <a:pt x="38" y="157"/>
                </a:lnTo>
                <a:lnTo>
                  <a:pt x="41" y="163"/>
                </a:lnTo>
                <a:lnTo>
                  <a:pt x="10" y="160"/>
                </a:lnTo>
                <a:lnTo>
                  <a:pt x="10" y="163"/>
                </a:lnTo>
                <a:lnTo>
                  <a:pt x="32" y="169"/>
                </a:lnTo>
                <a:lnTo>
                  <a:pt x="41" y="174"/>
                </a:lnTo>
                <a:lnTo>
                  <a:pt x="50" y="185"/>
                </a:lnTo>
                <a:lnTo>
                  <a:pt x="52" y="192"/>
                </a:lnTo>
                <a:lnTo>
                  <a:pt x="53" y="198"/>
                </a:lnTo>
                <a:lnTo>
                  <a:pt x="51" y="203"/>
                </a:lnTo>
                <a:lnTo>
                  <a:pt x="46" y="205"/>
                </a:lnTo>
                <a:lnTo>
                  <a:pt x="43" y="205"/>
                </a:lnTo>
                <a:lnTo>
                  <a:pt x="41" y="206"/>
                </a:lnTo>
                <a:lnTo>
                  <a:pt x="40" y="209"/>
                </a:lnTo>
                <a:lnTo>
                  <a:pt x="40" y="214"/>
                </a:lnTo>
                <a:lnTo>
                  <a:pt x="41" y="215"/>
                </a:lnTo>
                <a:lnTo>
                  <a:pt x="43" y="215"/>
                </a:lnTo>
                <a:lnTo>
                  <a:pt x="46" y="212"/>
                </a:lnTo>
                <a:lnTo>
                  <a:pt x="50" y="213"/>
                </a:lnTo>
                <a:lnTo>
                  <a:pt x="53" y="215"/>
                </a:lnTo>
                <a:lnTo>
                  <a:pt x="56" y="217"/>
                </a:lnTo>
                <a:lnTo>
                  <a:pt x="58" y="222"/>
                </a:lnTo>
                <a:lnTo>
                  <a:pt x="62" y="233"/>
                </a:lnTo>
                <a:lnTo>
                  <a:pt x="64" y="241"/>
                </a:lnTo>
                <a:lnTo>
                  <a:pt x="63" y="244"/>
                </a:lnTo>
                <a:lnTo>
                  <a:pt x="66" y="246"/>
                </a:lnTo>
                <a:lnTo>
                  <a:pt x="66" y="250"/>
                </a:lnTo>
                <a:lnTo>
                  <a:pt x="64" y="254"/>
                </a:lnTo>
                <a:lnTo>
                  <a:pt x="60" y="256"/>
                </a:lnTo>
                <a:lnTo>
                  <a:pt x="58" y="257"/>
                </a:lnTo>
                <a:lnTo>
                  <a:pt x="55" y="258"/>
                </a:lnTo>
                <a:lnTo>
                  <a:pt x="53" y="260"/>
                </a:lnTo>
                <a:lnTo>
                  <a:pt x="51" y="262"/>
                </a:lnTo>
                <a:lnTo>
                  <a:pt x="49" y="263"/>
                </a:lnTo>
                <a:lnTo>
                  <a:pt x="46" y="264"/>
                </a:lnTo>
                <a:lnTo>
                  <a:pt x="41" y="263"/>
                </a:lnTo>
                <a:lnTo>
                  <a:pt x="41" y="266"/>
                </a:lnTo>
                <a:lnTo>
                  <a:pt x="44" y="273"/>
                </a:lnTo>
                <a:lnTo>
                  <a:pt x="45" y="275"/>
                </a:lnTo>
                <a:lnTo>
                  <a:pt x="48" y="275"/>
                </a:lnTo>
                <a:lnTo>
                  <a:pt x="50" y="273"/>
                </a:lnTo>
                <a:lnTo>
                  <a:pt x="50" y="270"/>
                </a:lnTo>
                <a:lnTo>
                  <a:pt x="52" y="268"/>
                </a:lnTo>
                <a:lnTo>
                  <a:pt x="54" y="268"/>
                </a:lnTo>
                <a:lnTo>
                  <a:pt x="57" y="268"/>
                </a:lnTo>
                <a:lnTo>
                  <a:pt x="60" y="269"/>
                </a:lnTo>
                <a:lnTo>
                  <a:pt x="61" y="270"/>
                </a:lnTo>
                <a:lnTo>
                  <a:pt x="61" y="274"/>
                </a:lnTo>
                <a:lnTo>
                  <a:pt x="58" y="275"/>
                </a:lnTo>
                <a:lnTo>
                  <a:pt x="56" y="275"/>
                </a:lnTo>
                <a:lnTo>
                  <a:pt x="54" y="276"/>
                </a:lnTo>
                <a:lnTo>
                  <a:pt x="56" y="279"/>
                </a:lnTo>
                <a:lnTo>
                  <a:pt x="66" y="289"/>
                </a:lnTo>
                <a:lnTo>
                  <a:pt x="70" y="291"/>
                </a:lnTo>
                <a:lnTo>
                  <a:pt x="71" y="293"/>
                </a:lnTo>
                <a:lnTo>
                  <a:pt x="71" y="302"/>
                </a:lnTo>
                <a:lnTo>
                  <a:pt x="71" y="303"/>
                </a:lnTo>
                <a:lnTo>
                  <a:pt x="76" y="303"/>
                </a:lnTo>
                <a:lnTo>
                  <a:pt x="78" y="302"/>
                </a:lnTo>
                <a:lnTo>
                  <a:pt x="80" y="301"/>
                </a:lnTo>
                <a:lnTo>
                  <a:pt x="79" y="306"/>
                </a:lnTo>
                <a:lnTo>
                  <a:pt x="76" y="308"/>
                </a:lnTo>
                <a:lnTo>
                  <a:pt x="73" y="308"/>
                </a:lnTo>
                <a:lnTo>
                  <a:pt x="71" y="306"/>
                </a:lnTo>
                <a:lnTo>
                  <a:pt x="72" y="315"/>
                </a:lnTo>
                <a:lnTo>
                  <a:pt x="75" y="320"/>
                </a:lnTo>
                <a:lnTo>
                  <a:pt x="80" y="322"/>
                </a:lnTo>
                <a:lnTo>
                  <a:pt x="87" y="322"/>
                </a:lnTo>
                <a:lnTo>
                  <a:pt x="83" y="320"/>
                </a:lnTo>
                <a:lnTo>
                  <a:pt x="83" y="317"/>
                </a:lnTo>
                <a:lnTo>
                  <a:pt x="96" y="317"/>
                </a:lnTo>
                <a:lnTo>
                  <a:pt x="99" y="316"/>
                </a:lnTo>
                <a:lnTo>
                  <a:pt x="104" y="313"/>
                </a:lnTo>
                <a:lnTo>
                  <a:pt x="107" y="313"/>
                </a:lnTo>
                <a:lnTo>
                  <a:pt x="120" y="319"/>
                </a:lnTo>
                <a:lnTo>
                  <a:pt x="123" y="317"/>
                </a:lnTo>
                <a:lnTo>
                  <a:pt x="126" y="319"/>
                </a:lnTo>
                <a:lnTo>
                  <a:pt x="141" y="323"/>
                </a:lnTo>
                <a:lnTo>
                  <a:pt x="148" y="326"/>
                </a:lnTo>
                <a:lnTo>
                  <a:pt x="151" y="327"/>
                </a:lnTo>
                <a:lnTo>
                  <a:pt x="154" y="324"/>
                </a:lnTo>
                <a:lnTo>
                  <a:pt x="157" y="320"/>
                </a:lnTo>
                <a:lnTo>
                  <a:pt x="160" y="317"/>
                </a:lnTo>
                <a:lnTo>
                  <a:pt x="164" y="317"/>
                </a:lnTo>
                <a:lnTo>
                  <a:pt x="167" y="320"/>
                </a:lnTo>
                <a:lnTo>
                  <a:pt x="168" y="324"/>
                </a:lnTo>
                <a:lnTo>
                  <a:pt x="166" y="328"/>
                </a:lnTo>
                <a:lnTo>
                  <a:pt x="163" y="331"/>
                </a:lnTo>
                <a:lnTo>
                  <a:pt x="166" y="336"/>
                </a:lnTo>
                <a:lnTo>
                  <a:pt x="177" y="335"/>
                </a:lnTo>
                <a:lnTo>
                  <a:pt x="182" y="338"/>
                </a:lnTo>
                <a:lnTo>
                  <a:pt x="182" y="341"/>
                </a:lnTo>
                <a:lnTo>
                  <a:pt x="181" y="342"/>
                </a:lnTo>
                <a:lnTo>
                  <a:pt x="164" y="346"/>
                </a:lnTo>
                <a:lnTo>
                  <a:pt x="169" y="354"/>
                </a:lnTo>
                <a:lnTo>
                  <a:pt x="181" y="363"/>
                </a:lnTo>
                <a:lnTo>
                  <a:pt x="186" y="371"/>
                </a:lnTo>
                <a:lnTo>
                  <a:pt x="175" y="369"/>
                </a:lnTo>
                <a:lnTo>
                  <a:pt x="155" y="359"/>
                </a:lnTo>
                <a:lnTo>
                  <a:pt x="144" y="357"/>
                </a:lnTo>
                <a:lnTo>
                  <a:pt x="147" y="361"/>
                </a:lnTo>
                <a:lnTo>
                  <a:pt x="150" y="364"/>
                </a:lnTo>
                <a:lnTo>
                  <a:pt x="154" y="366"/>
                </a:lnTo>
                <a:lnTo>
                  <a:pt x="166" y="366"/>
                </a:lnTo>
                <a:lnTo>
                  <a:pt x="168" y="367"/>
                </a:lnTo>
                <a:lnTo>
                  <a:pt x="171" y="370"/>
                </a:lnTo>
                <a:lnTo>
                  <a:pt x="172" y="371"/>
                </a:lnTo>
                <a:lnTo>
                  <a:pt x="175" y="372"/>
                </a:lnTo>
                <a:lnTo>
                  <a:pt x="189" y="378"/>
                </a:lnTo>
                <a:lnTo>
                  <a:pt x="191" y="381"/>
                </a:lnTo>
                <a:lnTo>
                  <a:pt x="195" y="392"/>
                </a:lnTo>
                <a:lnTo>
                  <a:pt x="197" y="394"/>
                </a:lnTo>
                <a:lnTo>
                  <a:pt x="197" y="397"/>
                </a:lnTo>
                <a:lnTo>
                  <a:pt x="193" y="401"/>
                </a:lnTo>
                <a:lnTo>
                  <a:pt x="190" y="402"/>
                </a:lnTo>
                <a:lnTo>
                  <a:pt x="189" y="400"/>
                </a:lnTo>
                <a:lnTo>
                  <a:pt x="188" y="400"/>
                </a:lnTo>
                <a:lnTo>
                  <a:pt x="183" y="405"/>
                </a:lnTo>
                <a:lnTo>
                  <a:pt x="181" y="406"/>
                </a:lnTo>
                <a:lnTo>
                  <a:pt x="179" y="405"/>
                </a:lnTo>
                <a:lnTo>
                  <a:pt x="175" y="400"/>
                </a:lnTo>
                <a:lnTo>
                  <a:pt x="172" y="399"/>
                </a:lnTo>
                <a:lnTo>
                  <a:pt x="171" y="400"/>
                </a:lnTo>
                <a:lnTo>
                  <a:pt x="163" y="406"/>
                </a:lnTo>
                <a:lnTo>
                  <a:pt x="163" y="408"/>
                </a:lnTo>
                <a:lnTo>
                  <a:pt x="167" y="410"/>
                </a:lnTo>
                <a:lnTo>
                  <a:pt x="169" y="414"/>
                </a:lnTo>
                <a:lnTo>
                  <a:pt x="170" y="418"/>
                </a:lnTo>
                <a:lnTo>
                  <a:pt x="170" y="425"/>
                </a:lnTo>
                <a:lnTo>
                  <a:pt x="171" y="431"/>
                </a:lnTo>
                <a:lnTo>
                  <a:pt x="173" y="435"/>
                </a:lnTo>
                <a:lnTo>
                  <a:pt x="176" y="437"/>
                </a:lnTo>
                <a:lnTo>
                  <a:pt x="179" y="441"/>
                </a:lnTo>
                <a:lnTo>
                  <a:pt x="180" y="444"/>
                </a:lnTo>
                <a:lnTo>
                  <a:pt x="180" y="446"/>
                </a:lnTo>
                <a:lnTo>
                  <a:pt x="180" y="447"/>
                </a:lnTo>
                <a:lnTo>
                  <a:pt x="180" y="450"/>
                </a:lnTo>
                <a:lnTo>
                  <a:pt x="181" y="453"/>
                </a:lnTo>
                <a:lnTo>
                  <a:pt x="182" y="455"/>
                </a:lnTo>
                <a:lnTo>
                  <a:pt x="191" y="464"/>
                </a:lnTo>
                <a:lnTo>
                  <a:pt x="193" y="468"/>
                </a:lnTo>
                <a:lnTo>
                  <a:pt x="194" y="470"/>
                </a:lnTo>
                <a:lnTo>
                  <a:pt x="196" y="471"/>
                </a:lnTo>
                <a:lnTo>
                  <a:pt x="194" y="476"/>
                </a:lnTo>
                <a:lnTo>
                  <a:pt x="195" y="480"/>
                </a:lnTo>
                <a:lnTo>
                  <a:pt x="198" y="482"/>
                </a:lnTo>
                <a:lnTo>
                  <a:pt x="202" y="483"/>
                </a:lnTo>
                <a:lnTo>
                  <a:pt x="196" y="491"/>
                </a:lnTo>
                <a:lnTo>
                  <a:pt x="194" y="497"/>
                </a:lnTo>
                <a:lnTo>
                  <a:pt x="194" y="504"/>
                </a:lnTo>
                <a:lnTo>
                  <a:pt x="195" y="508"/>
                </a:lnTo>
                <a:lnTo>
                  <a:pt x="202" y="520"/>
                </a:lnTo>
                <a:lnTo>
                  <a:pt x="205" y="524"/>
                </a:lnTo>
                <a:lnTo>
                  <a:pt x="205" y="529"/>
                </a:lnTo>
                <a:lnTo>
                  <a:pt x="209" y="534"/>
                </a:lnTo>
                <a:lnTo>
                  <a:pt x="213" y="534"/>
                </a:lnTo>
                <a:lnTo>
                  <a:pt x="214" y="522"/>
                </a:lnTo>
                <a:lnTo>
                  <a:pt x="212" y="503"/>
                </a:lnTo>
                <a:lnTo>
                  <a:pt x="212" y="492"/>
                </a:lnTo>
                <a:lnTo>
                  <a:pt x="215" y="48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9" name="Google Shape;4759;p90"/>
          <p:cNvSpPr/>
          <p:nvPr/>
        </p:nvSpPr>
        <p:spPr>
          <a:xfrm>
            <a:off x="6842307" y="2145352"/>
            <a:ext cx="9656" cy="19313"/>
          </a:xfrm>
          <a:custGeom>
            <a:rect b="b" l="l" r="r" t="t"/>
            <a:pathLst>
              <a:path extrusionOk="0" h="45" w="23">
                <a:moveTo>
                  <a:pt x="19" y="14"/>
                </a:moveTo>
                <a:lnTo>
                  <a:pt x="16" y="11"/>
                </a:lnTo>
                <a:lnTo>
                  <a:pt x="12" y="12"/>
                </a:lnTo>
                <a:lnTo>
                  <a:pt x="9" y="10"/>
                </a:lnTo>
                <a:lnTo>
                  <a:pt x="8" y="0"/>
                </a:lnTo>
                <a:lnTo>
                  <a:pt x="2" y="2"/>
                </a:lnTo>
                <a:lnTo>
                  <a:pt x="0" y="7"/>
                </a:lnTo>
                <a:lnTo>
                  <a:pt x="1" y="14"/>
                </a:lnTo>
                <a:lnTo>
                  <a:pt x="7" y="30"/>
                </a:lnTo>
                <a:lnTo>
                  <a:pt x="12" y="39"/>
                </a:lnTo>
                <a:lnTo>
                  <a:pt x="17" y="44"/>
                </a:lnTo>
                <a:lnTo>
                  <a:pt x="22" y="42"/>
                </a:lnTo>
                <a:lnTo>
                  <a:pt x="20" y="39"/>
                </a:lnTo>
                <a:lnTo>
                  <a:pt x="18" y="33"/>
                </a:lnTo>
                <a:lnTo>
                  <a:pt x="17" y="29"/>
                </a:lnTo>
                <a:lnTo>
                  <a:pt x="16" y="26"/>
                </a:lnTo>
                <a:lnTo>
                  <a:pt x="19" y="18"/>
                </a:lnTo>
                <a:lnTo>
                  <a:pt x="19" y="1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0" name="Google Shape;4760;p90"/>
          <p:cNvSpPr/>
          <p:nvPr/>
        </p:nvSpPr>
        <p:spPr>
          <a:xfrm>
            <a:off x="7054748" y="1857590"/>
            <a:ext cx="28969" cy="21244"/>
          </a:xfrm>
          <a:custGeom>
            <a:rect b="b" l="l" r="r" t="t"/>
            <a:pathLst>
              <a:path extrusionOk="0" h="50" w="68">
                <a:moveTo>
                  <a:pt x="30" y="9"/>
                </a:moveTo>
                <a:lnTo>
                  <a:pt x="25" y="10"/>
                </a:lnTo>
                <a:lnTo>
                  <a:pt x="18" y="11"/>
                </a:lnTo>
                <a:lnTo>
                  <a:pt x="13" y="15"/>
                </a:lnTo>
                <a:lnTo>
                  <a:pt x="6" y="21"/>
                </a:lnTo>
                <a:lnTo>
                  <a:pt x="0" y="23"/>
                </a:lnTo>
                <a:lnTo>
                  <a:pt x="0" y="25"/>
                </a:lnTo>
                <a:lnTo>
                  <a:pt x="3" y="29"/>
                </a:lnTo>
                <a:lnTo>
                  <a:pt x="6" y="32"/>
                </a:lnTo>
                <a:lnTo>
                  <a:pt x="12" y="35"/>
                </a:lnTo>
                <a:lnTo>
                  <a:pt x="19" y="36"/>
                </a:lnTo>
                <a:lnTo>
                  <a:pt x="24" y="46"/>
                </a:lnTo>
                <a:lnTo>
                  <a:pt x="28" y="49"/>
                </a:lnTo>
                <a:lnTo>
                  <a:pt x="34" y="48"/>
                </a:lnTo>
                <a:lnTo>
                  <a:pt x="37" y="44"/>
                </a:lnTo>
                <a:lnTo>
                  <a:pt x="38" y="39"/>
                </a:lnTo>
                <a:lnTo>
                  <a:pt x="41" y="35"/>
                </a:lnTo>
                <a:lnTo>
                  <a:pt x="46" y="29"/>
                </a:lnTo>
                <a:lnTo>
                  <a:pt x="46" y="23"/>
                </a:lnTo>
                <a:lnTo>
                  <a:pt x="44" y="18"/>
                </a:lnTo>
                <a:lnTo>
                  <a:pt x="41" y="15"/>
                </a:lnTo>
                <a:lnTo>
                  <a:pt x="56" y="12"/>
                </a:lnTo>
                <a:lnTo>
                  <a:pt x="61" y="13"/>
                </a:lnTo>
                <a:lnTo>
                  <a:pt x="65" y="14"/>
                </a:lnTo>
                <a:lnTo>
                  <a:pt x="66" y="11"/>
                </a:lnTo>
                <a:lnTo>
                  <a:pt x="67" y="7"/>
                </a:lnTo>
                <a:lnTo>
                  <a:pt x="65" y="3"/>
                </a:lnTo>
                <a:lnTo>
                  <a:pt x="63" y="1"/>
                </a:lnTo>
                <a:lnTo>
                  <a:pt x="61" y="0"/>
                </a:lnTo>
                <a:lnTo>
                  <a:pt x="56" y="1"/>
                </a:lnTo>
                <a:lnTo>
                  <a:pt x="48" y="5"/>
                </a:lnTo>
                <a:lnTo>
                  <a:pt x="33" y="5"/>
                </a:lnTo>
                <a:lnTo>
                  <a:pt x="30" y="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1" name="Google Shape;4761;p90"/>
          <p:cNvSpPr/>
          <p:nvPr/>
        </p:nvSpPr>
        <p:spPr>
          <a:xfrm>
            <a:off x="7025778" y="2066169"/>
            <a:ext cx="13519" cy="36694"/>
          </a:xfrm>
          <a:custGeom>
            <a:rect b="b" l="l" r="r" t="t"/>
            <a:pathLst>
              <a:path extrusionOk="0" h="84" w="32">
                <a:moveTo>
                  <a:pt x="10" y="46"/>
                </a:moveTo>
                <a:lnTo>
                  <a:pt x="6" y="49"/>
                </a:lnTo>
                <a:lnTo>
                  <a:pt x="4" y="51"/>
                </a:lnTo>
                <a:lnTo>
                  <a:pt x="2" y="54"/>
                </a:lnTo>
                <a:lnTo>
                  <a:pt x="0" y="61"/>
                </a:lnTo>
                <a:lnTo>
                  <a:pt x="2" y="73"/>
                </a:lnTo>
                <a:lnTo>
                  <a:pt x="7" y="82"/>
                </a:lnTo>
                <a:lnTo>
                  <a:pt x="14" y="83"/>
                </a:lnTo>
                <a:lnTo>
                  <a:pt x="21" y="77"/>
                </a:lnTo>
                <a:lnTo>
                  <a:pt x="23" y="71"/>
                </a:lnTo>
                <a:lnTo>
                  <a:pt x="22" y="60"/>
                </a:lnTo>
                <a:lnTo>
                  <a:pt x="23" y="54"/>
                </a:lnTo>
                <a:lnTo>
                  <a:pt x="29" y="47"/>
                </a:lnTo>
                <a:lnTo>
                  <a:pt x="31" y="42"/>
                </a:lnTo>
                <a:lnTo>
                  <a:pt x="31" y="39"/>
                </a:lnTo>
                <a:lnTo>
                  <a:pt x="29" y="41"/>
                </a:lnTo>
                <a:lnTo>
                  <a:pt x="28" y="45"/>
                </a:lnTo>
                <a:lnTo>
                  <a:pt x="25" y="46"/>
                </a:lnTo>
                <a:lnTo>
                  <a:pt x="22" y="42"/>
                </a:lnTo>
                <a:lnTo>
                  <a:pt x="21" y="38"/>
                </a:lnTo>
                <a:lnTo>
                  <a:pt x="21" y="35"/>
                </a:lnTo>
                <a:lnTo>
                  <a:pt x="22" y="31"/>
                </a:lnTo>
                <a:lnTo>
                  <a:pt x="23" y="27"/>
                </a:lnTo>
                <a:lnTo>
                  <a:pt x="18" y="26"/>
                </a:lnTo>
                <a:lnTo>
                  <a:pt x="14" y="22"/>
                </a:lnTo>
                <a:lnTo>
                  <a:pt x="11" y="16"/>
                </a:lnTo>
                <a:lnTo>
                  <a:pt x="9" y="1"/>
                </a:lnTo>
                <a:lnTo>
                  <a:pt x="7" y="0"/>
                </a:lnTo>
                <a:lnTo>
                  <a:pt x="4" y="4"/>
                </a:lnTo>
                <a:lnTo>
                  <a:pt x="2" y="8"/>
                </a:lnTo>
                <a:lnTo>
                  <a:pt x="1" y="17"/>
                </a:lnTo>
                <a:lnTo>
                  <a:pt x="4" y="20"/>
                </a:lnTo>
                <a:lnTo>
                  <a:pt x="8" y="22"/>
                </a:lnTo>
                <a:lnTo>
                  <a:pt x="11" y="25"/>
                </a:lnTo>
                <a:lnTo>
                  <a:pt x="14" y="31"/>
                </a:lnTo>
                <a:lnTo>
                  <a:pt x="14" y="37"/>
                </a:lnTo>
                <a:lnTo>
                  <a:pt x="13" y="42"/>
                </a:lnTo>
                <a:lnTo>
                  <a:pt x="10" y="46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2" name="Google Shape;4762;p90"/>
          <p:cNvSpPr/>
          <p:nvPr/>
        </p:nvSpPr>
        <p:spPr>
          <a:xfrm>
            <a:off x="6954322" y="2124108"/>
            <a:ext cx="100427" cy="88840"/>
          </a:xfrm>
          <a:custGeom>
            <a:rect b="b" l="l" r="r" t="t"/>
            <a:pathLst>
              <a:path extrusionOk="0" h="202" w="228">
                <a:moveTo>
                  <a:pt x="172" y="198"/>
                </a:moveTo>
                <a:lnTo>
                  <a:pt x="175" y="194"/>
                </a:lnTo>
                <a:lnTo>
                  <a:pt x="178" y="192"/>
                </a:lnTo>
                <a:lnTo>
                  <a:pt x="182" y="190"/>
                </a:lnTo>
                <a:lnTo>
                  <a:pt x="185" y="189"/>
                </a:lnTo>
                <a:lnTo>
                  <a:pt x="194" y="189"/>
                </a:lnTo>
                <a:lnTo>
                  <a:pt x="201" y="190"/>
                </a:lnTo>
                <a:lnTo>
                  <a:pt x="204" y="189"/>
                </a:lnTo>
                <a:lnTo>
                  <a:pt x="207" y="187"/>
                </a:lnTo>
                <a:lnTo>
                  <a:pt x="209" y="183"/>
                </a:lnTo>
                <a:lnTo>
                  <a:pt x="210" y="180"/>
                </a:lnTo>
                <a:lnTo>
                  <a:pt x="212" y="175"/>
                </a:lnTo>
                <a:lnTo>
                  <a:pt x="217" y="169"/>
                </a:lnTo>
                <a:lnTo>
                  <a:pt x="217" y="167"/>
                </a:lnTo>
                <a:lnTo>
                  <a:pt x="218" y="160"/>
                </a:lnTo>
                <a:lnTo>
                  <a:pt x="218" y="158"/>
                </a:lnTo>
                <a:lnTo>
                  <a:pt x="221" y="151"/>
                </a:lnTo>
                <a:lnTo>
                  <a:pt x="222" y="145"/>
                </a:lnTo>
                <a:lnTo>
                  <a:pt x="223" y="138"/>
                </a:lnTo>
                <a:lnTo>
                  <a:pt x="222" y="131"/>
                </a:lnTo>
                <a:lnTo>
                  <a:pt x="221" y="126"/>
                </a:lnTo>
                <a:lnTo>
                  <a:pt x="216" y="118"/>
                </a:lnTo>
                <a:lnTo>
                  <a:pt x="215" y="113"/>
                </a:lnTo>
                <a:lnTo>
                  <a:pt x="216" y="107"/>
                </a:lnTo>
                <a:lnTo>
                  <a:pt x="219" y="106"/>
                </a:lnTo>
                <a:lnTo>
                  <a:pt x="223" y="109"/>
                </a:lnTo>
                <a:lnTo>
                  <a:pt x="225" y="112"/>
                </a:lnTo>
                <a:lnTo>
                  <a:pt x="227" y="112"/>
                </a:lnTo>
                <a:lnTo>
                  <a:pt x="225" y="107"/>
                </a:lnTo>
                <a:lnTo>
                  <a:pt x="220" y="92"/>
                </a:lnTo>
                <a:lnTo>
                  <a:pt x="219" y="89"/>
                </a:lnTo>
                <a:lnTo>
                  <a:pt x="200" y="61"/>
                </a:lnTo>
                <a:lnTo>
                  <a:pt x="197" y="58"/>
                </a:lnTo>
                <a:lnTo>
                  <a:pt x="184" y="55"/>
                </a:lnTo>
                <a:lnTo>
                  <a:pt x="180" y="54"/>
                </a:lnTo>
                <a:lnTo>
                  <a:pt x="178" y="58"/>
                </a:lnTo>
                <a:lnTo>
                  <a:pt x="179" y="59"/>
                </a:lnTo>
                <a:lnTo>
                  <a:pt x="180" y="60"/>
                </a:lnTo>
                <a:lnTo>
                  <a:pt x="177" y="62"/>
                </a:lnTo>
                <a:lnTo>
                  <a:pt x="174" y="62"/>
                </a:lnTo>
                <a:lnTo>
                  <a:pt x="172" y="60"/>
                </a:lnTo>
                <a:lnTo>
                  <a:pt x="173" y="56"/>
                </a:lnTo>
                <a:lnTo>
                  <a:pt x="175" y="54"/>
                </a:lnTo>
                <a:lnTo>
                  <a:pt x="178" y="53"/>
                </a:lnTo>
                <a:lnTo>
                  <a:pt x="192" y="54"/>
                </a:lnTo>
                <a:lnTo>
                  <a:pt x="201" y="50"/>
                </a:lnTo>
                <a:lnTo>
                  <a:pt x="207" y="47"/>
                </a:lnTo>
                <a:lnTo>
                  <a:pt x="209" y="45"/>
                </a:lnTo>
                <a:lnTo>
                  <a:pt x="209" y="43"/>
                </a:lnTo>
                <a:lnTo>
                  <a:pt x="208" y="38"/>
                </a:lnTo>
                <a:lnTo>
                  <a:pt x="204" y="34"/>
                </a:lnTo>
                <a:lnTo>
                  <a:pt x="203" y="33"/>
                </a:lnTo>
                <a:lnTo>
                  <a:pt x="202" y="32"/>
                </a:lnTo>
                <a:lnTo>
                  <a:pt x="202" y="29"/>
                </a:lnTo>
                <a:lnTo>
                  <a:pt x="201" y="26"/>
                </a:lnTo>
                <a:lnTo>
                  <a:pt x="201" y="24"/>
                </a:lnTo>
                <a:lnTo>
                  <a:pt x="192" y="8"/>
                </a:lnTo>
                <a:lnTo>
                  <a:pt x="186" y="2"/>
                </a:lnTo>
                <a:lnTo>
                  <a:pt x="182" y="2"/>
                </a:lnTo>
                <a:lnTo>
                  <a:pt x="182" y="5"/>
                </a:lnTo>
                <a:lnTo>
                  <a:pt x="184" y="13"/>
                </a:lnTo>
                <a:lnTo>
                  <a:pt x="184" y="19"/>
                </a:lnTo>
                <a:lnTo>
                  <a:pt x="181" y="16"/>
                </a:lnTo>
                <a:lnTo>
                  <a:pt x="180" y="14"/>
                </a:lnTo>
                <a:lnTo>
                  <a:pt x="181" y="20"/>
                </a:lnTo>
                <a:lnTo>
                  <a:pt x="183" y="26"/>
                </a:lnTo>
                <a:lnTo>
                  <a:pt x="183" y="32"/>
                </a:lnTo>
                <a:lnTo>
                  <a:pt x="181" y="35"/>
                </a:lnTo>
                <a:lnTo>
                  <a:pt x="180" y="34"/>
                </a:lnTo>
                <a:lnTo>
                  <a:pt x="177" y="31"/>
                </a:lnTo>
                <a:lnTo>
                  <a:pt x="175" y="30"/>
                </a:lnTo>
                <a:lnTo>
                  <a:pt x="174" y="33"/>
                </a:lnTo>
                <a:lnTo>
                  <a:pt x="175" y="35"/>
                </a:lnTo>
                <a:lnTo>
                  <a:pt x="177" y="36"/>
                </a:lnTo>
                <a:lnTo>
                  <a:pt x="178" y="38"/>
                </a:lnTo>
                <a:lnTo>
                  <a:pt x="180" y="38"/>
                </a:lnTo>
                <a:lnTo>
                  <a:pt x="181" y="39"/>
                </a:lnTo>
                <a:lnTo>
                  <a:pt x="182" y="41"/>
                </a:lnTo>
                <a:lnTo>
                  <a:pt x="182" y="44"/>
                </a:lnTo>
                <a:lnTo>
                  <a:pt x="182" y="45"/>
                </a:lnTo>
                <a:lnTo>
                  <a:pt x="174" y="47"/>
                </a:lnTo>
                <a:lnTo>
                  <a:pt x="162" y="53"/>
                </a:lnTo>
                <a:lnTo>
                  <a:pt x="159" y="52"/>
                </a:lnTo>
                <a:lnTo>
                  <a:pt x="156" y="60"/>
                </a:lnTo>
                <a:lnTo>
                  <a:pt x="149" y="60"/>
                </a:lnTo>
                <a:lnTo>
                  <a:pt x="145" y="54"/>
                </a:lnTo>
                <a:lnTo>
                  <a:pt x="153" y="45"/>
                </a:lnTo>
                <a:lnTo>
                  <a:pt x="155" y="44"/>
                </a:lnTo>
                <a:lnTo>
                  <a:pt x="157" y="44"/>
                </a:lnTo>
                <a:lnTo>
                  <a:pt x="158" y="43"/>
                </a:lnTo>
                <a:lnTo>
                  <a:pt x="159" y="40"/>
                </a:lnTo>
                <a:lnTo>
                  <a:pt x="159" y="38"/>
                </a:lnTo>
                <a:lnTo>
                  <a:pt x="156" y="36"/>
                </a:lnTo>
                <a:lnTo>
                  <a:pt x="155" y="34"/>
                </a:lnTo>
                <a:lnTo>
                  <a:pt x="156" y="30"/>
                </a:lnTo>
                <a:lnTo>
                  <a:pt x="159" y="28"/>
                </a:lnTo>
                <a:lnTo>
                  <a:pt x="162" y="28"/>
                </a:lnTo>
                <a:lnTo>
                  <a:pt x="165" y="30"/>
                </a:lnTo>
                <a:lnTo>
                  <a:pt x="159" y="26"/>
                </a:lnTo>
                <a:lnTo>
                  <a:pt x="156" y="24"/>
                </a:lnTo>
                <a:lnTo>
                  <a:pt x="152" y="24"/>
                </a:lnTo>
                <a:lnTo>
                  <a:pt x="150" y="23"/>
                </a:lnTo>
                <a:lnTo>
                  <a:pt x="148" y="21"/>
                </a:lnTo>
                <a:lnTo>
                  <a:pt x="146" y="16"/>
                </a:lnTo>
                <a:lnTo>
                  <a:pt x="143" y="13"/>
                </a:lnTo>
                <a:lnTo>
                  <a:pt x="130" y="3"/>
                </a:lnTo>
                <a:lnTo>
                  <a:pt x="124" y="0"/>
                </a:lnTo>
                <a:lnTo>
                  <a:pt x="121" y="1"/>
                </a:lnTo>
                <a:lnTo>
                  <a:pt x="122" y="8"/>
                </a:lnTo>
                <a:lnTo>
                  <a:pt x="121" y="11"/>
                </a:lnTo>
                <a:lnTo>
                  <a:pt x="118" y="12"/>
                </a:lnTo>
                <a:lnTo>
                  <a:pt x="118" y="11"/>
                </a:lnTo>
                <a:lnTo>
                  <a:pt x="117" y="6"/>
                </a:lnTo>
                <a:lnTo>
                  <a:pt x="117" y="5"/>
                </a:lnTo>
                <a:lnTo>
                  <a:pt x="115" y="4"/>
                </a:lnTo>
                <a:lnTo>
                  <a:pt x="110" y="5"/>
                </a:lnTo>
                <a:lnTo>
                  <a:pt x="105" y="6"/>
                </a:lnTo>
                <a:lnTo>
                  <a:pt x="96" y="13"/>
                </a:lnTo>
                <a:lnTo>
                  <a:pt x="71" y="21"/>
                </a:lnTo>
                <a:lnTo>
                  <a:pt x="52" y="35"/>
                </a:lnTo>
                <a:lnTo>
                  <a:pt x="42" y="38"/>
                </a:lnTo>
                <a:lnTo>
                  <a:pt x="32" y="33"/>
                </a:lnTo>
                <a:lnTo>
                  <a:pt x="30" y="29"/>
                </a:lnTo>
                <a:lnTo>
                  <a:pt x="30" y="26"/>
                </a:lnTo>
                <a:lnTo>
                  <a:pt x="30" y="24"/>
                </a:lnTo>
                <a:lnTo>
                  <a:pt x="26" y="24"/>
                </a:lnTo>
                <a:lnTo>
                  <a:pt x="16" y="26"/>
                </a:lnTo>
                <a:lnTo>
                  <a:pt x="8" y="35"/>
                </a:lnTo>
                <a:lnTo>
                  <a:pt x="6" y="37"/>
                </a:lnTo>
                <a:lnTo>
                  <a:pt x="3" y="38"/>
                </a:lnTo>
                <a:lnTo>
                  <a:pt x="2" y="39"/>
                </a:lnTo>
                <a:lnTo>
                  <a:pt x="0" y="43"/>
                </a:lnTo>
                <a:lnTo>
                  <a:pt x="7" y="44"/>
                </a:lnTo>
                <a:lnTo>
                  <a:pt x="27" y="60"/>
                </a:lnTo>
                <a:lnTo>
                  <a:pt x="22" y="62"/>
                </a:lnTo>
                <a:lnTo>
                  <a:pt x="16" y="58"/>
                </a:lnTo>
                <a:lnTo>
                  <a:pt x="11" y="53"/>
                </a:lnTo>
                <a:lnTo>
                  <a:pt x="5" y="51"/>
                </a:lnTo>
                <a:lnTo>
                  <a:pt x="5" y="53"/>
                </a:lnTo>
                <a:lnTo>
                  <a:pt x="12" y="61"/>
                </a:lnTo>
                <a:lnTo>
                  <a:pt x="15" y="63"/>
                </a:lnTo>
                <a:lnTo>
                  <a:pt x="23" y="64"/>
                </a:lnTo>
                <a:lnTo>
                  <a:pt x="26" y="66"/>
                </a:lnTo>
                <a:lnTo>
                  <a:pt x="28" y="70"/>
                </a:lnTo>
                <a:lnTo>
                  <a:pt x="23" y="70"/>
                </a:lnTo>
                <a:lnTo>
                  <a:pt x="21" y="70"/>
                </a:lnTo>
                <a:lnTo>
                  <a:pt x="32" y="75"/>
                </a:lnTo>
                <a:lnTo>
                  <a:pt x="30" y="78"/>
                </a:lnTo>
                <a:lnTo>
                  <a:pt x="27" y="80"/>
                </a:lnTo>
                <a:lnTo>
                  <a:pt x="23" y="80"/>
                </a:lnTo>
                <a:lnTo>
                  <a:pt x="20" y="81"/>
                </a:lnTo>
                <a:lnTo>
                  <a:pt x="25" y="88"/>
                </a:lnTo>
                <a:lnTo>
                  <a:pt x="28" y="90"/>
                </a:lnTo>
                <a:lnTo>
                  <a:pt x="30" y="91"/>
                </a:lnTo>
                <a:lnTo>
                  <a:pt x="36" y="90"/>
                </a:lnTo>
                <a:lnTo>
                  <a:pt x="39" y="91"/>
                </a:lnTo>
                <a:lnTo>
                  <a:pt x="41" y="92"/>
                </a:lnTo>
                <a:lnTo>
                  <a:pt x="40" y="104"/>
                </a:lnTo>
                <a:lnTo>
                  <a:pt x="41" y="106"/>
                </a:lnTo>
                <a:lnTo>
                  <a:pt x="43" y="112"/>
                </a:lnTo>
                <a:lnTo>
                  <a:pt x="43" y="116"/>
                </a:lnTo>
                <a:lnTo>
                  <a:pt x="43" y="118"/>
                </a:lnTo>
                <a:lnTo>
                  <a:pt x="41" y="121"/>
                </a:lnTo>
                <a:lnTo>
                  <a:pt x="40" y="123"/>
                </a:lnTo>
                <a:lnTo>
                  <a:pt x="41" y="125"/>
                </a:lnTo>
                <a:lnTo>
                  <a:pt x="43" y="128"/>
                </a:lnTo>
                <a:lnTo>
                  <a:pt x="43" y="130"/>
                </a:lnTo>
                <a:lnTo>
                  <a:pt x="44" y="131"/>
                </a:lnTo>
                <a:lnTo>
                  <a:pt x="46" y="133"/>
                </a:lnTo>
                <a:lnTo>
                  <a:pt x="49" y="135"/>
                </a:lnTo>
                <a:lnTo>
                  <a:pt x="56" y="137"/>
                </a:lnTo>
                <a:lnTo>
                  <a:pt x="59" y="139"/>
                </a:lnTo>
                <a:lnTo>
                  <a:pt x="60" y="141"/>
                </a:lnTo>
                <a:lnTo>
                  <a:pt x="58" y="145"/>
                </a:lnTo>
                <a:lnTo>
                  <a:pt x="58" y="148"/>
                </a:lnTo>
                <a:lnTo>
                  <a:pt x="58" y="152"/>
                </a:lnTo>
                <a:lnTo>
                  <a:pt x="61" y="160"/>
                </a:lnTo>
                <a:lnTo>
                  <a:pt x="61" y="162"/>
                </a:lnTo>
                <a:lnTo>
                  <a:pt x="61" y="164"/>
                </a:lnTo>
                <a:lnTo>
                  <a:pt x="60" y="164"/>
                </a:lnTo>
                <a:lnTo>
                  <a:pt x="60" y="165"/>
                </a:lnTo>
                <a:lnTo>
                  <a:pt x="60" y="167"/>
                </a:lnTo>
                <a:lnTo>
                  <a:pt x="61" y="168"/>
                </a:lnTo>
                <a:lnTo>
                  <a:pt x="67" y="169"/>
                </a:lnTo>
                <a:lnTo>
                  <a:pt x="68" y="169"/>
                </a:lnTo>
                <a:lnTo>
                  <a:pt x="69" y="163"/>
                </a:lnTo>
                <a:lnTo>
                  <a:pt x="62" y="152"/>
                </a:lnTo>
                <a:lnTo>
                  <a:pt x="62" y="147"/>
                </a:lnTo>
                <a:lnTo>
                  <a:pt x="64" y="144"/>
                </a:lnTo>
                <a:lnTo>
                  <a:pt x="67" y="145"/>
                </a:lnTo>
                <a:lnTo>
                  <a:pt x="71" y="150"/>
                </a:lnTo>
                <a:lnTo>
                  <a:pt x="74" y="150"/>
                </a:lnTo>
                <a:lnTo>
                  <a:pt x="77" y="149"/>
                </a:lnTo>
                <a:lnTo>
                  <a:pt x="79" y="148"/>
                </a:lnTo>
                <a:lnTo>
                  <a:pt x="82" y="147"/>
                </a:lnTo>
                <a:lnTo>
                  <a:pt x="85" y="149"/>
                </a:lnTo>
                <a:lnTo>
                  <a:pt x="88" y="153"/>
                </a:lnTo>
                <a:lnTo>
                  <a:pt x="90" y="159"/>
                </a:lnTo>
                <a:lnTo>
                  <a:pt x="94" y="164"/>
                </a:lnTo>
                <a:lnTo>
                  <a:pt x="91" y="169"/>
                </a:lnTo>
                <a:lnTo>
                  <a:pt x="76" y="180"/>
                </a:lnTo>
                <a:lnTo>
                  <a:pt x="80" y="182"/>
                </a:lnTo>
                <a:lnTo>
                  <a:pt x="87" y="180"/>
                </a:lnTo>
                <a:lnTo>
                  <a:pt x="91" y="180"/>
                </a:lnTo>
                <a:lnTo>
                  <a:pt x="94" y="182"/>
                </a:lnTo>
                <a:lnTo>
                  <a:pt x="99" y="187"/>
                </a:lnTo>
                <a:lnTo>
                  <a:pt x="102" y="189"/>
                </a:lnTo>
                <a:lnTo>
                  <a:pt x="102" y="182"/>
                </a:lnTo>
                <a:lnTo>
                  <a:pt x="103" y="179"/>
                </a:lnTo>
                <a:lnTo>
                  <a:pt x="109" y="180"/>
                </a:lnTo>
                <a:lnTo>
                  <a:pt x="125" y="190"/>
                </a:lnTo>
                <a:lnTo>
                  <a:pt x="127" y="190"/>
                </a:lnTo>
                <a:lnTo>
                  <a:pt x="132" y="189"/>
                </a:lnTo>
                <a:lnTo>
                  <a:pt x="134" y="190"/>
                </a:lnTo>
                <a:lnTo>
                  <a:pt x="136" y="191"/>
                </a:lnTo>
                <a:lnTo>
                  <a:pt x="138" y="193"/>
                </a:lnTo>
                <a:lnTo>
                  <a:pt x="139" y="194"/>
                </a:lnTo>
                <a:lnTo>
                  <a:pt x="144" y="195"/>
                </a:lnTo>
                <a:lnTo>
                  <a:pt x="157" y="196"/>
                </a:lnTo>
                <a:lnTo>
                  <a:pt x="164" y="201"/>
                </a:lnTo>
                <a:lnTo>
                  <a:pt x="169" y="201"/>
                </a:lnTo>
                <a:lnTo>
                  <a:pt x="172" y="19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3" name="Google Shape;4763;p90"/>
          <p:cNvSpPr/>
          <p:nvPr/>
        </p:nvSpPr>
        <p:spPr>
          <a:xfrm>
            <a:off x="7033503" y="2191702"/>
            <a:ext cx="30901" cy="63733"/>
          </a:xfrm>
          <a:custGeom>
            <a:rect b="b" l="l" r="r" t="t"/>
            <a:pathLst>
              <a:path extrusionOk="0" h="145" w="71">
                <a:moveTo>
                  <a:pt x="9" y="117"/>
                </a:moveTo>
                <a:lnTo>
                  <a:pt x="11" y="121"/>
                </a:lnTo>
                <a:lnTo>
                  <a:pt x="16" y="141"/>
                </a:lnTo>
                <a:lnTo>
                  <a:pt x="18" y="144"/>
                </a:lnTo>
                <a:lnTo>
                  <a:pt x="23" y="144"/>
                </a:lnTo>
                <a:lnTo>
                  <a:pt x="25" y="142"/>
                </a:lnTo>
                <a:lnTo>
                  <a:pt x="27" y="138"/>
                </a:lnTo>
                <a:lnTo>
                  <a:pt x="46" y="76"/>
                </a:lnTo>
                <a:lnTo>
                  <a:pt x="56" y="55"/>
                </a:lnTo>
                <a:lnTo>
                  <a:pt x="60" y="44"/>
                </a:lnTo>
                <a:lnTo>
                  <a:pt x="70" y="2"/>
                </a:lnTo>
                <a:lnTo>
                  <a:pt x="65" y="0"/>
                </a:lnTo>
                <a:lnTo>
                  <a:pt x="58" y="13"/>
                </a:lnTo>
                <a:lnTo>
                  <a:pt x="51" y="30"/>
                </a:lnTo>
                <a:lnTo>
                  <a:pt x="50" y="39"/>
                </a:lnTo>
                <a:lnTo>
                  <a:pt x="39" y="55"/>
                </a:lnTo>
                <a:lnTo>
                  <a:pt x="34" y="59"/>
                </a:lnTo>
                <a:lnTo>
                  <a:pt x="23" y="72"/>
                </a:lnTo>
                <a:lnTo>
                  <a:pt x="19" y="78"/>
                </a:lnTo>
                <a:lnTo>
                  <a:pt x="16" y="86"/>
                </a:lnTo>
                <a:lnTo>
                  <a:pt x="18" y="87"/>
                </a:lnTo>
                <a:lnTo>
                  <a:pt x="19" y="88"/>
                </a:lnTo>
                <a:lnTo>
                  <a:pt x="21" y="87"/>
                </a:lnTo>
                <a:lnTo>
                  <a:pt x="23" y="86"/>
                </a:lnTo>
                <a:lnTo>
                  <a:pt x="24" y="90"/>
                </a:lnTo>
                <a:lnTo>
                  <a:pt x="24" y="93"/>
                </a:lnTo>
                <a:lnTo>
                  <a:pt x="19" y="95"/>
                </a:lnTo>
                <a:lnTo>
                  <a:pt x="18" y="94"/>
                </a:lnTo>
                <a:lnTo>
                  <a:pt x="16" y="92"/>
                </a:lnTo>
                <a:lnTo>
                  <a:pt x="15" y="94"/>
                </a:lnTo>
                <a:lnTo>
                  <a:pt x="13" y="100"/>
                </a:lnTo>
                <a:lnTo>
                  <a:pt x="10" y="105"/>
                </a:lnTo>
                <a:lnTo>
                  <a:pt x="8" y="108"/>
                </a:lnTo>
                <a:lnTo>
                  <a:pt x="5" y="109"/>
                </a:lnTo>
                <a:lnTo>
                  <a:pt x="0" y="109"/>
                </a:lnTo>
                <a:lnTo>
                  <a:pt x="6" y="114"/>
                </a:lnTo>
                <a:lnTo>
                  <a:pt x="9" y="117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4" name="Google Shape;4764;p90"/>
          <p:cNvSpPr/>
          <p:nvPr/>
        </p:nvSpPr>
        <p:spPr>
          <a:xfrm>
            <a:off x="7383066" y="2170459"/>
            <a:ext cx="40556" cy="48282"/>
          </a:xfrm>
          <a:custGeom>
            <a:rect b="b" l="l" r="r" t="t"/>
            <a:pathLst>
              <a:path extrusionOk="0" h="109" w="92">
                <a:moveTo>
                  <a:pt x="90" y="63"/>
                </a:moveTo>
                <a:lnTo>
                  <a:pt x="90" y="62"/>
                </a:lnTo>
                <a:lnTo>
                  <a:pt x="91" y="60"/>
                </a:lnTo>
                <a:lnTo>
                  <a:pt x="87" y="56"/>
                </a:lnTo>
                <a:lnTo>
                  <a:pt x="78" y="53"/>
                </a:lnTo>
                <a:lnTo>
                  <a:pt x="64" y="43"/>
                </a:lnTo>
                <a:lnTo>
                  <a:pt x="61" y="41"/>
                </a:lnTo>
                <a:lnTo>
                  <a:pt x="59" y="38"/>
                </a:lnTo>
                <a:lnTo>
                  <a:pt x="56" y="32"/>
                </a:lnTo>
                <a:lnTo>
                  <a:pt x="52" y="31"/>
                </a:lnTo>
                <a:lnTo>
                  <a:pt x="47" y="32"/>
                </a:lnTo>
                <a:lnTo>
                  <a:pt x="40" y="26"/>
                </a:lnTo>
                <a:lnTo>
                  <a:pt x="32" y="21"/>
                </a:lnTo>
                <a:lnTo>
                  <a:pt x="28" y="16"/>
                </a:lnTo>
                <a:lnTo>
                  <a:pt x="25" y="13"/>
                </a:lnTo>
                <a:lnTo>
                  <a:pt x="17" y="2"/>
                </a:lnTo>
                <a:lnTo>
                  <a:pt x="15" y="0"/>
                </a:lnTo>
                <a:lnTo>
                  <a:pt x="13" y="3"/>
                </a:lnTo>
                <a:lnTo>
                  <a:pt x="11" y="9"/>
                </a:lnTo>
                <a:lnTo>
                  <a:pt x="10" y="14"/>
                </a:lnTo>
                <a:lnTo>
                  <a:pt x="6" y="21"/>
                </a:lnTo>
                <a:lnTo>
                  <a:pt x="4" y="25"/>
                </a:lnTo>
                <a:lnTo>
                  <a:pt x="4" y="28"/>
                </a:lnTo>
                <a:lnTo>
                  <a:pt x="3" y="49"/>
                </a:lnTo>
                <a:lnTo>
                  <a:pt x="2" y="64"/>
                </a:lnTo>
                <a:lnTo>
                  <a:pt x="0" y="71"/>
                </a:lnTo>
                <a:lnTo>
                  <a:pt x="2" y="75"/>
                </a:lnTo>
                <a:lnTo>
                  <a:pt x="18" y="88"/>
                </a:lnTo>
                <a:lnTo>
                  <a:pt x="34" y="92"/>
                </a:lnTo>
                <a:lnTo>
                  <a:pt x="47" y="101"/>
                </a:lnTo>
                <a:lnTo>
                  <a:pt x="58" y="105"/>
                </a:lnTo>
                <a:lnTo>
                  <a:pt x="66" y="106"/>
                </a:lnTo>
                <a:lnTo>
                  <a:pt x="75" y="108"/>
                </a:lnTo>
                <a:lnTo>
                  <a:pt x="78" y="106"/>
                </a:lnTo>
                <a:lnTo>
                  <a:pt x="80" y="103"/>
                </a:lnTo>
                <a:lnTo>
                  <a:pt x="83" y="99"/>
                </a:lnTo>
                <a:lnTo>
                  <a:pt x="83" y="95"/>
                </a:lnTo>
                <a:lnTo>
                  <a:pt x="83" y="93"/>
                </a:lnTo>
                <a:lnTo>
                  <a:pt x="82" y="90"/>
                </a:lnTo>
                <a:lnTo>
                  <a:pt x="83" y="87"/>
                </a:lnTo>
                <a:lnTo>
                  <a:pt x="87" y="80"/>
                </a:lnTo>
                <a:lnTo>
                  <a:pt x="90" y="76"/>
                </a:lnTo>
                <a:lnTo>
                  <a:pt x="90" y="73"/>
                </a:lnTo>
                <a:lnTo>
                  <a:pt x="90" y="70"/>
                </a:lnTo>
                <a:lnTo>
                  <a:pt x="88" y="65"/>
                </a:lnTo>
                <a:lnTo>
                  <a:pt x="89" y="64"/>
                </a:lnTo>
                <a:lnTo>
                  <a:pt x="90" y="6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5" name="Google Shape;4765;p90"/>
          <p:cNvSpPr/>
          <p:nvPr/>
        </p:nvSpPr>
        <p:spPr>
          <a:xfrm>
            <a:off x="7068266" y="2222603"/>
            <a:ext cx="73389" cy="50213"/>
          </a:xfrm>
          <a:custGeom>
            <a:rect b="b" l="l" r="r" t="t"/>
            <a:pathLst>
              <a:path extrusionOk="0" h="115" w="168">
                <a:moveTo>
                  <a:pt x="161" y="82"/>
                </a:moveTo>
                <a:lnTo>
                  <a:pt x="163" y="81"/>
                </a:lnTo>
                <a:lnTo>
                  <a:pt x="165" y="78"/>
                </a:lnTo>
                <a:lnTo>
                  <a:pt x="167" y="74"/>
                </a:lnTo>
                <a:lnTo>
                  <a:pt x="167" y="72"/>
                </a:lnTo>
                <a:lnTo>
                  <a:pt x="167" y="70"/>
                </a:lnTo>
                <a:lnTo>
                  <a:pt x="166" y="64"/>
                </a:lnTo>
                <a:lnTo>
                  <a:pt x="164" y="61"/>
                </a:lnTo>
                <a:lnTo>
                  <a:pt x="154" y="53"/>
                </a:lnTo>
                <a:lnTo>
                  <a:pt x="151" y="47"/>
                </a:lnTo>
                <a:lnTo>
                  <a:pt x="152" y="46"/>
                </a:lnTo>
                <a:lnTo>
                  <a:pt x="154" y="45"/>
                </a:lnTo>
                <a:lnTo>
                  <a:pt x="151" y="44"/>
                </a:lnTo>
                <a:lnTo>
                  <a:pt x="148" y="41"/>
                </a:lnTo>
                <a:lnTo>
                  <a:pt x="143" y="35"/>
                </a:lnTo>
                <a:lnTo>
                  <a:pt x="142" y="30"/>
                </a:lnTo>
                <a:lnTo>
                  <a:pt x="127" y="17"/>
                </a:lnTo>
                <a:lnTo>
                  <a:pt x="126" y="21"/>
                </a:lnTo>
                <a:lnTo>
                  <a:pt x="126" y="25"/>
                </a:lnTo>
                <a:lnTo>
                  <a:pt x="127" y="29"/>
                </a:lnTo>
                <a:lnTo>
                  <a:pt x="128" y="33"/>
                </a:lnTo>
                <a:lnTo>
                  <a:pt x="126" y="33"/>
                </a:lnTo>
                <a:lnTo>
                  <a:pt x="122" y="35"/>
                </a:lnTo>
                <a:lnTo>
                  <a:pt x="116" y="35"/>
                </a:lnTo>
                <a:lnTo>
                  <a:pt x="112" y="39"/>
                </a:lnTo>
                <a:lnTo>
                  <a:pt x="112" y="42"/>
                </a:lnTo>
                <a:lnTo>
                  <a:pt x="114" y="46"/>
                </a:lnTo>
                <a:lnTo>
                  <a:pt x="116" y="51"/>
                </a:lnTo>
                <a:lnTo>
                  <a:pt x="82" y="32"/>
                </a:lnTo>
                <a:lnTo>
                  <a:pt x="77" y="31"/>
                </a:lnTo>
                <a:lnTo>
                  <a:pt x="72" y="28"/>
                </a:lnTo>
                <a:lnTo>
                  <a:pt x="66" y="15"/>
                </a:lnTo>
                <a:lnTo>
                  <a:pt x="63" y="12"/>
                </a:lnTo>
                <a:lnTo>
                  <a:pt x="59" y="10"/>
                </a:lnTo>
                <a:lnTo>
                  <a:pt x="50" y="3"/>
                </a:lnTo>
                <a:lnTo>
                  <a:pt x="45" y="0"/>
                </a:lnTo>
                <a:lnTo>
                  <a:pt x="17" y="6"/>
                </a:lnTo>
                <a:lnTo>
                  <a:pt x="14" y="5"/>
                </a:lnTo>
                <a:lnTo>
                  <a:pt x="6" y="15"/>
                </a:lnTo>
                <a:lnTo>
                  <a:pt x="4" y="20"/>
                </a:lnTo>
                <a:lnTo>
                  <a:pt x="4" y="26"/>
                </a:lnTo>
                <a:lnTo>
                  <a:pt x="5" y="28"/>
                </a:lnTo>
                <a:lnTo>
                  <a:pt x="15" y="41"/>
                </a:lnTo>
                <a:lnTo>
                  <a:pt x="18" y="43"/>
                </a:lnTo>
                <a:lnTo>
                  <a:pt x="21" y="44"/>
                </a:lnTo>
                <a:lnTo>
                  <a:pt x="18" y="52"/>
                </a:lnTo>
                <a:lnTo>
                  <a:pt x="12" y="52"/>
                </a:lnTo>
                <a:lnTo>
                  <a:pt x="6" y="51"/>
                </a:lnTo>
                <a:lnTo>
                  <a:pt x="1" y="54"/>
                </a:lnTo>
                <a:lnTo>
                  <a:pt x="0" y="60"/>
                </a:lnTo>
                <a:lnTo>
                  <a:pt x="2" y="65"/>
                </a:lnTo>
                <a:lnTo>
                  <a:pt x="6" y="69"/>
                </a:lnTo>
                <a:lnTo>
                  <a:pt x="17" y="71"/>
                </a:lnTo>
                <a:lnTo>
                  <a:pt x="27" y="76"/>
                </a:lnTo>
                <a:lnTo>
                  <a:pt x="37" y="78"/>
                </a:lnTo>
                <a:lnTo>
                  <a:pt x="58" y="92"/>
                </a:lnTo>
                <a:lnTo>
                  <a:pt x="70" y="102"/>
                </a:lnTo>
                <a:lnTo>
                  <a:pt x="88" y="113"/>
                </a:lnTo>
                <a:lnTo>
                  <a:pt x="93" y="114"/>
                </a:lnTo>
                <a:lnTo>
                  <a:pt x="100" y="107"/>
                </a:lnTo>
                <a:lnTo>
                  <a:pt x="110" y="103"/>
                </a:lnTo>
                <a:lnTo>
                  <a:pt x="119" y="100"/>
                </a:lnTo>
                <a:lnTo>
                  <a:pt x="150" y="107"/>
                </a:lnTo>
                <a:lnTo>
                  <a:pt x="159" y="104"/>
                </a:lnTo>
                <a:lnTo>
                  <a:pt x="165" y="97"/>
                </a:lnTo>
                <a:lnTo>
                  <a:pt x="166" y="90"/>
                </a:lnTo>
                <a:lnTo>
                  <a:pt x="158" y="86"/>
                </a:lnTo>
                <a:lnTo>
                  <a:pt x="159" y="83"/>
                </a:lnTo>
                <a:lnTo>
                  <a:pt x="161" y="8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6" name="Google Shape;4766;p90"/>
          <p:cNvSpPr/>
          <p:nvPr/>
        </p:nvSpPr>
        <p:spPr>
          <a:xfrm>
            <a:off x="7162900" y="2207153"/>
            <a:ext cx="38625" cy="27038"/>
          </a:xfrm>
          <a:custGeom>
            <a:rect b="b" l="l" r="r" t="t"/>
            <a:pathLst>
              <a:path extrusionOk="0" h="61" w="87">
                <a:moveTo>
                  <a:pt x="18" y="60"/>
                </a:moveTo>
                <a:lnTo>
                  <a:pt x="22" y="58"/>
                </a:lnTo>
                <a:lnTo>
                  <a:pt x="32" y="44"/>
                </a:lnTo>
                <a:lnTo>
                  <a:pt x="39" y="38"/>
                </a:lnTo>
                <a:lnTo>
                  <a:pt x="46" y="35"/>
                </a:lnTo>
                <a:lnTo>
                  <a:pt x="53" y="34"/>
                </a:lnTo>
                <a:lnTo>
                  <a:pt x="76" y="39"/>
                </a:lnTo>
                <a:lnTo>
                  <a:pt x="80" y="39"/>
                </a:lnTo>
                <a:lnTo>
                  <a:pt x="84" y="38"/>
                </a:lnTo>
                <a:lnTo>
                  <a:pt x="85" y="36"/>
                </a:lnTo>
                <a:lnTo>
                  <a:pt x="86" y="32"/>
                </a:lnTo>
                <a:lnTo>
                  <a:pt x="83" y="21"/>
                </a:lnTo>
                <a:lnTo>
                  <a:pt x="76" y="15"/>
                </a:lnTo>
                <a:lnTo>
                  <a:pt x="59" y="11"/>
                </a:lnTo>
                <a:lnTo>
                  <a:pt x="43" y="10"/>
                </a:lnTo>
                <a:lnTo>
                  <a:pt x="37" y="7"/>
                </a:lnTo>
                <a:lnTo>
                  <a:pt x="32" y="0"/>
                </a:lnTo>
                <a:lnTo>
                  <a:pt x="29" y="0"/>
                </a:lnTo>
                <a:lnTo>
                  <a:pt x="27" y="1"/>
                </a:lnTo>
                <a:lnTo>
                  <a:pt x="26" y="3"/>
                </a:lnTo>
                <a:lnTo>
                  <a:pt x="27" y="6"/>
                </a:lnTo>
                <a:lnTo>
                  <a:pt x="29" y="9"/>
                </a:lnTo>
                <a:lnTo>
                  <a:pt x="35" y="13"/>
                </a:lnTo>
                <a:lnTo>
                  <a:pt x="35" y="16"/>
                </a:lnTo>
                <a:lnTo>
                  <a:pt x="34" y="17"/>
                </a:lnTo>
                <a:lnTo>
                  <a:pt x="33" y="19"/>
                </a:lnTo>
                <a:lnTo>
                  <a:pt x="33" y="22"/>
                </a:lnTo>
                <a:lnTo>
                  <a:pt x="34" y="25"/>
                </a:lnTo>
                <a:lnTo>
                  <a:pt x="31" y="27"/>
                </a:lnTo>
                <a:lnTo>
                  <a:pt x="25" y="29"/>
                </a:lnTo>
                <a:lnTo>
                  <a:pt x="23" y="30"/>
                </a:lnTo>
                <a:lnTo>
                  <a:pt x="20" y="29"/>
                </a:lnTo>
                <a:lnTo>
                  <a:pt x="15" y="25"/>
                </a:lnTo>
                <a:lnTo>
                  <a:pt x="12" y="25"/>
                </a:lnTo>
                <a:lnTo>
                  <a:pt x="14" y="30"/>
                </a:lnTo>
                <a:lnTo>
                  <a:pt x="12" y="32"/>
                </a:lnTo>
                <a:lnTo>
                  <a:pt x="10" y="31"/>
                </a:lnTo>
                <a:lnTo>
                  <a:pt x="7" y="32"/>
                </a:lnTo>
                <a:lnTo>
                  <a:pt x="3" y="37"/>
                </a:lnTo>
                <a:lnTo>
                  <a:pt x="4" y="38"/>
                </a:lnTo>
                <a:lnTo>
                  <a:pt x="6" y="41"/>
                </a:lnTo>
                <a:lnTo>
                  <a:pt x="7" y="42"/>
                </a:lnTo>
                <a:lnTo>
                  <a:pt x="5" y="43"/>
                </a:lnTo>
                <a:lnTo>
                  <a:pt x="3" y="45"/>
                </a:lnTo>
                <a:lnTo>
                  <a:pt x="2" y="47"/>
                </a:lnTo>
                <a:lnTo>
                  <a:pt x="3" y="51"/>
                </a:lnTo>
                <a:lnTo>
                  <a:pt x="0" y="51"/>
                </a:lnTo>
                <a:lnTo>
                  <a:pt x="0" y="53"/>
                </a:lnTo>
                <a:lnTo>
                  <a:pt x="13" y="59"/>
                </a:lnTo>
                <a:lnTo>
                  <a:pt x="18" y="6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7" name="Google Shape;4767;p90"/>
          <p:cNvSpPr/>
          <p:nvPr/>
        </p:nvSpPr>
        <p:spPr>
          <a:xfrm>
            <a:off x="7197663" y="2112520"/>
            <a:ext cx="13518" cy="23176"/>
          </a:xfrm>
          <a:custGeom>
            <a:rect b="b" l="l" r="r" t="t"/>
            <a:pathLst>
              <a:path extrusionOk="0" h="53" w="32">
                <a:moveTo>
                  <a:pt x="14" y="48"/>
                </a:moveTo>
                <a:lnTo>
                  <a:pt x="17" y="45"/>
                </a:lnTo>
                <a:lnTo>
                  <a:pt x="21" y="43"/>
                </a:lnTo>
                <a:lnTo>
                  <a:pt x="24" y="42"/>
                </a:lnTo>
                <a:lnTo>
                  <a:pt x="31" y="34"/>
                </a:lnTo>
                <a:lnTo>
                  <a:pt x="30" y="33"/>
                </a:lnTo>
                <a:lnTo>
                  <a:pt x="19" y="4"/>
                </a:lnTo>
                <a:lnTo>
                  <a:pt x="19" y="3"/>
                </a:lnTo>
                <a:lnTo>
                  <a:pt x="18" y="2"/>
                </a:lnTo>
                <a:lnTo>
                  <a:pt x="18" y="0"/>
                </a:lnTo>
                <a:lnTo>
                  <a:pt x="15" y="3"/>
                </a:lnTo>
                <a:lnTo>
                  <a:pt x="12" y="12"/>
                </a:lnTo>
                <a:lnTo>
                  <a:pt x="10" y="16"/>
                </a:lnTo>
                <a:lnTo>
                  <a:pt x="7" y="18"/>
                </a:lnTo>
                <a:lnTo>
                  <a:pt x="5" y="21"/>
                </a:lnTo>
                <a:lnTo>
                  <a:pt x="2" y="24"/>
                </a:lnTo>
                <a:lnTo>
                  <a:pt x="0" y="28"/>
                </a:lnTo>
                <a:lnTo>
                  <a:pt x="0" y="36"/>
                </a:lnTo>
                <a:lnTo>
                  <a:pt x="3" y="45"/>
                </a:lnTo>
                <a:lnTo>
                  <a:pt x="7" y="52"/>
                </a:lnTo>
                <a:lnTo>
                  <a:pt x="12" y="51"/>
                </a:lnTo>
                <a:lnTo>
                  <a:pt x="14" y="48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8" name="Google Shape;4768;p90"/>
          <p:cNvSpPr/>
          <p:nvPr/>
        </p:nvSpPr>
        <p:spPr>
          <a:xfrm>
            <a:off x="6998740" y="2220672"/>
            <a:ext cx="28970" cy="23176"/>
          </a:xfrm>
          <a:custGeom>
            <a:rect b="b" l="l" r="r" t="t"/>
            <a:pathLst>
              <a:path extrusionOk="0" h="53" w="66">
                <a:moveTo>
                  <a:pt x="38" y="29"/>
                </a:moveTo>
                <a:lnTo>
                  <a:pt x="35" y="29"/>
                </a:lnTo>
                <a:lnTo>
                  <a:pt x="32" y="27"/>
                </a:lnTo>
                <a:lnTo>
                  <a:pt x="29" y="24"/>
                </a:lnTo>
                <a:lnTo>
                  <a:pt x="25" y="17"/>
                </a:lnTo>
                <a:lnTo>
                  <a:pt x="20" y="12"/>
                </a:lnTo>
                <a:lnTo>
                  <a:pt x="3" y="3"/>
                </a:lnTo>
                <a:lnTo>
                  <a:pt x="0" y="0"/>
                </a:lnTo>
                <a:lnTo>
                  <a:pt x="2" y="5"/>
                </a:lnTo>
                <a:lnTo>
                  <a:pt x="5" y="13"/>
                </a:lnTo>
                <a:lnTo>
                  <a:pt x="38" y="50"/>
                </a:lnTo>
                <a:lnTo>
                  <a:pt x="43" y="52"/>
                </a:lnTo>
                <a:lnTo>
                  <a:pt x="45" y="51"/>
                </a:lnTo>
                <a:lnTo>
                  <a:pt x="49" y="46"/>
                </a:lnTo>
                <a:lnTo>
                  <a:pt x="65" y="43"/>
                </a:lnTo>
                <a:lnTo>
                  <a:pt x="63" y="42"/>
                </a:lnTo>
                <a:lnTo>
                  <a:pt x="61" y="40"/>
                </a:lnTo>
                <a:lnTo>
                  <a:pt x="61" y="35"/>
                </a:lnTo>
                <a:lnTo>
                  <a:pt x="58" y="32"/>
                </a:lnTo>
                <a:lnTo>
                  <a:pt x="55" y="30"/>
                </a:lnTo>
                <a:lnTo>
                  <a:pt x="51" y="26"/>
                </a:lnTo>
                <a:lnTo>
                  <a:pt x="54" y="32"/>
                </a:lnTo>
                <a:lnTo>
                  <a:pt x="54" y="35"/>
                </a:lnTo>
                <a:lnTo>
                  <a:pt x="51" y="36"/>
                </a:lnTo>
                <a:lnTo>
                  <a:pt x="47" y="36"/>
                </a:lnTo>
                <a:lnTo>
                  <a:pt x="45" y="34"/>
                </a:lnTo>
                <a:lnTo>
                  <a:pt x="42" y="24"/>
                </a:lnTo>
                <a:lnTo>
                  <a:pt x="39" y="19"/>
                </a:lnTo>
                <a:lnTo>
                  <a:pt x="41" y="25"/>
                </a:lnTo>
                <a:lnTo>
                  <a:pt x="40" y="28"/>
                </a:lnTo>
                <a:lnTo>
                  <a:pt x="38" y="29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9" name="Google Shape;4769;p90"/>
          <p:cNvSpPr/>
          <p:nvPr/>
        </p:nvSpPr>
        <p:spPr>
          <a:xfrm>
            <a:off x="6819132" y="1791927"/>
            <a:ext cx="245274" cy="453850"/>
          </a:xfrm>
          <a:custGeom>
            <a:rect b="b" l="l" r="r" t="t"/>
            <a:pathLst>
              <a:path extrusionOk="0" h="1038" w="562">
                <a:moveTo>
                  <a:pt x="14" y="734"/>
                </a:moveTo>
                <a:lnTo>
                  <a:pt x="11" y="748"/>
                </a:lnTo>
                <a:lnTo>
                  <a:pt x="0" y="777"/>
                </a:lnTo>
                <a:lnTo>
                  <a:pt x="0" y="782"/>
                </a:lnTo>
                <a:lnTo>
                  <a:pt x="3" y="785"/>
                </a:lnTo>
                <a:lnTo>
                  <a:pt x="14" y="787"/>
                </a:lnTo>
                <a:lnTo>
                  <a:pt x="19" y="790"/>
                </a:lnTo>
                <a:lnTo>
                  <a:pt x="43" y="809"/>
                </a:lnTo>
                <a:lnTo>
                  <a:pt x="45" y="808"/>
                </a:lnTo>
                <a:lnTo>
                  <a:pt x="43" y="803"/>
                </a:lnTo>
                <a:lnTo>
                  <a:pt x="39" y="798"/>
                </a:lnTo>
                <a:lnTo>
                  <a:pt x="34" y="794"/>
                </a:lnTo>
                <a:lnTo>
                  <a:pt x="29" y="793"/>
                </a:lnTo>
                <a:lnTo>
                  <a:pt x="31" y="790"/>
                </a:lnTo>
                <a:lnTo>
                  <a:pt x="33" y="789"/>
                </a:lnTo>
                <a:lnTo>
                  <a:pt x="34" y="789"/>
                </a:lnTo>
                <a:lnTo>
                  <a:pt x="29" y="782"/>
                </a:lnTo>
                <a:lnTo>
                  <a:pt x="28" y="779"/>
                </a:lnTo>
                <a:lnTo>
                  <a:pt x="30" y="774"/>
                </a:lnTo>
                <a:lnTo>
                  <a:pt x="34" y="771"/>
                </a:lnTo>
                <a:lnTo>
                  <a:pt x="38" y="770"/>
                </a:lnTo>
                <a:lnTo>
                  <a:pt x="43" y="771"/>
                </a:lnTo>
                <a:lnTo>
                  <a:pt x="46" y="772"/>
                </a:lnTo>
                <a:lnTo>
                  <a:pt x="46" y="774"/>
                </a:lnTo>
                <a:lnTo>
                  <a:pt x="42" y="775"/>
                </a:lnTo>
                <a:lnTo>
                  <a:pt x="42" y="778"/>
                </a:lnTo>
                <a:lnTo>
                  <a:pt x="60" y="804"/>
                </a:lnTo>
                <a:lnTo>
                  <a:pt x="68" y="811"/>
                </a:lnTo>
                <a:lnTo>
                  <a:pt x="77" y="814"/>
                </a:lnTo>
                <a:lnTo>
                  <a:pt x="90" y="814"/>
                </a:lnTo>
                <a:lnTo>
                  <a:pt x="97" y="816"/>
                </a:lnTo>
                <a:lnTo>
                  <a:pt x="102" y="820"/>
                </a:lnTo>
                <a:lnTo>
                  <a:pt x="105" y="826"/>
                </a:lnTo>
                <a:lnTo>
                  <a:pt x="106" y="833"/>
                </a:lnTo>
                <a:lnTo>
                  <a:pt x="108" y="849"/>
                </a:lnTo>
                <a:lnTo>
                  <a:pt x="110" y="858"/>
                </a:lnTo>
                <a:lnTo>
                  <a:pt x="111" y="862"/>
                </a:lnTo>
                <a:lnTo>
                  <a:pt x="110" y="865"/>
                </a:lnTo>
                <a:lnTo>
                  <a:pt x="108" y="870"/>
                </a:lnTo>
                <a:lnTo>
                  <a:pt x="108" y="874"/>
                </a:lnTo>
                <a:lnTo>
                  <a:pt x="110" y="888"/>
                </a:lnTo>
                <a:lnTo>
                  <a:pt x="112" y="903"/>
                </a:lnTo>
                <a:lnTo>
                  <a:pt x="116" y="915"/>
                </a:lnTo>
                <a:lnTo>
                  <a:pt x="116" y="921"/>
                </a:lnTo>
                <a:lnTo>
                  <a:pt x="112" y="923"/>
                </a:lnTo>
                <a:lnTo>
                  <a:pt x="102" y="920"/>
                </a:lnTo>
                <a:lnTo>
                  <a:pt x="90" y="918"/>
                </a:lnTo>
                <a:lnTo>
                  <a:pt x="89" y="915"/>
                </a:lnTo>
                <a:lnTo>
                  <a:pt x="93" y="910"/>
                </a:lnTo>
                <a:lnTo>
                  <a:pt x="95" y="908"/>
                </a:lnTo>
                <a:lnTo>
                  <a:pt x="97" y="908"/>
                </a:lnTo>
                <a:lnTo>
                  <a:pt x="93" y="903"/>
                </a:lnTo>
                <a:lnTo>
                  <a:pt x="85" y="901"/>
                </a:lnTo>
                <a:lnTo>
                  <a:pt x="77" y="902"/>
                </a:lnTo>
                <a:lnTo>
                  <a:pt x="73" y="909"/>
                </a:lnTo>
                <a:lnTo>
                  <a:pt x="73" y="918"/>
                </a:lnTo>
                <a:lnTo>
                  <a:pt x="71" y="926"/>
                </a:lnTo>
                <a:lnTo>
                  <a:pt x="71" y="934"/>
                </a:lnTo>
                <a:lnTo>
                  <a:pt x="73" y="943"/>
                </a:lnTo>
                <a:lnTo>
                  <a:pt x="75" y="944"/>
                </a:lnTo>
                <a:lnTo>
                  <a:pt x="76" y="946"/>
                </a:lnTo>
                <a:lnTo>
                  <a:pt x="77" y="947"/>
                </a:lnTo>
                <a:cubicBezTo>
                  <a:pt x="79" y="948"/>
                  <a:pt x="80" y="951"/>
                  <a:pt x="80" y="954"/>
                </a:cubicBezTo>
                <a:cubicBezTo>
                  <a:pt x="79" y="957"/>
                  <a:pt x="77" y="959"/>
                  <a:pt x="73" y="960"/>
                </a:cubicBezTo>
                <a:cubicBezTo>
                  <a:pt x="73" y="961"/>
                  <a:pt x="73" y="961"/>
                  <a:pt x="73" y="962"/>
                </a:cubicBezTo>
                <a:lnTo>
                  <a:pt x="71" y="967"/>
                </a:lnTo>
                <a:cubicBezTo>
                  <a:pt x="71" y="968"/>
                  <a:pt x="69" y="970"/>
                  <a:pt x="68" y="971"/>
                </a:cubicBezTo>
                <a:lnTo>
                  <a:pt x="61" y="974"/>
                </a:lnTo>
                <a:lnTo>
                  <a:pt x="59" y="977"/>
                </a:lnTo>
                <a:lnTo>
                  <a:pt x="58" y="981"/>
                </a:lnTo>
                <a:lnTo>
                  <a:pt x="59" y="985"/>
                </a:lnTo>
                <a:cubicBezTo>
                  <a:pt x="60" y="986"/>
                  <a:pt x="60" y="987"/>
                  <a:pt x="60" y="988"/>
                </a:cubicBezTo>
                <a:lnTo>
                  <a:pt x="59" y="996"/>
                </a:lnTo>
                <a:lnTo>
                  <a:pt x="61" y="998"/>
                </a:lnTo>
                <a:lnTo>
                  <a:pt x="67" y="1000"/>
                </a:lnTo>
                <a:lnTo>
                  <a:pt x="107" y="998"/>
                </a:lnTo>
                <a:lnTo>
                  <a:pt x="107" y="998"/>
                </a:lnTo>
                <a:cubicBezTo>
                  <a:pt x="108" y="997"/>
                  <a:pt x="110" y="997"/>
                  <a:pt x="111" y="997"/>
                </a:cubicBezTo>
                <a:lnTo>
                  <a:pt x="112" y="999"/>
                </a:lnTo>
                <a:lnTo>
                  <a:pt x="111" y="1005"/>
                </a:lnTo>
                <a:lnTo>
                  <a:pt x="117" y="1007"/>
                </a:lnTo>
                <a:lnTo>
                  <a:pt x="125" y="1007"/>
                </a:lnTo>
                <a:lnTo>
                  <a:pt x="138" y="1002"/>
                </a:lnTo>
                <a:lnTo>
                  <a:pt x="142" y="1001"/>
                </a:lnTo>
                <a:lnTo>
                  <a:pt x="158" y="1004"/>
                </a:lnTo>
                <a:lnTo>
                  <a:pt x="173" y="1010"/>
                </a:lnTo>
                <a:lnTo>
                  <a:pt x="215" y="1020"/>
                </a:lnTo>
                <a:lnTo>
                  <a:pt x="218" y="1023"/>
                </a:lnTo>
                <a:lnTo>
                  <a:pt x="219" y="1027"/>
                </a:lnTo>
                <a:lnTo>
                  <a:pt x="220" y="1031"/>
                </a:lnTo>
                <a:lnTo>
                  <a:pt x="221" y="1035"/>
                </a:lnTo>
                <a:lnTo>
                  <a:pt x="225" y="1037"/>
                </a:lnTo>
                <a:lnTo>
                  <a:pt x="239" y="1037"/>
                </a:lnTo>
                <a:lnTo>
                  <a:pt x="242" y="1036"/>
                </a:lnTo>
                <a:lnTo>
                  <a:pt x="244" y="1034"/>
                </a:lnTo>
                <a:lnTo>
                  <a:pt x="246" y="1034"/>
                </a:lnTo>
                <a:lnTo>
                  <a:pt x="249" y="1032"/>
                </a:lnTo>
                <a:lnTo>
                  <a:pt x="252" y="1031"/>
                </a:lnTo>
                <a:lnTo>
                  <a:pt x="256" y="1035"/>
                </a:lnTo>
                <a:lnTo>
                  <a:pt x="259" y="1035"/>
                </a:lnTo>
                <a:lnTo>
                  <a:pt x="262" y="1034"/>
                </a:lnTo>
                <a:lnTo>
                  <a:pt x="262" y="1034"/>
                </a:lnTo>
                <a:lnTo>
                  <a:pt x="262" y="1034"/>
                </a:lnTo>
                <a:lnTo>
                  <a:pt x="264" y="1027"/>
                </a:lnTo>
                <a:lnTo>
                  <a:pt x="264" y="1025"/>
                </a:lnTo>
                <a:lnTo>
                  <a:pt x="272" y="1022"/>
                </a:lnTo>
                <a:lnTo>
                  <a:pt x="274" y="1018"/>
                </a:lnTo>
                <a:cubicBezTo>
                  <a:pt x="275" y="1017"/>
                  <a:pt x="276" y="1016"/>
                  <a:pt x="278" y="1016"/>
                </a:cubicBezTo>
                <a:lnTo>
                  <a:pt x="280" y="1015"/>
                </a:lnTo>
                <a:lnTo>
                  <a:pt x="281" y="1013"/>
                </a:lnTo>
                <a:cubicBezTo>
                  <a:pt x="281" y="1012"/>
                  <a:pt x="282" y="1011"/>
                  <a:pt x="283" y="1011"/>
                </a:cubicBezTo>
                <a:lnTo>
                  <a:pt x="284" y="1011"/>
                </a:lnTo>
                <a:lnTo>
                  <a:pt x="285" y="1009"/>
                </a:lnTo>
                <a:lnTo>
                  <a:pt x="285" y="1009"/>
                </a:lnTo>
                <a:lnTo>
                  <a:pt x="285" y="1009"/>
                </a:lnTo>
                <a:cubicBezTo>
                  <a:pt x="288" y="1007"/>
                  <a:pt x="291" y="1006"/>
                  <a:pt x="294" y="1008"/>
                </a:cubicBezTo>
                <a:cubicBezTo>
                  <a:pt x="296" y="1009"/>
                  <a:pt x="298" y="1012"/>
                  <a:pt x="298" y="1015"/>
                </a:cubicBezTo>
                <a:lnTo>
                  <a:pt x="299" y="1021"/>
                </a:lnTo>
                <a:lnTo>
                  <a:pt x="302" y="1023"/>
                </a:lnTo>
                <a:lnTo>
                  <a:pt x="313" y="1023"/>
                </a:lnTo>
                <a:cubicBezTo>
                  <a:pt x="314" y="1023"/>
                  <a:pt x="315" y="1024"/>
                  <a:pt x="316" y="1024"/>
                </a:cubicBezTo>
                <a:lnTo>
                  <a:pt x="317" y="1025"/>
                </a:lnTo>
                <a:lnTo>
                  <a:pt x="318" y="1025"/>
                </a:lnTo>
                <a:lnTo>
                  <a:pt x="320" y="1027"/>
                </a:lnTo>
                <a:lnTo>
                  <a:pt x="321" y="1026"/>
                </a:lnTo>
                <a:lnTo>
                  <a:pt x="323" y="1025"/>
                </a:lnTo>
                <a:lnTo>
                  <a:pt x="324" y="1022"/>
                </a:lnTo>
                <a:lnTo>
                  <a:pt x="323" y="1018"/>
                </a:lnTo>
                <a:lnTo>
                  <a:pt x="323" y="1015"/>
                </a:lnTo>
                <a:lnTo>
                  <a:pt x="321" y="1012"/>
                </a:lnTo>
                <a:lnTo>
                  <a:pt x="319" y="1010"/>
                </a:lnTo>
                <a:lnTo>
                  <a:pt x="317" y="1009"/>
                </a:lnTo>
                <a:lnTo>
                  <a:pt x="314" y="1008"/>
                </a:lnTo>
                <a:lnTo>
                  <a:pt x="316" y="1004"/>
                </a:lnTo>
                <a:lnTo>
                  <a:pt x="318" y="1004"/>
                </a:lnTo>
                <a:lnTo>
                  <a:pt x="321" y="1006"/>
                </a:lnTo>
                <a:lnTo>
                  <a:pt x="324" y="1006"/>
                </a:lnTo>
                <a:lnTo>
                  <a:pt x="326" y="1004"/>
                </a:lnTo>
                <a:lnTo>
                  <a:pt x="326" y="1003"/>
                </a:lnTo>
                <a:lnTo>
                  <a:pt x="326" y="1002"/>
                </a:lnTo>
                <a:lnTo>
                  <a:pt x="321" y="976"/>
                </a:lnTo>
                <a:lnTo>
                  <a:pt x="320" y="971"/>
                </a:lnTo>
                <a:lnTo>
                  <a:pt x="317" y="969"/>
                </a:lnTo>
                <a:lnTo>
                  <a:pt x="307" y="966"/>
                </a:lnTo>
                <a:lnTo>
                  <a:pt x="302" y="963"/>
                </a:lnTo>
                <a:lnTo>
                  <a:pt x="295" y="954"/>
                </a:lnTo>
                <a:lnTo>
                  <a:pt x="290" y="952"/>
                </a:lnTo>
                <a:lnTo>
                  <a:pt x="288" y="953"/>
                </a:lnTo>
                <a:lnTo>
                  <a:pt x="287" y="954"/>
                </a:lnTo>
                <a:lnTo>
                  <a:pt x="285" y="956"/>
                </a:lnTo>
                <a:lnTo>
                  <a:pt x="284" y="957"/>
                </a:lnTo>
                <a:lnTo>
                  <a:pt x="282" y="958"/>
                </a:lnTo>
                <a:lnTo>
                  <a:pt x="277" y="957"/>
                </a:lnTo>
                <a:lnTo>
                  <a:pt x="266" y="962"/>
                </a:lnTo>
                <a:lnTo>
                  <a:pt x="264" y="962"/>
                </a:lnTo>
                <a:lnTo>
                  <a:pt x="262" y="957"/>
                </a:lnTo>
                <a:lnTo>
                  <a:pt x="265" y="954"/>
                </a:lnTo>
                <a:lnTo>
                  <a:pt x="274" y="952"/>
                </a:lnTo>
                <a:lnTo>
                  <a:pt x="278" y="950"/>
                </a:lnTo>
                <a:lnTo>
                  <a:pt x="281" y="947"/>
                </a:lnTo>
                <a:lnTo>
                  <a:pt x="286" y="941"/>
                </a:lnTo>
                <a:lnTo>
                  <a:pt x="282" y="933"/>
                </a:lnTo>
                <a:lnTo>
                  <a:pt x="279" y="930"/>
                </a:lnTo>
                <a:lnTo>
                  <a:pt x="276" y="929"/>
                </a:lnTo>
                <a:lnTo>
                  <a:pt x="271" y="929"/>
                </a:lnTo>
                <a:lnTo>
                  <a:pt x="268" y="928"/>
                </a:lnTo>
                <a:lnTo>
                  <a:pt x="266" y="927"/>
                </a:lnTo>
                <a:lnTo>
                  <a:pt x="269" y="925"/>
                </a:lnTo>
                <a:lnTo>
                  <a:pt x="271" y="924"/>
                </a:lnTo>
                <a:lnTo>
                  <a:pt x="277" y="924"/>
                </a:lnTo>
                <a:lnTo>
                  <a:pt x="277" y="922"/>
                </a:lnTo>
                <a:lnTo>
                  <a:pt x="274" y="922"/>
                </a:lnTo>
                <a:lnTo>
                  <a:pt x="272" y="919"/>
                </a:lnTo>
                <a:lnTo>
                  <a:pt x="272" y="916"/>
                </a:lnTo>
                <a:lnTo>
                  <a:pt x="274" y="915"/>
                </a:lnTo>
                <a:lnTo>
                  <a:pt x="276" y="914"/>
                </a:lnTo>
                <a:lnTo>
                  <a:pt x="279" y="913"/>
                </a:lnTo>
                <a:lnTo>
                  <a:pt x="284" y="910"/>
                </a:lnTo>
                <a:lnTo>
                  <a:pt x="285" y="908"/>
                </a:lnTo>
                <a:lnTo>
                  <a:pt x="287" y="906"/>
                </a:lnTo>
                <a:lnTo>
                  <a:pt x="288" y="904"/>
                </a:lnTo>
                <a:lnTo>
                  <a:pt x="291" y="903"/>
                </a:lnTo>
                <a:lnTo>
                  <a:pt x="302" y="905"/>
                </a:lnTo>
                <a:lnTo>
                  <a:pt x="305" y="905"/>
                </a:lnTo>
                <a:lnTo>
                  <a:pt x="308" y="904"/>
                </a:lnTo>
                <a:lnTo>
                  <a:pt x="311" y="902"/>
                </a:lnTo>
                <a:lnTo>
                  <a:pt x="312" y="900"/>
                </a:lnTo>
                <a:lnTo>
                  <a:pt x="312" y="894"/>
                </a:lnTo>
                <a:lnTo>
                  <a:pt x="314" y="891"/>
                </a:lnTo>
                <a:lnTo>
                  <a:pt x="315" y="889"/>
                </a:lnTo>
                <a:lnTo>
                  <a:pt x="316" y="885"/>
                </a:lnTo>
                <a:lnTo>
                  <a:pt x="315" y="879"/>
                </a:lnTo>
                <a:lnTo>
                  <a:pt x="313" y="877"/>
                </a:lnTo>
                <a:lnTo>
                  <a:pt x="310" y="876"/>
                </a:lnTo>
                <a:lnTo>
                  <a:pt x="303" y="864"/>
                </a:lnTo>
                <a:lnTo>
                  <a:pt x="301" y="861"/>
                </a:lnTo>
                <a:lnTo>
                  <a:pt x="301" y="859"/>
                </a:lnTo>
                <a:lnTo>
                  <a:pt x="304" y="856"/>
                </a:lnTo>
                <a:lnTo>
                  <a:pt x="303" y="853"/>
                </a:lnTo>
                <a:lnTo>
                  <a:pt x="301" y="849"/>
                </a:lnTo>
                <a:lnTo>
                  <a:pt x="298" y="847"/>
                </a:lnTo>
                <a:lnTo>
                  <a:pt x="294" y="845"/>
                </a:lnTo>
                <a:lnTo>
                  <a:pt x="294" y="842"/>
                </a:lnTo>
                <a:lnTo>
                  <a:pt x="295" y="839"/>
                </a:lnTo>
                <a:lnTo>
                  <a:pt x="296" y="835"/>
                </a:lnTo>
                <a:lnTo>
                  <a:pt x="295" y="833"/>
                </a:lnTo>
                <a:lnTo>
                  <a:pt x="293" y="827"/>
                </a:lnTo>
                <a:lnTo>
                  <a:pt x="292" y="824"/>
                </a:lnTo>
                <a:lnTo>
                  <a:pt x="295" y="822"/>
                </a:lnTo>
                <a:lnTo>
                  <a:pt x="301" y="821"/>
                </a:lnTo>
                <a:lnTo>
                  <a:pt x="304" y="819"/>
                </a:lnTo>
                <a:lnTo>
                  <a:pt x="306" y="815"/>
                </a:lnTo>
                <a:lnTo>
                  <a:pt x="307" y="810"/>
                </a:lnTo>
                <a:lnTo>
                  <a:pt x="306" y="807"/>
                </a:lnTo>
                <a:lnTo>
                  <a:pt x="295" y="801"/>
                </a:lnTo>
                <a:lnTo>
                  <a:pt x="293" y="801"/>
                </a:lnTo>
                <a:lnTo>
                  <a:pt x="291" y="803"/>
                </a:lnTo>
                <a:lnTo>
                  <a:pt x="282" y="805"/>
                </a:lnTo>
                <a:lnTo>
                  <a:pt x="278" y="805"/>
                </a:lnTo>
                <a:lnTo>
                  <a:pt x="274" y="803"/>
                </a:lnTo>
                <a:lnTo>
                  <a:pt x="278" y="800"/>
                </a:lnTo>
                <a:lnTo>
                  <a:pt x="285" y="798"/>
                </a:lnTo>
                <a:lnTo>
                  <a:pt x="288" y="794"/>
                </a:lnTo>
                <a:lnTo>
                  <a:pt x="287" y="793"/>
                </a:lnTo>
                <a:lnTo>
                  <a:pt x="287" y="791"/>
                </a:lnTo>
                <a:lnTo>
                  <a:pt x="289" y="791"/>
                </a:lnTo>
                <a:lnTo>
                  <a:pt x="293" y="793"/>
                </a:lnTo>
                <a:lnTo>
                  <a:pt x="296" y="794"/>
                </a:lnTo>
                <a:lnTo>
                  <a:pt x="299" y="793"/>
                </a:lnTo>
                <a:lnTo>
                  <a:pt x="303" y="790"/>
                </a:lnTo>
                <a:lnTo>
                  <a:pt x="315" y="787"/>
                </a:lnTo>
                <a:lnTo>
                  <a:pt x="316" y="785"/>
                </a:lnTo>
                <a:lnTo>
                  <a:pt x="316" y="782"/>
                </a:lnTo>
                <a:lnTo>
                  <a:pt x="316" y="779"/>
                </a:lnTo>
                <a:lnTo>
                  <a:pt x="318" y="777"/>
                </a:lnTo>
                <a:lnTo>
                  <a:pt x="323" y="777"/>
                </a:lnTo>
                <a:lnTo>
                  <a:pt x="325" y="775"/>
                </a:lnTo>
                <a:lnTo>
                  <a:pt x="331" y="768"/>
                </a:lnTo>
                <a:lnTo>
                  <a:pt x="341" y="760"/>
                </a:lnTo>
                <a:lnTo>
                  <a:pt x="344" y="756"/>
                </a:lnTo>
                <a:lnTo>
                  <a:pt x="325" y="756"/>
                </a:lnTo>
                <a:lnTo>
                  <a:pt x="321" y="755"/>
                </a:lnTo>
                <a:lnTo>
                  <a:pt x="319" y="752"/>
                </a:lnTo>
                <a:lnTo>
                  <a:pt x="318" y="748"/>
                </a:lnTo>
                <a:lnTo>
                  <a:pt x="316" y="744"/>
                </a:lnTo>
                <a:lnTo>
                  <a:pt x="306" y="734"/>
                </a:lnTo>
                <a:lnTo>
                  <a:pt x="303" y="732"/>
                </a:lnTo>
                <a:lnTo>
                  <a:pt x="289" y="732"/>
                </a:lnTo>
                <a:lnTo>
                  <a:pt x="285" y="730"/>
                </a:lnTo>
                <a:lnTo>
                  <a:pt x="285" y="728"/>
                </a:lnTo>
                <a:lnTo>
                  <a:pt x="286" y="727"/>
                </a:lnTo>
                <a:lnTo>
                  <a:pt x="286" y="726"/>
                </a:lnTo>
                <a:lnTo>
                  <a:pt x="287" y="725"/>
                </a:lnTo>
                <a:lnTo>
                  <a:pt x="291" y="727"/>
                </a:lnTo>
                <a:lnTo>
                  <a:pt x="311" y="727"/>
                </a:lnTo>
                <a:lnTo>
                  <a:pt x="313" y="728"/>
                </a:lnTo>
                <a:lnTo>
                  <a:pt x="320" y="734"/>
                </a:lnTo>
                <a:lnTo>
                  <a:pt x="332" y="739"/>
                </a:lnTo>
                <a:lnTo>
                  <a:pt x="338" y="739"/>
                </a:lnTo>
                <a:lnTo>
                  <a:pt x="348" y="733"/>
                </a:lnTo>
                <a:lnTo>
                  <a:pt x="369" y="727"/>
                </a:lnTo>
                <a:lnTo>
                  <a:pt x="374" y="730"/>
                </a:lnTo>
                <a:lnTo>
                  <a:pt x="375" y="728"/>
                </a:lnTo>
                <a:lnTo>
                  <a:pt x="376" y="727"/>
                </a:lnTo>
                <a:lnTo>
                  <a:pt x="374" y="722"/>
                </a:lnTo>
                <a:lnTo>
                  <a:pt x="376" y="718"/>
                </a:lnTo>
                <a:lnTo>
                  <a:pt x="384" y="713"/>
                </a:lnTo>
                <a:lnTo>
                  <a:pt x="384" y="711"/>
                </a:lnTo>
                <a:lnTo>
                  <a:pt x="379" y="711"/>
                </a:lnTo>
                <a:lnTo>
                  <a:pt x="376" y="710"/>
                </a:lnTo>
                <a:lnTo>
                  <a:pt x="376" y="708"/>
                </a:lnTo>
                <a:lnTo>
                  <a:pt x="378" y="702"/>
                </a:lnTo>
                <a:lnTo>
                  <a:pt x="381" y="694"/>
                </a:lnTo>
                <a:lnTo>
                  <a:pt x="381" y="691"/>
                </a:lnTo>
                <a:lnTo>
                  <a:pt x="380" y="689"/>
                </a:lnTo>
                <a:lnTo>
                  <a:pt x="352" y="683"/>
                </a:lnTo>
                <a:lnTo>
                  <a:pt x="347" y="678"/>
                </a:lnTo>
                <a:lnTo>
                  <a:pt x="351" y="676"/>
                </a:lnTo>
                <a:lnTo>
                  <a:pt x="362" y="677"/>
                </a:lnTo>
                <a:lnTo>
                  <a:pt x="367" y="675"/>
                </a:lnTo>
                <a:lnTo>
                  <a:pt x="368" y="673"/>
                </a:lnTo>
                <a:lnTo>
                  <a:pt x="369" y="671"/>
                </a:lnTo>
                <a:lnTo>
                  <a:pt x="371" y="669"/>
                </a:lnTo>
                <a:lnTo>
                  <a:pt x="373" y="668"/>
                </a:lnTo>
                <a:lnTo>
                  <a:pt x="392" y="667"/>
                </a:lnTo>
                <a:lnTo>
                  <a:pt x="395" y="668"/>
                </a:lnTo>
                <a:lnTo>
                  <a:pt x="397" y="670"/>
                </a:lnTo>
                <a:lnTo>
                  <a:pt x="398" y="673"/>
                </a:lnTo>
                <a:lnTo>
                  <a:pt x="398" y="675"/>
                </a:lnTo>
                <a:lnTo>
                  <a:pt x="399" y="678"/>
                </a:lnTo>
                <a:lnTo>
                  <a:pt x="402" y="682"/>
                </a:lnTo>
                <a:lnTo>
                  <a:pt x="404" y="684"/>
                </a:lnTo>
                <a:lnTo>
                  <a:pt x="406" y="685"/>
                </a:lnTo>
                <a:lnTo>
                  <a:pt x="408" y="684"/>
                </a:lnTo>
                <a:lnTo>
                  <a:pt x="409" y="682"/>
                </a:lnTo>
                <a:lnTo>
                  <a:pt x="410" y="680"/>
                </a:lnTo>
                <a:lnTo>
                  <a:pt x="411" y="678"/>
                </a:lnTo>
                <a:lnTo>
                  <a:pt x="411" y="674"/>
                </a:lnTo>
                <a:lnTo>
                  <a:pt x="409" y="671"/>
                </a:lnTo>
                <a:lnTo>
                  <a:pt x="408" y="670"/>
                </a:lnTo>
                <a:lnTo>
                  <a:pt x="410" y="668"/>
                </a:lnTo>
                <a:lnTo>
                  <a:pt x="412" y="666"/>
                </a:lnTo>
                <a:lnTo>
                  <a:pt x="414" y="664"/>
                </a:lnTo>
                <a:lnTo>
                  <a:pt x="415" y="664"/>
                </a:lnTo>
                <a:lnTo>
                  <a:pt x="416" y="662"/>
                </a:lnTo>
                <a:lnTo>
                  <a:pt x="420" y="656"/>
                </a:lnTo>
                <a:lnTo>
                  <a:pt x="421" y="653"/>
                </a:lnTo>
                <a:lnTo>
                  <a:pt x="421" y="650"/>
                </a:lnTo>
                <a:lnTo>
                  <a:pt x="422" y="644"/>
                </a:lnTo>
                <a:lnTo>
                  <a:pt x="421" y="635"/>
                </a:lnTo>
                <a:lnTo>
                  <a:pt x="422" y="631"/>
                </a:lnTo>
                <a:lnTo>
                  <a:pt x="427" y="620"/>
                </a:lnTo>
                <a:lnTo>
                  <a:pt x="426" y="617"/>
                </a:lnTo>
                <a:lnTo>
                  <a:pt x="422" y="618"/>
                </a:lnTo>
                <a:lnTo>
                  <a:pt x="418" y="620"/>
                </a:lnTo>
                <a:lnTo>
                  <a:pt x="421" y="613"/>
                </a:lnTo>
                <a:lnTo>
                  <a:pt x="424" y="607"/>
                </a:lnTo>
                <a:lnTo>
                  <a:pt x="424" y="600"/>
                </a:lnTo>
                <a:lnTo>
                  <a:pt x="423" y="591"/>
                </a:lnTo>
                <a:lnTo>
                  <a:pt x="420" y="584"/>
                </a:lnTo>
                <a:lnTo>
                  <a:pt x="417" y="579"/>
                </a:lnTo>
                <a:lnTo>
                  <a:pt x="416" y="574"/>
                </a:lnTo>
                <a:lnTo>
                  <a:pt x="418" y="566"/>
                </a:lnTo>
                <a:lnTo>
                  <a:pt x="423" y="559"/>
                </a:lnTo>
                <a:lnTo>
                  <a:pt x="434" y="551"/>
                </a:lnTo>
                <a:lnTo>
                  <a:pt x="438" y="544"/>
                </a:lnTo>
                <a:lnTo>
                  <a:pt x="444" y="533"/>
                </a:lnTo>
                <a:lnTo>
                  <a:pt x="445" y="531"/>
                </a:lnTo>
                <a:lnTo>
                  <a:pt x="448" y="531"/>
                </a:lnTo>
                <a:lnTo>
                  <a:pt x="450" y="529"/>
                </a:lnTo>
                <a:lnTo>
                  <a:pt x="451" y="526"/>
                </a:lnTo>
                <a:lnTo>
                  <a:pt x="451" y="521"/>
                </a:lnTo>
                <a:lnTo>
                  <a:pt x="454" y="524"/>
                </a:lnTo>
                <a:lnTo>
                  <a:pt x="459" y="521"/>
                </a:lnTo>
                <a:lnTo>
                  <a:pt x="461" y="523"/>
                </a:lnTo>
                <a:lnTo>
                  <a:pt x="463" y="525"/>
                </a:lnTo>
                <a:lnTo>
                  <a:pt x="466" y="528"/>
                </a:lnTo>
                <a:lnTo>
                  <a:pt x="469" y="529"/>
                </a:lnTo>
                <a:lnTo>
                  <a:pt x="471" y="529"/>
                </a:lnTo>
                <a:lnTo>
                  <a:pt x="466" y="540"/>
                </a:lnTo>
                <a:lnTo>
                  <a:pt x="465" y="545"/>
                </a:lnTo>
                <a:lnTo>
                  <a:pt x="469" y="550"/>
                </a:lnTo>
                <a:lnTo>
                  <a:pt x="466" y="555"/>
                </a:lnTo>
                <a:lnTo>
                  <a:pt x="463" y="554"/>
                </a:lnTo>
                <a:lnTo>
                  <a:pt x="459" y="550"/>
                </a:lnTo>
                <a:lnTo>
                  <a:pt x="457" y="548"/>
                </a:lnTo>
                <a:lnTo>
                  <a:pt x="453" y="550"/>
                </a:lnTo>
                <a:lnTo>
                  <a:pt x="446" y="555"/>
                </a:lnTo>
                <a:lnTo>
                  <a:pt x="442" y="555"/>
                </a:lnTo>
                <a:lnTo>
                  <a:pt x="446" y="561"/>
                </a:lnTo>
                <a:lnTo>
                  <a:pt x="449" y="566"/>
                </a:lnTo>
                <a:lnTo>
                  <a:pt x="452" y="568"/>
                </a:lnTo>
                <a:lnTo>
                  <a:pt x="458" y="567"/>
                </a:lnTo>
                <a:lnTo>
                  <a:pt x="462" y="564"/>
                </a:lnTo>
                <a:lnTo>
                  <a:pt x="464" y="564"/>
                </a:lnTo>
                <a:lnTo>
                  <a:pt x="472" y="566"/>
                </a:lnTo>
                <a:lnTo>
                  <a:pt x="474" y="568"/>
                </a:lnTo>
                <a:lnTo>
                  <a:pt x="475" y="572"/>
                </a:lnTo>
                <a:lnTo>
                  <a:pt x="473" y="573"/>
                </a:lnTo>
                <a:lnTo>
                  <a:pt x="470" y="575"/>
                </a:lnTo>
                <a:lnTo>
                  <a:pt x="469" y="577"/>
                </a:lnTo>
                <a:lnTo>
                  <a:pt x="470" y="580"/>
                </a:lnTo>
                <a:lnTo>
                  <a:pt x="472" y="587"/>
                </a:lnTo>
                <a:lnTo>
                  <a:pt x="474" y="590"/>
                </a:lnTo>
                <a:lnTo>
                  <a:pt x="476" y="591"/>
                </a:lnTo>
                <a:lnTo>
                  <a:pt x="480" y="590"/>
                </a:lnTo>
                <a:lnTo>
                  <a:pt x="483" y="589"/>
                </a:lnTo>
                <a:lnTo>
                  <a:pt x="485" y="587"/>
                </a:lnTo>
                <a:lnTo>
                  <a:pt x="484" y="581"/>
                </a:lnTo>
                <a:lnTo>
                  <a:pt x="481" y="572"/>
                </a:lnTo>
                <a:lnTo>
                  <a:pt x="480" y="564"/>
                </a:lnTo>
                <a:lnTo>
                  <a:pt x="486" y="556"/>
                </a:lnTo>
                <a:lnTo>
                  <a:pt x="491" y="549"/>
                </a:lnTo>
                <a:lnTo>
                  <a:pt x="495" y="543"/>
                </a:lnTo>
                <a:lnTo>
                  <a:pt x="500" y="544"/>
                </a:lnTo>
                <a:lnTo>
                  <a:pt x="502" y="546"/>
                </a:lnTo>
                <a:lnTo>
                  <a:pt x="505" y="547"/>
                </a:lnTo>
                <a:lnTo>
                  <a:pt x="507" y="548"/>
                </a:lnTo>
                <a:lnTo>
                  <a:pt x="507" y="553"/>
                </a:lnTo>
                <a:lnTo>
                  <a:pt x="506" y="557"/>
                </a:lnTo>
                <a:lnTo>
                  <a:pt x="504" y="559"/>
                </a:lnTo>
                <a:lnTo>
                  <a:pt x="499" y="560"/>
                </a:lnTo>
                <a:lnTo>
                  <a:pt x="504" y="568"/>
                </a:lnTo>
                <a:lnTo>
                  <a:pt x="511" y="573"/>
                </a:lnTo>
                <a:lnTo>
                  <a:pt x="517" y="572"/>
                </a:lnTo>
                <a:lnTo>
                  <a:pt x="520" y="561"/>
                </a:lnTo>
                <a:lnTo>
                  <a:pt x="519" y="550"/>
                </a:lnTo>
                <a:lnTo>
                  <a:pt x="520" y="546"/>
                </a:lnTo>
                <a:lnTo>
                  <a:pt x="524" y="541"/>
                </a:lnTo>
                <a:lnTo>
                  <a:pt x="533" y="534"/>
                </a:lnTo>
                <a:lnTo>
                  <a:pt x="551" y="509"/>
                </a:lnTo>
                <a:lnTo>
                  <a:pt x="553" y="501"/>
                </a:lnTo>
                <a:lnTo>
                  <a:pt x="553" y="493"/>
                </a:lnTo>
                <a:lnTo>
                  <a:pt x="554" y="483"/>
                </a:lnTo>
                <a:lnTo>
                  <a:pt x="556" y="475"/>
                </a:lnTo>
                <a:lnTo>
                  <a:pt x="561" y="471"/>
                </a:lnTo>
                <a:lnTo>
                  <a:pt x="561" y="468"/>
                </a:lnTo>
                <a:lnTo>
                  <a:pt x="549" y="456"/>
                </a:lnTo>
                <a:lnTo>
                  <a:pt x="543" y="445"/>
                </a:lnTo>
                <a:lnTo>
                  <a:pt x="540" y="442"/>
                </a:lnTo>
                <a:lnTo>
                  <a:pt x="533" y="438"/>
                </a:lnTo>
                <a:lnTo>
                  <a:pt x="527" y="437"/>
                </a:lnTo>
                <a:lnTo>
                  <a:pt x="480" y="445"/>
                </a:lnTo>
                <a:lnTo>
                  <a:pt x="464" y="443"/>
                </a:lnTo>
                <a:lnTo>
                  <a:pt x="450" y="434"/>
                </a:lnTo>
                <a:lnTo>
                  <a:pt x="444" y="430"/>
                </a:lnTo>
                <a:lnTo>
                  <a:pt x="443" y="428"/>
                </a:lnTo>
                <a:lnTo>
                  <a:pt x="443" y="426"/>
                </a:lnTo>
                <a:lnTo>
                  <a:pt x="442" y="418"/>
                </a:lnTo>
                <a:lnTo>
                  <a:pt x="441" y="416"/>
                </a:lnTo>
                <a:lnTo>
                  <a:pt x="437" y="414"/>
                </a:lnTo>
                <a:lnTo>
                  <a:pt x="434" y="416"/>
                </a:lnTo>
                <a:lnTo>
                  <a:pt x="427" y="425"/>
                </a:lnTo>
                <a:lnTo>
                  <a:pt x="419" y="431"/>
                </a:lnTo>
                <a:lnTo>
                  <a:pt x="417" y="436"/>
                </a:lnTo>
                <a:lnTo>
                  <a:pt x="416" y="445"/>
                </a:lnTo>
                <a:lnTo>
                  <a:pt x="417" y="459"/>
                </a:lnTo>
                <a:lnTo>
                  <a:pt x="414" y="461"/>
                </a:lnTo>
                <a:lnTo>
                  <a:pt x="408" y="461"/>
                </a:lnTo>
                <a:lnTo>
                  <a:pt x="411" y="458"/>
                </a:lnTo>
                <a:lnTo>
                  <a:pt x="413" y="453"/>
                </a:lnTo>
                <a:lnTo>
                  <a:pt x="414" y="448"/>
                </a:lnTo>
                <a:lnTo>
                  <a:pt x="412" y="444"/>
                </a:lnTo>
                <a:lnTo>
                  <a:pt x="413" y="441"/>
                </a:lnTo>
                <a:lnTo>
                  <a:pt x="414" y="430"/>
                </a:lnTo>
                <a:lnTo>
                  <a:pt x="416" y="429"/>
                </a:lnTo>
                <a:lnTo>
                  <a:pt x="426" y="418"/>
                </a:lnTo>
                <a:lnTo>
                  <a:pt x="439" y="408"/>
                </a:lnTo>
                <a:lnTo>
                  <a:pt x="442" y="398"/>
                </a:lnTo>
                <a:lnTo>
                  <a:pt x="441" y="386"/>
                </a:lnTo>
                <a:lnTo>
                  <a:pt x="438" y="378"/>
                </a:lnTo>
                <a:lnTo>
                  <a:pt x="433" y="380"/>
                </a:lnTo>
                <a:lnTo>
                  <a:pt x="428" y="383"/>
                </a:lnTo>
                <a:lnTo>
                  <a:pt x="420" y="384"/>
                </a:lnTo>
                <a:lnTo>
                  <a:pt x="410" y="382"/>
                </a:lnTo>
                <a:lnTo>
                  <a:pt x="407" y="381"/>
                </a:lnTo>
                <a:lnTo>
                  <a:pt x="408" y="378"/>
                </a:lnTo>
                <a:lnTo>
                  <a:pt x="408" y="376"/>
                </a:lnTo>
                <a:lnTo>
                  <a:pt x="402" y="374"/>
                </a:lnTo>
                <a:lnTo>
                  <a:pt x="399" y="375"/>
                </a:lnTo>
                <a:lnTo>
                  <a:pt x="397" y="380"/>
                </a:lnTo>
                <a:lnTo>
                  <a:pt x="397" y="382"/>
                </a:lnTo>
                <a:lnTo>
                  <a:pt x="395" y="384"/>
                </a:lnTo>
                <a:lnTo>
                  <a:pt x="392" y="386"/>
                </a:lnTo>
                <a:lnTo>
                  <a:pt x="390" y="386"/>
                </a:lnTo>
                <a:lnTo>
                  <a:pt x="389" y="386"/>
                </a:lnTo>
                <a:lnTo>
                  <a:pt x="386" y="384"/>
                </a:lnTo>
                <a:lnTo>
                  <a:pt x="385" y="383"/>
                </a:lnTo>
                <a:lnTo>
                  <a:pt x="383" y="384"/>
                </a:lnTo>
                <a:lnTo>
                  <a:pt x="383" y="386"/>
                </a:lnTo>
                <a:lnTo>
                  <a:pt x="383" y="388"/>
                </a:lnTo>
                <a:lnTo>
                  <a:pt x="382" y="388"/>
                </a:lnTo>
                <a:lnTo>
                  <a:pt x="379" y="389"/>
                </a:lnTo>
                <a:lnTo>
                  <a:pt x="373" y="393"/>
                </a:lnTo>
                <a:lnTo>
                  <a:pt x="343" y="402"/>
                </a:lnTo>
                <a:lnTo>
                  <a:pt x="335" y="401"/>
                </a:lnTo>
                <a:lnTo>
                  <a:pt x="335" y="398"/>
                </a:lnTo>
                <a:lnTo>
                  <a:pt x="362" y="394"/>
                </a:lnTo>
                <a:lnTo>
                  <a:pt x="371" y="388"/>
                </a:lnTo>
                <a:lnTo>
                  <a:pt x="378" y="385"/>
                </a:lnTo>
                <a:lnTo>
                  <a:pt x="384" y="380"/>
                </a:lnTo>
                <a:lnTo>
                  <a:pt x="387" y="379"/>
                </a:lnTo>
                <a:lnTo>
                  <a:pt x="390" y="378"/>
                </a:lnTo>
                <a:lnTo>
                  <a:pt x="392" y="377"/>
                </a:lnTo>
                <a:lnTo>
                  <a:pt x="396" y="374"/>
                </a:lnTo>
                <a:lnTo>
                  <a:pt x="401" y="371"/>
                </a:lnTo>
                <a:lnTo>
                  <a:pt x="405" y="372"/>
                </a:lnTo>
                <a:lnTo>
                  <a:pt x="409" y="375"/>
                </a:lnTo>
                <a:lnTo>
                  <a:pt x="412" y="379"/>
                </a:lnTo>
                <a:lnTo>
                  <a:pt x="416" y="375"/>
                </a:lnTo>
                <a:lnTo>
                  <a:pt x="419" y="374"/>
                </a:lnTo>
                <a:lnTo>
                  <a:pt x="428" y="374"/>
                </a:lnTo>
                <a:lnTo>
                  <a:pt x="430" y="374"/>
                </a:lnTo>
                <a:lnTo>
                  <a:pt x="435" y="376"/>
                </a:lnTo>
                <a:lnTo>
                  <a:pt x="436" y="376"/>
                </a:lnTo>
                <a:lnTo>
                  <a:pt x="439" y="373"/>
                </a:lnTo>
                <a:lnTo>
                  <a:pt x="438" y="371"/>
                </a:lnTo>
                <a:lnTo>
                  <a:pt x="437" y="369"/>
                </a:lnTo>
                <a:lnTo>
                  <a:pt x="435" y="366"/>
                </a:lnTo>
                <a:lnTo>
                  <a:pt x="430" y="351"/>
                </a:lnTo>
                <a:lnTo>
                  <a:pt x="429" y="344"/>
                </a:lnTo>
                <a:lnTo>
                  <a:pt x="428" y="329"/>
                </a:lnTo>
                <a:lnTo>
                  <a:pt x="426" y="311"/>
                </a:lnTo>
                <a:lnTo>
                  <a:pt x="424" y="305"/>
                </a:lnTo>
                <a:lnTo>
                  <a:pt x="425" y="303"/>
                </a:lnTo>
                <a:lnTo>
                  <a:pt x="426" y="293"/>
                </a:lnTo>
                <a:lnTo>
                  <a:pt x="427" y="288"/>
                </a:lnTo>
                <a:lnTo>
                  <a:pt x="428" y="285"/>
                </a:lnTo>
                <a:lnTo>
                  <a:pt x="434" y="278"/>
                </a:lnTo>
                <a:lnTo>
                  <a:pt x="430" y="276"/>
                </a:lnTo>
                <a:lnTo>
                  <a:pt x="414" y="276"/>
                </a:lnTo>
                <a:lnTo>
                  <a:pt x="410" y="274"/>
                </a:lnTo>
                <a:lnTo>
                  <a:pt x="402" y="268"/>
                </a:lnTo>
                <a:lnTo>
                  <a:pt x="396" y="264"/>
                </a:lnTo>
                <a:lnTo>
                  <a:pt x="377" y="244"/>
                </a:lnTo>
                <a:lnTo>
                  <a:pt x="373" y="242"/>
                </a:lnTo>
                <a:lnTo>
                  <a:pt x="369" y="244"/>
                </a:lnTo>
                <a:lnTo>
                  <a:pt x="366" y="246"/>
                </a:lnTo>
                <a:lnTo>
                  <a:pt x="362" y="252"/>
                </a:lnTo>
                <a:lnTo>
                  <a:pt x="358" y="251"/>
                </a:lnTo>
                <a:lnTo>
                  <a:pt x="362" y="250"/>
                </a:lnTo>
                <a:lnTo>
                  <a:pt x="367" y="241"/>
                </a:lnTo>
                <a:lnTo>
                  <a:pt x="371" y="239"/>
                </a:lnTo>
                <a:lnTo>
                  <a:pt x="376" y="241"/>
                </a:lnTo>
                <a:lnTo>
                  <a:pt x="382" y="247"/>
                </a:lnTo>
                <a:lnTo>
                  <a:pt x="391" y="250"/>
                </a:lnTo>
                <a:lnTo>
                  <a:pt x="403" y="264"/>
                </a:lnTo>
                <a:lnTo>
                  <a:pt x="419" y="275"/>
                </a:lnTo>
                <a:lnTo>
                  <a:pt x="423" y="274"/>
                </a:lnTo>
                <a:lnTo>
                  <a:pt x="425" y="273"/>
                </a:lnTo>
                <a:lnTo>
                  <a:pt x="435" y="273"/>
                </a:lnTo>
                <a:lnTo>
                  <a:pt x="437" y="273"/>
                </a:lnTo>
                <a:lnTo>
                  <a:pt x="438" y="271"/>
                </a:lnTo>
                <a:lnTo>
                  <a:pt x="440" y="269"/>
                </a:lnTo>
                <a:lnTo>
                  <a:pt x="442" y="263"/>
                </a:lnTo>
                <a:lnTo>
                  <a:pt x="447" y="246"/>
                </a:lnTo>
                <a:lnTo>
                  <a:pt x="450" y="230"/>
                </a:lnTo>
                <a:lnTo>
                  <a:pt x="453" y="220"/>
                </a:lnTo>
                <a:lnTo>
                  <a:pt x="460" y="206"/>
                </a:lnTo>
                <a:lnTo>
                  <a:pt x="464" y="200"/>
                </a:lnTo>
                <a:lnTo>
                  <a:pt x="474" y="193"/>
                </a:lnTo>
                <a:lnTo>
                  <a:pt x="478" y="187"/>
                </a:lnTo>
                <a:lnTo>
                  <a:pt x="473" y="150"/>
                </a:lnTo>
                <a:lnTo>
                  <a:pt x="473" y="131"/>
                </a:lnTo>
                <a:lnTo>
                  <a:pt x="479" y="115"/>
                </a:lnTo>
                <a:lnTo>
                  <a:pt x="472" y="98"/>
                </a:lnTo>
                <a:lnTo>
                  <a:pt x="462" y="83"/>
                </a:lnTo>
                <a:lnTo>
                  <a:pt x="456" y="66"/>
                </a:lnTo>
                <a:lnTo>
                  <a:pt x="462" y="44"/>
                </a:lnTo>
                <a:lnTo>
                  <a:pt x="478" y="19"/>
                </a:lnTo>
                <a:lnTo>
                  <a:pt x="488" y="9"/>
                </a:lnTo>
                <a:lnTo>
                  <a:pt x="499" y="5"/>
                </a:lnTo>
                <a:lnTo>
                  <a:pt x="494" y="2"/>
                </a:lnTo>
                <a:lnTo>
                  <a:pt x="489" y="0"/>
                </a:lnTo>
                <a:lnTo>
                  <a:pt x="483" y="1"/>
                </a:lnTo>
                <a:lnTo>
                  <a:pt x="478" y="3"/>
                </a:lnTo>
                <a:lnTo>
                  <a:pt x="465" y="13"/>
                </a:lnTo>
                <a:lnTo>
                  <a:pt x="441" y="38"/>
                </a:lnTo>
                <a:lnTo>
                  <a:pt x="427" y="48"/>
                </a:lnTo>
                <a:lnTo>
                  <a:pt x="411" y="55"/>
                </a:lnTo>
                <a:lnTo>
                  <a:pt x="393" y="58"/>
                </a:lnTo>
                <a:lnTo>
                  <a:pt x="375" y="57"/>
                </a:lnTo>
                <a:lnTo>
                  <a:pt x="366" y="59"/>
                </a:lnTo>
                <a:lnTo>
                  <a:pt x="361" y="65"/>
                </a:lnTo>
                <a:lnTo>
                  <a:pt x="358" y="67"/>
                </a:lnTo>
                <a:lnTo>
                  <a:pt x="352" y="80"/>
                </a:lnTo>
                <a:lnTo>
                  <a:pt x="338" y="95"/>
                </a:lnTo>
                <a:lnTo>
                  <a:pt x="331" y="107"/>
                </a:lnTo>
                <a:lnTo>
                  <a:pt x="289" y="185"/>
                </a:lnTo>
                <a:lnTo>
                  <a:pt x="274" y="201"/>
                </a:lnTo>
                <a:lnTo>
                  <a:pt x="257" y="213"/>
                </a:lnTo>
                <a:lnTo>
                  <a:pt x="239" y="219"/>
                </a:lnTo>
                <a:lnTo>
                  <a:pt x="222" y="221"/>
                </a:lnTo>
                <a:lnTo>
                  <a:pt x="173" y="214"/>
                </a:lnTo>
                <a:lnTo>
                  <a:pt x="169" y="216"/>
                </a:lnTo>
                <a:lnTo>
                  <a:pt x="160" y="226"/>
                </a:lnTo>
                <a:lnTo>
                  <a:pt x="152" y="230"/>
                </a:lnTo>
                <a:lnTo>
                  <a:pt x="134" y="234"/>
                </a:lnTo>
                <a:lnTo>
                  <a:pt x="125" y="234"/>
                </a:lnTo>
                <a:lnTo>
                  <a:pt x="109" y="228"/>
                </a:lnTo>
                <a:lnTo>
                  <a:pt x="102" y="228"/>
                </a:lnTo>
                <a:lnTo>
                  <a:pt x="96" y="234"/>
                </a:lnTo>
                <a:lnTo>
                  <a:pt x="80" y="260"/>
                </a:lnTo>
                <a:lnTo>
                  <a:pt x="69" y="271"/>
                </a:lnTo>
                <a:lnTo>
                  <a:pt x="34" y="328"/>
                </a:lnTo>
                <a:lnTo>
                  <a:pt x="30" y="339"/>
                </a:lnTo>
                <a:lnTo>
                  <a:pt x="27" y="354"/>
                </a:lnTo>
                <a:lnTo>
                  <a:pt x="28" y="370"/>
                </a:lnTo>
                <a:lnTo>
                  <a:pt x="29" y="378"/>
                </a:lnTo>
                <a:lnTo>
                  <a:pt x="32" y="377"/>
                </a:lnTo>
                <a:lnTo>
                  <a:pt x="33" y="372"/>
                </a:lnTo>
                <a:lnTo>
                  <a:pt x="32" y="365"/>
                </a:lnTo>
                <a:lnTo>
                  <a:pt x="29" y="352"/>
                </a:lnTo>
                <a:lnTo>
                  <a:pt x="32" y="352"/>
                </a:lnTo>
                <a:lnTo>
                  <a:pt x="37" y="356"/>
                </a:lnTo>
                <a:lnTo>
                  <a:pt x="40" y="357"/>
                </a:lnTo>
                <a:lnTo>
                  <a:pt x="41" y="358"/>
                </a:lnTo>
                <a:lnTo>
                  <a:pt x="44" y="371"/>
                </a:lnTo>
                <a:lnTo>
                  <a:pt x="46" y="376"/>
                </a:lnTo>
                <a:lnTo>
                  <a:pt x="50" y="382"/>
                </a:lnTo>
                <a:lnTo>
                  <a:pt x="54" y="386"/>
                </a:lnTo>
                <a:lnTo>
                  <a:pt x="58" y="388"/>
                </a:lnTo>
                <a:lnTo>
                  <a:pt x="63" y="389"/>
                </a:lnTo>
                <a:lnTo>
                  <a:pt x="68" y="392"/>
                </a:lnTo>
                <a:lnTo>
                  <a:pt x="72" y="396"/>
                </a:lnTo>
                <a:lnTo>
                  <a:pt x="74" y="402"/>
                </a:lnTo>
                <a:lnTo>
                  <a:pt x="76" y="406"/>
                </a:lnTo>
                <a:lnTo>
                  <a:pt x="81" y="412"/>
                </a:lnTo>
                <a:lnTo>
                  <a:pt x="87" y="417"/>
                </a:lnTo>
                <a:lnTo>
                  <a:pt x="90" y="417"/>
                </a:lnTo>
                <a:lnTo>
                  <a:pt x="88" y="416"/>
                </a:lnTo>
                <a:lnTo>
                  <a:pt x="88" y="414"/>
                </a:lnTo>
                <a:lnTo>
                  <a:pt x="90" y="413"/>
                </a:lnTo>
                <a:lnTo>
                  <a:pt x="92" y="412"/>
                </a:lnTo>
                <a:lnTo>
                  <a:pt x="95" y="411"/>
                </a:lnTo>
                <a:lnTo>
                  <a:pt x="97" y="409"/>
                </a:lnTo>
                <a:lnTo>
                  <a:pt x="100" y="404"/>
                </a:lnTo>
                <a:lnTo>
                  <a:pt x="99" y="400"/>
                </a:lnTo>
                <a:lnTo>
                  <a:pt x="96" y="396"/>
                </a:lnTo>
                <a:lnTo>
                  <a:pt x="96" y="393"/>
                </a:lnTo>
                <a:lnTo>
                  <a:pt x="96" y="386"/>
                </a:lnTo>
                <a:lnTo>
                  <a:pt x="96" y="383"/>
                </a:lnTo>
                <a:lnTo>
                  <a:pt x="93" y="382"/>
                </a:lnTo>
                <a:lnTo>
                  <a:pt x="79" y="388"/>
                </a:lnTo>
                <a:lnTo>
                  <a:pt x="77" y="387"/>
                </a:lnTo>
                <a:lnTo>
                  <a:pt x="73" y="384"/>
                </a:lnTo>
                <a:lnTo>
                  <a:pt x="70" y="383"/>
                </a:lnTo>
                <a:lnTo>
                  <a:pt x="61" y="386"/>
                </a:lnTo>
                <a:lnTo>
                  <a:pt x="61" y="383"/>
                </a:lnTo>
                <a:lnTo>
                  <a:pt x="63" y="382"/>
                </a:lnTo>
                <a:lnTo>
                  <a:pt x="67" y="379"/>
                </a:lnTo>
                <a:lnTo>
                  <a:pt x="70" y="378"/>
                </a:lnTo>
                <a:lnTo>
                  <a:pt x="72" y="379"/>
                </a:lnTo>
                <a:lnTo>
                  <a:pt x="77" y="382"/>
                </a:lnTo>
                <a:lnTo>
                  <a:pt x="79" y="383"/>
                </a:lnTo>
                <a:lnTo>
                  <a:pt x="82" y="383"/>
                </a:lnTo>
                <a:lnTo>
                  <a:pt x="84" y="381"/>
                </a:lnTo>
                <a:lnTo>
                  <a:pt x="85" y="378"/>
                </a:lnTo>
                <a:lnTo>
                  <a:pt x="84" y="374"/>
                </a:lnTo>
                <a:lnTo>
                  <a:pt x="82" y="373"/>
                </a:lnTo>
                <a:lnTo>
                  <a:pt x="74" y="374"/>
                </a:lnTo>
                <a:lnTo>
                  <a:pt x="74" y="371"/>
                </a:lnTo>
                <a:lnTo>
                  <a:pt x="77" y="368"/>
                </a:lnTo>
                <a:lnTo>
                  <a:pt x="77" y="362"/>
                </a:lnTo>
                <a:lnTo>
                  <a:pt x="76" y="350"/>
                </a:lnTo>
                <a:lnTo>
                  <a:pt x="77" y="346"/>
                </a:lnTo>
                <a:lnTo>
                  <a:pt x="80" y="343"/>
                </a:lnTo>
                <a:lnTo>
                  <a:pt x="84" y="342"/>
                </a:lnTo>
                <a:lnTo>
                  <a:pt x="85" y="340"/>
                </a:lnTo>
                <a:lnTo>
                  <a:pt x="86" y="338"/>
                </a:lnTo>
                <a:lnTo>
                  <a:pt x="88" y="337"/>
                </a:lnTo>
                <a:lnTo>
                  <a:pt x="92" y="337"/>
                </a:lnTo>
                <a:lnTo>
                  <a:pt x="99" y="327"/>
                </a:lnTo>
                <a:lnTo>
                  <a:pt x="100" y="326"/>
                </a:lnTo>
                <a:lnTo>
                  <a:pt x="101" y="324"/>
                </a:lnTo>
                <a:lnTo>
                  <a:pt x="101" y="321"/>
                </a:lnTo>
                <a:lnTo>
                  <a:pt x="101" y="320"/>
                </a:lnTo>
                <a:lnTo>
                  <a:pt x="103" y="310"/>
                </a:lnTo>
                <a:lnTo>
                  <a:pt x="105" y="306"/>
                </a:lnTo>
                <a:lnTo>
                  <a:pt x="108" y="303"/>
                </a:lnTo>
                <a:lnTo>
                  <a:pt x="111" y="299"/>
                </a:lnTo>
                <a:lnTo>
                  <a:pt x="112" y="292"/>
                </a:lnTo>
                <a:lnTo>
                  <a:pt x="114" y="289"/>
                </a:lnTo>
                <a:lnTo>
                  <a:pt x="119" y="287"/>
                </a:lnTo>
                <a:lnTo>
                  <a:pt x="123" y="286"/>
                </a:lnTo>
                <a:lnTo>
                  <a:pt x="130" y="288"/>
                </a:lnTo>
                <a:lnTo>
                  <a:pt x="140" y="283"/>
                </a:lnTo>
                <a:lnTo>
                  <a:pt x="147" y="276"/>
                </a:lnTo>
                <a:lnTo>
                  <a:pt x="144" y="273"/>
                </a:lnTo>
                <a:lnTo>
                  <a:pt x="147" y="271"/>
                </a:lnTo>
                <a:lnTo>
                  <a:pt x="152" y="270"/>
                </a:lnTo>
                <a:lnTo>
                  <a:pt x="156" y="272"/>
                </a:lnTo>
                <a:lnTo>
                  <a:pt x="157" y="277"/>
                </a:lnTo>
                <a:lnTo>
                  <a:pt x="159" y="276"/>
                </a:lnTo>
                <a:lnTo>
                  <a:pt x="162" y="272"/>
                </a:lnTo>
                <a:lnTo>
                  <a:pt x="166" y="268"/>
                </a:lnTo>
                <a:lnTo>
                  <a:pt x="169" y="268"/>
                </a:lnTo>
                <a:lnTo>
                  <a:pt x="173" y="265"/>
                </a:lnTo>
                <a:lnTo>
                  <a:pt x="176" y="262"/>
                </a:lnTo>
                <a:lnTo>
                  <a:pt x="179" y="261"/>
                </a:lnTo>
                <a:lnTo>
                  <a:pt x="183" y="264"/>
                </a:lnTo>
                <a:lnTo>
                  <a:pt x="182" y="266"/>
                </a:lnTo>
                <a:lnTo>
                  <a:pt x="185" y="266"/>
                </a:lnTo>
                <a:lnTo>
                  <a:pt x="187" y="265"/>
                </a:lnTo>
                <a:lnTo>
                  <a:pt x="192" y="261"/>
                </a:lnTo>
                <a:lnTo>
                  <a:pt x="199" y="258"/>
                </a:lnTo>
                <a:lnTo>
                  <a:pt x="200" y="256"/>
                </a:lnTo>
                <a:lnTo>
                  <a:pt x="199" y="251"/>
                </a:lnTo>
                <a:lnTo>
                  <a:pt x="221" y="270"/>
                </a:lnTo>
                <a:lnTo>
                  <a:pt x="225" y="271"/>
                </a:lnTo>
                <a:lnTo>
                  <a:pt x="228" y="271"/>
                </a:lnTo>
                <a:lnTo>
                  <a:pt x="273" y="255"/>
                </a:lnTo>
                <a:lnTo>
                  <a:pt x="290" y="255"/>
                </a:lnTo>
                <a:lnTo>
                  <a:pt x="298" y="251"/>
                </a:lnTo>
                <a:lnTo>
                  <a:pt x="305" y="245"/>
                </a:lnTo>
                <a:lnTo>
                  <a:pt x="309" y="244"/>
                </a:lnTo>
                <a:lnTo>
                  <a:pt x="312" y="247"/>
                </a:lnTo>
                <a:lnTo>
                  <a:pt x="316" y="250"/>
                </a:lnTo>
                <a:lnTo>
                  <a:pt x="320" y="248"/>
                </a:lnTo>
                <a:lnTo>
                  <a:pt x="324" y="244"/>
                </a:lnTo>
                <a:lnTo>
                  <a:pt x="331" y="235"/>
                </a:lnTo>
                <a:lnTo>
                  <a:pt x="332" y="234"/>
                </a:lnTo>
                <a:lnTo>
                  <a:pt x="334" y="235"/>
                </a:lnTo>
                <a:lnTo>
                  <a:pt x="338" y="238"/>
                </a:lnTo>
                <a:lnTo>
                  <a:pt x="344" y="240"/>
                </a:lnTo>
                <a:lnTo>
                  <a:pt x="356" y="251"/>
                </a:lnTo>
                <a:lnTo>
                  <a:pt x="335" y="254"/>
                </a:lnTo>
                <a:lnTo>
                  <a:pt x="326" y="251"/>
                </a:lnTo>
                <a:lnTo>
                  <a:pt x="319" y="255"/>
                </a:lnTo>
                <a:lnTo>
                  <a:pt x="311" y="258"/>
                </a:lnTo>
                <a:lnTo>
                  <a:pt x="308" y="263"/>
                </a:lnTo>
                <a:lnTo>
                  <a:pt x="305" y="270"/>
                </a:lnTo>
                <a:lnTo>
                  <a:pt x="297" y="281"/>
                </a:lnTo>
                <a:lnTo>
                  <a:pt x="296" y="283"/>
                </a:lnTo>
                <a:lnTo>
                  <a:pt x="293" y="283"/>
                </a:lnTo>
                <a:lnTo>
                  <a:pt x="290" y="282"/>
                </a:lnTo>
                <a:lnTo>
                  <a:pt x="289" y="280"/>
                </a:lnTo>
                <a:lnTo>
                  <a:pt x="289" y="277"/>
                </a:lnTo>
                <a:lnTo>
                  <a:pt x="291" y="276"/>
                </a:lnTo>
                <a:lnTo>
                  <a:pt x="291" y="273"/>
                </a:lnTo>
                <a:lnTo>
                  <a:pt x="268" y="264"/>
                </a:lnTo>
                <a:lnTo>
                  <a:pt x="262" y="263"/>
                </a:lnTo>
                <a:lnTo>
                  <a:pt x="233" y="273"/>
                </a:lnTo>
                <a:lnTo>
                  <a:pt x="232" y="274"/>
                </a:lnTo>
                <a:lnTo>
                  <a:pt x="231" y="279"/>
                </a:lnTo>
                <a:lnTo>
                  <a:pt x="230" y="280"/>
                </a:lnTo>
                <a:lnTo>
                  <a:pt x="229" y="281"/>
                </a:lnTo>
                <a:lnTo>
                  <a:pt x="227" y="281"/>
                </a:lnTo>
                <a:lnTo>
                  <a:pt x="226" y="282"/>
                </a:lnTo>
                <a:lnTo>
                  <a:pt x="220" y="288"/>
                </a:lnTo>
                <a:lnTo>
                  <a:pt x="216" y="294"/>
                </a:lnTo>
                <a:lnTo>
                  <a:pt x="212" y="301"/>
                </a:lnTo>
                <a:lnTo>
                  <a:pt x="208" y="310"/>
                </a:lnTo>
                <a:lnTo>
                  <a:pt x="212" y="313"/>
                </a:lnTo>
                <a:lnTo>
                  <a:pt x="213" y="315"/>
                </a:lnTo>
                <a:lnTo>
                  <a:pt x="216" y="315"/>
                </a:lnTo>
                <a:lnTo>
                  <a:pt x="217" y="317"/>
                </a:lnTo>
                <a:lnTo>
                  <a:pt x="218" y="321"/>
                </a:lnTo>
                <a:lnTo>
                  <a:pt x="218" y="325"/>
                </a:lnTo>
                <a:lnTo>
                  <a:pt x="217" y="327"/>
                </a:lnTo>
                <a:lnTo>
                  <a:pt x="216" y="329"/>
                </a:lnTo>
                <a:lnTo>
                  <a:pt x="212" y="336"/>
                </a:lnTo>
                <a:lnTo>
                  <a:pt x="211" y="337"/>
                </a:lnTo>
                <a:lnTo>
                  <a:pt x="211" y="341"/>
                </a:lnTo>
                <a:lnTo>
                  <a:pt x="212" y="346"/>
                </a:lnTo>
                <a:lnTo>
                  <a:pt x="213" y="349"/>
                </a:lnTo>
                <a:lnTo>
                  <a:pt x="214" y="352"/>
                </a:lnTo>
                <a:lnTo>
                  <a:pt x="215" y="354"/>
                </a:lnTo>
                <a:lnTo>
                  <a:pt x="217" y="356"/>
                </a:lnTo>
                <a:lnTo>
                  <a:pt x="219" y="358"/>
                </a:lnTo>
                <a:lnTo>
                  <a:pt x="224" y="360"/>
                </a:lnTo>
                <a:lnTo>
                  <a:pt x="224" y="362"/>
                </a:lnTo>
                <a:lnTo>
                  <a:pt x="223" y="367"/>
                </a:lnTo>
                <a:lnTo>
                  <a:pt x="221" y="373"/>
                </a:lnTo>
                <a:lnTo>
                  <a:pt x="212" y="379"/>
                </a:lnTo>
                <a:lnTo>
                  <a:pt x="210" y="383"/>
                </a:lnTo>
                <a:lnTo>
                  <a:pt x="211" y="388"/>
                </a:lnTo>
                <a:lnTo>
                  <a:pt x="216" y="387"/>
                </a:lnTo>
                <a:lnTo>
                  <a:pt x="220" y="385"/>
                </a:lnTo>
                <a:lnTo>
                  <a:pt x="222" y="382"/>
                </a:lnTo>
                <a:lnTo>
                  <a:pt x="230" y="378"/>
                </a:lnTo>
                <a:lnTo>
                  <a:pt x="234" y="378"/>
                </a:lnTo>
                <a:lnTo>
                  <a:pt x="234" y="379"/>
                </a:lnTo>
                <a:lnTo>
                  <a:pt x="236" y="381"/>
                </a:lnTo>
                <a:lnTo>
                  <a:pt x="240" y="390"/>
                </a:lnTo>
                <a:lnTo>
                  <a:pt x="240" y="390"/>
                </a:lnTo>
                <a:lnTo>
                  <a:pt x="239" y="400"/>
                </a:lnTo>
                <a:lnTo>
                  <a:pt x="235" y="411"/>
                </a:lnTo>
                <a:lnTo>
                  <a:pt x="235" y="424"/>
                </a:lnTo>
                <a:lnTo>
                  <a:pt x="234" y="425"/>
                </a:lnTo>
                <a:lnTo>
                  <a:pt x="234" y="426"/>
                </a:lnTo>
                <a:lnTo>
                  <a:pt x="234" y="428"/>
                </a:lnTo>
                <a:lnTo>
                  <a:pt x="236" y="429"/>
                </a:lnTo>
                <a:lnTo>
                  <a:pt x="238" y="430"/>
                </a:lnTo>
                <a:lnTo>
                  <a:pt x="239" y="429"/>
                </a:lnTo>
                <a:lnTo>
                  <a:pt x="239" y="428"/>
                </a:lnTo>
                <a:lnTo>
                  <a:pt x="245" y="424"/>
                </a:lnTo>
                <a:lnTo>
                  <a:pt x="249" y="427"/>
                </a:lnTo>
                <a:lnTo>
                  <a:pt x="250" y="431"/>
                </a:lnTo>
                <a:lnTo>
                  <a:pt x="247" y="434"/>
                </a:lnTo>
                <a:lnTo>
                  <a:pt x="244" y="432"/>
                </a:lnTo>
                <a:lnTo>
                  <a:pt x="243" y="433"/>
                </a:lnTo>
                <a:lnTo>
                  <a:pt x="240" y="439"/>
                </a:lnTo>
                <a:lnTo>
                  <a:pt x="238" y="439"/>
                </a:lnTo>
                <a:lnTo>
                  <a:pt x="238" y="438"/>
                </a:lnTo>
                <a:lnTo>
                  <a:pt x="237" y="436"/>
                </a:lnTo>
                <a:lnTo>
                  <a:pt x="236" y="434"/>
                </a:lnTo>
                <a:lnTo>
                  <a:pt x="231" y="431"/>
                </a:lnTo>
                <a:lnTo>
                  <a:pt x="230" y="429"/>
                </a:lnTo>
                <a:lnTo>
                  <a:pt x="228" y="427"/>
                </a:lnTo>
                <a:lnTo>
                  <a:pt x="228" y="424"/>
                </a:lnTo>
                <a:lnTo>
                  <a:pt x="228" y="423"/>
                </a:lnTo>
                <a:lnTo>
                  <a:pt x="226" y="422"/>
                </a:lnTo>
                <a:lnTo>
                  <a:pt x="227" y="417"/>
                </a:lnTo>
                <a:lnTo>
                  <a:pt x="232" y="411"/>
                </a:lnTo>
                <a:lnTo>
                  <a:pt x="232" y="407"/>
                </a:lnTo>
                <a:lnTo>
                  <a:pt x="231" y="403"/>
                </a:lnTo>
                <a:lnTo>
                  <a:pt x="228" y="403"/>
                </a:lnTo>
                <a:lnTo>
                  <a:pt x="225" y="403"/>
                </a:lnTo>
                <a:lnTo>
                  <a:pt x="222" y="401"/>
                </a:lnTo>
                <a:lnTo>
                  <a:pt x="218" y="401"/>
                </a:lnTo>
                <a:lnTo>
                  <a:pt x="211" y="402"/>
                </a:lnTo>
                <a:lnTo>
                  <a:pt x="206" y="401"/>
                </a:lnTo>
                <a:lnTo>
                  <a:pt x="207" y="393"/>
                </a:lnTo>
                <a:lnTo>
                  <a:pt x="206" y="393"/>
                </a:lnTo>
                <a:lnTo>
                  <a:pt x="205" y="398"/>
                </a:lnTo>
                <a:lnTo>
                  <a:pt x="203" y="401"/>
                </a:lnTo>
                <a:lnTo>
                  <a:pt x="202" y="403"/>
                </a:lnTo>
                <a:lnTo>
                  <a:pt x="200" y="407"/>
                </a:lnTo>
                <a:lnTo>
                  <a:pt x="202" y="406"/>
                </a:lnTo>
                <a:lnTo>
                  <a:pt x="204" y="405"/>
                </a:lnTo>
                <a:lnTo>
                  <a:pt x="206" y="407"/>
                </a:lnTo>
                <a:lnTo>
                  <a:pt x="207" y="410"/>
                </a:lnTo>
                <a:lnTo>
                  <a:pt x="204" y="411"/>
                </a:lnTo>
                <a:lnTo>
                  <a:pt x="200" y="410"/>
                </a:lnTo>
                <a:lnTo>
                  <a:pt x="197" y="411"/>
                </a:lnTo>
                <a:lnTo>
                  <a:pt x="195" y="422"/>
                </a:lnTo>
                <a:lnTo>
                  <a:pt x="192" y="426"/>
                </a:lnTo>
                <a:lnTo>
                  <a:pt x="188" y="427"/>
                </a:lnTo>
                <a:lnTo>
                  <a:pt x="187" y="423"/>
                </a:lnTo>
                <a:lnTo>
                  <a:pt x="186" y="412"/>
                </a:lnTo>
                <a:lnTo>
                  <a:pt x="186" y="407"/>
                </a:lnTo>
                <a:lnTo>
                  <a:pt x="188" y="402"/>
                </a:lnTo>
                <a:lnTo>
                  <a:pt x="194" y="397"/>
                </a:lnTo>
                <a:lnTo>
                  <a:pt x="196" y="394"/>
                </a:lnTo>
                <a:lnTo>
                  <a:pt x="195" y="391"/>
                </a:lnTo>
                <a:lnTo>
                  <a:pt x="195" y="388"/>
                </a:lnTo>
                <a:lnTo>
                  <a:pt x="200" y="387"/>
                </a:lnTo>
                <a:lnTo>
                  <a:pt x="206" y="377"/>
                </a:lnTo>
                <a:lnTo>
                  <a:pt x="211" y="376"/>
                </a:lnTo>
                <a:lnTo>
                  <a:pt x="208" y="368"/>
                </a:lnTo>
                <a:lnTo>
                  <a:pt x="206" y="364"/>
                </a:lnTo>
                <a:lnTo>
                  <a:pt x="203" y="361"/>
                </a:lnTo>
                <a:lnTo>
                  <a:pt x="200" y="356"/>
                </a:lnTo>
                <a:lnTo>
                  <a:pt x="199" y="348"/>
                </a:lnTo>
                <a:lnTo>
                  <a:pt x="197" y="343"/>
                </a:lnTo>
                <a:lnTo>
                  <a:pt x="193" y="340"/>
                </a:lnTo>
                <a:lnTo>
                  <a:pt x="189" y="339"/>
                </a:lnTo>
                <a:lnTo>
                  <a:pt x="186" y="339"/>
                </a:lnTo>
                <a:lnTo>
                  <a:pt x="184" y="340"/>
                </a:lnTo>
                <a:lnTo>
                  <a:pt x="183" y="342"/>
                </a:lnTo>
                <a:lnTo>
                  <a:pt x="182" y="344"/>
                </a:lnTo>
                <a:lnTo>
                  <a:pt x="179" y="344"/>
                </a:lnTo>
                <a:lnTo>
                  <a:pt x="177" y="344"/>
                </a:lnTo>
                <a:lnTo>
                  <a:pt x="174" y="342"/>
                </a:lnTo>
                <a:lnTo>
                  <a:pt x="172" y="341"/>
                </a:lnTo>
                <a:lnTo>
                  <a:pt x="168" y="342"/>
                </a:lnTo>
                <a:lnTo>
                  <a:pt x="159" y="351"/>
                </a:lnTo>
                <a:lnTo>
                  <a:pt x="152" y="356"/>
                </a:lnTo>
                <a:lnTo>
                  <a:pt x="150" y="359"/>
                </a:lnTo>
                <a:lnTo>
                  <a:pt x="147" y="365"/>
                </a:lnTo>
                <a:lnTo>
                  <a:pt x="145" y="371"/>
                </a:lnTo>
                <a:lnTo>
                  <a:pt x="147" y="373"/>
                </a:lnTo>
                <a:lnTo>
                  <a:pt x="156" y="373"/>
                </a:lnTo>
                <a:lnTo>
                  <a:pt x="161" y="375"/>
                </a:lnTo>
                <a:lnTo>
                  <a:pt x="160" y="376"/>
                </a:lnTo>
                <a:lnTo>
                  <a:pt x="149" y="376"/>
                </a:lnTo>
                <a:lnTo>
                  <a:pt x="141" y="379"/>
                </a:lnTo>
                <a:lnTo>
                  <a:pt x="138" y="381"/>
                </a:lnTo>
                <a:lnTo>
                  <a:pt x="126" y="402"/>
                </a:lnTo>
                <a:lnTo>
                  <a:pt x="117" y="403"/>
                </a:lnTo>
                <a:lnTo>
                  <a:pt x="114" y="405"/>
                </a:lnTo>
                <a:lnTo>
                  <a:pt x="114" y="409"/>
                </a:lnTo>
                <a:lnTo>
                  <a:pt x="118" y="410"/>
                </a:lnTo>
                <a:lnTo>
                  <a:pt x="118" y="414"/>
                </a:lnTo>
                <a:lnTo>
                  <a:pt x="119" y="417"/>
                </a:lnTo>
                <a:lnTo>
                  <a:pt x="120" y="418"/>
                </a:lnTo>
                <a:lnTo>
                  <a:pt x="121" y="419"/>
                </a:lnTo>
                <a:lnTo>
                  <a:pt x="123" y="419"/>
                </a:lnTo>
                <a:lnTo>
                  <a:pt x="129" y="424"/>
                </a:lnTo>
                <a:lnTo>
                  <a:pt x="130" y="427"/>
                </a:lnTo>
                <a:lnTo>
                  <a:pt x="130" y="428"/>
                </a:lnTo>
                <a:lnTo>
                  <a:pt x="129" y="429"/>
                </a:lnTo>
                <a:lnTo>
                  <a:pt x="128" y="431"/>
                </a:lnTo>
                <a:lnTo>
                  <a:pt x="127" y="439"/>
                </a:lnTo>
                <a:lnTo>
                  <a:pt x="126" y="442"/>
                </a:lnTo>
                <a:lnTo>
                  <a:pt x="126" y="447"/>
                </a:lnTo>
                <a:lnTo>
                  <a:pt x="126" y="451"/>
                </a:lnTo>
                <a:lnTo>
                  <a:pt x="125" y="453"/>
                </a:lnTo>
                <a:lnTo>
                  <a:pt x="124" y="455"/>
                </a:lnTo>
                <a:lnTo>
                  <a:pt x="123" y="456"/>
                </a:lnTo>
                <a:lnTo>
                  <a:pt x="111" y="458"/>
                </a:lnTo>
                <a:lnTo>
                  <a:pt x="108" y="458"/>
                </a:lnTo>
                <a:lnTo>
                  <a:pt x="106" y="457"/>
                </a:lnTo>
                <a:lnTo>
                  <a:pt x="102" y="452"/>
                </a:lnTo>
                <a:lnTo>
                  <a:pt x="99" y="449"/>
                </a:lnTo>
                <a:lnTo>
                  <a:pt x="97" y="446"/>
                </a:lnTo>
                <a:lnTo>
                  <a:pt x="97" y="443"/>
                </a:lnTo>
                <a:lnTo>
                  <a:pt x="98" y="441"/>
                </a:lnTo>
                <a:lnTo>
                  <a:pt x="98" y="438"/>
                </a:lnTo>
                <a:lnTo>
                  <a:pt x="92" y="422"/>
                </a:lnTo>
                <a:lnTo>
                  <a:pt x="90" y="422"/>
                </a:lnTo>
                <a:lnTo>
                  <a:pt x="89" y="426"/>
                </a:lnTo>
                <a:lnTo>
                  <a:pt x="87" y="430"/>
                </a:lnTo>
                <a:lnTo>
                  <a:pt x="84" y="433"/>
                </a:lnTo>
                <a:lnTo>
                  <a:pt x="82" y="434"/>
                </a:lnTo>
                <a:lnTo>
                  <a:pt x="72" y="426"/>
                </a:lnTo>
                <a:lnTo>
                  <a:pt x="70" y="425"/>
                </a:lnTo>
                <a:lnTo>
                  <a:pt x="66" y="421"/>
                </a:lnTo>
                <a:lnTo>
                  <a:pt x="58" y="420"/>
                </a:lnTo>
                <a:lnTo>
                  <a:pt x="48" y="420"/>
                </a:lnTo>
                <a:lnTo>
                  <a:pt x="42" y="422"/>
                </a:lnTo>
                <a:lnTo>
                  <a:pt x="42" y="424"/>
                </a:lnTo>
                <a:lnTo>
                  <a:pt x="43" y="427"/>
                </a:lnTo>
                <a:lnTo>
                  <a:pt x="43" y="430"/>
                </a:lnTo>
                <a:lnTo>
                  <a:pt x="41" y="430"/>
                </a:lnTo>
                <a:lnTo>
                  <a:pt x="39" y="429"/>
                </a:lnTo>
                <a:lnTo>
                  <a:pt x="38" y="426"/>
                </a:lnTo>
                <a:lnTo>
                  <a:pt x="39" y="420"/>
                </a:lnTo>
                <a:lnTo>
                  <a:pt x="38" y="417"/>
                </a:lnTo>
                <a:lnTo>
                  <a:pt x="41" y="415"/>
                </a:lnTo>
                <a:lnTo>
                  <a:pt x="39" y="414"/>
                </a:lnTo>
                <a:lnTo>
                  <a:pt x="31" y="412"/>
                </a:lnTo>
                <a:lnTo>
                  <a:pt x="29" y="411"/>
                </a:lnTo>
                <a:lnTo>
                  <a:pt x="28" y="407"/>
                </a:lnTo>
                <a:lnTo>
                  <a:pt x="27" y="404"/>
                </a:lnTo>
                <a:lnTo>
                  <a:pt x="27" y="402"/>
                </a:lnTo>
                <a:lnTo>
                  <a:pt x="23" y="402"/>
                </a:lnTo>
                <a:lnTo>
                  <a:pt x="22" y="401"/>
                </a:lnTo>
                <a:lnTo>
                  <a:pt x="21" y="400"/>
                </a:lnTo>
                <a:lnTo>
                  <a:pt x="21" y="398"/>
                </a:lnTo>
                <a:lnTo>
                  <a:pt x="22" y="394"/>
                </a:lnTo>
                <a:lnTo>
                  <a:pt x="26" y="383"/>
                </a:lnTo>
                <a:lnTo>
                  <a:pt x="27" y="380"/>
                </a:lnTo>
                <a:lnTo>
                  <a:pt x="25" y="379"/>
                </a:lnTo>
                <a:lnTo>
                  <a:pt x="24" y="376"/>
                </a:lnTo>
                <a:lnTo>
                  <a:pt x="23" y="375"/>
                </a:lnTo>
                <a:lnTo>
                  <a:pt x="20" y="379"/>
                </a:lnTo>
                <a:lnTo>
                  <a:pt x="16" y="389"/>
                </a:lnTo>
                <a:lnTo>
                  <a:pt x="7" y="419"/>
                </a:lnTo>
                <a:lnTo>
                  <a:pt x="6" y="425"/>
                </a:lnTo>
                <a:lnTo>
                  <a:pt x="5" y="431"/>
                </a:lnTo>
                <a:lnTo>
                  <a:pt x="7" y="553"/>
                </a:lnTo>
                <a:lnTo>
                  <a:pt x="7" y="562"/>
                </a:lnTo>
                <a:lnTo>
                  <a:pt x="2" y="584"/>
                </a:lnTo>
                <a:lnTo>
                  <a:pt x="1" y="591"/>
                </a:lnTo>
                <a:lnTo>
                  <a:pt x="2" y="617"/>
                </a:lnTo>
                <a:lnTo>
                  <a:pt x="3" y="621"/>
                </a:lnTo>
                <a:lnTo>
                  <a:pt x="4" y="625"/>
                </a:lnTo>
                <a:lnTo>
                  <a:pt x="5" y="626"/>
                </a:lnTo>
                <a:lnTo>
                  <a:pt x="7" y="627"/>
                </a:lnTo>
                <a:lnTo>
                  <a:pt x="8" y="625"/>
                </a:lnTo>
                <a:lnTo>
                  <a:pt x="7" y="619"/>
                </a:lnTo>
                <a:lnTo>
                  <a:pt x="8" y="611"/>
                </a:lnTo>
                <a:lnTo>
                  <a:pt x="9" y="604"/>
                </a:lnTo>
                <a:lnTo>
                  <a:pt x="9" y="589"/>
                </a:lnTo>
                <a:lnTo>
                  <a:pt x="10" y="586"/>
                </a:lnTo>
                <a:lnTo>
                  <a:pt x="15" y="587"/>
                </a:lnTo>
                <a:lnTo>
                  <a:pt x="30" y="594"/>
                </a:lnTo>
                <a:lnTo>
                  <a:pt x="36" y="599"/>
                </a:lnTo>
                <a:lnTo>
                  <a:pt x="41" y="607"/>
                </a:lnTo>
                <a:lnTo>
                  <a:pt x="44" y="619"/>
                </a:lnTo>
                <a:lnTo>
                  <a:pt x="44" y="630"/>
                </a:lnTo>
                <a:lnTo>
                  <a:pt x="51" y="640"/>
                </a:lnTo>
                <a:lnTo>
                  <a:pt x="54" y="645"/>
                </a:lnTo>
                <a:lnTo>
                  <a:pt x="57" y="651"/>
                </a:lnTo>
                <a:lnTo>
                  <a:pt x="58" y="657"/>
                </a:lnTo>
                <a:lnTo>
                  <a:pt x="57" y="663"/>
                </a:lnTo>
                <a:lnTo>
                  <a:pt x="49" y="671"/>
                </a:lnTo>
                <a:lnTo>
                  <a:pt x="42" y="677"/>
                </a:lnTo>
                <a:lnTo>
                  <a:pt x="37" y="678"/>
                </a:lnTo>
                <a:lnTo>
                  <a:pt x="28" y="686"/>
                </a:lnTo>
                <a:lnTo>
                  <a:pt x="19" y="691"/>
                </a:lnTo>
                <a:lnTo>
                  <a:pt x="17" y="690"/>
                </a:lnTo>
                <a:lnTo>
                  <a:pt x="17" y="685"/>
                </a:lnTo>
                <a:lnTo>
                  <a:pt x="17" y="681"/>
                </a:lnTo>
                <a:lnTo>
                  <a:pt x="19" y="676"/>
                </a:lnTo>
                <a:lnTo>
                  <a:pt x="19" y="673"/>
                </a:lnTo>
                <a:lnTo>
                  <a:pt x="19" y="669"/>
                </a:lnTo>
                <a:lnTo>
                  <a:pt x="15" y="660"/>
                </a:lnTo>
                <a:lnTo>
                  <a:pt x="11" y="633"/>
                </a:lnTo>
                <a:lnTo>
                  <a:pt x="9" y="631"/>
                </a:lnTo>
                <a:lnTo>
                  <a:pt x="9" y="631"/>
                </a:lnTo>
                <a:lnTo>
                  <a:pt x="8" y="630"/>
                </a:lnTo>
                <a:lnTo>
                  <a:pt x="8" y="629"/>
                </a:lnTo>
                <a:lnTo>
                  <a:pt x="7" y="629"/>
                </a:lnTo>
                <a:lnTo>
                  <a:pt x="6" y="630"/>
                </a:lnTo>
                <a:lnTo>
                  <a:pt x="6" y="631"/>
                </a:lnTo>
                <a:lnTo>
                  <a:pt x="6" y="633"/>
                </a:lnTo>
                <a:lnTo>
                  <a:pt x="7" y="634"/>
                </a:lnTo>
                <a:lnTo>
                  <a:pt x="8" y="637"/>
                </a:lnTo>
                <a:lnTo>
                  <a:pt x="17" y="705"/>
                </a:lnTo>
                <a:lnTo>
                  <a:pt x="17" y="720"/>
                </a:lnTo>
                <a:lnTo>
                  <a:pt x="14" y="73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0" name="Google Shape;4770;p90"/>
          <p:cNvSpPr/>
          <p:nvPr/>
        </p:nvSpPr>
        <p:spPr>
          <a:xfrm>
            <a:off x="7164830" y="2782676"/>
            <a:ext cx="569729" cy="320591"/>
          </a:xfrm>
          <a:custGeom>
            <a:rect b="b" l="l" r="r" t="t"/>
            <a:pathLst>
              <a:path extrusionOk="0" h="734" w="1302">
                <a:moveTo>
                  <a:pt x="551" y="603"/>
                </a:moveTo>
                <a:cubicBezTo>
                  <a:pt x="552" y="602"/>
                  <a:pt x="554" y="601"/>
                  <a:pt x="556" y="601"/>
                </a:cubicBezTo>
                <a:lnTo>
                  <a:pt x="560" y="600"/>
                </a:lnTo>
                <a:cubicBezTo>
                  <a:pt x="561" y="600"/>
                  <a:pt x="562" y="600"/>
                  <a:pt x="564" y="601"/>
                </a:cubicBezTo>
                <a:lnTo>
                  <a:pt x="575" y="604"/>
                </a:lnTo>
                <a:lnTo>
                  <a:pt x="588" y="605"/>
                </a:lnTo>
                <a:cubicBezTo>
                  <a:pt x="591" y="605"/>
                  <a:pt x="594" y="608"/>
                  <a:pt x="595" y="611"/>
                </a:cubicBezTo>
                <a:lnTo>
                  <a:pt x="597" y="620"/>
                </a:lnTo>
                <a:lnTo>
                  <a:pt x="603" y="618"/>
                </a:lnTo>
                <a:lnTo>
                  <a:pt x="604" y="615"/>
                </a:lnTo>
                <a:cubicBezTo>
                  <a:pt x="604" y="614"/>
                  <a:pt x="604" y="613"/>
                  <a:pt x="605" y="612"/>
                </a:cubicBezTo>
                <a:cubicBezTo>
                  <a:pt x="606" y="610"/>
                  <a:pt x="610" y="607"/>
                  <a:pt x="612" y="607"/>
                </a:cubicBezTo>
                <a:lnTo>
                  <a:pt x="612" y="607"/>
                </a:lnTo>
                <a:cubicBezTo>
                  <a:pt x="615" y="607"/>
                  <a:pt x="618" y="608"/>
                  <a:pt x="619" y="610"/>
                </a:cubicBezTo>
                <a:cubicBezTo>
                  <a:pt x="619" y="610"/>
                  <a:pt x="619" y="610"/>
                  <a:pt x="620" y="610"/>
                </a:cubicBezTo>
                <a:lnTo>
                  <a:pt x="625" y="610"/>
                </a:lnTo>
                <a:cubicBezTo>
                  <a:pt x="626" y="610"/>
                  <a:pt x="626" y="611"/>
                  <a:pt x="627" y="611"/>
                </a:cubicBezTo>
                <a:lnTo>
                  <a:pt x="631" y="612"/>
                </a:lnTo>
                <a:lnTo>
                  <a:pt x="642" y="617"/>
                </a:lnTo>
                <a:lnTo>
                  <a:pt x="650" y="620"/>
                </a:lnTo>
                <a:lnTo>
                  <a:pt x="655" y="623"/>
                </a:lnTo>
                <a:lnTo>
                  <a:pt x="665" y="631"/>
                </a:lnTo>
                <a:lnTo>
                  <a:pt x="680" y="637"/>
                </a:lnTo>
                <a:lnTo>
                  <a:pt x="699" y="646"/>
                </a:lnTo>
                <a:lnTo>
                  <a:pt x="702" y="645"/>
                </a:lnTo>
                <a:lnTo>
                  <a:pt x="708" y="642"/>
                </a:lnTo>
                <a:lnTo>
                  <a:pt x="711" y="641"/>
                </a:lnTo>
                <a:lnTo>
                  <a:pt x="719" y="641"/>
                </a:lnTo>
                <a:lnTo>
                  <a:pt x="719" y="641"/>
                </a:lnTo>
                <a:cubicBezTo>
                  <a:pt x="721" y="641"/>
                  <a:pt x="723" y="642"/>
                  <a:pt x="724" y="643"/>
                </a:cubicBezTo>
                <a:cubicBezTo>
                  <a:pt x="726" y="644"/>
                  <a:pt x="728" y="646"/>
                  <a:pt x="728" y="648"/>
                </a:cubicBezTo>
                <a:cubicBezTo>
                  <a:pt x="730" y="648"/>
                  <a:pt x="731" y="649"/>
                  <a:pt x="732" y="649"/>
                </a:cubicBezTo>
                <a:lnTo>
                  <a:pt x="733" y="650"/>
                </a:lnTo>
                <a:cubicBezTo>
                  <a:pt x="735" y="651"/>
                  <a:pt x="736" y="651"/>
                  <a:pt x="737" y="652"/>
                </a:cubicBezTo>
                <a:cubicBezTo>
                  <a:pt x="738" y="653"/>
                  <a:pt x="740" y="653"/>
                  <a:pt x="741" y="654"/>
                </a:cubicBezTo>
                <a:cubicBezTo>
                  <a:pt x="741" y="655"/>
                  <a:pt x="742" y="655"/>
                  <a:pt x="742" y="656"/>
                </a:cubicBezTo>
                <a:cubicBezTo>
                  <a:pt x="744" y="656"/>
                  <a:pt x="745" y="657"/>
                  <a:pt x="746" y="659"/>
                </a:cubicBezTo>
                <a:cubicBezTo>
                  <a:pt x="747" y="660"/>
                  <a:pt x="749" y="662"/>
                  <a:pt x="749" y="664"/>
                </a:cubicBezTo>
                <a:lnTo>
                  <a:pt x="766" y="676"/>
                </a:lnTo>
                <a:lnTo>
                  <a:pt x="773" y="679"/>
                </a:lnTo>
                <a:lnTo>
                  <a:pt x="789" y="678"/>
                </a:lnTo>
                <a:lnTo>
                  <a:pt x="816" y="682"/>
                </a:lnTo>
                <a:lnTo>
                  <a:pt x="820" y="682"/>
                </a:lnTo>
                <a:cubicBezTo>
                  <a:pt x="822" y="681"/>
                  <a:pt x="823" y="682"/>
                  <a:pt x="825" y="682"/>
                </a:cubicBezTo>
                <a:lnTo>
                  <a:pt x="833" y="668"/>
                </a:lnTo>
                <a:cubicBezTo>
                  <a:pt x="834" y="667"/>
                  <a:pt x="835" y="666"/>
                  <a:pt x="836" y="665"/>
                </a:cubicBezTo>
                <a:lnTo>
                  <a:pt x="839" y="663"/>
                </a:lnTo>
                <a:cubicBezTo>
                  <a:pt x="841" y="662"/>
                  <a:pt x="843" y="661"/>
                  <a:pt x="845" y="662"/>
                </a:cubicBezTo>
                <a:lnTo>
                  <a:pt x="849" y="662"/>
                </a:lnTo>
                <a:lnTo>
                  <a:pt x="851" y="662"/>
                </a:lnTo>
                <a:cubicBezTo>
                  <a:pt x="852" y="661"/>
                  <a:pt x="853" y="661"/>
                  <a:pt x="853" y="661"/>
                </a:cubicBezTo>
                <a:cubicBezTo>
                  <a:pt x="855" y="661"/>
                  <a:pt x="858" y="661"/>
                  <a:pt x="859" y="661"/>
                </a:cubicBezTo>
                <a:cubicBezTo>
                  <a:pt x="860" y="661"/>
                  <a:pt x="862" y="662"/>
                  <a:pt x="862" y="663"/>
                </a:cubicBezTo>
                <a:lnTo>
                  <a:pt x="865" y="664"/>
                </a:lnTo>
                <a:lnTo>
                  <a:pt x="878" y="667"/>
                </a:lnTo>
                <a:cubicBezTo>
                  <a:pt x="878" y="667"/>
                  <a:pt x="879" y="668"/>
                  <a:pt x="880" y="668"/>
                </a:cubicBezTo>
                <a:lnTo>
                  <a:pt x="884" y="669"/>
                </a:lnTo>
                <a:cubicBezTo>
                  <a:pt x="885" y="670"/>
                  <a:pt x="887" y="672"/>
                  <a:pt x="888" y="674"/>
                </a:cubicBezTo>
                <a:lnTo>
                  <a:pt x="889" y="677"/>
                </a:lnTo>
                <a:lnTo>
                  <a:pt x="891" y="683"/>
                </a:lnTo>
                <a:lnTo>
                  <a:pt x="897" y="682"/>
                </a:lnTo>
                <a:cubicBezTo>
                  <a:pt x="898" y="682"/>
                  <a:pt x="899" y="682"/>
                  <a:pt x="900" y="683"/>
                </a:cubicBezTo>
                <a:lnTo>
                  <a:pt x="903" y="684"/>
                </a:lnTo>
                <a:cubicBezTo>
                  <a:pt x="903" y="684"/>
                  <a:pt x="904" y="684"/>
                  <a:pt x="905" y="684"/>
                </a:cubicBezTo>
                <a:lnTo>
                  <a:pt x="912" y="689"/>
                </a:lnTo>
                <a:lnTo>
                  <a:pt x="914" y="689"/>
                </a:lnTo>
                <a:lnTo>
                  <a:pt x="920" y="687"/>
                </a:lnTo>
                <a:cubicBezTo>
                  <a:pt x="921" y="686"/>
                  <a:pt x="922" y="686"/>
                  <a:pt x="923" y="686"/>
                </a:cubicBezTo>
                <a:lnTo>
                  <a:pt x="926" y="686"/>
                </a:lnTo>
                <a:cubicBezTo>
                  <a:pt x="928" y="687"/>
                  <a:pt x="931" y="688"/>
                  <a:pt x="932" y="690"/>
                </a:cubicBezTo>
                <a:lnTo>
                  <a:pt x="937" y="696"/>
                </a:lnTo>
                <a:cubicBezTo>
                  <a:pt x="937" y="697"/>
                  <a:pt x="938" y="698"/>
                  <a:pt x="938" y="700"/>
                </a:cubicBezTo>
                <a:lnTo>
                  <a:pt x="939" y="708"/>
                </a:lnTo>
                <a:lnTo>
                  <a:pt x="948" y="684"/>
                </a:lnTo>
                <a:lnTo>
                  <a:pt x="953" y="674"/>
                </a:lnTo>
                <a:cubicBezTo>
                  <a:pt x="954" y="673"/>
                  <a:pt x="954" y="673"/>
                  <a:pt x="955" y="672"/>
                </a:cubicBezTo>
                <a:lnTo>
                  <a:pt x="962" y="665"/>
                </a:lnTo>
                <a:lnTo>
                  <a:pt x="963" y="661"/>
                </a:lnTo>
                <a:cubicBezTo>
                  <a:pt x="963" y="660"/>
                  <a:pt x="963" y="660"/>
                  <a:pt x="964" y="659"/>
                </a:cubicBezTo>
                <a:lnTo>
                  <a:pt x="966" y="656"/>
                </a:lnTo>
                <a:cubicBezTo>
                  <a:pt x="966" y="655"/>
                  <a:pt x="967" y="654"/>
                  <a:pt x="968" y="654"/>
                </a:cubicBezTo>
                <a:lnTo>
                  <a:pt x="978" y="646"/>
                </a:lnTo>
                <a:cubicBezTo>
                  <a:pt x="979" y="645"/>
                  <a:pt x="980" y="645"/>
                  <a:pt x="981" y="645"/>
                </a:cubicBezTo>
                <a:lnTo>
                  <a:pt x="990" y="643"/>
                </a:lnTo>
                <a:cubicBezTo>
                  <a:pt x="991" y="643"/>
                  <a:pt x="992" y="643"/>
                  <a:pt x="994" y="643"/>
                </a:cubicBezTo>
                <a:lnTo>
                  <a:pt x="1003" y="645"/>
                </a:lnTo>
                <a:lnTo>
                  <a:pt x="1024" y="656"/>
                </a:lnTo>
                <a:lnTo>
                  <a:pt x="1030" y="652"/>
                </a:lnTo>
                <a:cubicBezTo>
                  <a:pt x="1030" y="652"/>
                  <a:pt x="1031" y="652"/>
                  <a:pt x="1032" y="651"/>
                </a:cubicBezTo>
                <a:lnTo>
                  <a:pt x="1037" y="650"/>
                </a:lnTo>
                <a:cubicBezTo>
                  <a:pt x="1038" y="649"/>
                  <a:pt x="1041" y="650"/>
                  <a:pt x="1042" y="650"/>
                </a:cubicBezTo>
                <a:lnTo>
                  <a:pt x="1045" y="652"/>
                </a:lnTo>
                <a:cubicBezTo>
                  <a:pt x="1046" y="652"/>
                  <a:pt x="1047" y="653"/>
                  <a:pt x="1048" y="654"/>
                </a:cubicBezTo>
                <a:lnTo>
                  <a:pt x="1052" y="658"/>
                </a:lnTo>
                <a:lnTo>
                  <a:pt x="1054" y="658"/>
                </a:lnTo>
                <a:lnTo>
                  <a:pt x="1090" y="644"/>
                </a:lnTo>
                <a:lnTo>
                  <a:pt x="1096" y="633"/>
                </a:lnTo>
                <a:cubicBezTo>
                  <a:pt x="1096" y="632"/>
                  <a:pt x="1097" y="632"/>
                  <a:pt x="1098" y="631"/>
                </a:cubicBezTo>
                <a:lnTo>
                  <a:pt x="1101" y="628"/>
                </a:lnTo>
                <a:cubicBezTo>
                  <a:pt x="1102" y="628"/>
                  <a:pt x="1103" y="627"/>
                  <a:pt x="1104" y="627"/>
                </a:cubicBezTo>
                <a:lnTo>
                  <a:pt x="1109" y="626"/>
                </a:lnTo>
                <a:cubicBezTo>
                  <a:pt x="1110" y="626"/>
                  <a:pt x="1111" y="626"/>
                  <a:pt x="1112" y="626"/>
                </a:cubicBezTo>
                <a:lnTo>
                  <a:pt x="1115" y="626"/>
                </a:lnTo>
                <a:lnTo>
                  <a:pt x="1115" y="626"/>
                </a:lnTo>
                <a:lnTo>
                  <a:pt x="1116" y="624"/>
                </a:lnTo>
                <a:lnTo>
                  <a:pt x="1119" y="611"/>
                </a:lnTo>
                <a:lnTo>
                  <a:pt x="1122" y="604"/>
                </a:lnTo>
                <a:cubicBezTo>
                  <a:pt x="1122" y="603"/>
                  <a:pt x="1123" y="602"/>
                  <a:pt x="1125" y="601"/>
                </a:cubicBezTo>
                <a:lnTo>
                  <a:pt x="1129" y="599"/>
                </a:lnTo>
                <a:cubicBezTo>
                  <a:pt x="1130" y="598"/>
                  <a:pt x="1131" y="598"/>
                  <a:pt x="1132" y="597"/>
                </a:cubicBezTo>
                <a:lnTo>
                  <a:pt x="1137" y="597"/>
                </a:lnTo>
                <a:lnTo>
                  <a:pt x="1147" y="597"/>
                </a:lnTo>
                <a:lnTo>
                  <a:pt x="1150" y="596"/>
                </a:lnTo>
                <a:lnTo>
                  <a:pt x="1154" y="592"/>
                </a:lnTo>
                <a:lnTo>
                  <a:pt x="1157" y="587"/>
                </a:lnTo>
                <a:lnTo>
                  <a:pt x="1158" y="582"/>
                </a:lnTo>
                <a:lnTo>
                  <a:pt x="1158" y="570"/>
                </a:lnTo>
                <a:lnTo>
                  <a:pt x="1158" y="568"/>
                </a:lnTo>
                <a:lnTo>
                  <a:pt x="1158" y="560"/>
                </a:lnTo>
                <a:lnTo>
                  <a:pt x="1161" y="549"/>
                </a:lnTo>
                <a:lnTo>
                  <a:pt x="1165" y="539"/>
                </a:lnTo>
                <a:lnTo>
                  <a:pt x="1170" y="530"/>
                </a:lnTo>
                <a:cubicBezTo>
                  <a:pt x="1171" y="529"/>
                  <a:pt x="1171" y="529"/>
                  <a:pt x="1172" y="528"/>
                </a:cubicBezTo>
                <a:lnTo>
                  <a:pt x="1177" y="523"/>
                </a:lnTo>
                <a:cubicBezTo>
                  <a:pt x="1178" y="522"/>
                  <a:pt x="1179" y="521"/>
                  <a:pt x="1180" y="521"/>
                </a:cubicBezTo>
                <a:lnTo>
                  <a:pt x="1205" y="511"/>
                </a:lnTo>
                <a:lnTo>
                  <a:pt x="1213" y="505"/>
                </a:lnTo>
                <a:lnTo>
                  <a:pt x="1214" y="494"/>
                </a:lnTo>
                <a:cubicBezTo>
                  <a:pt x="1214" y="492"/>
                  <a:pt x="1215" y="490"/>
                  <a:pt x="1217" y="488"/>
                </a:cubicBezTo>
                <a:cubicBezTo>
                  <a:pt x="1218" y="487"/>
                  <a:pt x="1221" y="486"/>
                  <a:pt x="1223" y="487"/>
                </a:cubicBezTo>
                <a:lnTo>
                  <a:pt x="1226" y="487"/>
                </a:lnTo>
                <a:lnTo>
                  <a:pt x="1226" y="487"/>
                </a:lnTo>
                <a:lnTo>
                  <a:pt x="1234" y="478"/>
                </a:lnTo>
                <a:cubicBezTo>
                  <a:pt x="1234" y="477"/>
                  <a:pt x="1235" y="476"/>
                  <a:pt x="1236" y="476"/>
                </a:cubicBezTo>
                <a:lnTo>
                  <a:pt x="1241" y="473"/>
                </a:lnTo>
                <a:lnTo>
                  <a:pt x="1242" y="469"/>
                </a:lnTo>
                <a:cubicBezTo>
                  <a:pt x="1242" y="468"/>
                  <a:pt x="1242" y="467"/>
                  <a:pt x="1242" y="467"/>
                </a:cubicBezTo>
                <a:lnTo>
                  <a:pt x="1243" y="464"/>
                </a:lnTo>
                <a:cubicBezTo>
                  <a:pt x="1244" y="463"/>
                  <a:pt x="1245" y="461"/>
                  <a:pt x="1246" y="460"/>
                </a:cubicBezTo>
                <a:lnTo>
                  <a:pt x="1250" y="458"/>
                </a:lnTo>
                <a:cubicBezTo>
                  <a:pt x="1252" y="457"/>
                  <a:pt x="1254" y="456"/>
                  <a:pt x="1256" y="457"/>
                </a:cubicBezTo>
                <a:lnTo>
                  <a:pt x="1262" y="458"/>
                </a:lnTo>
                <a:lnTo>
                  <a:pt x="1265" y="456"/>
                </a:lnTo>
                <a:cubicBezTo>
                  <a:pt x="1266" y="455"/>
                  <a:pt x="1266" y="455"/>
                  <a:pt x="1267" y="455"/>
                </a:cubicBezTo>
                <a:cubicBezTo>
                  <a:pt x="1268" y="455"/>
                  <a:pt x="1271" y="455"/>
                  <a:pt x="1272" y="455"/>
                </a:cubicBezTo>
                <a:cubicBezTo>
                  <a:pt x="1272" y="455"/>
                  <a:pt x="1274" y="455"/>
                  <a:pt x="1275" y="456"/>
                </a:cubicBezTo>
                <a:lnTo>
                  <a:pt x="1284" y="460"/>
                </a:lnTo>
                <a:lnTo>
                  <a:pt x="1286" y="460"/>
                </a:lnTo>
                <a:lnTo>
                  <a:pt x="1292" y="454"/>
                </a:lnTo>
                <a:cubicBezTo>
                  <a:pt x="1292" y="454"/>
                  <a:pt x="1293" y="453"/>
                  <a:pt x="1294" y="453"/>
                </a:cubicBezTo>
                <a:lnTo>
                  <a:pt x="1298" y="451"/>
                </a:lnTo>
                <a:cubicBezTo>
                  <a:pt x="1299" y="451"/>
                  <a:pt x="1300" y="451"/>
                  <a:pt x="1301" y="451"/>
                </a:cubicBezTo>
                <a:lnTo>
                  <a:pt x="1301" y="451"/>
                </a:lnTo>
                <a:lnTo>
                  <a:pt x="1301" y="448"/>
                </a:lnTo>
                <a:lnTo>
                  <a:pt x="1293" y="418"/>
                </a:lnTo>
                <a:lnTo>
                  <a:pt x="1292" y="418"/>
                </a:lnTo>
                <a:lnTo>
                  <a:pt x="1289" y="419"/>
                </a:lnTo>
                <a:cubicBezTo>
                  <a:pt x="1287" y="419"/>
                  <a:pt x="1285" y="418"/>
                  <a:pt x="1284" y="418"/>
                </a:cubicBezTo>
                <a:lnTo>
                  <a:pt x="1281" y="416"/>
                </a:lnTo>
                <a:cubicBezTo>
                  <a:pt x="1281" y="416"/>
                  <a:pt x="1280" y="415"/>
                  <a:pt x="1280" y="414"/>
                </a:cubicBezTo>
                <a:lnTo>
                  <a:pt x="1274" y="409"/>
                </a:lnTo>
                <a:lnTo>
                  <a:pt x="1270" y="409"/>
                </a:lnTo>
                <a:cubicBezTo>
                  <a:pt x="1268" y="409"/>
                  <a:pt x="1267" y="409"/>
                  <a:pt x="1266" y="408"/>
                </a:cubicBezTo>
                <a:lnTo>
                  <a:pt x="1263" y="406"/>
                </a:lnTo>
                <a:cubicBezTo>
                  <a:pt x="1262" y="405"/>
                  <a:pt x="1261" y="404"/>
                  <a:pt x="1261" y="403"/>
                </a:cubicBezTo>
                <a:lnTo>
                  <a:pt x="1260" y="401"/>
                </a:lnTo>
                <a:cubicBezTo>
                  <a:pt x="1259" y="400"/>
                  <a:pt x="1259" y="400"/>
                  <a:pt x="1259" y="399"/>
                </a:cubicBezTo>
                <a:lnTo>
                  <a:pt x="1257" y="390"/>
                </a:lnTo>
                <a:lnTo>
                  <a:pt x="1253" y="382"/>
                </a:lnTo>
                <a:lnTo>
                  <a:pt x="1249" y="372"/>
                </a:lnTo>
                <a:cubicBezTo>
                  <a:pt x="1249" y="372"/>
                  <a:pt x="1249" y="371"/>
                  <a:pt x="1249" y="370"/>
                </a:cubicBezTo>
                <a:lnTo>
                  <a:pt x="1249" y="362"/>
                </a:lnTo>
                <a:cubicBezTo>
                  <a:pt x="1249" y="360"/>
                  <a:pt x="1249" y="358"/>
                  <a:pt x="1250" y="357"/>
                </a:cubicBezTo>
                <a:cubicBezTo>
                  <a:pt x="1250" y="356"/>
                  <a:pt x="1249" y="355"/>
                  <a:pt x="1249" y="354"/>
                </a:cubicBezTo>
                <a:lnTo>
                  <a:pt x="1248" y="351"/>
                </a:lnTo>
                <a:cubicBezTo>
                  <a:pt x="1248" y="350"/>
                  <a:pt x="1248" y="350"/>
                  <a:pt x="1248" y="349"/>
                </a:cubicBezTo>
                <a:cubicBezTo>
                  <a:pt x="1247" y="350"/>
                  <a:pt x="1246" y="350"/>
                  <a:pt x="1245" y="350"/>
                </a:cubicBezTo>
                <a:lnTo>
                  <a:pt x="1240" y="350"/>
                </a:lnTo>
                <a:cubicBezTo>
                  <a:pt x="1238" y="350"/>
                  <a:pt x="1237" y="350"/>
                  <a:pt x="1236" y="349"/>
                </a:cubicBezTo>
                <a:lnTo>
                  <a:pt x="1217" y="339"/>
                </a:lnTo>
                <a:lnTo>
                  <a:pt x="1216" y="339"/>
                </a:lnTo>
                <a:lnTo>
                  <a:pt x="1211" y="344"/>
                </a:lnTo>
                <a:cubicBezTo>
                  <a:pt x="1210" y="345"/>
                  <a:pt x="1209" y="346"/>
                  <a:pt x="1207" y="346"/>
                </a:cubicBezTo>
                <a:lnTo>
                  <a:pt x="1204" y="346"/>
                </a:lnTo>
                <a:cubicBezTo>
                  <a:pt x="1202" y="347"/>
                  <a:pt x="1200" y="346"/>
                  <a:pt x="1198" y="345"/>
                </a:cubicBezTo>
                <a:lnTo>
                  <a:pt x="1194" y="342"/>
                </a:lnTo>
                <a:cubicBezTo>
                  <a:pt x="1193" y="341"/>
                  <a:pt x="1192" y="340"/>
                  <a:pt x="1192" y="339"/>
                </a:cubicBezTo>
                <a:lnTo>
                  <a:pt x="1190" y="333"/>
                </a:lnTo>
                <a:lnTo>
                  <a:pt x="1183" y="330"/>
                </a:lnTo>
                <a:cubicBezTo>
                  <a:pt x="1183" y="330"/>
                  <a:pt x="1182" y="330"/>
                  <a:pt x="1181" y="329"/>
                </a:cubicBezTo>
                <a:lnTo>
                  <a:pt x="1175" y="324"/>
                </a:lnTo>
                <a:lnTo>
                  <a:pt x="1163" y="322"/>
                </a:lnTo>
                <a:cubicBezTo>
                  <a:pt x="1162" y="321"/>
                  <a:pt x="1160" y="320"/>
                  <a:pt x="1159" y="319"/>
                </a:cubicBezTo>
                <a:lnTo>
                  <a:pt x="1156" y="316"/>
                </a:lnTo>
                <a:cubicBezTo>
                  <a:pt x="1156" y="317"/>
                  <a:pt x="1155" y="317"/>
                  <a:pt x="1154" y="317"/>
                </a:cubicBezTo>
                <a:lnTo>
                  <a:pt x="1148" y="319"/>
                </a:lnTo>
                <a:cubicBezTo>
                  <a:pt x="1147" y="319"/>
                  <a:pt x="1147" y="319"/>
                  <a:pt x="1146" y="320"/>
                </a:cubicBezTo>
                <a:lnTo>
                  <a:pt x="1138" y="320"/>
                </a:lnTo>
                <a:lnTo>
                  <a:pt x="1134" y="324"/>
                </a:lnTo>
                <a:cubicBezTo>
                  <a:pt x="1133" y="325"/>
                  <a:pt x="1132" y="325"/>
                  <a:pt x="1131" y="326"/>
                </a:cubicBezTo>
                <a:lnTo>
                  <a:pt x="1124" y="328"/>
                </a:lnTo>
                <a:cubicBezTo>
                  <a:pt x="1123" y="328"/>
                  <a:pt x="1121" y="328"/>
                  <a:pt x="1120" y="328"/>
                </a:cubicBezTo>
                <a:lnTo>
                  <a:pt x="1113" y="326"/>
                </a:lnTo>
                <a:cubicBezTo>
                  <a:pt x="1111" y="326"/>
                  <a:pt x="1110" y="325"/>
                  <a:pt x="1109" y="324"/>
                </a:cubicBezTo>
                <a:lnTo>
                  <a:pt x="1093" y="308"/>
                </a:lnTo>
                <a:lnTo>
                  <a:pt x="1086" y="293"/>
                </a:lnTo>
                <a:cubicBezTo>
                  <a:pt x="1085" y="293"/>
                  <a:pt x="1084" y="292"/>
                  <a:pt x="1084" y="290"/>
                </a:cubicBezTo>
                <a:cubicBezTo>
                  <a:pt x="1084" y="289"/>
                  <a:pt x="1083" y="288"/>
                  <a:pt x="1083" y="286"/>
                </a:cubicBezTo>
                <a:lnTo>
                  <a:pt x="1083" y="286"/>
                </a:lnTo>
                <a:cubicBezTo>
                  <a:pt x="1082" y="287"/>
                  <a:pt x="1081" y="287"/>
                  <a:pt x="1080" y="287"/>
                </a:cubicBezTo>
                <a:cubicBezTo>
                  <a:pt x="1079" y="287"/>
                  <a:pt x="1075" y="288"/>
                  <a:pt x="1074" y="287"/>
                </a:cubicBezTo>
                <a:lnTo>
                  <a:pt x="1071" y="285"/>
                </a:lnTo>
                <a:cubicBezTo>
                  <a:pt x="1070" y="285"/>
                  <a:pt x="1068" y="284"/>
                  <a:pt x="1068" y="283"/>
                </a:cubicBezTo>
                <a:lnTo>
                  <a:pt x="1058" y="271"/>
                </a:lnTo>
                <a:cubicBezTo>
                  <a:pt x="1057" y="270"/>
                  <a:pt x="1057" y="269"/>
                  <a:pt x="1057" y="268"/>
                </a:cubicBezTo>
                <a:lnTo>
                  <a:pt x="1056" y="265"/>
                </a:lnTo>
                <a:cubicBezTo>
                  <a:pt x="1056" y="264"/>
                  <a:pt x="1056" y="262"/>
                  <a:pt x="1057" y="261"/>
                </a:cubicBezTo>
                <a:lnTo>
                  <a:pt x="1058" y="258"/>
                </a:lnTo>
                <a:cubicBezTo>
                  <a:pt x="1059" y="256"/>
                  <a:pt x="1060" y="255"/>
                  <a:pt x="1062" y="254"/>
                </a:cubicBezTo>
                <a:lnTo>
                  <a:pt x="1064" y="253"/>
                </a:lnTo>
                <a:cubicBezTo>
                  <a:pt x="1065" y="252"/>
                  <a:pt x="1066" y="252"/>
                  <a:pt x="1067" y="252"/>
                </a:cubicBezTo>
                <a:lnTo>
                  <a:pt x="1075" y="252"/>
                </a:lnTo>
                <a:lnTo>
                  <a:pt x="1079" y="250"/>
                </a:lnTo>
                <a:lnTo>
                  <a:pt x="1087" y="245"/>
                </a:lnTo>
                <a:lnTo>
                  <a:pt x="1086" y="242"/>
                </a:lnTo>
                <a:cubicBezTo>
                  <a:pt x="1084" y="241"/>
                  <a:pt x="1084" y="239"/>
                  <a:pt x="1083" y="238"/>
                </a:cubicBezTo>
                <a:lnTo>
                  <a:pt x="1083" y="235"/>
                </a:lnTo>
                <a:cubicBezTo>
                  <a:pt x="1083" y="234"/>
                  <a:pt x="1083" y="234"/>
                  <a:pt x="1083" y="233"/>
                </a:cubicBezTo>
                <a:cubicBezTo>
                  <a:pt x="1082" y="233"/>
                  <a:pt x="1082" y="234"/>
                  <a:pt x="1082" y="234"/>
                </a:cubicBezTo>
                <a:lnTo>
                  <a:pt x="1078" y="237"/>
                </a:lnTo>
                <a:cubicBezTo>
                  <a:pt x="1077" y="238"/>
                  <a:pt x="1076" y="238"/>
                  <a:pt x="1075" y="239"/>
                </a:cubicBezTo>
                <a:lnTo>
                  <a:pt x="1071" y="240"/>
                </a:lnTo>
                <a:cubicBezTo>
                  <a:pt x="1070" y="240"/>
                  <a:pt x="1069" y="240"/>
                  <a:pt x="1067" y="240"/>
                </a:cubicBezTo>
                <a:lnTo>
                  <a:pt x="1051" y="237"/>
                </a:lnTo>
                <a:lnTo>
                  <a:pt x="1046" y="237"/>
                </a:lnTo>
                <a:lnTo>
                  <a:pt x="1042" y="242"/>
                </a:lnTo>
                <a:lnTo>
                  <a:pt x="1041" y="243"/>
                </a:lnTo>
                <a:cubicBezTo>
                  <a:pt x="1040" y="244"/>
                  <a:pt x="1038" y="245"/>
                  <a:pt x="1037" y="245"/>
                </a:cubicBezTo>
                <a:cubicBezTo>
                  <a:pt x="1036" y="245"/>
                  <a:pt x="1033" y="246"/>
                  <a:pt x="1032" y="245"/>
                </a:cubicBezTo>
                <a:cubicBezTo>
                  <a:pt x="1031" y="245"/>
                  <a:pt x="1029" y="245"/>
                  <a:pt x="1029" y="244"/>
                </a:cubicBezTo>
                <a:cubicBezTo>
                  <a:pt x="1027" y="243"/>
                  <a:pt x="1025" y="241"/>
                  <a:pt x="1025" y="240"/>
                </a:cubicBezTo>
                <a:cubicBezTo>
                  <a:pt x="1024" y="240"/>
                  <a:pt x="1023" y="241"/>
                  <a:pt x="1022" y="241"/>
                </a:cubicBezTo>
                <a:cubicBezTo>
                  <a:pt x="1019" y="242"/>
                  <a:pt x="1017" y="241"/>
                  <a:pt x="1015" y="240"/>
                </a:cubicBezTo>
                <a:lnTo>
                  <a:pt x="1012" y="238"/>
                </a:lnTo>
                <a:cubicBezTo>
                  <a:pt x="1011" y="237"/>
                  <a:pt x="1010" y="236"/>
                  <a:pt x="1010" y="235"/>
                </a:cubicBezTo>
                <a:lnTo>
                  <a:pt x="1008" y="232"/>
                </a:lnTo>
                <a:cubicBezTo>
                  <a:pt x="1008" y="231"/>
                  <a:pt x="1008" y="230"/>
                  <a:pt x="1008" y="229"/>
                </a:cubicBezTo>
                <a:lnTo>
                  <a:pt x="1007" y="225"/>
                </a:lnTo>
                <a:lnTo>
                  <a:pt x="1007" y="224"/>
                </a:lnTo>
                <a:cubicBezTo>
                  <a:pt x="1007" y="223"/>
                  <a:pt x="1007" y="223"/>
                  <a:pt x="1007" y="223"/>
                </a:cubicBezTo>
                <a:lnTo>
                  <a:pt x="1006" y="222"/>
                </a:lnTo>
                <a:lnTo>
                  <a:pt x="1003" y="222"/>
                </a:lnTo>
                <a:cubicBezTo>
                  <a:pt x="1002" y="222"/>
                  <a:pt x="1002" y="222"/>
                  <a:pt x="1001" y="221"/>
                </a:cubicBezTo>
                <a:lnTo>
                  <a:pt x="996" y="220"/>
                </a:lnTo>
                <a:cubicBezTo>
                  <a:pt x="995" y="220"/>
                  <a:pt x="995" y="220"/>
                  <a:pt x="994" y="219"/>
                </a:cubicBezTo>
                <a:lnTo>
                  <a:pt x="987" y="215"/>
                </a:lnTo>
                <a:cubicBezTo>
                  <a:pt x="987" y="214"/>
                  <a:pt x="986" y="214"/>
                  <a:pt x="986" y="214"/>
                </a:cubicBezTo>
                <a:lnTo>
                  <a:pt x="984" y="211"/>
                </a:lnTo>
                <a:cubicBezTo>
                  <a:pt x="983" y="211"/>
                  <a:pt x="983" y="210"/>
                  <a:pt x="982" y="209"/>
                </a:cubicBezTo>
                <a:lnTo>
                  <a:pt x="980" y="204"/>
                </a:lnTo>
                <a:lnTo>
                  <a:pt x="976" y="204"/>
                </a:lnTo>
                <a:cubicBezTo>
                  <a:pt x="975" y="204"/>
                  <a:pt x="973" y="203"/>
                  <a:pt x="972" y="203"/>
                </a:cubicBezTo>
                <a:lnTo>
                  <a:pt x="970" y="202"/>
                </a:lnTo>
                <a:lnTo>
                  <a:pt x="964" y="197"/>
                </a:lnTo>
                <a:lnTo>
                  <a:pt x="946" y="192"/>
                </a:lnTo>
                <a:lnTo>
                  <a:pt x="943" y="192"/>
                </a:lnTo>
                <a:cubicBezTo>
                  <a:pt x="941" y="192"/>
                  <a:pt x="940" y="192"/>
                  <a:pt x="938" y="191"/>
                </a:cubicBezTo>
                <a:lnTo>
                  <a:pt x="936" y="190"/>
                </a:lnTo>
                <a:lnTo>
                  <a:pt x="937" y="191"/>
                </a:lnTo>
                <a:lnTo>
                  <a:pt x="940" y="198"/>
                </a:lnTo>
                <a:lnTo>
                  <a:pt x="943" y="209"/>
                </a:lnTo>
                <a:lnTo>
                  <a:pt x="944" y="211"/>
                </a:lnTo>
                <a:lnTo>
                  <a:pt x="948" y="213"/>
                </a:lnTo>
                <a:cubicBezTo>
                  <a:pt x="949" y="213"/>
                  <a:pt x="950" y="214"/>
                  <a:pt x="950" y="215"/>
                </a:cubicBezTo>
                <a:lnTo>
                  <a:pt x="954" y="219"/>
                </a:lnTo>
                <a:cubicBezTo>
                  <a:pt x="954" y="219"/>
                  <a:pt x="955" y="220"/>
                  <a:pt x="955" y="221"/>
                </a:cubicBezTo>
                <a:lnTo>
                  <a:pt x="957" y="227"/>
                </a:lnTo>
                <a:cubicBezTo>
                  <a:pt x="958" y="227"/>
                  <a:pt x="958" y="228"/>
                  <a:pt x="958" y="229"/>
                </a:cubicBezTo>
                <a:lnTo>
                  <a:pt x="959" y="235"/>
                </a:lnTo>
                <a:cubicBezTo>
                  <a:pt x="960" y="237"/>
                  <a:pt x="961" y="238"/>
                  <a:pt x="961" y="239"/>
                </a:cubicBezTo>
                <a:lnTo>
                  <a:pt x="961" y="244"/>
                </a:lnTo>
                <a:cubicBezTo>
                  <a:pt x="961" y="245"/>
                  <a:pt x="961" y="246"/>
                  <a:pt x="960" y="248"/>
                </a:cubicBezTo>
                <a:lnTo>
                  <a:pt x="959" y="250"/>
                </a:lnTo>
                <a:cubicBezTo>
                  <a:pt x="957" y="254"/>
                  <a:pt x="953" y="256"/>
                  <a:pt x="949" y="254"/>
                </a:cubicBezTo>
                <a:lnTo>
                  <a:pt x="947" y="253"/>
                </a:lnTo>
                <a:cubicBezTo>
                  <a:pt x="946" y="253"/>
                  <a:pt x="946" y="253"/>
                  <a:pt x="945" y="253"/>
                </a:cubicBezTo>
                <a:cubicBezTo>
                  <a:pt x="944" y="253"/>
                  <a:pt x="943" y="254"/>
                  <a:pt x="942" y="254"/>
                </a:cubicBezTo>
                <a:cubicBezTo>
                  <a:pt x="941" y="254"/>
                  <a:pt x="938" y="254"/>
                  <a:pt x="937" y="253"/>
                </a:cubicBezTo>
                <a:lnTo>
                  <a:pt x="937" y="253"/>
                </a:lnTo>
                <a:lnTo>
                  <a:pt x="932" y="258"/>
                </a:lnTo>
                <a:cubicBezTo>
                  <a:pt x="931" y="259"/>
                  <a:pt x="930" y="260"/>
                  <a:pt x="929" y="260"/>
                </a:cubicBezTo>
                <a:lnTo>
                  <a:pt x="924" y="261"/>
                </a:lnTo>
                <a:cubicBezTo>
                  <a:pt x="924" y="262"/>
                  <a:pt x="923" y="262"/>
                  <a:pt x="922" y="262"/>
                </a:cubicBezTo>
                <a:lnTo>
                  <a:pt x="918" y="261"/>
                </a:lnTo>
                <a:lnTo>
                  <a:pt x="916" y="263"/>
                </a:lnTo>
                <a:lnTo>
                  <a:pt x="909" y="275"/>
                </a:lnTo>
                <a:cubicBezTo>
                  <a:pt x="908" y="276"/>
                  <a:pt x="908" y="277"/>
                  <a:pt x="907" y="277"/>
                </a:cubicBezTo>
                <a:lnTo>
                  <a:pt x="904" y="279"/>
                </a:lnTo>
                <a:lnTo>
                  <a:pt x="898" y="287"/>
                </a:lnTo>
                <a:cubicBezTo>
                  <a:pt x="897" y="289"/>
                  <a:pt x="895" y="290"/>
                  <a:pt x="892" y="290"/>
                </a:cubicBezTo>
                <a:lnTo>
                  <a:pt x="884" y="290"/>
                </a:lnTo>
                <a:cubicBezTo>
                  <a:pt x="883" y="291"/>
                  <a:pt x="882" y="290"/>
                  <a:pt x="880" y="290"/>
                </a:cubicBezTo>
                <a:lnTo>
                  <a:pt x="872" y="285"/>
                </a:lnTo>
                <a:cubicBezTo>
                  <a:pt x="871" y="285"/>
                  <a:pt x="871" y="285"/>
                  <a:pt x="870" y="284"/>
                </a:cubicBezTo>
                <a:lnTo>
                  <a:pt x="864" y="278"/>
                </a:lnTo>
                <a:lnTo>
                  <a:pt x="859" y="272"/>
                </a:lnTo>
                <a:lnTo>
                  <a:pt x="857" y="267"/>
                </a:lnTo>
                <a:lnTo>
                  <a:pt x="852" y="252"/>
                </a:lnTo>
                <a:lnTo>
                  <a:pt x="848" y="247"/>
                </a:lnTo>
                <a:cubicBezTo>
                  <a:pt x="847" y="246"/>
                  <a:pt x="847" y="246"/>
                  <a:pt x="847" y="245"/>
                </a:cubicBezTo>
                <a:lnTo>
                  <a:pt x="835" y="226"/>
                </a:lnTo>
                <a:lnTo>
                  <a:pt x="832" y="224"/>
                </a:lnTo>
                <a:lnTo>
                  <a:pt x="825" y="221"/>
                </a:lnTo>
                <a:cubicBezTo>
                  <a:pt x="823" y="221"/>
                  <a:pt x="822" y="220"/>
                  <a:pt x="821" y="219"/>
                </a:cubicBezTo>
                <a:lnTo>
                  <a:pt x="817" y="214"/>
                </a:lnTo>
                <a:cubicBezTo>
                  <a:pt x="817" y="213"/>
                  <a:pt x="816" y="212"/>
                  <a:pt x="816" y="211"/>
                </a:cubicBezTo>
                <a:lnTo>
                  <a:pt x="815" y="206"/>
                </a:lnTo>
                <a:lnTo>
                  <a:pt x="813" y="205"/>
                </a:lnTo>
                <a:cubicBezTo>
                  <a:pt x="811" y="206"/>
                  <a:pt x="810" y="207"/>
                  <a:pt x="809" y="207"/>
                </a:cubicBezTo>
                <a:cubicBezTo>
                  <a:pt x="807" y="208"/>
                  <a:pt x="803" y="207"/>
                  <a:pt x="801" y="206"/>
                </a:cubicBezTo>
                <a:lnTo>
                  <a:pt x="799" y="204"/>
                </a:lnTo>
                <a:cubicBezTo>
                  <a:pt x="798" y="203"/>
                  <a:pt x="797" y="202"/>
                  <a:pt x="797" y="201"/>
                </a:cubicBezTo>
                <a:lnTo>
                  <a:pt x="794" y="195"/>
                </a:lnTo>
                <a:lnTo>
                  <a:pt x="792" y="195"/>
                </a:lnTo>
                <a:cubicBezTo>
                  <a:pt x="789" y="194"/>
                  <a:pt x="787" y="192"/>
                  <a:pt x="786" y="189"/>
                </a:cubicBezTo>
                <a:lnTo>
                  <a:pt x="784" y="184"/>
                </a:lnTo>
                <a:cubicBezTo>
                  <a:pt x="784" y="182"/>
                  <a:pt x="784" y="181"/>
                  <a:pt x="784" y="179"/>
                </a:cubicBezTo>
                <a:lnTo>
                  <a:pt x="786" y="174"/>
                </a:lnTo>
                <a:cubicBezTo>
                  <a:pt x="786" y="172"/>
                  <a:pt x="787" y="171"/>
                  <a:pt x="789" y="170"/>
                </a:cubicBezTo>
                <a:cubicBezTo>
                  <a:pt x="789" y="170"/>
                  <a:pt x="789" y="169"/>
                  <a:pt x="790" y="169"/>
                </a:cubicBezTo>
                <a:cubicBezTo>
                  <a:pt x="791" y="167"/>
                  <a:pt x="792" y="166"/>
                  <a:pt x="795" y="165"/>
                </a:cubicBezTo>
                <a:lnTo>
                  <a:pt x="795" y="165"/>
                </a:lnTo>
                <a:cubicBezTo>
                  <a:pt x="795" y="165"/>
                  <a:pt x="795" y="165"/>
                  <a:pt x="796" y="164"/>
                </a:cubicBezTo>
                <a:lnTo>
                  <a:pt x="803" y="160"/>
                </a:lnTo>
                <a:lnTo>
                  <a:pt x="804" y="157"/>
                </a:lnTo>
                <a:cubicBezTo>
                  <a:pt x="804" y="155"/>
                  <a:pt x="806" y="153"/>
                  <a:pt x="809" y="153"/>
                </a:cubicBezTo>
                <a:lnTo>
                  <a:pt x="812" y="152"/>
                </a:lnTo>
                <a:cubicBezTo>
                  <a:pt x="813" y="151"/>
                  <a:pt x="815" y="151"/>
                  <a:pt x="816" y="152"/>
                </a:cubicBezTo>
                <a:lnTo>
                  <a:pt x="820" y="153"/>
                </a:lnTo>
                <a:lnTo>
                  <a:pt x="823" y="149"/>
                </a:lnTo>
                <a:lnTo>
                  <a:pt x="823" y="149"/>
                </a:lnTo>
                <a:lnTo>
                  <a:pt x="823" y="146"/>
                </a:lnTo>
                <a:cubicBezTo>
                  <a:pt x="823" y="146"/>
                  <a:pt x="823" y="145"/>
                  <a:pt x="823" y="144"/>
                </a:cubicBezTo>
                <a:cubicBezTo>
                  <a:pt x="824" y="144"/>
                  <a:pt x="824" y="143"/>
                  <a:pt x="824" y="142"/>
                </a:cubicBezTo>
                <a:cubicBezTo>
                  <a:pt x="823" y="139"/>
                  <a:pt x="824" y="136"/>
                  <a:pt x="827" y="134"/>
                </a:cubicBezTo>
                <a:lnTo>
                  <a:pt x="815" y="120"/>
                </a:lnTo>
                <a:lnTo>
                  <a:pt x="811" y="118"/>
                </a:lnTo>
                <a:lnTo>
                  <a:pt x="805" y="117"/>
                </a:lnTo>
                <a:lnTo>
                  <a:pt x="803" y="117"/>
                </a:lnTo>
                <a:lnTo>
                  <a:pt x="802" y="119"/>
                </a:lnTo>
                <a:cubicBezTo>
                  <a:pt x="802" y="120"/>
                  <a:pt x="802" y="121"/>
                  <a:pt x="801" y="121"/>
                </a:cubicBezTo>
                <a:lnTo>
                  <a:pt x="799" y="124"/>
                </a:lnTo>
                <a:cubicBezTo>
                  <a:pt x="798" y="126"/>
                  <a:pt x="796" y="127"/>
                  <a:pt x="794" y="127"/>
                </a:cubicBezTo>
                <a:lnTo>
                  <a:pt x="791" y="128"/>
                </a:lnTo>
                <a:cubicBezTo>
                  <a:pt x="789" y="128"/>
                  <a:pt x="787" y="128"/>
                  <a:pt x="786" y="127"/>
                </a:cubicBezTo>
                <a:lnTo>
                  <a:pt x="783" y="126"/>
                </a:lnTo>
                <a:lnTo>
                  <a:pt x="777" y="122"/>
                </a:lnTo>
                <a:lnTo>
                  <a:pt x="775" y="121"/>
                </a:lnTo>
                <a:lnTo>
                  <a:pt x="765" y="130"/>
                </a:lnTo>
                <a:cubicBezTo>
                  <a:pt x="764" y="132"/>
                  <a:pt x="763" y="132"/>
                  <a:pt x="761" y="133"/>
                </a:cubicBezTo>
                <a:lnTo>
                  <a:pt x="753" y="134"/>
                </a:lnTo>
                <a:cubicBezTo>
                  <a:pt x="749" y="135"/>
                  <a:pt x="745" y="133"/>
                  <a:pt x="744" y="129"/>
                </a:cubicBezTo>
                <a:cubicBezTo>
                  <a:pt x="744" y="129"/>
                  <a:pt x="743" y="127"/>
                  <a:pt x="743" y="126"/>
                </a:cubicBezTo>
                <a:cubicBezTo>
                  <a:pt x="743" y="126"/>
                  <a:pt x="743" y="124"/>
                  <a:pt x="743" y="123"/>
                </a:cubicBezTo>
                <a:cubicBezTo>
                  <a:pt x="743" y="123"/>
                  <a:pt x="743" y="121"/>
                  <a:pt x="743" y="120"/>
                </a:cubicBezTo>
                <a:cubicBezTo>
                  <a:pt x="744" y="119"/>
                  <a:pt x="745" y="117"/>
                  <a:pt x="746" y="116"/>
                </a:cubicBezTo>
                <a:lnTo>
                  <a:pt x="743" y="109"/>
                </a:lnTo>
                <a:lnTo>
                  <a:pt x="735" y="112"/>
                </a:lnTo>
                <a:cubicBezTo>
                  <a:pt x="734" y="112"/>
                  <a:pt x="733" y="113"/>
                  <a:pt x="732" y="113"/>
                </a:cubicBezTo>
                <a:lnTo>
                  <a:pt x="727" y="113"/>
                </a:lnTo>
                <a:cubicBezTo>
                  <a:pt x="726" y="113"/>
                  <a:pt x="725" y="113"/>
                  <a:pt x="724" y="112"/>
                </a:cubicBezTo>
                <a:cubicBezTo>
                  <a:pt x="722" y="112"/>
                  <a:pt x="719" y="110"/>
                  <a:pt x="718" y="108"/>
                </a:cubicBezTo>
                <a:lnTo>
                  <a:pt x="708" y="91"/>
                </a:lnTo>
                <a:lnTo>
                  <a:pt x="708" y="91"/>
                </a:lnTo>
                <a:lnTo>
                  <a:pt x="695" y="95"/>
                </a:lnTo>
                <a:cubicBezTo>
                  <a:pt x="694" y="95"/>
                  <a:pt x="692" y="95"/>
                  <a:pt x="691" y="95"/>
                </a:cubicBezTo>
                <a:lnTo>
                  <a:pt x="689" y="94"/>
                </a:lnTo>
                <a:cubicBezTo>
                  <a:pt x="687" y="93"/>
                  <a:pt x="686" y="93"/>
                  <a:pt x="685" y="92"/>
                </a:cubicBezTo>
                <a:lnTo>
                  <a:pt x="680" y="86"/>
                </a:lnTo>
                <a:lnTo>
                  <a:pt x="645" y="74"/>
                </a:lnTo>
                <a:lnTo>
                  <a:pt x="642" y="74"/>
                </a:lnTo>
                <a:lnTo>
                  <a:pt x="641" y="76"/>
                </a:lnTo>
                <a:lnTo>
                  <a:pt x="637" y="80"/>
                </a:lnTo>
                <a:cubicBezTo>
                  <a:pt x="635" y="82"/>
                  <a:pt x="632" y="83"/>
                  <a:pt x="629" y="82"/>
                </a:cubicBezTo>
                <a:lnTo>
                  <a:pt x="627" y="81"/>
                </a:lnTo>
                <a:cubicBezTo>
                  <a:pt x="624" y="80"/>
                  <a:pt x="623" y="79"/>
                  <a:pt x="622" y="77"/>
                </a:cubicBezTo>
                <a:lnTo>
                  <a:pt x="620" y="74"/>
                </a:lnTo>
                <a:cubicBezTo>
                  <a:pt x="620" y="73"/>
                  <a:pt x="620" y="72"/>
                  <a:pt x="620" y="70"/>
                </a:cubicBezTo>
                <a:lnTo>
                  <a:pt x="620" y="64"/>
                </a:lnTo>
                <a:lnTo>
                  <a:pt x="619" y="60"/>
                </a:lnTo>
                <a:lnTo>
                  <a:pt x="617" y="59"/>
                </a:lnTo>
                <a:cubicBezTo>
                  <a:pt x="617" y="59"/>
                  <a:pt x="616" y="59"/>
                  <a:pt x="615" y="58"/>
                </a:cubicBezTo>
                <a:lnTo>
                  <a:pt x="612" y="55"/>
                </a:lnTo>
                <a:cubicBezTo>
                  <a:pt x="611" y="54"/>
                  <a:pt x="610" y="54"/>
                  <a:pt x="610" y="53"/>
                </a:cubicBezTo>
                <a:lnTo>
                  <a:pt x="605" y="44"/>
                </a:lnTo>
                <a:lnTo>
                  <a:pt x="602" y="32"/>
                </a:lnTo>
                <a:cubicBezTo>
                  <a:pt x="602" y="31"/>
                  <a:pt x="602" y="30"/>
                  <a:pt x="602" y="29"/>
                </a:cubicBezTo>
                <a:lnTo>
                  <a:pt x="605" y="20"/>
                </a:lnTo>
                <a:lnTo>
                  <a:pt x="603" y="19"/>
                </a:lnTo>
                <a:lnTo>
                  <a:pt x="593" y="19"/>
                </a:lnTo>
                <a:cubicBezTo>
                  <a:pt x="591" y="19"/>
                  <a:pt x="589" y="18"/>
                  <a:pt x="588" y="16"/>
                </a:cubicBezTo>
                <a:cubicBezTo>
                  <a:pt x="587" y="17"/>
                  <a:pt x="586" y="17"/>
                  <a:pt x="585" y="17"/>
                </a:cubicBezTo>
                <a:lnTo>
                  <a:pt x="583" y="18"/>
                </a:lnTo>
                <a:cubicBezTo>
                  <a:pt x="581" y="18"/>
                  <a:pt x="580" y="18"/>
                  <a:pt x="578" y="17"/>
                </a:cubicBezTo>
                <a:lnTo>
                  <a:pt x="575" y="16"/>
                </a:lnTo>
                <a:cubicBezTo>
                  <a:pt x="574" y="15"/>
                  <a:pt x="574" y="15"/>
                  <a:pt x="573" y="14"/>
                </a:cubicBezTo>
                <a:lnTo>
                  <a:pt x="571" y="12"/>
                </a:lnTo>
                <a:cubicBezTo>
                  <a:pt x="570" y="11"/>
                  <a:pt x="570" y="11"/>
                  <a:pt x="569" y="10"/>
                </a:cubicBezTo>
                <a:lnTo>
                  <a:pt x="564" y="9"/>
                </a:lnTo>
                <a:lnTo>
                  <a:pt x="566" y="12"/>
                </a:lnTo>
                <a:cubicBezTo>
                  <a:pt x="567" y="13"/>
                  <a:pt x="568" y="15"/>
                  <a:pt x="568" y="16"/>
                </a:cubicBezTo>
                <a:lnTo>
                  <a:pt x="568" y="25"/>
                </a:lnTo>
                <a:cubicBezTo>
                  <a:pt x="568" y="26"/>
                  <a:pt x="568" y="27"/>
                  <a:pt x="567" y="28"/>
                </a:cubicBezTo>
                <a:cubicBezTo>
                  <a:pt x="567" y="29"/>
                  <a:pt x="566" y="32"/>
                  <a:pt x="565" y="32"/>
                </a:cubicBezTo>
                <a:lnTo>
                  <a:pt x="565" y="33"/>
                </a:lnTo>
                <a:lnTo>
                  <a:pt x="565" y="45"/>
                </a:lnTo>
                <a:lnTo>
                  <a:pt x="565" y="49"/>
                </a:lnTo>
                <a:cubicBezTo>
                  <a:pt x="564" y="53"/>
                  <a:pt x="561" y="56"/>
                  <a:pt x="556" y="55"/>
                </a:cubicBezTo>
                <a:lnTo>
                  <a:pt x="535" y="54"/>
                </a:lnTo>
                <a:lnTo>
                  <a:pt x="530" y="56"/>
                </a:lnTo>
                <a:cubicBezTo>
                  <a:pt x="529" y="56"/>
                  <a:pt x="529" y="56"/>
                  <a:pt x="529" y="56"/>
                </a:cubicBezTo>
                <a:lnTo>
                  <a:pt x="525" y="63"/>
                </a:lnTo>
                <a:lnTo>
                  <a:pt x="522" y="67"/>
                </a:lnTo>
                <a:cubicBezTo>
                  <a:pt x="521" y="68"/>
                  <a:pt x="520" y="69"/>
                  <a:pt x="519" y="69"/>
                </a:cubicBezTo>
                <a:lnTo>
                  <a:pt x="515" y="70"/>
                </a:lnTo>
                <a:cubicBezTo>
                  <a:pt x="515" y="71"/>
                  <a:pt x="514" y="71"/>
                  <a:pt x="513" y="71"/>
                </a:cubicBezTo>
                <a:lnTo>
                  <a:pt x="509" y="70"/>
                </a:lnTo>
                <a:lnTo>
                  <a:pt x="500" y="69"/>
                </a:lnTo>
                <a:cubicBezTo>
                  <a:pt x="499" y="68"/>
                  <a:pt x="498" y="68"/>
                  <a:pt x="497" y="67"/>
                </a:cubicBezTo>
                <a:lnTo>
                  <a:pt x="488" y="61"/>
                </a:lnTo>
                <a:lnTo>
                  <a:pt x="483" y="59"/>
                </a:lnTo>
                <a:cubicBezTo>
                  <a:pt x="480" y="59"/>
                  <a:pt x="478" y="57"/>
                  <a:pt x="477" y="55"/>
                </a:cubicBezTo>
                <a:lnTo>
                  <a:pt x="476" y="52"/>
                </a:lnTo>
                <a:cubicBezTo>
                  <a:pt x="476" y="51"/>
                  <a:pt x="476" y="50"/>
                  <a:pt x="476" y="48"/>
                </a:cubicBezTo>
                <a:lnTo>
                  <a:pt x="476" y="43"/>
                </a:lnTo>
                <a:cubicBezTo>
                  <a:pt x="477" y="42"/>
                  <a:pt x="477" y="41"/>
                  <a:pt x="477" y="41"/>
                </a:cubicBezTo>
                <a:lnTo>
                  <a:pt x="477" y="41"/>
                </a:lnTo>
                <a:cubicBezTo>
                  <a:pt x="475" y="41"/>
                  <a:pt x="472" y="41"/>
                  <a:pt x="470" y="39"/>
                </a:cubicBezTo>
                <a:lnTo>
                  <a:pt x="467" y="37"/>
                </a:lnTo>
                <a:cubicBezTo>
                  <a:pt x="465" y="36"/>
                  <a:pt x="464" y="32"/>
                  <a:pt x="465" y="29"/>
                </a:cubicBezTo>
                <a:lnTo>
                  <a:pt x="466" y="25"/>
                </a:lnTo>
                <a:lnTo>
                  <a:pt x="470" y="15"/>
                </a:lnTo>
                <a:lnTo>
                  <a:pt x="469" y="13"/>
                </a:lnTo>
                <a:lnTo>
                  <a:pt x="467" y="12"/>
                </a:lnTo>
                <a:lnTo>
                  <a:pt x="464" y="11"/>
                </a:lnTo>
                <a:cubicBezTo>
                  <a:pt x="463" y="11"/>
                  <a:pt x="462" y="10"/>
                  <a:pt x="461" y="10"/>
                </a:cubicBezTo>
                <a:lnTo>
                  <a:pt x="458" y="8"/>
                </a:lnTo>
                <a:cubicBezTo>
                  <a:pt x="458" y="7"/>
                  <a:pt x="457" y="7"/>
                  <a:pt x="457" y="6"/>
                </a:cubicBezTo>
                <a:lnTo>
                  <a:pt x="456" y="6"/>
                </a:lnTo>
                <a:lnTo>
                  <a:pt x="455" y="6"/>
                </a:lnTo>
                <a:lnTo>
                  <a:pt x="449" y="6"/>
                </a:lnTo>
                <a:lnTo>
                  <a:pt x="446" y="7"/>
                </a:lnTo>
                <a:cubicBezTo>
                  <a:pt x="445" y="8"/>
                  <a:pt x="444" y="8"/>
                  <a:pt x="442" y="8"/>
                </a:cubicBezTo>
                <a:lnTo>
                  <a:pt x="440" y="8"/>
                </a:lnTo>
                <a:cubicBezTo>
                  <a:pt x="439" y="8"/>
                  <a:pt x="438" y="7"/>
                  <a:pt x="437" y="7"/>
                </a:cubicBezTo>
                <a:lnTo>
                  <a:pt x="434" y="6"/>
                </a:lnTo>
                <a:cubicBezTo>
                  <a:pt x="433" y="5"/>
                  <a:pt x="433" y="4"/>
                  <a:pt x="432" y="4"/>
                </a:cubicBezTo>
                <a:lnTo>
                  <a:pt x="430" y="1"/>
                </a:lnTo>
                <a:lnTo>
                  <a:pt x="427" y="0"/>
                </a:lnTo>
                <a:lnTo>
                  <a:pt x="425" y="0"/>
                </a:lnTo>
                <a:lnTo>
                  <a:pt x="423" y="2"/>
                </a:lnTo>
                <a:lnTo>
                  <a:pt x="423" y="4"/>
                </a:lnTo>
                <a:lnTo>
                  <a:pt x="423" y="4"/>
                </a:lnTo>
                <a:lnTo>
                  <a:pt x="427" y="6"/>
                </a:lnTo>
                <a:cubicBezTo>
                  <a:pt x="429" y="7"/>
                  <a:pt x="431" y="9"/>
                  <a:pt x="432" y="11"/>
                </a:cubicBezTo>
                <a:cubicBezTo>
                  <a:pt x="432" y="12"/>
                  <a:pt x="432" y="15"/>
                  <a:pt x="432" y="16"/>
                </a:cubicBezTo>
                <a:lnTo>
                  <a:pt x="437" y="18"/>
                </a:lnTo>
                <a:lnTo>
                  <a:pt x="443" y="22"/>
                </a:lnTo>
                <a:cubicBezTo>
                  <a:pt x="446" y="23"/>
                  <a:pt x="448" y="26"/>
                  <a:pt x="447" y="30"/>
                </a:cubicBezTo>
                <a:lnTo>
                  <a:pt x="446" y="37"/>
                </a:lnTo>
                <a:cubicBezTo>
                  <a:pt x="446" y="39"/>
                  <a:pt x="445" y="41"/>
                  <a:pt x="443" y="42"/>
                </a:cubicBezTo>
                <a:lnTo>
                  <a:pt x="438" y="47"/>
                </a:lnTo>
                <a:cubicBezTo>
                  <a:pt x="436" y="49"/>
                  <a:pt x="434" y="49"/>
                  <a:pt x="432" y="49"/>
                </a:cubicBezTo>
                <a:lnTo>
                  <a:pt x="418" y="48"/>
                </a:lnTo>
                <a:lnTo>
                  <a:pt x="414" y="49"/>
                </a:lnTo>
                <a:lnTo>
                  <a:pt x="411" y="53"/>
                </a:lnTo>
                <a:lnTo>
                  <a:pt x="408" y="57"/>
                </a:lnTo>
                <a:cubicBezTo>
                  <a:pt x="407" y="58"/>
                  <a:pt x="406" y="58"/>
                  <a:pt x="405" y="58"/>
                </a:cubicBezTo>
                <a:lnTo>
                  <a:pt x="375" y="72"/>
                </a:lnTo>
                <a:cubicBezTo>
                  <a:pt x="374" y="73"/>
                  <a:pt x="373" y="73"/>
                  <a:pt x="372" y="73"/>
                </a:cubicBezTo>
                <a:lnTo>
                  <a:pt x="368" y="73"/>
                </a:lnTo>
                <a:lnTo>
                  <a:pt x="361" y="73"/>
                </a:lnTo>
                <a:lnTo>
                  <a:pt x="360" y="73"/>
                </a:lnTo>
                <a:lnTo>
                  <a:pt x="358" y="76"/>
                </a:lnTo>
                <a:lnTo>
                  <a:pt x="357" y="77"/>
                </a:lnTo>
                <a:lnTo>
                  <a:pt x="355" y="79"/>
                </a:lnTo>
                <a:cubicBezTo>
                  <a:pt x="354" y="79"/>
                  <a:pt x="352" y="80"/>
                  <a:pt x="351" y="80"/>
                </a:cubicBezTo>
                <a:lnTo>
                  <a:pt x="350" y="80"/>
                </a:lnTo>
                <a:lnTo>
                  <a:pt x="350" y="80"/>
                </a:lnTo>
                <a:cubicBezTo>
                  <a:pt x="350" y="81"/>
                  <a:pt x="350" y="82"/>
                  <a:pt x="350" y="82"/>
                </a:cubicBezTo>
                <a:cubicBezTo>
                  <a:pt x="350" y="84"/>
                  <a:pt x="349" y="87"/>
                  <a:pt x="348" y="88"/>
                </a:cubicBezTo>
                <a:lnTo>
                  <a:pt x="347" y="90"/>
                </a:lnTo>
                <a:cubicBezTo>
                  <a:pt x="346" y="92"/>
                  <a:pt x="345" y="93"/>
                  <a:pt x="343" y="93"/>
                </a:cubicBezTo>
                <a:cubicBezTo>
                  <a:pt x="342" y="93"/>
                  <a:pt x="341" y="94"/>
                  <a:pt x="341" y="94"/>
                </a:cubicBezTo>
                <a:lnTo>
                  <a:pt x="337" y="96"/>
                </a:lnTo>
                <a:cubicBezTo>
                  <a:pt x="336" y="97"/>
                  <a:pt x="335" y="97"/>
                  <a:pt x="334" y="97"/>
                </a:cubicBezTo>
                <a:lnTo>
                  <a:pt x="330" y="98"/>
                </a:lnTo>
                <a:cubicBezTo>
                  <a:pt x="330" y="98"/>
                  <a:pt x="329" y="98"/>
                  <a:pt x="328" y="98"/>
                </a:cubicBezTo>
                <a:lnTo>
                  <a:pt x="319" y="97"/>
                </a:lnTo>
                <a:lnTo>
                  <a:pt x="316" y="98"/>
                </a:lnTo>
                <a:lnTo>
                  <a:pt x="306" y="101"/>
                </a:lnTo>
                <a:lnTo>
                  <a:pt x="287" y="101"/>
                </a:lnTo>
                <a:lnTo>
                  <a:pt x="280" y="103"/>
                </a:lnTo>
                <a:cubicBezTo>
                  <a:pt x="280" y="104"/>
                  <a:pt x="280" y="105"/>
                  <a:pt x="280" y="106"/>
                </a:cubicBezTo>
                <a:lnTo>
                  <a:pt x="279" y="110"/>
                </a:lnTo>
                <a:cubicBezTo>
                  <a:pt x="279" y="111"/>
                  <a:pt x="279" y="112"/>
                  <a:pt x="278" y="113"/>
                </a:cubicBezTo>
                <a:lnTo>
                  <a:pt x="275" y="117"/>
                </a:lnTo>
                <a:lnTo>
                  <a:pt x="275" y="117"/>
                </a:lnTo>
                <a:lnTo>
                  <a:pt x="275" y="117"/>
                </a:lnTo>
                <a:cubicBezTo>
                  <a:pt x="275" y="119"/>
                  <a:pt x="274" y="122"/>
                  <a:pt x="273" y="124"/>
                </a:cubicBezTo>
                <a:cubicBezTo>
                  <a:pt x="272" y="124"/>
                  <a:pt x="270" y="126"/>
                  <a:pt x="269" y="127"/>
                </a:cubicBezTo>
                <a:lnTo>
                  <a:pt x="269" y="127"/>
                </a:lnTo>
                <a:lnTo>
                  <a:pt x="262" y="134"/>
                </a:lnTo>
                <a:cubicBezTo>
                  <a:pt x="261" y="135"/>
                  <a:pt x="260" y="136"/>
                  <a:pt x="259" y="136"/>
                </a:cubicBezTo>
                <a:lnTo>
                  <a:pt x="255" y="137"/>
                </a:lnTo>
                <a:cubicBezTo>
                  <a:pt x="253" y="137"/>
                  <a:pt x="251" y="137"/>
                  <a:pt x="250" y="136"/>
                </a:cubicBezTo>
                <a:lnTo>
                  <a:pt x="245" y="134"/>
                </a:lnTo>
                <a:cubicBezTo>
                  <a:pt x="244" y="134"/>
                  <a:pt x="243" y="133"/>
                  <a:pt x="242" y="132"/>
                </a:cubicBezTo>
                <a:lnTo>
                  <a:pt x="241" y="130"/>
                </a:lnTo>
                <a:lnTo>
                  <a:pt x="238" y="133"/>
                </a:lnTo>
                <a:lnTo>
                  <a:pt x="236" y="137"/>
                </a:lnTo>
                <a:cubicBezTo>
                  <a:pt x="236" y="139"/>
                  <a:pt x="234" y="141"/>
                  <a:pt x="233" y="142"/>
                </a:cubicBezTo>
                <a:lnTo>
                  <a:pt x="228" y="144"/>
                </a:lnTo>
                <a:cubicBezTo>
                  <a:pt x="226" y="145"/>
                  <a:pt x="224" y="145"/>
                  <a:pt x="222" y="144"/>
                </a:cubicBezTo>
                <a:lnTo>
                  <a:pt x="219" y="143"/>
                </a:lnTo>
                <a:lnTo>
                  <a:pt x="212" y="159"/>
                </a:lnTo>
                <a:cubicBezTo>
                  <a:pt x="212" y="160"/>
                  <a:pt x="211" y="161"/>
                  <a:pt x="210" y="162"/>
                </a:cubicBezTo>
                <a:lnTo>
                  <a:pt x="205" y="166"/>
                </a:lnTo>
                <a:cubicBezTo>
                  <a:pt x="204" y="167"/>
                  <a:pt x="202" y="167"/>
                  <a:pt x="200" y="167"/>
                </a:cubicBezTo>
                <a:lnTo>
                  <a:pt x="191" y="167"/>
                </a:lnTo>
                <a:lnTo>
                  <a:pt x="187" y="168"/>
                </a:lnTo>
                <a:lnTo>
                  <a:pt x="185" y="169"/>
                </a:lnTo>
                <a:cubicBezTo>
                  <a:pt x="184" y="169"/>
                  <a:pt x="181" y="169"/>
                  <a:pt x="180" y="169"/>
                </a:cubicBezTo>
                <a:cubicBezTo>
                  <a:pt x="180" y="169"/>
                  <a:pt x="179" y="169"/>
                  <a:pt x="178" y="169"/>
                </a:cubicBezTo>
                <a:lnTo>
                  <a:pt x="176" y="180"/>
                </a:lnTo>
                <a:cubicBezTo>
                  <a:pt x="176" y="182"/>
                  <a:pt x="175" y="183"/>
                  <a:pt x="175" y="184"/>
                </a:cubicBezTo>
                <a:lnTo>
                  <a:pt x="165" y="193"/>
                </a:lnTo>
                <a:cubicBezTo>
                  <a:pt x="164" y="195"/>
                  <a:pt x="162" y="195"/>
                  <a:pt x="159" y="196"/>
                </a:cubicBezTo>
                <a:lnTo>
                  <a:pt x="153" y="195"/>
                </a:lnTo>
                <a:cubicBezTo>
                  <a:pt x="151" y="195"/>
                  <a:pt x="150" y="195"/>
                  <a:pt x="149" y="194"/>
                </a:cubicBezTo>
                <a:lnTo>
                  <a:pt x="133" y="184"/>
                </a:lnTo>
                <a:lnTo>
                  <a:pt x="133" y="184"/>
                </a:lnTo>
                <a:cubicBezTo>
                  <a:pt x="133" y="185"/>
                  <a:pt x="131" y="185"/>
                  <a:pt x="131" y="186"/>
                </a:cubicBezTo>
                <a:cubicBezTo>
                  <a:pt x="129" y="186"/>
                  <a:pt x="128" y="186"/>
                  <a:pt x="127" y="186"/>
                </a:cubicBezTo>
                <a:lnTo>
                  <a:pt x="123" y="186"/>
                </a:lnTo>
                <a:lnTo>
                  <a:pt x="121" y="187"/>
                </a:lnTo>
                <a:lnTo>
                  <a:pt x="118" y="193"/>
                </a:lnTo>
                <a:lnTo>
                  <a:pt x="114" y="196"/>
                </a:lnTo>
                <a:cubicBezTo>
                  <a:pt x="113" y="197"/>
                  <a:pt x="111" y="198"/>
                  <a:pt x="110" y="198"/>
                </a:cubicBezTo>
                <a:lnTo>
                  <a:pt x="107" y="199"/>
                </a:lnTo>
                <a:cubicBezTo>
                  <a:pt x="106" y="199"/>
                  <a:pt x="106" y="199"/>
                  <a:pt x="105" y="199"/>
                </a:cubicBezTo>
                <a:lnTo>
                  <a:pt x="95" y="197"/>
                </a:lnTo>
                <a:lnTo>
                  <a:pt x="82" y="198"/>
                </a:lnTo>
                <a:lnTo>
                  <a:pt x="77" y="199"/>
                </a:lnTo>
                <a:lnTo>
                  <a:pt x="73" y="203"/>
                </a:lnTo>
                <a:cubicBezTo>
                  <a:pt x="73" y="204"/>
                  <a:pt x="73" y="207"/>
                  <a:pt x="73" y="208"/>
                </a:cubicBezTo>
                <a:cubicBezTo>
                  <a:pt x="72" y="210"/>
                  <a:pt x="70" y="212"/>
                  <a:pt x="69" y="213"/>
                </a:cubicBezTo>
                <a:cubicBezTo>
                  <a:pt x="68" y="214"/>
                  <a:pt x="66" y="215"/>
                  <a:pt x="65" y="215"/>
                </a:cubicBezTo>
                <a:lnTo>
                  <a:pt x="65" y="215"/>
                </a:lnTo>
                <a:lnTo>
                  <a:pt x="58" y="220"/>
                </a:lnTo>
                <a:lnTo>
                  <a:pt x="52" y="230"/>
                </a:lnTo>
                <a:cubicBezTo>
                  <a:pt x="52" y="230"/>
                  <a:pt x="52" y="231"/>
                  <a:pt x="51" y="231"/>
                </a:cubicBezTo>
                <a:lnTo>
                  <a:pt x="47" y="235"/>
                </a:lnTo>
                <a:lnTo>
                  <a:pt x="47" y="238"/>
                </a:lnTo>
                <a:cubicBezTo>
                  <a:pt x="47" y="239"/>
                  <a:pt x="46" y="241"/>
                  <a:pt x="45" y="242"/>
                </a:cubicBezTo>
                <a:lnTo>
                  <a:pt x="41" y="247"/>
                </a:lnTo>
                <a:lnTo>
                  <a:pt x="41" y="250"/>
                </a:lnTo>
                <a:lnTo>
                  <a:pt x="43" y="255"/>
                </a:lnTo>
                <a:cubicBezTo>
                  <a:pt x="43" y="255"/>
                  <a:pt x="43" y="256"/>
                  <a:pt x="43" y="257"/>
                </a:cubicBezTo>
                <a:lnTo>
                  <a:pt x="43" y="260"/>
                </a:lnTo>
                <a:cubicBezTo>
                  <a:pt x="43" y="262"/>
                  <a:pt x="42" y="265"/>
                  <a:pt x="40" y="266"/>
                </a:cubicBezTo>
                <a:lnTo>
                  <a:pt x="37" y="268"/>
                </a:lnTo>
                <a:cubicBezTo>
                  <a:pt x="35" y="269"/>
                  <a:pt x="33" y="270"/>
                  <a:pt x="31" y="270"/>
                </a:cubicBezTo>
                <a:lnTo>
                  <a:pt x="28" y="269"/>
                </a:lnTo>
                <a:cubicBezTo>
                  <a:pt x="26" y="269"/>
                  <a:pt x="24" y="268"/>
                  <a:pt x="22" y="266"/>
                </a:cubicBezTo>
                <a:lnTo>
                  <a:pt x="20" y="263"/>
                </a:lnTo>
                <a:cubicBezTo>
                  <a:pt x="20" y="262"/>
                  <a:pt x="20" y="261"/>
                  <a:pt x="19" y="260"/>
                </a:cubicBezTo>
                <a:lnTo>
                  <a:pt x="17" y="252"/>
                </a:lnTo>
                <a:cubicBezTo>
                  <a:pt x="17" y="252"/>
                  <a:pt x="17" y="250"/>
                  <a:pt x="16" y="249"/>
                </a:cubicBezTo>
                <a:lnTo>
                  <a:pt x="16" y="249"/>
                </a:lnTo>
                <a:lnTo>
                  <a:pt x="13" y="246"/>
                </a:lnTo>
                <a:cubicBezTo>
                  <a:pt x="13" y="245"/>
                  <a:pt x="12" y="244"/>
                  <a:pt x="12" y="244"/>
                </a:cubicBezTo>
                <a:cubicBezTo>
                  <a:pt x="11" y="243"/>
                  <a:pt x="11" y="242"/>
                  <a:pt x="11" y="241"/>
                </a:cubicBezTo>
                <a:cubicBezTo>
                  <a:pt x="11" y="241"/>
                  <a:pt x="10" y="240"/>
                  <a:pt x="10" y="239"/>
                </a:cubicBezTo>
                <a:lnTo>
                  <a:pt x="8" y="239"/>
                </a:lnTo>
                <a:cubicBezTo>
                  <a:pt x="7" y="238"/>
                  <a:pt x="6" y="238"/>
                  <a:pt x="5" y="237"/>
                </a:cubicBezTo>
                <a:lnTo>
                  <a:pt x="3" y="235"/>
                </a:lnTo>
                <a:lnTo>
                  <a:pt x="2" y="234"/>
                </a:lnTo>
                <a:cubicBezTo>
                  <a:pt x="2" y="235"/>
                  <a:pt x="1" y="235"/>
                  <a:pt x="1" y="236"/>
                </a:cubicBezTo>
                <a:cubicBezTo>
                  <a:pt x="1" y="236"/>
                  <a:pt x="0" y="236"/>
                  <a:pt x="0" y="237"/>
                </a:cubicBezTo>
                <a:lnTo>
                  <a:pt x="5" y="240"/>
                </a:lnTo>
                <a:cubicBezTo>
                  <a:pt x="6" y="240"/>
                  <a:pt x="6" y="241"/>
                  <a:pt x="7" y="241"/>
                </a:cubicBezTo>
                <a:lnTo>
                  <a:pt x="14" y="251"/>
                </a:lnTo>
                <a:lnTo>
                  <a:pt x="17" y="256"/>
                </a:lnTo>
                <a:cubicBezTo>
                  <a:pt x="17" y="256"/>
                  <a:pt x="17" y="257"/>
                  <a:pt x="17" y="258"/>
                </a:cubicBezTo>
                <a:lnTo>
                  <a:pt x="18" y="262"/>
                </a:lnTo>
                <a:cubicBezTo>
                  <a:pt x="18" y="263"/>
                  <a:pt x="18" y="264"/>
                  <a:pt x="18" y="265"/>
                </a:cubicBezTo>
                <a:lnTo>
                  <a:pt x="16" y="272"/>
                </a:lnTo>
                <a:lnTo>
                  <a:pt x="17" y="275"/>
                </a:lnTo>
                <a:lnTo>
                  <a:pt x="24" y="280"/>
                </a:lnTo>
                <a:cubicBezTo>
                  <a:pt x="25" y="281"/>
                  <a:pt x="25" y="281"/>
                  <a:pt x="26" y="282"/>
                </a:cubicBezTo>
                <a:lnTo>
                  <a:pt x="28" y="285"/>
                </a:lnTo>
                <a:cubicBezTo>
                  <a:pt x="28" y="286"/>
                  <a:pt x="29" y="287"/>
                  <a:pt x="29" y="288"/>
                </a:cubicBezTo>
                <a:lnTo>
                  <a:pt x="29" y="292"/>
                </a:lnTo>
                <a:lnTo>
                  <a:pt x="54" y="305"/>
                </a:lnTo>
                <a:cubicBezTo>
                  <a:pt x="55" y="306"/>
                  <a:pt x="56" y="306"/>
                  <a:pt x="57" y="307"/>
                </a:cubicBezTo>
                <a:lnTo>
                  <a:pt x="58" y="308"/>
                </a:lnTo>
                <a:lnTo>
                  <a:pt x="63" y="308"/>
                </a:lnTo>
                <a:cubicBezTo>
                  <a:pt x="64" y="309"/>
                  <a:pt x="66" y="309"/>
                  <a:pt x="67" y="311"/>
                </a:cubicBezTo>
                <a:lnTo>
                  <a:pt x="71" y="314"/>
                </a:lnTo>
                <a:cubicBezTo>
                  <a:pt x="72" y="315"/>
                  <a:pt x="73" y="317"/>
                  <a:pt x="73" y="319"/>
                </a:cubicBezTo>
                <a:lnTo>
                  <a:pt x="74" y="323"/>
                </a:lnTo>
                <a:cubicBezTo>
                  <a:pt x="74" y="324"/>
                  <a:pt x="74" y="325"/>
                  <a:pt x="73" y="326"/>
                </a:cubicBezTo>
                <a:lnTo>
                  <a:pt x="73" y="327"/>
                </a:lnTo>
                <a:lnTo>
                  <a:pt x="78" y="330"/>
                </a:lnTo>
                <a:cubicBezTo>
                  <a:pt x="79" y="330"/>
                  <a:pt x="81" y="332"/>
                  <a:pt x="82" y="333"/>
                </a:cubicBezTo>
                <a:lnTo>
                  <a:pt x="83" y="335"/>
                </a:lnTo>
                <a:cubicBezTo>
                  <a:pt x="84" y="337"/>
                  <a:pt x="84" y="338"/>
                  <a:pt x="84" y="340"/>
                </a:cubicBezTo>
                <a:lnTo>
                  <a:pt x="83" y="346"/>
                </a:lnTo>
                <a:lnTo>
                  <a:pt x="81" y="352"/>
                </a:lnTo>
                <a:lnTo>
                  <a:pt x="76" y="365"/>
                </a:lnTo>
                <a:cubicBezTo>
                  <a:pt x="75" y="367"/>
                  <a:pt x="74" y="369"/>
                  <a:pt x="72" y="370"/>
                </a:cubicBezTo>
                <a:cubicBezTo>
                  <a:pt x="71" y="370"/>
                  <a:pt x="71" y="370"/>
                  <a:pt x="71" y="370"/>
                </a:cubicBezTo>
                <a:lnTo>
                  <a:pt x="70" y="378"/>
                </a:lnTo>
                <a:cubicBezTo>
                  <a:pt x="70" y="380"/>
                  <a:pt x="69" y="382"/>
                  <a:pt x="68" y="383"/>
                </a:cubicBezTo>
                <a:lnTo>
                  <a:pt x="65" y="386"/>
                </a:lnTo>
                <a:cubicBezTo>
                  <a:pt x="64" y="387"/>
                  <a:pt x="63" y="387"/>
                  <a:pt x="62" y="388"/>
                </a:cubicBezTo>
                <a:lnTo>
                  <a:pt x="57" y="390"/>
                </a:lnTo>
                <a:lnTo>
                  <a:pt x="64" y="398"/>
                </a:lnTo>
                <a:lnTo>
                  <a:pt x="74" y="403"/>
                </a:lnTo>
                <a:cubicBezTo>
                  <a:pt x="76" y="404"/>
                  <a:pt x="77" y="405"/>
                  <a:pt x="78" y="407"/>
                </a:cubicBezTo>
                <a:lnTo>
                  <a:pt x="79" y="410"/>
                </a:lnTo>
                <a:cubicBezTo>
                  <a:pt x="80" y="411"/>
                  <a:pt x="80" y="412"/>
                  <a:pt x="80" y="413"/>
                </a:cubicBezTo>
                <a:lnTo>
                  <a:pt x="80" y="417"/>
                </a:lnTo>
                <a:cubicBezTo>
                  <a:pt x="80" y="418"/>
                  <a:pt x="80" y="419"/>
                  <a:pt x="80" y="420"/>
                </a:cubicBezTo>
                <a:cubicBezTo>
                  <a:pt x="81" y="421"/>
                  <a:pt x="81" y="422"/>
                  <a:pt x="81" y="423"/>
                </a:cubicBezTo>
                <a:lnTo>
                  <a:pt x="82" y="423"/>
                </a:lnTo>
                <a:cubicBezTo>
                  <a:pt x="83" y="424"/>
                  <a:pt x="84" y="424"/>
                  <a:pt x="84" y="425"/>
                </a:cubicBezTo>
                <a:lnTo>
                  <a:pt x="86" y="427"/>
                </a:lnTo>
                <a:cubicBezTo>
                  <a:pt x="87" y="428"/>
                  <a:pt x="87" y="429"/>
                  <a:pt x="88" y="430"/>
                </a:cubicBezTo>
                <a:lnTo>
                  <a:pt x="89" y="433"/>
                </a:lnTo>
                <a:cubicBezTo>
                  <a:pt x="89" y="433"/>
                  <a:pt x="90" y="434"/>
                  <a:pt x="90" y="435"/>
                </a:cubicBezTo>
                <a:lnTo>
                  <a:pt x="93" y="449"/>
                </a:lnTo>
                <a:cubicBezTo>
                  <a:pt x="95" y="449"/>
                  <a:pt x="97" y="450"/>
                  <a:pt x="99" y="451"/>
                </a:cubicBezTo>
                <a:cubicBezTo>
                  <a:pt x="101" y="452"/>
                  <a:pt x="103" y="456"/>
                  <a:pt x="103" y="458"/>
                </a:cubicBezTo>
                <a:lnTo>
                  <a:pt x="106" y="477"/>
                </a:lnTo>
                <a:lnTo>
                  <a:pt x="107" y="479"/>
                </a:lnTo>
                <a:lnTo>
                  <a:pt x="116" y="483"/>
                </a:lnTo>
                <a:cubicBezTo>
                  <a:pt x="116" y="483"/>
                  <a:pt x="117" y="484"/>
                  <a:pt x="118" y="484"/>
                </a:cubicBezTo>
                <a:lnTo>
                  <a:pt x="122" y="489"/>
                </a:lnTo>
                <a:cubicBezTo>
                  <a:pt x="122" y="489"/>
                  <a:pt x="123" y="490"/>
                  <a:pt x="123" y="491"/>
                </a:cubicBezTo>
                <a:lnTo>
                  <a:pt x="130" y="505"/>
                </a:lnTo>
                <a:lnTo>
                  <a:pt x="132" y="505"/>
                </a:lnTo>
                <a:lnTo>
                  <a:pt x="137" y="506"/>
                </a:lnTo>
                <a:cubicBezTo>
                  <a:pt x="138" y="505"/>
                  <a:pt x="139" y="503"/>
                  <a:pt x="141" y="503"/>
                </a:cubicBezTo>
                <a:lnTo>
                  <a:pt x="144" y="502"/>
                </a:lnTo>
                <a:cubicBezTo>
                  <a:pt x="146" y="501"/>
                  <a:pt x="147" y="501"/>
                  <a:pt x="149" y="502"/>
                </a:cubicBezTo>
                <a:lnTo>
                  <a:pt x="156" y="504"/>
                </a:lnTo>
                <a:lnTo>
                  <a:pt x="165" y="509"/>
                </a:lnTo>
                <a:lnTo>
                  <a:pt x="172" y="515"/>
                </a:lnTo>
                <a:cubicBezTo>
                  <a:pt x="174" y="516"/>
                  <a:pt x="175" y="518"/>
                  <a:pt x="176" y="520"/>
                </a:cubicBezTo>
                <a:lnTo>
                  <a:pt x="177" y="522"/>
                </a:lnTo>
                <a:cubicBezTo>
                  <a:pt x="178" y="523"/>
                  <a:pt x="178" y="524"/>
                  <a:pt x="178" y="525"/>
                </a:cubicBezTo>
                <a:lnTo>
                  <a:pt x="178" y="527"/>
                </a:lnTo>
                <a:lnTo>
                  <a:pt x="184" y="533"/>
                </a:lnTo>
                <a:cubicBezTo>
                  <a:pt x="185" y="533"/>
                  <a:pt x="186" y="534"/>
                  <a:pt x="186" y="535"/>
                </a:cubicBezTo>
                <a:lnTo>
                  <a:pt x="205" y="560"/>
                </a:lnTo>
                <a:lnTo>
                  <a:pt x="210" y="570"/>
                </a:lnTo>
                <a:lnTo>
                  <a:pt x="212" y="571"/>
                </a:lnTo>
                <a:lnTo>
                  <a:pt x="222" y="571"/>
                </a:lnTo>
                <a:cubicBezTo>
                  <a:pt x="222" y="571"/>
                  <a:pt x="223" y="572"/>
                  <a:pt x="224" y="572"/>
                </a:cubicBezTo>
                <a:lnTo>
                  <a:pt x="228" y="573"/>
                </a:lnTo>
                <a:cubicBezTo>
                  <a:pt x="229" y="574"/>
                  <a:pt x="230" y="574"/>
                  <a:pt x="230" y="575"/>
                </a:cubicBezTo>
                <a:lnTo>
                  <a:pt x="233" y="577"/>
                </a:lnTo>
                <a:lnTo>
                  <a:pt x="240" y="586"/>
                </a:lnTo>
                <a:lnTo>
                  <a:pt x="248" y="594"/>
                </a:lnTo>
                <a:cubicBezTo>
                  <a:pt x="248" y="595"/>
                  <a:pt x="249" y="595"/>
                  <a:pt x="249" y="596"/>
                </a:cubicBezTo>
                <a:lnTo>
                  <a:pt x="251" y="601"/>
                </a:lnTo>
                <a:cubicBezTo>
                  <a:pt x="252" y="602"/>
                  <a:pt x="252" y="603"/>
                  <a:pt x="252" y="604"/>
                </a:cubicBezTo>
                <a:lnTo>
                  <a:pt x="252" y="611"/>
                </a:lnTo>
                <a:lnTo>
                  <a:pt x="253" y="612"/>
                </a:lnTo>
                <a:lnTo>
                  <a:pt x="260" y="618"/>
                </a:lnTo>
                <a:lnTo>
                  <a:pt x="260" y="617"/>
                </a:lnTo>
                <a:cubicBezTo>
                  <a:pt x="261" y="615"/>
                  <a:pt x="262" y="614"/>
                  <a:pt x="264" y="614"/>
                </a:cubicBezTo>
                <a:lnTo>
                  <a:pt x="267" y="612"/>
                </a:lnTo>
                <a:cubicBezTo>
                  <a:pt x="268" y="612"/>
                  <a:pt x="270" y="611"/>
                  <a:pt x="272" y="612"/>
                </a:cubicBezTo>
                <a:lnTo>
                  <a:pt x="276" y="613"/>
                </a:lnTo>
                <a:cubicBezTo>
                  <a:pt x="277" y="613"/>
                  <a:pt x="278" y="613"/>
                  <a:pt x="279" y="614"/>
                </a:cubicBezTo>
                <a:lnTo>
                  <a:pt x="286" y="619"/>
                </a:lnTo>
                <a:lnTo>
                  <a:pt x="287" y="619"/>
                </a:lnTo>
                <a:cubicBezTo>
                  <a:pt x="289" y="618"/>
                  <a:pt x="291" y="619"/>
                  <a:pt x="293" y="621"/>
                </a:cubicBezTo>
                <a:cubicBezTo>
                  <a:pt x="295" y="622"/>
                  <a:pt x="296" y="624"/>
                  <a:pt x="296" y="626"/>
                </a:cubicBezTo>
                <a:lnTo>
                  <a:pt x="296" y="631"/>
                </a:lnTo>
                <a:lnTo>
                  <a:pt x="298" y="635"/>
                </a:lnTo>
                <a:lnTo>
                  <a:pt x="303" y="640"/>
                </a:lnTo>
                <a:lnTo>
                  <a:pt x="309" y="641"/>
                </a:lnTo>
                <a:cubicBezTo>
                  <a:pt x="310" y="641"/>
                  <a:pt x="311" y="641"/>
                  <a:pt x="312" y="642"/>
                </a:cubicBezTo>
                <a:lnTo>
                  <a:pt x="315" y="643"/>
                </a:lnTo>
                <a:cubicBezTo>
                  <a:pt x="316" y="644"/>
                  <a:pt x="317" y="645"/>
                  <a:pt x="318" y="646"/>
                </a:cubicBezTo>
                <a:lnTo>
                  <a:pt x="322" y="653"/>
                </a:lnTo>
                <a:lnTo>
                  <a:pt x="333" y="673"/>
                </a:lnTo>
                <a:lnTo>
                  <a:pt x="339" y="674"/>
                </a:lnTo>
                <a:lnTo>
                  <a:pt x="344" y="677"/>
                </a:lnTo>
                <a:lnTo>
                  <a:pt x="353" y="684"/>
                </a:lnTo>
                <a:lnTo>
                  <a:pt x="365" y="691"/>
                </a:lnTo>
                <a:cubicBezTo>
                  <a:pt x="366" y="691"/>
                  <a:pt x="366" y="692"/>
                  <a:pt x="367" y="692"/>
                </a:cubicBezTo>
                <a:lnTo>
                  <a:pt x="369" y="694"/>
                </a:lnTo>
                <a:lnTo>
                  <a:pt x="374" y="702"/>
                </a:lnTo>
                <a:lnTo>
                  <a:pt x="375" y="703"/>
                </a:lnTo>
                <a:cubicBezTo>
                  <a:pt x="377" y="704"/>
                  <a:pt x="378" y="705"/>
                  <a:pt x="379" y="707"/>
                </a:cubicBezTo>
                <a:cubicBezTo>
                  <a:pt x="379" y="709"/>
                  <a:pt x="379" y="712"/>
                  <a:pt x="379" y="713"/>
                </a:cubicBezTo>
                <a:cubicBezTo>
                  <a:pt x="379" y="715"/>
                  <a:pt x="377" y="718"/>
                  <a:pt x="375" y="720"/>
                </a:cubicBezTo>
                <a:lnTo>
                  <a:pt x="377" y="722"/>
                </a:lnTo>
                <a:lnTo>
                  <a:pt x="381" y="724"/>
                </a:lnTo>
                <a:lnTo>
                  <a:pt x="408" y="727"/>
                </a:lnTo>
                <a:lnTo>
                  <a:pt x="426" y="733"/>
                </a:lnTo>
                <a:lnTo>
                  <a:pt x="429" y="731"/>
                </a:lnTo>
                <a:cubicBezTo>
                  <a:pt x="429" y="731"/>
                  <a:pt x="430" y="731"/>
                  <a:pt x="430" y="730"/>
                </a:cubicBezTo>
                <a:lnTo>
                  <a:pt x="440" y="726"/>
                </a:lnTo>
                <a:lnTo>
                  <a:pt x="444" y="716"/>
                </a:lnTo>
                <a:cubicBezTo>
                  <a:pt x="444" y="714"/>
                  <a:pt x="445" y="713"/>
                  <a:pt x="447" y="712"/>
                </a:cubicBezTo>
                <a:lnTo>
                  <a:pt x="450" y="710"/>
                </a:lnTo>
                <a:cubicBezTo>
                  <a:pt x="453" y="708"/>
                  <a:pt x="458" y="708"/>
                  <a:pt x="460" y="711"/>
                </a:cubicBezTo>
                <a:lnTo>
                  <a:pt x="464" y="716"/>
                </a:lnTo>
                <a:lnTo>
                  <a:pt x="469" y="718"/>
                </a:lnTo>
                <a:lnTo>
                  <a:pt x="470" y="718"/>
                </a:lnTo>
                <a:lnTo>
                  <a:pt x="474" y="716"/>
                </a:lnTo>
                <a:cubicBezTo>
                  <a:pt x="475" y="716"/>
                  <a:pt x="476" y="715"/>
                  <a:pt x="477" y="715"/>
                </a:cubicBezTo>
                <a:lnTo>
                  <a:pt x="480" y="715"/>
                </a:lnTo>
                <a:cubicBezTo>
                  <a:pt x="482" y="715"/>
                  <a:pt x="485" y="716"/>
                  <a:pt x="486" y="717"/>
                </a:cubicBezTo>
                <a:cubicBezTo>
                  <a:pt x="487" y="718"/>
                  <a:pt x="488" y="719"/>
                  <a:pt x="489" y="720"/>
                </a:cubicBezTo>
                <a:lnTo>
                  <a:pt x="489" y="720"/>
                </a:lnTo>
                <a:cubicBezTo>
                  <a:pt x="491" y="721"/>
                  <a:pt x="492" y="722"/>
                  <a:pt x="494" y="722"/>
                </a:cubicBezTo>
                <a:lnTo>
                  <a:pt x="494" y="716"/>
                </a:lnTo>
                <a:lnTo>
                  <a:pt x="494" y="707"/>
                </a:lnTo>
                <a:cubicBezTo>
                  <a:pt x="494" y="706"/>
                  <a:pt x="495" y="705"/>
                  <a:pt x="495" y="703"/>
                </a:cubicBezTo>
                <a:lnTo>
                  <a:pt x="499" y="697"/>
                </a:lnTo>
                <a:cubicBezTo>
                  <a:pt x="500" y="697"/>
                  <a:pt x="500" y="696"/>
                  <a:pt x="501" y="696"/>
                </a:cubicBezTo>
                <a:lnTo>
                  <a:pt x="509" y="688"/>
                </a:lnTo>
                <a:lnTo>
                  <a:pt x="509" y="686"/>
                </a:lnTo>
                <a:cubicBezTo>
                  <a:pt x="510" y="685"/>
                  <a:pt x="510" y="684"/>
                  <a:pt x="510" y="683"/>
                </a:cubicBezTo>
                <a:lnTo>
                  <a:pt x="514" y="674"/>
                </a:lnTo>
                <a:cubicBezTo>
                  <a:pt x="515" y="672"/>
                  <a:pt x="516" y="670"/>
                  <a:pt x="518" y="670"/>
                </a:cubicBezTo>
                <a:lnTo>
                  <a:pt x="521" y="669"/>
                </a:lnTo>
                <a:cubicBezTo>
                  <a:pt x="523" y="668"/>
                  <a:pt x="524" y="668"/>
                  <a:pt x="525" y="668"/>
                </a:cubicBezTo>
                <a:lnTo>
                  <a:pt x="535" y="669"/>
                </a:lnTo>
                <a:cubicBezTo>
                  <a:pt x="536" y="670"/>
                  <a:pt x="537" y="670"/>
                  <a:pt x="537" y="670"/>
                </a:cubicBezTo>
                <a:lnTo>
                  <a:pt x="540" y="671"/>
                </a:lnTo>
                <a:lnTo>
                  <a:pt x="540" y="671"/>
                </a:lnTo>
                <a:cubicBezTo>
                  <a:pt x="540" y="670"/>
                  <a:pt x="540" y="669"/>
                  <a:pt x="540" y="668"/>
                </a:cubicBezTo>
                <a:lnTo>
                  <a:pt x="546" y="643"/>
                </a:lnTo>
                <a:lnTo>
                  <a:pt x="545" y="628"/>
                </a:lnTo>
                <a:lnTo>
                  <a:pt x="545" y="619"/>
                </a:lnTo>
                <a:cubicBezTo>
                  <a:pt x="545" y="618"/>
                  <a:pt x="546" y="617"/>
                  <a:pt x="546" y="616"/>
                </a:cubicBezTo>
                <a:lnTo>
                  <a:pt x="548" y="612"/>
                </a:lnTo>
                <a:lnTo>
                  <a:pt x="548" y="611"/>
                </a:lnTo>
                <a:lnTo>
                  <a:pt x="548" y="608"/>
                </a:lnTo>
                <a:cubicBezTo>
                  <a:pt x="549" y="606"/>
                  <a:pt x="550" y="604"/>
                  <a:pt x="551" y="60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1" name="Google Shape;4771;p90"/>
          <p:cNvSpPr/>
          <p:nvPr/>
        </p:nvSpPr>
        <p:spPr>
          <a:xfrm>
            <a:off x="7645721" y="3804327"/>
            <a:ext cx="3863" cy="3863"/>
          </a:xfrm>
          <a:custGeom>
            <a:rect b="b" l="l" r="r" t="t"/>
            <a:pathLst>
              <a:path extrusionOk="0" h="11" w="9">
                <a:moveTo>
                  <a:pt x="6" y="1"/>
                </a:moveTo>
                <a:lnTo>
                  <a:pt x="1" y="0"/>
                </a:lnTo>
                <a:cubicBezTo>
                  <a:pt x="1" y="1"/>
                  <a:pt x="1" y="1"/>
                  <a:pt x="0" y="1"/>
                </a:cubicBezTo>
                <a:lnTo>
                  <a:pt x="3" y="4"/>
                </a:lnTo>
                <a:cubicBezTo>
                  <a:pt x="5" y="5"/>
                  <a:pt x="6" y="8"/>
                  <a:pt x="6" y="10"/>
                </a:cubicBezTo>
                <a:cubicBezTo>
                  <a:pt x="7" y="10"/>
                  <a:pt x="7" y="10"/>
                  <a:pt x="8" y="10"/>
                </a:cubicBezTo>
                <a:cubicBezTo>
                  <a:pt x="8" y="9"/>
                  <a:pt x="7" y="8"/>
                  <a:pt x="7" y="7"/>
                </a:cubicBezTo>
                <a:lnTo>
                  <a:pt x="7" y="4"/>
                </a:lnTo>
                <a:lnTo>
                  <a:pt x="7" y="1"/>
                </a:lnTo>
                <a:lnTo>
                  <a:pt x="6" y="1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2" name="Google Shape;4772;p90"/>
          <p:cNvSpPr/>
          <p:nvPr/>
        </p:nvSpPr>
        <p:spPr>
          <a:xfrm>
            <a:off x="7356028" y="3564848"/>
            <a:ext cx="5793" cy="13519"/>
          </a:xfrm>
          <a:custGeom>
            <a:rect b="b" l="l" r="r" t="t"/>
            <a:pathLst>
              <a:path extrusionOk="0" h="31" w="14">
                <a:moveTo>
                  <a:pt x="10" y="12"/>
                </a:moveTo>
                <a:lnTo>
                  <a:pt x="9" y="1"/>
                </a:lnTo>
                <a:lnTo>
                  <a:pt x="9" y="0"/>
                </a:lnTo>
                <a:cubicBezTo>
                  <a:pt x="8" y="0"/>
                  <a:pt x="7" y="1"/>
                  <a:pt x="6" y="1"/>
                </a:cubicBezTo>
                <a:lnTo>
                  <a:pt x="4" y="1"/>
                </a:lnTo>
                <a:lnTo>
                  <a:pt x="0" y="1"/>
                </a:lnTo>
                <a:lnTo>
                  <a:pt x="2" y="10"/>
                </a:lnTo>
                <a:cubicBezTo>
                  <a:pt x="3" y="10"/>
                  <a:pt x="4" y="11"/>
                  <a:pt x="5" y="12"/>
                </a:cubicBezTo>
                <a:cubicBezTo>
                  <a:pt x="7" y="14"/>
                  <a:pt x="8" y="16"/>
                  <a:pt x="8" y="18"/>
                </a:cubicBezTo>
                <a:lnTo>
                  <a:pt x="9" y="28"/>
                </a:lnTo>
                <a:lnTo>
                  <a:pt x="10" y="28"/>
                </a:lnTo>
                <a:cubicBezTo>
                  <a:pt x="10" y="28"/>
                  <a:pt x="10" y="29"/>
                  <a:pt x="11" y="30"/>
                </a:cubicBezTo>
                <a:lnTo>
                  <a:pt x="12" y="30"/>
                </a:lnTo>
                <a:lnTo>
                  <a:pt x="11" y="26"/>
                </a:lnTo>
                <a:cubicBezTo>
                  <a:pt x="10" y="23"/>
                  <a:pt x="10" y="20"/>
                  <a:pt x="13" y="18"/>
                </a:cubicBezTo>
                <a:lnTo>
                  <a:pt x="10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3" name="Google Shape;4773;p90"/>
          <p:cNvSpPr/>
          <p:nvPr/>
        </p:nvSpPr>
        <p:spPr>
          <a:xfrm>
            <a:off x="7365684" y="3533947"/>
            <a:ext cx="13520" cy="11588"/>
          </a:xfrm>
          <a:custGeom>
            <a:rect b="b" l="l" r="r" t="t"/>
            <a:pathLst>
              <a:path extrusionOk="0" h="26" w="30">
                <a:moveTo>
                  <a:pt x="8" y="24"/>
                </a:moveTo>
                <a:lnTo>
                  <a:pt x="17" y="25"/>
                </a:lnTo>
                <a:cubicBezTo>
                  <a:pt x="18" y="24"/>
                  <a:pt x="19" y="23"/>
                  <a:pt x="20" y="22"/>
                </a:cubicBezTo>
                <a:lnTo>
                  <a:pt x="23" y="21"/>
                </a:lnTo>
                <a:cubicBezTo>
                  <a:pt x="25" y="20"/>
                  <a:pt x="27" y="19"/>
                  <a:pt x="29" y="20"/>
                </a:cubicBezTo>
                <a:cubicBezTo>
                  <a:pt x="28" y="19"/>
                  <a:pt x="28" y="18"/>
                  <a:pt x="28" y="18"/>
                </a:cubicBezTo>
                <a:lnTo>
                  <a:pt x="27" y="12"/>
                </a:lnTo>
                <a:cubicBezTo>
                  <a:pt x="26" y="11"/>
                  <a:pt x="26" y="10"/>
                  <a:pt x="27" y="8"/>
                </a:cubicBezTo>
                <a:lnTo>
                  <a:pt x="28" y="5"/>
                </a:lnTo>
                <a:lnTo>
                  <a:pt x="25" y="4"/>
                </a:lnTo>
                <a:cubicBezTo>
                  <a:pt x="23" y="4"/>
                  <a:pt x="22" y="4"/>
                  <a:pt x="21" y="3"/>
                </a:cubicBezTo>
                <a:lnTo>
                  <a:pt x="18" y="1"/>
                </a:lnTo>
                <a:lnTo>
                  <a:pt x="17" y="0"/>
                </a:lnTo>
                <a:lnTo>
                  <a:pt x="17" y="0"/>
                </a:lnTo>
                <a:cubicBezTo>
                  <a:pt x="18" y="4"/>
                  <a:pt x="17" y="8"/>
                  <a:pt x="13" y="10"/>
                </a:cubicBezTo>
                <a:lnTo>
                  <a:pt x="10" y="12"/>
                </a:lnTo>
                <a:cubicBezTo>
                  <a:pt x="9" y="12"/>
                  <a:pt x="8" y="13"/>
                  <a:pt x="6" y="13"/>
                </a:cubicBezTo>
                <a:lnTo>
                  <a:pt x="5" y="13"/>
                </a:lnTo>
                <a:cubicBezTo>
                  <a:pt x="5" y="14"/>
                  <a:pt x="4" y="15"/>
                  <a:pt x="4" y="16"/>
                </a:cubicBezTo>
                <a:cubicBezTo>
                  <a:pt x="3" y="17"/>
                  <a:pt x="2" y="18"/>
                  <a:pt x="0" y="19"/>
                </a:cubicBezTo>
                <a:lnTo>
                  <a:pt x="4" y="23"/>
                </a:lnTo>
                <a:lnTo>
                  <a:pt x="8" y="24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4" name="Google Shape;4774;p90"/>
          <p:cNvSpPr/>
          <p:nvPr/>
        </p:nvSpPr>
        <p:spPr>
          <a:xfrm>
            <a:off x="7381134" y="3545535"/>
            <a:ext cx="7725" cy="9656"/>
          </a:xfrm>
          <a:custGeom>
            <a:rect b="b" l="l" r="r" t="t"/>
            <a:pathLst>
              <a:path extrusionOk="0" h="21" w="17">
                <a:moveTo>
                  <a:pt x="2" y="15"/>
                </a:moveTo>
                <a:lnTo>
                  <a:pt x="10" y="20"/>
                </a:lnTo>
                <a:cubicBezTo>
                  <a:pt x="10" y="18"/>
                  <a:pt x="11" y="17"/>
                  <a:pt x="12" y="16"/>
                </a:cubicBezTo>
                <a:lnTo>
                  <a:pt x="15" y="14"/>
                </a:lnTo>
                <a:cubicBezTo>
                  <a:pt x="15" y="14"/>
                  <a:pt x="15" y="13"/>
                  <a:pt x="16" y="13"/>
                </a:cubicBezTo>
                <a:lnTo>
                  <a:pt x="10" y="8"/>
                </a:lnTo>
                <a:cubicBezTo>
                  <a:pt x="8" y="6"/>
                  <a:pt x="7" y="4"/>
                  <a:pt x="7" y="2"/>
                </a:cubicBezTo>
                <a:lnTo>
                  <a:pt x="7" y="2"/>
                </a:lnTo>
                <a:cubicBezTo>
                  <a:pt x="6" y="2"/>
                  <a:pt x="5" y="2"/>
                  <a:pt x="4" y="2"/>
                </a:cubicBezTo>
                <a:lnTo>
                  <a:pt x="1" y="0"/>
                </a:lnTo>
                <a:lnTo>
                  <a:pt x="0" y="0"/>
                </a:lnTo>
                <a:lnTo>
                  <a:pt x="0" y="1"/>
                </a:lnTo>
                <a:cubicBezTo>
                  <a:pt x="1" y="2"/>
                  <a:pt x="1" y="3"/>
                  <a:pt x="1" y="4"/>
                </a:cubicBezTo>
                <a:lnTo>
                  <a:pt x="1" y="14"/>
                </a:lnTo>
                <a:lnTo>
                  <a:pt x="2" y="15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5" name="Google Shape;4775;p90"/>
          <p:cNvSpPr/>
          <p:nvPr/>
        </p:nvSpPr>
        <p:spPr>
          <a:xfrm>
            <a:off x="7286502" y="3365925"/>
            <a:ext cx="496344" cy="424881"/>
          </a:xfrm>
          <a:custGeom>
            <a:rect b="b" l="l" r="r" t="t"/>
            <a:pathLst>
              <a:path extrusionOk="0" h="972" w="1135">
                <a:moveTo>
                  <a:pt x="773" y="963"/>
                </a:moveTo>
                <a:lnTo>
                  <a:pt x="773" y="963"/>
                </a:lnTo>
                <a:lnTo>
                  <a:pt x="777" y="968"/>
                </a:lnTo>
                <a:cubicBezTo>
                  <a:pt x="777" y="968"/>
                  <a:pt x="778" y="968"/>
                  <a:pt x="779" y="968"/>
                </a:cubicBezTo>
                <a:cubicBezTo>
                  <a:pt x="780" y="968"/>
                  <a:pt x="782" y="968"/>
                  <a:pt x="783" y="969"/>
                </a:cubicBezTo>
                <a:lnTo>
                  <a:pt x="786" y="971"/>
                </a:lnTo>
                <a:lnTo>
                  <a:pt x="793" y="969"/>
                </a:lnTo>
                <a:lnTo>
                  <a:pt x="792" y="968"/>
                </a:lnTo>
                <a:lnTo>
                  <a:pt x="787" y="956"/>
                </a:lnTo>
                <a:lnTo>
                  <a:pt x="781" y="948"/>
                </a:lnTo>
                <a:lnTo>
                  <a:pt x="753" y="930"/>
                </a:lnTo>
                <a:lnTo>
                  <a:pt x="752" y="929"/>
                </a:lnTo>
                <a:lnTo>
                  <a:pt x="749" y="925"/>
                </a:lnTo>
                <a:cubicBezTo>
                  <a:pt x="748" y="924"/>
                  <a:pt x="748" y="924"/>
                  <a:pt x="748" y="923"/>
                </a:cubicBezTo>
                <a:lnTo>
                  <a:pt x="742" y="910"/>
                </a:lnTo>
                <a:lnTo>
                  <a:pt x="739" y="909"/>
                </a:lnTo>
                <a:lnTo>
                  <a:pt x="730" y="900"/>
                </a:lnTo>
                <a:lnTo>
                  <a:pt x="721" y="887"/>
                </a:lnTo>
                <a:cubicBezTo>
                  <a:pt x="721" y="887"/>
                  <a:pt x="721" y="886"/>
                  <a:pt x="721" y="885"/>
                </a:cubicBezTo>
                <a:lnTo>
                  <a:pt x="716" y="872"/>
                </a:lnTo>
                <a:cubicBezTo>
                  <a:pt x="716" y="871"/>
                  <a:pt x="716" y="870"/>
                  <a:pt x="716" y="868"/>
                </a:cubicBezTo>
                <a:lnTo>
                  <a:pt x="719" y="848"/>
                </a:lnTo>
                <a:lnTo>
                  <a:pt x="718" y="845"/>
                </a:lnTo>
                <a:lnTo>
                  <a:pt x="715" y="844"/>
                </a:lnTo>
                <a:lnTo>
                  <a:pt x="698" y="841"/>
                </a:lnTo>
                <a:cubicBezTo>
                  <a:pt x="697" y="841"/>
                  <a:pt x="696" y="840"/>
                  <a:pt x="695" y="840"/>
                </a:cubicBezTo>
                <a:lnTo>
                  <a:pt x="684" y="834"/>
                </a:lnTo>
                <a:lnTo>
                  <a:pt x="672" y="823"/>
                </a:lnTo>
                <a:lnTo>
                  <a:pt x="662" y="811"/>
                </a:lnTo>
                <a:lnTo>
                  <a:pt x="631" y="780"/>
                </a:lnTo>
                <a:lnTo>
                  <a:pt x="610" y="763"/>
                </a:lnTo>
                <a:cubicBezTo>
                  <a:pt x="610" y="763"/>
                  <a:pt x="609" y="762"/>
                  <a:pt x="608" y="761"/>
                </a:cubicBezTo>
                <a:lnTo>
                  <a:pt x="606" y="757"/>
                </a:lnTo>
                <a:cubicBezTo>
                  <a:pt x="605" y="756"/>
                  <a:pt x="605" y="756"/>
                  <a:pt x="605" y="755"/>
                </a:cubicBezTo>
                <a:lnTo>
                  <a:pt x="602" y="743"/>
                </a:lnTo>
                <a:lnTo>
                  <a:pt x="595" y="737"/>
                </a:lnTo>
                <a:lnTo>
                  <a:pt x="588" y="727"/>
                </a:lnTo>
                <a:lnTo>
                  <a:pt x="579" y="718"/>
                </a:lnTo>
                <a:lnTo>
                  <a:pt x="567" y="702"/>
                </a:lnTo>
                <a:lnTo>
                  <a:pt x="559" y="699"/>
                </a:lnTo>
                <a:cubicBezTo>
                  <a:pt x="557" y="698"/>
                  <a:pt x="556" y="697"/>
                  <a:pt x="555" y="695"/>
                </a:cubicBezTo>
                <a:lnTo>
                  <a:pt x="552" y="688"/>
                </a:lnTo>
                <a:lnTo>
                  <a:pt x="550" y="688"/>
                </a:lnTo>
                <a:lnTo>
                  <a:pt x="547" y="688"/>
                </a:lnTo>
                <a:cubicBezTo>
                  <a:pt x="546" y="687"/>
                  <a:pt x="545" y="687"/>
                  <a:pt x="544" y="687"/>
                </a:cubicBezTo>
                <a:lnTo>
                  <a:pt x="539" y="683"/>
                </a:lnTo>
                <a:lnTo>
                  <a:pt x="534" y="679"/>
                </a:lnTo>
                <a:lnTo>
                  <a:pt x="530" y="672"/>
                </a:lnTo>
                <a:lnTo>
                  <a:pt x="523" y="657"/>
                </a:lnTo>
                <a:lnTo>
                  <a:pt x="515" y="649"/>
                </a:lnTo>
                <a:lnTo>
                  <a:pt x="511" y="643"/>
                </a:lnTo>
                <a:cubicBezTo>
                  <a:pt x="511" y="643"/>
                  <a:pt x="511" y="642"/>
                  <a:pt x="510" y="641"/>
                </a:cubicBezTo>
                <a:lnTo>
                  <a:pt x="505" y="620"/>
                </a:lnTo>
                <a:lnTo>
                  <a:pt x="504" y="615"/>
                </a:lnTo>
                <a:lnTo>
                  <a:pt x="505" y="610"/>
                </a:lnTo>
                <a:lnTo>
                  <a:pt x="508" y="601"/>
                </a:lnTo>
                <a:lnTo>
                  <a:pt x="505" y="600"/>
                </a:lnTo>
                <a:cubicBezTo>
                  <a:pt x="503" y="600"/>
                  <a:pt x="502" y="600"/>
                  <a:pt x="500" y="600"/>
                </a:cubicBezTo>
                <a:cubicBezTo>
                  <a:pt x="497" y="599"/>
                  <a:pt x="495" y="596"/>
                  <a:pt x="495" y="592"/>
                </a:cubicBezTo>
                <a:lnTo>
                  <a:pt x="495" y="590"/>
                </a:lnTo>
                <a:cubicBezTo>
                  <a:pt x="495" y="588"/>
                  <a:pt x="496" y="586"/>
                  <a:pt x="498" y="585"/>
                </a:cubicBezTo>
                <a:cubicBezTo>
                  <a:pt x="498" y="585"/>
                  <a:pt x="499" y="584"/>
                  <a:pt x="499" y="583"/>
                </a:cubicBezTo>
                <a:lnTo>
                  <a:pt x="499" y="582"/>
                </a:lnTo>
                <a:lnTo>
                  <a:pt x="492" y="559"/>
                </a:lnTo>
                <a:lnTo>
                  <a:pt x="488" y="560"/>
                </a:lnTo>
                <a:cubicBezTo>
                  <a:pt x="487" y="561"/>
                  <a:pt x="486" y="561"/>
                  <a:pt x="484" y="561"/>
                </a:cubicBezTo>
                <a:lnTo>
                  <a:pt x="480" y="560"/>
                </a:lnTo>
                <a:cubicBezTo>
                  <a:pt x="478" y="560"/>
                  <a:pt x="477" y="559"/>
                  <a:pt x="475" y="558"/>
                </a:cubicBezTo>
                <a:lnTo>
                  <a:pt x="471" y="554"/>
                </a:lnTo>
                <a:cubicBezTo>
                  <a:pt x="469" y="551"/>
                  <a:pt x="469" y="548"/>
                  <a:pt x="469" y="545"/>
                </a:cubicBezTo>
                <a:lnTo>
                  <a:pt x="471" y="541"/>
                </a:lnTo>
                <a:cubicBezTo>
                  <a:pt x="471" y="540"/>
                  <a:pt x="472" y="540"/>
                  <a:pt x="472" y="539"/>
                </a:cubicBezTo>
                <a:lnTo>
                  <a:pt x="475" y="534"/>
                </a:lnTo>
                <a:cubicBezTo>
                  <a:pt x="475" y="533"/>
                  <a:pt x="475" y="533"/>
                  <a:pt x="476" y="532"/>
                </a:cubicBezTo>
                <a:lnTo>
                  <a:pt x="476" y="532"/>
                </a:lnTo>
                <a:lnTo>
                  <a:pt x="469" y="530"/>
                </a:lnTo>
                <a:cubicBezTo>
                  <a:pt x="469" y="530"/>
                  <a:pt x="468" y="530"/>
                  <a:pt x="467" y="529"/>
                </a:cubicBezTo>
                <a:lnTo>
                  <a:pt x="465" y="528"/>
                </a:lnTo>
                <a:cubicBezTo>
                  <a:pt x="465" y="527"/>
                  <a:pt x="464" y="527"/>
                  <a:pt x="463" y="526"/>
                </a:cubicBezTo>
                <a:lnTo>
                  <a:pt x="461" y="522"/>
                </a:lnTo>
                <a:cubicBezTo>
                  <a:pt x="460" y="521"/>
                  <a:pt x="460" y="520"/>
                  <a:pt x="459" y="519"/>
                </a:cubicBezTo>
                <a:lnTo>
                  <a:pt x="459" y="516"/>
                </a:lnTo>
                <a:cubicBezTo>
                  <a:pt x="457" y="516"/>
                  <a:pt x="454" y="516"/>
                  <a:pt x="453" y="514"/>
                </a:cubicBezTo>
                <a:lnTo>
                  <a:pt x="452" y="513"/>
                </a:lnTo>
                <a:cubicBezTo>
                  <a:pt x="451" y="512"/>
                  <a:pt x="451" y="512"/>
                  <a:pt x="450" y="511"/>
                </a:cubicBezTo>
                <a:lnTo>
                  <a:pt x="450" y="511"/>
                </a:lnTo>
                <a:lnTo>
                  <a:pt x="447" y="512"/>
                </a:lnTo>
                <a:lnTo>
                  <a:pt x="439" y="513"/>
                </a:lnTo>
                <a:cubicBezTo>
                  <a:pt x="436" y="514"/>
                  <a:pt x="434" y="513"/>
                  <a:pt x="432" y="511"/>
                </a:cubicBezTo>
                <a:lnTo>
                  <a:pt x="430" y="509"/>
                </a:lnTo>
                <a:cubicBezTo>
                  <a:pt x="430" y="509"/>
                  <a:pt x="429" y="508"/>
                  <a:pt x="429" y="507"/>
                </a:cubicBezTo>
                <a:lnTo>
                  <a:pt x="427" y="504"/>
                </a:lnTo>
                <a:lnTo>
                  <a:pt x="424" y="502"/>
                </a:lnTo>
                <a:cubicBezTo>
                  <a:pt x="424" y="501"/>
                  <a:pt x="423" y="501"/>
                  <a:pt x="423" y="500"/>
                </a:cubicBezTo>
                <a:cubicBezTo>
                  <a:pt x="422" y="500"/>
                  <a:pt x="421" y="498"/>
                  <a:pt x="421" y="498"/>
                </a:cubicBezTo>
                <a:lnTo>
                  <a:pt x="413" y="484"/>
                </a:lnTo>
                <a:cubicBezTo>
                  <a:pt x="413" y="483"/>
                  <a:pt x="413" y="482"/>
                  <a:pt x="413" y="481"/>
                </a:cubicBezTo>
                <a:lnTo>
                  <a:pt x="412" y="477"/>
                </a:lnTo>
                <a:cubicBezTo>
                  <a:pt x="412" y="475"/>
                  <a:pt x="413" y="473"/>
                  <a:pt x="414" y="471"/>
                </a:cubicBezTo>
                <a:lnTo>
                  <a:pt x="417" y="468"/>
                </a:lnTo>
                <a:cubicBezTo>
                  <a:pt x="418" y="466"/>
                  <a:pt x="419" y="465"/>
                  <a:pt x="421" y="465"/>
                </a:cubicBezTo>
                <a:lnTo>
                  <a:pt x="423" y="464"/>
                </a:lnTo>
                <a:lnTo>
                  <a:pt x="422" y="462"/>
                </a:lnTo>
                <a:lnTo>
                  <a:pt x="417" y="453"/>
                </a:lnTo>
                <a:cubicBezTo>
                  <a:pt x="416" y="452"/>
                  <a:pt x="416" y="451"/>
                  <a:pt x="416" y="450"/>
                </a:cubicBezTo>
                <a:lnTo>
                  <a:pt x="415" y="443"/>
                </a:lnTo>
                <a:cubicBezTo>
                  <a:pt x="415" y="442"/>
                  <a:pt x="415" y="441"/>
                  <a:pt x="416" y="440"/>
                </a:cubicBezTo>
                <a:lnTo>
                  <a:pt x="417" y="435"/>
                </a:lnTo>
                <a:lnTo>
                  <a:pt x="422" y="424"/>
                </a:lnTo>
                <a:lnTo>
                  <a:pt x="421" y="418"/>
                </a:lnTo>
                <a:cubicBezTo>
                  <a:pt x="420" y="417"/>
                  <a:pt x="420" y="416"/>
                  <a:pt x="420" y="415"/>
                </a:cubicBezTo>
                <a:lnTo>
                  <a:pt x="420" y="410"/>
                </a:lnTo>
                <a:cubicBezTo>
                  <a:pt x="420" y="409"/>
                  <a:pt x="421" y="408"/>
                  <a:pt x="421" y="408"/>
                </a:cubicBezTo>
                <a:lnTo>
                  <a:pt x="426" y="393"/>
                </a:lnTo>
                <a:lnTo>
                  <a:pt x="425" y="378"/>
                </a:lnTo>
                <a:lnTo>
                  <a:pt x="425" y="375"/>
                </a:lnTo>
                <a:cubicBezTo>
                  <a:pt x="425" y="374"/>
                  <a:pt x="426" y="374"/>
                  <a:pt x="426" y="373"/>
                </a:cubicBezTo>
                <a:lnTo>
                  <a:pt x="428" y="367"/>
                </a:lnTo>
                <a:cubicBezTo>
                  <a:pt x="428" y="366"/>
                  <a:pt x="429" y="365"/>
                  <a:pt x="430" y="364"/>
                </a:cubicBezTo>
                <a:lnTo>
                  <a:pt x="436" y="358"/>
                </a:lnTo>
                <a:cubicBezTo>
                  <a:pt x="438" y="357"/>
                  <a:pt x="439" y="356"/>
                  <a:pt x="441" y="356"/>
                </a:cubicBezTo>
                <a:lnTo>
                  <a:pt x="451" y="354"/>
                </a:lnTo>
                <a:lnTo>
                  <a:pt x="471" y="355"/>
                </a:lnTo>
                <a:lnTo>
                  <a:pt x="478" y="354"/>
                </a:lnTo>
                <a:cubicBezTo>
                  <a:pt x="479" y="354"/>
                  <a:pt x="480" y="354"/>
                  <a:pt x="481" y="355"/>
                </a:cubicBezTo>
                <a:lnTo>
                  <a:pt x="484" y="356"/>
                </a:lnTo>
                <a:cubicBezTo>
                  <a:pt x="485" y="357"/>
                  <a:pt x="486" y="357"/>
                  <a:pt x="487" y="359"/>
                </a:cubicBezTo>
                <a:lnTo>
                  <a:pt x="488" y="361"/>
                </a:lnTo>
                <a:cubicBezTo>
                  <a:pt x="489" y="362"/>
                  <a:pt x="490" y="364"/>
                  <a:pt x="490" y="366"/>
                </a:cubicBezTo>
                <a:lnTo>
                  <a:pt x="490" y="366"/>
                </a:lnTo>
                <a:cubicBezTo>
                  <a:pt x="490" y="366"/>
                  <a:pt x="491" y="367"/>
                  <a:pt x="492" y="367"/>
                </a:cubicBezTo>
                <a:lnTo>
                  <a:pt x="494" y="369"/>
                </a:lnTo>
                <a:cubicBezTo>
                  <a:pt x="495" y="370"/>
                  <a:pt x="496" y="370"/>
                  <a:pt x="496" y="371"/>
                </a:cubicBezTo>
                <a:lnTo>
                  <a:pt x="499" y="376"/>
                </a:lnTo>
                <a:lnTo>
                  <a:pt x="503" y="387"/>
                </a:lnTo>
                <a:lnTo>
                  <a:pt x="506" y="391"/>
                </a:lnTo>
                <a:lnTo>
                  <a:pt x="523" y="408"/>
                </a:lnTo>
                <a:lnTo>
                  <a:pt x="536" y="413"/>
                </a:lnTo>
                <a:lnTo>
                  <a:pt x="538" y="407"/>
                </a:lnTo>
                <a:lnTo>
                  <a:pt x="543" y="396"/>
                </a:lnTo>
                <a:cubicBezTo>
                  <a:pt x="543" y="395"/>
                  <a:pt x="543" y="395"/>
                  <a:pt x="543" y="394"/>
                </a:cubicBezTo>
                <a:cubicBezTo>
                  <a:pt x="543" y="393"/>
                  <a:pt x="543" y="390"/>
                  <a:pt x="544" y="389"/>
                </a:cubicBezTo>
                <a:lnTo>
                  <a:pt x="545" y="386"/>
                </a:lnTo>
                <a:cubicBezTo>
                  <a:pt x="546" y="385"/>
                  <a:pt x="547" y="384"/>
                  <a:pt x="548" y="383"/>
                </a:cubicBezTo>
                <a:lnTo>
                  <a:pt x="549" y="382"/>
                </a:lnTo>
                <a:cubicBezTo>
                  <a:pt x="550" y="382"/>
                  <a:pt x="551" y="381"/>
                  <a:pt x="552" y="381"/>
                </a:cubicBezTo>
                <a:lnTo>
                  <a:pt x="555" y="380"/>
                </a:lnTo>
                <a:lnTo>
                  <a:pt x="557" y="377"/>
                </a:lnTo>
                <a:lnTo>
                  <a:pt x="563" y="364"/>
                </a:lnTo>
                <a:cubicBezTo>
                  <a:pt x="564" y="362"/>
                  <a:pt x="564" y="361"/>
                  <a:pt x="566" y="361"/>
                </a:cubicBezTo>
                <a:lnTo>
                  <a:pt x="575" y="354"/>
                </a:lnTo>
                <a:cubicBezTo>
                  <a:pt x="576" y="353"/>
                  <a:pt x="578" y="353"/>
                  <a:pt x="580" y="353"/>
                </a:cubicBezTo>
                <a:lnTo>
                  <a:pt x="591" y="353"/>
                </a:lnTo>
                <a:cubicBezTo>
                  <a:pt x="592" y="353"/>
                  <a:pt x="592" y="353"/>
                  <a:pt x="593" y="354"/>
                </a:cubicBezTo>
                <a:lnTo>
                  <a:pt x="629" y="364"/>
                </a:lnTo>
                <a:lnTo>
                  <a:pt x="630" y="363"/>
                </a:lnTo>
                <a:lnTo>
                  <a:pt x="631" y="360"/>
                </a:lnTo>
                <a:cubicBezTo>
                  <a:pt x="631" y="359"/>
                  <a:pt x="632" y="357"/>
                  <a:pt x="633" y="357"/>
                </a:cubicBezTo>
                <a:lnTo>
                  <a:pt x="635" y="355"/>
                </a:lnTo>
                <a:cubicBezTo>
                  <a:pt x="635" y="354"/>
                  <a:pt x="636" y="353"/>
                  <a:pt x="637" y="353"/>
                </a:cubicBezTo>
                <a:lnTo>
                  <a:pt x="638" y="352"/>
                </a:lnTo>
                <a:cubicBezTo>
                  <a:pt x="639" y="351"/>
                  <a:pt x="640" y="349"/>
                  <a:pt x="641" y="348"/>
                </a:cubicBezTo>
                <a:lnTo>
                  <a:pt x="644" y="345"/>
                </a:lnTo>
                <a:cubicBezTo>
                  <a:pt x="645" y="344"/>
                  <a:pt x="645" y="343"/>
                  <a:pt x="646" y="342"/>
                </a:cubicBezTo>
                <a:lnTo>
                  <a:pt x="651" y="338"/>
                </a:lnTo>
                <a:cubicBezTo>
                  <a:pt x="655" y="335"/>
                  <a:pt x="659" y="335"/>
                  <a:pt x="662" y="338"/>
                </a:cubicBezTo>
                <a:lnTo>
                  <a:pt x="664" y="340"/>
                </a:lnTo>
                <a:cubicBezTo>
                  <a:pt x="665" y="341"/>
                  <a:pt x="666" y="342"/>
                  <a:pt x="666" y="343"/>
                </a:cubicBezTo>
                <a:lnTo>
                  <a:pt x="667" y="345"/>
                </a:lnTo>
                <a:lnTo>
                  <a:pt x="670" y="347"/>
                </a:lnTo>
                <a:cubicBezTo>
                  <a:pt x="670" y="347"/>
                  <a:pt x="670" y="347"/>
                  <a:pt x="671" y="347"/>
                </a:cubicBezTo>
                <a:cubicBezTo>
                  <a:pt x="672" y="347"/>
                  <a:pt x="673" y="347"/>
                  <a:pt x="674" y="347"/>
                </a:cubicBezTo>
                <a:cubicBezTo>
                  <a:pt x="677" y="347"/>
                  <a:pt x="679" y="349"/>
                  <a:pt x="680" y="351"/>
                </a:cubicBezTo>
                <a:cubicBezTo>
                  <a:pt x="683" y="352"/>
                  <a:pt x="685" y="353"/>
                  <a:pt x="686" y="355"/>
                </a:cubicBezTo>
                <a:lnTo>
                  <a:pt x="689" y="362"/>
                </a:lnTo>
                <a:lnTo>
                  <a:pt x="699" y="368"/>
                </a:lnTo>
                <a:lnTo>
                  <a:pt x="708" y="372"/>
                </a:lnTo>
                <a:cubicBezTo>
                  <a:pt x="709" y="372"/>
                  <a:pt x="709" y="372"/>
                  <a:pt x="710" y="372"/>
                </a:cubicBezTo>
                <a:lnTo>
                  <a:pt x="714" y="372"/>
                </a:lnTo>
                <a:lnTo>
                  <a:pt x="717" y="366"/>
                </a:lnTo>
                <a:cubicBezTo>
                  <a:pt x="718" y="364"/>
                  <a:pt x="720" y="363"/>
                  <a:pt x="722" y="362"/>
                </a:cubicBezTo>
                <a:cubicBezTo>
                  <a:pt x="725" y="362"/>
                  <a:pt x="727" y="362"/>
                  <a:pt x="729" y="363"/>
                </a:cubicBezTo>
                <a:lnTo>
                  <a:pt x="748" y="375"/>
                </a:lnTo>
                <a:lnTo>
                  <a:pt x="750" y="375"/>
                </a:lnTo>
                <a:cubicBezTo>
                  <a:pt x="751" y="374"/>
                  <a:pt x="751" y="374"/>
                  <a:pt x="751" y="373"/>
                </a:cubicBezTo>
                <a:cubicBezTo>
                  <a:pt x="754" y="370"/>
                  <a:pt x="759" y="369"/>
                  <a:pt x="762" y="371"/>
                </a:cubicBezTo>
                <a:cubicBezTo>
                  <a:pt x="763" y="371"/>
                  <a:pt x="766" y="373"/>
                  <a:pt x="767" y="374"/>
                </a:cubicBezTo>
                <a:lnTo>
                  <a:pt x="767" y="375"/>
                </a:lnTo>
                <a:cubicBezTo>
                  <a:pt x="769" y="375"/>
                  <a:pt x="772" y="375"/>
                  <a:pt x="774" y="377"/>
                </a:cubicBezTo>
                <a:cubicBezTo>
                  <a:pt x="775" y="378"/>
                  <a:pt x="776" y="379"/>
                  <a:pt x="776" y="381"/>
                </a:cubicBezTo>
                <a:lnTo>
                  <a:pt x="781" y="381"/>
                </a:lnTo>
                <a:lnTo>
                  <a:pt x="782" y="380"/>
                </a:lnTo>
                <a:lnTo>
                  <a:pt x="789" y="373"/>
                </a:lnTo>
                <a:cubicBezTo>
                  <a:pt x="789" y="373"/>
                  <a:pt x="790" y="372"/>
                  <a:pt x="791" y="372"/>
                </a:cubicBezTo>
                <a:lnTo>
                  <a:pt x="795" y="369"/>
                </a:lnTo>
                <a:cubicBezTo>
                  <a:pt x="796" y="369"/>
                  <a:pt x="798" y="368"/>
                  <a:pt x="799" y="369"/>
                </a:cubicBezTo>
                <a:lnTo>
                  <a:pt x="806" y="369"/>
                </a:lnTo>
                <a:cubicBezTo>
                  <a:pt x="807" y="369"/>
                  <a:pt x="808" y="369"/>
                  <a:pt x="809" y="370"/>
                </a:cubicBezTo>
                <a:lnTo>
                  <a:pt x="815" y="373"/>
                </a:lnTo>
                <a:cubicBezTo>
                  <a:pt x="816" y="374"/>
                  <a:pt x="816" y="374"/>
                  <a:pt x="817" y="375"/>
                </a:cubicBezTo>
                <a:lnTo>
                  <a:pt x="822" y="380"/>
                </a:lnTo>
                <a:lnTo>
                  <a:pt x="835" y="396"/>
                </a:lnTo>
                <a:lnTo>
                  <a:pt x="845" y="393"/>
                </a:lnTo>
                <a:lnTo>
                  <a:pt x="847" y="391"/>
                </a:lnTo>
                <a:lnTo>
                  <a:pt x="859" y="377"/>
                </a:lnTo>
                <a:cubicBezTo>
                  <a:pt x="859" y="377"/>
                  <a:pt x="860" y="376"/>
                  <a:pt x="861" y="375"/>
                </a:cubicBezTo>
                <a:lnTo>
                  <a:pt x="864" y="374"/>
                </a:lnTo>
                <a:cubicBezTo>
                  <a:pt x="865" y="373"/>
                  <a:pt x="866" y="373"/>
                  <a:pt x="868" y="373"/>
                </a:cubicBezTo>
                <a:lnTo>
                  <a:pt x="871" y="373"/>
                </a:lnTo>
                <a:cubicBezTo>
                  <a:pt x="872" y="373"/>
                  <a:pt x="873" y="373"/>
                  <a:pt x="875" y="374"/>
                </a:cubicBezTo>
                <a:lnTo>
                  <a:pt x="878" y="376"/>
                </a:lnTo>
                <a:lnTo>
                  <a:pt x="889" y="386"/>
                </a:lnTo>
                <a:lnTo>
                  <a:pt x="894" y="387"/>
                </a:lnTo>
                <a:lnTo>
                  <a:pt x="898" y="387"/>
                </a:lnTo>
                <a:lnTo>
                  <a:pt x="899" y="381"/>
                </a:lnTo>
                <a:cubicBezTo>
                  <a:pt x="899" y="380"/>
                  <a:pt x="899" y="379"/>
                  <a:pt x="900" y="377"/>
                </a:cubicBezTo>
                <a:lnTo>
                  <a:pt x="903" y="375"/>
                </a:lnTo>
                <a:cubicBezTo>
                  <a:pt x="904" y="373"/>
                  <a:pt x="905" y="372"/>
                  <a:pt x="907" y="372"/>
                </a:cubicBezTo>
                <a:lnTo>
                  <a:pt x="912" y="371"/>
                </a:lnTo>
                <a:cubicBezTo>
                  <a:pt x="913" y="371"/>
                  <a:pt x="915" y="371"/>
                  <a:pt x="917" y="371"/>
                </a:cubicBezTo>
                <a:lnTo>
                  <a:pt x="921" y="373"/>
                </a:lnTo>
                <a:lnTo>
                  <a:pt x="932" y="380"/>
                </a:lnTo>
                <a:lnTo>
                  <a:pt x="945" y="381"/>
                </a:lnTo>
                <a:cubicBezTo>
                  <a:pt x="945" y="382"/>
                  <a:pt x="946" y="382"/>
                  <a:pt x="947" y="382"/>
                </a:cubicBezTo>
                <a:lnTo>
                  <a:pt x="951" y="384"/>
                </a:lnTo>
                <a:cubicBezTo>
                  <a:pt x="952" y="384"/>
                  <a:pt x="952" y="385"/>
                  <a:pt x="953" y="385"/>
                </a:cubicBezTo>
                <a:lnTo>
                  <a:pt x="964" y="396"/>
                </a:lnTo>
                <a:cubicBezTo>
                  <a:pt x="965" y="393"/>
                  <a:pt x="967" y="391"/>
                  <a:pt x="969" y="390"/>
                </a:cubicBezTo>
                <a:lnTo>
                  <a:pt x="971" y="389"/>
                </a:lnTo>
                <a:cubicBezTo>
                  <a:pt x="973" y="388"/>
                  <a:pt x="974" y="388"/>
                  <a:pt x="975" y="388"/>
                </a:cubicBezTo>
                <a:cubicBezTo>
                  <a:pt x="976" y="388"/>
                  <a:pt x="978" y="388"/>
                  <a:pt x="978" y="388"/>
                </a:cubicBezTo>
                <a:lnTo>
                  <a:pt x="979" y="389"/>
                </a:lnTo>
                <a:lnTo>
                  <a:pt x="981" y="388"/>
                </a:lnTo>
                <a:cubicBezTo>
                  <a:pt x="982" y="387"/>
                  <a:pt x="983" y="387"/>
                  <a:pt x="984" y="387"/>
                </a:cubicBezTo>
                <a:cubicBezTo>
                  <a:pt x="985" y="387"/>
                  <a:pt x="988" y="387"/>
                  <a:pt x="989" y="387"/>
                </a:cubicBezTo>
                <a:cubicBezTo>
                  <a:pt x="991" y="388"/>
                  <a:pt x="994" y="390"/>
                  <a:pt x="994" y="391"/>
                </a:cubicBezTo>
                <a:lnTo>
                  <a:pt x="995" y="391"/>
                </a:lnTo>
                <a:cubicBezTo>
                  <a:pt x="996" y="391"/>
                  <a:pt x="997" y="390"/>
                  <a:pt x="998" y="390"/>
                </a:cubicBezTo>
                <a:cubicBezTo>
                  <a:pt x="999" y="390"/>
                  <a:pt x="1003" y="390"/>
                  <a:pt x="1004" y="391"/>
                </a:cubicBezTo>
                <a:cubicBezTo>
                  <a:pt x="1005" y="392"/>
                  <a:pt x="1007" y="393"/>
                  <a:pt x="1007" y="394"/>
                </a:cubicBezTo>
                <a:cubicBezTo>
                  <a:pt x="1008" y="394"/>
                  <a:pt x="1009" y="396"/>
                  <a:pt x="1009" y="397"/>
                </a:cubicBezTo>
                <a:lnTo>
                  <a:pt x="1016" y="411"/>
                </a:lnTo>
                <a:lnTo>
                  <a:pt x="1020" y="411"/>
                </a:lnTo>
                <a:cubicBezTo>
                  <a:pt x="1021" y="412"/>
                  <a:pt x="1022" y="412"/>
                  <a:pt x="1022" y="412"/>
                </a:cubicBezTo>
                <a:cubicBezTo>
                  <a:pt x="1023" y="412"/>
                  <a:pt x="1025" y="414"/>
                  <a:pt x="1026" y="414"/>
                </a:cubicBezTo>
                <a:cubicBezTo>
                  <a:pt x="1027" y="415"/>
                  <a:pt x="1028" y="416"/>
                  <a:pt x="1029" y="417"/>
                </a:cubicBezTo>
                <a:cubicBezTo>
                  <a:pt x="1029" y="418"/>
                  <a:pt x="1029" y="419"/>
                  <a:pt x="1030" y="419"/>
                </a:cubicBezTo>
                <a:cubicBezTo>
                  <a:pt x="1030" y="420"/>
                  <a:pt x="1030" y="422"/>
                  <a:pt x="1030" y="422"/>
                </a:cubicBezTo>
                <a:lnTo>
                  <a:pt x="1030" y="423"/>
                </a:lnTo>
                <a:cubicBezTo>
                  <a:pt x="1030" y="423"/>
                  <a:pt x="1032" y="425"/>
                  <a:pt x="1032" y="426"/>
                </a:cubicBezTo>
                <a:cubicBezTo>
                  <a:pt x="1032" y="427"/>
                  <a:pt x="1033" y="430"/>
                  <a:pt x="1032" y="431"/>
                </a:cubicBezTo>
                <a:lnTo>
                  <a:pt x="1032" y="434"/>
                </a:lnTo>
                <a:cubicBezTo>
                  <a:pt x="1031" y="436"/>
                  <a:pt x="1030" y="437"/>
                  <a:pt x="1029" y="439"/>
                </a:cubicBezTo>
                <a:lnTo>
                  <a:pt x="1027" y="440"/>
                </a:lnTo>
                <a:lnTo>
                  <a:pt x="1028" y="442"/>
                </a:lnTo>
                <a:lnTo>
                  <a:pt x="1033" y="448"/>
                </a:lnTo>
                <a:lnTo>
                  <a:pt x="1042" y="453"/>
                </a:lnTo>
                <a:lnTo>
                  <a:pt x="1054" y="452"/>
                </a:lnTo>
                <a:lnTo>
                  <a:pt x="1054" y="452"/>
                </a:lnTo>
                <a:lnTo>
                  <a:pt x="1053" y="447"/>
                </a:lnTo>
                <a:cubicBezTo>
                  <a:pt x="1053" y="443"/>
                  <a:pt x="1054" y="440"/>
                  <a:pt x="1057" y="439"/>
                </a:cubicBezTo>
                <a:lnTo>
                  <a:pt x="1062" y="436"/>
                </a:lnTo>
                <a:cubicBezTo>
                  <a:pt x="1064" y="435"/>
                  <a:pt x="1067" y="435"/>
                  <a:pt x="1069" y="435"/>
                </a:cubicBezTo>
                <a:lnTo>
                  <a:pt x="1071" y="436"/>
                </a:lnTo>
                <a:cubicBezTo>
                  <a:pt x="1073" y="436"/>
                  <a:pt x="1074" y="437"/>
                  <a:pt x="1075" y="438"/>
                </a:cubicBezTo>
                <a:lnTo>
                  <a:pt x="1076" y="436"/>
                </a:lnTo>
                <a:lnTo>
                  <a:pt x="1074" y="435"/>
                </a:lnTo>
                <a:cubicBezTo>
                  <a:pt x="1073" y="433"/>
                  <a:pt x="1072" y="432"/>
                  <a:pt x="1072" y="430"/>
                </a:cubicBezTo>
                <a:lnTo>
                  <a:pt x="1071" y="427"/>
                </a:lnTo>
                <a:cubicBezTo>
                  <a:pt x="1071" y="426"/>
                  <a:pt x="1071" y="425"/>
                  <a:pt x="1072" y="424"/>
                </a:cubicBezTo>
                <a:lnTo>
                  <a:pt x="1073" y="415"/>
                </a:lnTo>
                <a:lnTo>
                  <a:pt x="1072" y="407"/>
                </a:lnTo>
                <a:lnTo>
                  <a:pt x="1069" y="396"/>
                </a:lnTo>
                <a:lnTo>
                  <a:pt x="1065" y="392"/>
                </a:lnTo>
                <a:cubicBezTo>
                  <a:pt x="1064" y="390"/>
                  <a:pt x="1064" y="389"/>
                  <a:pt x="1064" y="388"/>
                </a:cubicBezTo>
                <a:lnTo>
                  <a:pt x="1064" y="385"/>
                </a:lnTo>
                <a:cubicBezTo>
                  <a:pt x="1063" y="383"/>
                  <a:pt x="1064" y="380"/>
                  <a:pt x="1066" y="378"/>
                </a:cubicBezTo>
                <a:lnTo>
                  <a:pt x="1069" y="376"/>
                </a:lnTo>
                <a:cubicBezTo>
                  <a:pt x="1071" y="374"/>
                  <a:pt x="1073" y="374"/>
                  <a:pt x="1075" y="374"/>
                </a:cubicBezTo>
                <a:lnTo>
                  <a:pt x="1080" y="374"/>
                </a:lnTo>
                <a:lnTo>
                  <a:pt x="1079" y="371"/>
                </a:lnTo>
                <a:cubicBezTo>
                  <a:pt x="1078" y="369"/>
                  <a:pt x="1078" y="366"/>
                  <a:pt x="1080" y="364"/>
                </a:cubicBezTo>
                <a:cubicBezTo>
                  <a:pt x="1081" y="362"/>
                  <a:pt x="1082" y="361"/>
                  <a:pt x="1085" y="360"/>
                </a:cubicBezTo>
                <a:lnTo>
                  <a:pt x="1089" y="359"/>
                </a:lnTo>
                <a:cubicBezTo>
                  <a:pt x="1091" y="359"/>
                  <a:pt x="1093" y="359"/>
                  <a:pt x="1095" y="360"/>
                </a:cubicBezTo>
                <a:lnTo>
                  <a:pt x="1097" y="361"/>
                </a:lnTo>
                <a:cubicBezTo>
                  <a:pt x="1098" y="362"/>
                  <a:pt x="1099" y="363"/>
                  <a:pt x="1100" y="364"/>
                </a:cubicBezTo>
                <a:lnTo>
                  <a:pt x="1104" y="369"/>
                </a:lnTo>
                <a:lnTo>
                  <a:pt x="1107" y="370"/>
                </a:lnTo>
                <a:lnTo>
                  <a:pt x="1111" y="369"/>
                </a:lnTo>
                <a:cubicBezTo>
                  <a:pt x="1112" y="368"/>
                  <a:pt x="1113" y="366"/>
                  <a:pt x="1114" y="366"/>
                </a:cubicBezTo>
                <a:cubicBezTo>
                  <a:pt x="1116" y="365"/>
                  <a:pt x="1121" y="364"/>
                  <a:pt x="1123" y="366"/>
                </a:cubicBezTo>
                <a:cubicBezTo>
                  <a:pt x="1124" y="366"/>
                  <a:pt x="1125" y="367"/>
                  <a:pt x="1126" y="368"/>
                </a:cubicBezTo>
                <a:lnTo>
                  <a:pt x="1134" y="367"/>
                </a:lnTo>
                <a:lnTo>
                  <a:pt x="1133" y="366"/>
                </a:lnTo>
                <a:cubicBezTo>
                  <a:pt x="1132" y="365"/>
                  <a:pt x="1131" y="364"/>
                  <a:pt x="1130" y="363"/>
                </a:cubicBezTo>
                <a:lnTo>
                  <a:pt x="1128" y="361"/>
                </a:lnTo>
                <a:lnTo>
                  <a:pt x="1092" y="351"/>
                </a:lnTo>
                <a:lnTo>
                  <a:pt x="1084" y="347"/>
                </a:lnTo>
                <a:cubicBezTo>
                  <a:pt x="1083" y="347"/>
                  <a:pt x="1082" y="346"/>
                  <a:pt x="1081" y="345"/>
                </a:cubicBezTo>
                <a:lnTo>
                  <a:pt x="1076" y="339"/>
                </a:lnTo>
                <a:cubicBezTo>
                  <a:pt x="1075" y="338"/>
                  <a:pt x="1074" y="337"/>
                  <a:pt x="1074" y="335"/>
                </a:cubicBezTo>
                <a:lnTo>
                  <a:pt x="1074" y="332"/>
                </a:lnTo>
                <a:lnTo>
                  <a:pt x="1071" y="332"/>
                </a:lnTo>
                <a:lnTo>
                  <a:pt x="1065" y="331"/>
                </a:lnTo>
                <a:cubicBezTo>
                  <a:pt x="1064" y="331"/>
                  <a:pt x="1063" y="331"/>
                  <a:pt x="1062" y="330"/>
                </a:cubicBezTo>
                <a:lnTo>
                  <a:pt x="1059" y="328"/>
                </a:lnTo>
                <a:cubicBezTo>
                  <a:pt x="1058" y="327"/>
                  <a:pt x="1058" y="327"/>
                  <a:pt x="1057" y="326"/>
                </a:cubicBezTo>
                <a:lnTo>
                  <a:pt x="1051" y="317"/>
                </a:lnTo>
                <a:cubicBezTo>
                  <a:pt x="1050" y="315"/>
                  <a:pt x="1050" y="313"/>
                  <a:pt x="1050" y="311"/>
                </a:cubicBezTo>
                <a:cubicBezTo>
                  <a:pt x="1051" y="309"/>
                  <a:pt x="1053" y="307"/>
                  <a:pt x="1055" y="306"/>
                </a:cubicBezTo>
                <a:lnTo>
                  <a:pt x="1059" y="304"/>
                </a:lnTo>
                <a:lnTo>
                  <a:pt x="1057" y="302"/>
                </a:lnTo>
                <a:cubicBezTo>
                  <a:pt x="1057" y="301"/>
                  <a:pt x="1056" y="300"/>
                  <a:pt x="1056" y="298"/>
                </a:cubicBezTo>
                <a:lnTo>
                  <a:pt x="1054" y="293"/>
                </a:lnTo>
                <a:cubicBezTo>
                  <a:pt x="1054" y="292"/>
                  <a:pt x="1054" y="290"/>
                  <a:pt x="1055" y="288"/>
                </a:cubicBezTo>
                <a:lnTo>
                  <a:pt x="1057" y="281"/>
                </a:lnTo>
                <a:cubicBezTo>
                  <a:pt x="1057" y="281"/>
                  <a:pt x="1057" y="281"/>
                  <a:pt x="1058" y="281"/>
                </a:cubicBezTo>
                <a:cubicBezTo>
                  <a:pt x="1057" y="281"/>
                  <a:pt x="1056" y="281"/>
                  <a:pt x="1055" y="281"/>
                </a:cubicBezTo>
                <a:lnTo>
                  <a:pt x="1051" y="281"/>
                </a:lnTo>
                <a:cubicBezTo>
                  <a:pt x="1049" y="281"/>
                  <a:pt x="1047" y="280"/>
                  <a:pt x="1046" y="279"/>
                </a:cubicBezTo>
                <a:lnTo>
                  <a:pt x="1044" y="277"/>
                </a:lnTo>
                <a:lnTo>
                  <a:pt x="1039" y="270"/>
                </a:lnTo>
                <a:cubicBezTo>
                  <a:pt x="1036" y="268"/>
                  <a:pt x="1035" y="265"/>
                  <a:pt x="1036" y="261"/>
                </a:cubicBezTo>
                <a:lnTo>
                  <a:pt x="1037" y="259"/>
                </a:lnTo>
                <a:lnTo>
                  <a:pt x="1037" y="256"/>
                </a:lnTo>
                <a:lnTo>
                  <a:pt x="1038" y="250"/>
                </a:lnTo>
                <a:cubicBezTo>
                  <a:pt x="1038" y="248"/>
                  <a:pt x="1039" y="246"/>
                  <a:pt x="1040" y="245"/>
                </a:cubicBezTo>
                <a:lnTo>
                  <a:pt x="1048" y="237"/>
                </a:lnTo>
                <a:lnTo>
                  <a:pt x="1042" y="233"/>
                </a:lnTo>
                <a:cubicBezTo>
                  <a:pt x="1041" y="232"/>
                  <a:pt x="1040" y="231"/>
                  <a:pt x="1039" y="230"/>
                </a:cubicBezTo>
                <a:lnTo>
                  <a:pt x="1038" y="226"/>
                </a:lnTo>
                <a:cubicBezTo>
                  <a:pt x="1037" y="225"/>
                  <a:pt x="1037" y="224"/>
                  <a:pt x="1037" y="224"/>
                </a:cubicBezTo>
                <a:lnTo>
                  <a:pt x="1036" y="214"/>
                </a:lnTo>
                <a:lnTo>
                  <a:pt x="1027" y="203"/>
                </a:lnTo>
                <a:cubicBezTo>
                  <a:pt x="1027" y="202"/>
                  <a:pt x="1026" y="202"/>
                  <a:pt x="1026" y="201"/>
                </a:cubicBezTo>
                <a:cubicBezTo>
                  <a:pt x="1025" y="199"/>
                  <a:pt x="1024" y="195"/>
                  <a:pt x="1025" y="194"/>
                </a:cubicBezTo>
                <a:cubicBezTo>
                  <a:pt x="1025" y="193"/>
                  <a:pt x="1025" y="191"/>
                  <a:pt x="1026" y="190"/>
                </a:cubicBezTo>
                <a:lnTo>
                  <a:pt x="1026" y="184"/>
                </a:lnTo>
                <a:cubicBezTo>
                  <a:pt x="1027" y="183"/>
                  <a:pt x="1027" y="182"/>
                  <a:pt x="1027" y="181"/>
                </a:cubicBezTo>
                <a:cubicBezTo>
                  <a:pt x="1026" y="182"/>
                  <a:pt x="1026" y="182"/>
                  <a:pt x="1025" y="183"/>
                </a:cubicBezTo>
                <a:lnTo>
                  <a:pt x="1023" y="184"/>
                </a:lnTo>
                <a:cubicBezTo>
                  <a:pt x="1021" y="185"/>
                  <a:pt x="1019" y="185"/>
                  <a:pt x="1018" y="185"/>
                </a:cubicBezTo>
                <a:lnTo>
                  <a:pt x="1015" y="185"/>
                </a:lnTo>
                <a:cubicBezTo>
                  <a:pt x="1014" y="185"/>
                  <a:pt x="1014" y="184"/>
                  <a:pt x="1013" y="184"/>
                </a:cubicBezTo>
                <a:lnTo>
                  <a:pt x="1005" y="180"/>
                </a:lnTo>
                <a:lnTo>
                  <a:pt x="999" y="178"/>
                </a:lnTo>
                <a:lnTo>
                  <a:pt x="998" y="179"/>
                </a:lnTo>
                <a:lnTo>
                  <a:pt x="997" y="181"/>
                </a:lnTo>
                <a:lnTo>
                  <a:pt x="997" y="183"/>
                </a:lnTo>
                <a:cubicBezTo>
                  <a:pt x="996" y="185"/>
                  <a:pt x="995" y="186"/>
                  <a:pt x="994" y="187"/>
                </a:cubicBezTo>
                <a:lnTo>
                  <a:pt x="992" y="190"/>
                </a:lnTo>
                <a:lnTo>
                  <a:pt x="989" y="196"/>
                </a:lnTo>
                <a:lnTo>
                  <a:pt x="986" y="201"/>
                </a:lnTo>
                <a:lnTo>
                  <a:pt x="976" y="209"/>
                </a:lnTo>
                <a:cubicBezTo>
                  <a:pt x="975" y="209"/>
                  <a:pt x="975" y="210"/>
                  <a:pt x="974" y="210"/>
                </a:cubicBezTo>
                <a:lnTo>
                  <a:pt x="969" y="212"/>
                </a:lnTo>
                <a:cubicBezTo>
                  <a:pt x="967" y="213"/>
                  <a:pt x="964" y="213"/>
                  <a:pt x="963" y="212"/>
                </a:cubicBezTo>
                <a:lnTo>
                  <a:pt x="958" y="218"/>
                </a:lnTo>
                <a:lnTo>
                  <a:pt x="953" y="222"/>
                </a:lnTo>
                <a:cubicBezTo>
                  <a:pt x="952" y="223"/>
                  <a:pt x="951" y="223"/>
                  <a:pt x="950" y="224"/>
                </a:cubicBezTo>
                <a:cubicBezTo>
                  <a:pt x="949" y="224"/>
                  <a:pt x="947" y="224"/>
                  <a:pt x="947" y="224"/>
                </a:cubicBezTo>
                <a:cubicBezTo>
                  <a:pt x="946" y="224"/>
                  <a:pt x="944" y="225"/>
                  <a:pt x="944" y="225"/>
                </a:cubicBezTo>
                <a:cubicBezTo>
                  <a:pt x="944" y="224"/>
                  <a:pt x="942" y="224"/>
                  <a:pt x="941" y="224"/>
                </a:cubicBezTo>
                <a:lnTo>
                  <a:pt x="939" y="223"/>
                </a:lnTo>
                <a:cubicBezTo>
                  <a:pt x="938" y="223"/>
                  <a:pt x="937" y="222"/>
                  <a:pt x="936" y="221"/>
                </a:cubicBezTo>
                <a:lnTo>
                  <a:pt x="936" y="221"/>
                </a:lnTo>
                <a:lnTo>
                  <a:pt x="932" y="222"/>
                </a:lnTo>
                <a:cubicBezTo>
                  <a:pt x="930" y="223"/>
                  <a:pt x="928" y="223"/>
                  <a:pt x="926" y="222"/>
                </a:cubicBezTo>
                <a:lnTo>
                  <a:pt x="923" y="221"/>
                </a:lnTo>
                <a:cubicBezTo>
                  <a:pt x="922" y="221"/>
                  <a:pt x="921" y="220"/>
                  <a:pt x="920" y="219"/>
                </a:cubicBezTo>
                <a:lnTo>
                  <a:pt x="918" y="218"/>
                </a:lnTo>
                <a:cubicBezTo>
                  <a:pt x="916" y="218"/>
                  <a:pt x="915" y="217"/>
                  <a:pt x="913" y="216"/>
                </a:cubicBezTo>
                <a:lnTo>
                  <a:pt x="907" y="212"/>
                </a:lnTo>
                <a:lnTo>
                  <a:pt x="894" y="212"/>
                </a:lnTo>
                <a:lnTo>
                  <a:pt x="892" y="214"/>
                </a:lnTo>
                <a:cubicBezTo>
                  <a:pt x="891" y="214"/>
                  <a:pt x="891" y="214"/>
                  <a:pt x="890" y="215"/>
                </a:cubicBezTo>
                <a:lnTo>
                  <a:pt x="888" y="216"/>
                </a:lnTo>
                <a:cubicBezTo>
                  <a:pt x="887" y="216"/>
                  <a:pt x="886" y="216"/>
                  <a:pt x="885" y="216"/>
                </a:cubicBezTo>
                <a:lnTo>
                  <a:pt x="883" y="216"/>
                </a:lnTo>
                <a:cubicBezTo>
                  <a:pt x="882" y="216"/>
                  <a:pt x="881" y="216"/>
                  <a:pt x="881" y="216"/>
                </a:cubicBezTo>
                <a:lnTo>
                  <a:pt x="861" y="210"/>
                </a:lnTo>
                <a:lnTo>
                  <a:pt x="849" y="210"/>
                </a:lnTo>
                <a:lnTo>
                  <a:pt x="849" y="211"/>
                </a:lnTo>
                <a:cubicBezTo>
                  <a:pt x="848" y="213"/>
                  <a:pt x="846" y="215"/>
                  <a:pt x="843" y="215"/>
                </a:cubicBezTo>
                <a:lnTo>
                  <a:pt x="841" y="216"/>
                </a:lnTo>
                <a:cubicBezTo>
                  <a:pt x="839" y="216"/>
                  <a:pt x="836" y="216"/>
                  <a:pt x="834" y="214"/>
                </a:cubicBezTo>
                <a:cubicBezTo>
                  <a:pt x="833" y="213"/>
                  <a:pt x="832" y="211"/>
                  <a:pt x="832" y="209"/>
                </a:cubicBezTo>
                <a:lnTo>
                  <a:pt x="830" y="206"/>
                </a:lnTo>
                <a:lnTo>
                  <a:pt x="826" y="203"/>
                </a:lnTo>
                <a:lnTo>
                  <a:pt x="804" y="196"/>
                </a:lnTo>
                <a:lnTo>
                  <a:pt x="801" y="197"/>
                </a:lnTo>
                <a:cubicBezTo>
                  <a:pt x="800" y="196"/>
                  <a:pt x="798" y="196"/>
                  <a:pt x="797" y="195"/>
                </a:cubicBezTo>
                <a:cubicBezTo>
                  <a:pt x="795" y="194"/>
                  <a:pt x="793" y="191"/>
                  <a:pt x="792" y="189"/>
                </a:cubicBezTo>
                <a:lnTo>
                  <a:pt x="792" y="187"/>
                </a:lnTo>
                <a:lnTo>
                  <a:pt x="791" y="185"/>
                </a:lnTo>
                <a:lnTo>
                  <a:pt x="790" y="177"/>
                </a:lnTo>
                <a:lnTo>
                  <a:pt x="782" y="169"/>
                </a:lnTo>
                <a:lnTo>
                  <a:pt x="777" y="166"/>
                </a:lnTo>
                <a:lnTo>
                  <a:pt x="770" y="165"/>
                </a:lnTo>
                <a:lnTo>
                  <a:pt x="758" y="164"/>
                </a:lnTo>
                <a:cubicBezTo>
                  <a:pt x="758" y="165"/>
                  <a:pt x="757" y="165"/>
                  <a:pt x="757" y="165"/>
                </a:cubicBezTo>
                <a:cubicBezTo>
                  <a:pt x="755" y="167"/>
                  <a:pt x="752" y="168"/>
                  <a:pt x="749" y="167"/>
                </a:cubicBezTo>
                <a:cubicBezTo>
                  <a:pt x="747" y="167"/>
                  <a:pt x="746" y="166"/>
                  <a:pt x="744" y="164"/>
                </a:cubicBezTo>
                <a:lnTo>
                  <a:pt x="744" y="164"/>
                </a:lnTo>
                <a:lnTo>
                  <a:pt x="740" y="165"/>
                </a:lnTo>
                <a:cubicBezTo>
                  <a:pt x="737" y="165"/>
                  <a:pt x="734" y="164"/>
                  <a:pt x="733" y="161"/>
                </a:cubicBezTo>
                <a:cubicBezTo>
                  <a:pt x="732" y="161"/>
                  <a:pt x="732" y="160"/>
                  <a:pt x="731" y="159"/>
                </a:cubicBezTo>
                <a:cubicBezTo>
                  <a:pt x="730" y="159"/>
                  <a:pt x="729" y="158"/>
                  <a:pt x="728" y="158"/>
                </a:cubicBezTo>
                <a:lnTo>
                  <a:pt x="726" y="156"/>
                </a:lnTo>
                <a:cubicBezTo>
                  <a:pt x="722" y="155"/>
                  <a:pt x="720" y="152"/>
                  <a:pt x="720" y="149"/>
                </a:cubicBezTo>
                <a:cubicBezTo>
                  <a:pt x="720" y="148"/>
                  <a:pt x="720" y="148"/>
                  <a:pt x="720" y="147"/>
                </a:cubicBezTo>
                <a:cubicBezTo>
                  <a:pt x="719" y="146"/>
                  <a:pt x="718" y="145"/>
                  <a:pt x="718" y="143"/>
                </a:cubicBezTo>
                <a:lnTo>
                  <a:pt x="713" y="126"/>
                </a:lnTo>
                <a:lnTo>
                  <a:pt x="707" y="118"/>
                </a:lnTo>
                <a:lnTo>
                  <a:pt x="694" y="118"/>
                </a:lnTo>
                <a:cubicBezTo>
                  <a:pt x="693" y="118"/>
                  <a:pt x="692" y="117"/>
                  <a:pt x="691" y="117"/>
                </a:cubicBezTo>
                <a:lnTo>
                  <a:pt x="688" y="115"/>
                </a:lnTo>
                <a:lnTo>
                  <a:pt x="674" y="104"/>
                </a:lnTo>
                <a:cubicBezTo>
                  <a:pt x="673" y="103"/>
                  <a:pt x="672" y="102"/>
                  <a:pt x="672" y="101"/>
                </a:cubicBezTo>
                <a:lnTo>
                  <a:pt x="671" y="98"/>
                </a:lnTo>
                <a:lnTo>
                  <a:pt x="662" y="91"/>
                </a:lnTo>
                <a:cubicBezTo>
                  <a:pt x="661" y="91"/>
                  <a:pt x="661" y="90"/>
                  <a:pt x="660" y="90"/>
                </a:cubicBezTo>
                <a:lnTo>
                  <a:pt x="658" y="87"/>
                </a:lnTo>
                <a:lnTo>
                  <a:pt x="653" y="77"/>
                </a:lnTo>
                <a:lnTo>
                  <a:pt x="647" y="70"/>
                </a:lnTo>
                <a:cubicBezTo>
                  <a:pt x="646" y="70"/>
                  <a:pt x="645" y="69"/>
                  <a:pt x="645" y="69"/>
                </a:cubicBezTo>
                <a:lnTo>
                  <a:pt x="644" y="67"/>
                </a:lnTo>
                <a:cubicBezTo>
                  <a:pt x="643" y="66"/>
                  <a:pt x="643" y="65"/>
                  <a:pt x="642" y="65"/>
                </a:cubicBezTo>
                <a:lnTo>
                  <a:pt x="639" y="55"/>
                </a:lnTo>
                <a:cubicBezTo>
                  <a:pt x="638" y="53"/>
                  <a:pt x="638" y="52"/>
                  <a:pt x="639" y="51"/>
                </a:cubicBezTo>
                <a:lnTo>
                  <a:pt x="639" y="49"/>
                </a:lnTo>
                <a:lnTo>
                  <a:pt x="638" y="46"/>
                </a:lnTo>
                <a:cubicBezTo>
                  <a:pt x="636" y="47"/>
                  <a:pt x="634" y="46"/>
                  <a:pt x="633" y="45"/>
                </a:cubicBezTo>
                <a:cubicBezTo>
                  <a:pt x="632" y="44"/>
                  <a:pt x="631" y="43"/>
                  <a:pt x="630" y="43"/>
                </a:cubicBezTo>
                <a:cubicBezTo>
                  <a:pt x="627" y="46"/>
                  <a:pt x="619" y="45"/>
                  <a:pt x="616" y="40"/>
                </a:cubicBezTo>
                <a:lnTo>
                  <a:pt x="615" y="37"/>
                </a:lnTo>
                <a:lnTo>
                  <a:pt x="611" y="35"/>
                </a:lnTo>
                <a:cubicBezTo>
                  <a:pt x="610" y="34"/>
                  <a:pt x="609" y="34"/>
                  <a:pt x="609" y="33"/>
                </a:cubicBezTo>
                <a:lnTo>
                  <a:pt x="597" y="18"/>
                </a:lnTo>
                <a:lnTo>
                  <a:pt x="595" y="18"/>
                </a:lnTo>
                <a:cubicBezTo>
                  <a:pt x="592" y="20"/>
                  <a:pt x="586" y="20"/>
                  <a:pt x="583" y="17"/>
                </a:cubicBezTo>
                <a:lnTo>
                  <a:pt x="581" y="14"/>
                </a:lnTo>
                <a:lnTo>
                  <a:pt x="574" y="10"/>
                </a:lnTo>
                <a:cubicBezTo>
                  <a:pt x="573" y="10"/>
                  <a:pt x="572" y="9"/>
                  <a:pt x="572" y="9"/>
                </a:cubicBezTo>
                <a:lnTo>
                  <a:pt x="568" y="6"/>
                </a:lnTo>
                <a:lnTo>
                  <a:pt x="565" y="6"/>
                </a:lnTo>
                <a:cubicBezTo>
                  <a:pt x="564" y="6"/>
                  <a:pt x="562" y="6"/>
                  <a:pt x="561" y="6"/>
                </a:cubicBezTo>
                <a:cubicBezTo>
                  <a:pt x="560" y="6"/>
                  <a:pt x="559" y="5"/>
                  <a:pt x="557" y="4"/>
                </a:cubicBezTo>
                <a:lnTo>
                  <a:pt x="552" y="0"/>
                </a:lnTo>
                <a:lnTo>
                  <a:pt x="551" y="0"/>
                </a:lnTo>
                <a:lnTo>
                  <a:pt x="547" y="0"/>
                </a:lnTo>
                <a:cubicBezTo>
                  <a:pt x="546" y="0"/>
                  <a:pt x="546" y="0"/>
                  <a:pt x="545" y="0"/>
                </a:cubicBezTo>
                <a:lnTo>
                  <a:pt x="545" y="0"/>
                </a:lnTo>
                <a:cubicBezTo>
                  <a:pt x="544" y="0"/>
                  <a:pt x="544" y="1"/>
                  <a:pt x="543" y="1"/>
                </a:cubicBezTo>
                <a:lnTo>
                  <a:pt x="532" y="5"/>
                </a:lnTo>
                <a:lnTo>
                  <a:pt x="530" y="8"/>
                </a:lnTo>
                <a:lnTo>
                  <a:pt x="530" y="12"/>
                </a:lnTo>
                <a:lnTo>
                  <a:pt x="533" y="23"/>
                </a:lnTo>
                <a:lnTo>
                  <a:pt x="533" y="26"/>
                </a:lnTo>
                <a:lnTo>
                  <a:pt x="534" y="27"/>
                </a:lnTo>
                <a:cubicBezTo>
                  <a:pt x="535" y="28"/>
                  <a:pt x="536" y="28"/>
                  <a:pt x="536" y="29"/>
                </a:cubicBezTo>
                <a:cubicBezTo>
                  <a:pt x="537" y="30"/>
                  <a:pt x="538" y="33"/>
                  <a:pt x="538" y="34"/>
                </a:cubicBezTo>
                <a:lnTo>
                  <a:pt x="539" y="37"/>
                </a:lnTo>
                <a:cubicBezTo>
                  <a:pt x="539" y="39"/>
                  <a:pt x="538" y="42"/>
                  <a:pt x="536" y="44"/>
                </a:cubicBezTo>
                <a:cubicBezTo>
                  <a:pt x="535" y="45"/>
                  <a:pt x="532" y="47"/>
                  <a:pt x="530" y="47"/>
                </a:cubicBezTo>
                <a:lnTo>
                  <a:pt x="530" y="47"/>
                </a:lnTo>
                <a:lnTo>
                  <a:pt x="526" y="47"/>
                </a:lnTo>
                <a:lnTo>
                  <a:pt x="520" y="48"/>
                </a:lnTo>
                <a:cubicBezTo>
                  <a:pt x="520" y="49"/>
                  <a:pt x="517" y="49"/>
                  <a:pt x="517" y="49"/>
                </a:cubicBezTo>
                <a:cubicBezTo>
                  <a:pt x="516" y="49"/>
                  <a:pt x="515" y="49"/>
                  <a:pt x="515" y="49"/>
                </a:cubicBezTo>
                <a:lnTo>
                  <a:pt x="512" y="48"/>
                </a:lnTo>
                <a:cubicBezTo>
                  <a:pt x="511" y="48"/>
                  <a:pt x="510" y="47"/>
                  <a:pt x="509" y="47"/>
                </a:cubicBezTo>
                <a:lnTo>
                  <a:pt x="504" y="43"/>
                </a:lnTo>
                <a:lnTo>
                  <a:pt x="504" y="43"/>
                </a:lnTo>
                <a:lnTo>
                  <a:pt x="502" y="45"/>
                </a:lnTo>
                <a:cubicBezTo>
                  <a:pt x="501" y="46"/>
                  <a:pt x="500" y="47"/>
                  <a:pt x="498" y="47"/>
                </a:cubicBezTo>
                <a:lnTo>
                  <a:pt x="496" y="47"/>
                </a:lnTo>
                <a:lnTo>
                  <a:pt x="496" y="47"/>
                </a:lnTo>
                <a:lnTo>
                  <a:pt x="496" y="51"/>
                </a:lnTo>
                <a:cubicBezTo>
                  <a:pt x="496" y="52"/>
                  <a:pt x="495" y="53"/>
                  <a:pt x="495" y="53"/>
                </a:cubicBezTo>
                <a:lnTo>
                  <a:pt x="494" y="57"/>
                </a:lnTo>
                <a:cubicBezTo>
                  <a:pt x="493" y="58"/>
                  <a:pt x="493" y="59"/>
                  <a:pt x="492" y="60"/>
                </a:cubicBezTo>
                <a:lnTo>
                  <a:pt x="489" y="63"/>
                </a:lnTo>
                <a:lnTo>
                  <a:pt x="479" y="69"/>
                </a:lnTo>
                <a:cubicBezTo>
                  <a:pt x="479" y="70"/>
                  <a:pt x="477" y="70"/>
                  <a:pt x="477" y="70"/>
                </a:cubicBezTo>
                <a:lnTo>
                  <a:pt x="469" y="72"/>
                </a:lnTo>
                <a:lnTo>
                  <a:pt x="457" y="78"/>
                </a:lnTo>
                <a:cubicBezTo>
                  <a:pt x="456" y="79"/>
                  <a:pt x="455" y="79"/>
                  <a:pt x="454" y="79"/>
                </a:cubicBezTo>
                <a:lnTo>
                  <a:pt x="441" y="81"/>
                </a:lnTo>
                <a:lnTo>
                  <a:pt x="438" y="87"/>
                </a:lnTo>
                <a:cubicBezTo>
                  <a:pt x="437" y="88"/>
                  <a:pt x="436" y="89"/>
                  <a:pt x="435" y="89"/>
                </a:cubicBezTo>
                <a:lnTo>
                  <a:pt x="431" y="92"/>
                </a:lnTo>
                <a:cubicBezTo>
                  <a:pt x="430" y="93"/>
                  <a:pt x="428" y="93"/>
                  <a:pt x="426" y="93"/>
                </a:cubicBezTo>
                <a:lnTo>
                  <a:pt x="411" y="92"/>
                </a:lnTo>
                <a:lnTo>
                  <a:pt x="411" y="92"/>
                </a:lnTo>
                <a:lnTo>
                  <a:pt x="409" y="94"/>
                </a:lnTo>
                <a:lnTo>
                  <a:pt x="404" y="107"/>
                </a:lnTo>
                <a:lnTo>
                  <a:pt x="404" y="111"/>
                </a:lnTo>
                <a:lnTo>
                  <a:pt x="405" y="114"/>
                </a:lnTo>
                <a:lnTo>
                  <a:pt x="410" y="119"/>
                </a:lnTo>
                <a:lnTo>
                  <a:pt x="415" y="121"/>
                </a:lnTo>
                <a:lnTo>
                  <a:pt x="419" y="123"/>
                </a:lnTo>
                <a:cubicBezTo>
                  <a:pt x="420" y="124"/>
                  <a:pt x="420" y="125"/>
                  <a:pt x="421" y="126"/>
                </a:cubicBezTo>
                <a:lnTo>
                  <a:pt x="422" y="128"/>
                </a:lnTo>
                <a:cubicBezTo>
                  <a:pt x="424" y="130"/>
                  <a:pt x="425" y="134"/>
                  <a:pt x="424" y="136"/>
                </a:cubicBezTo>
                <a:lnTo>
                  <a:pt x="424" y="139"/>
                </a:lnTo>
                <a:cubicBezTo>
                  <a:pt x="423" y="140"/>
                  <a:pt x="423" y="141"/>
                  <a:pt x="423" y="141"/>
                </a:cubicBezTo>
                <a:lnTo>
                  <a:pt x="421" y="144"/>
                </a:lnTo>
                <a:lnTo>
                  <a:pt x="420" y="147"/>
                </a:lnTo>
                <a:lnTo>
                  <a:pt x="421" y="160"/>
                </a:lnTo>
                <a:lnTo>
                  <a:pt x="420" y="166"/>
                </a:lnTo>
                <a:lnTo>
                  <a:pt x="417" y="175"/>
                </a:lnTo>
                <a:lnTo>
                  <a:pt x="420" y="182"/>
                </a:lnTo>
                <a:cubicBezTo>
                  <a:pt x="420" y="182"/>
                  <a:pt x="420" y="183"/>
                  <a:pt x="420" y="184"/>
                </a:cubicBezTo>
                <a:lnTo>
                  <a:pt x="421" y="188"/>
                </a:lnTo>
                <a:cubicBezTo>
                  <a:pt x="421" y="190"/>
                  <a:pt x="420" y="192"/>
                  <a:pt x="419" y="193"/>
                </a:cubicBezTo>
                <a:lnTo>
                  <a:pt x="417" y="196"/>
                </a:lnTo>
                <a:cubicBezTo>
                  <a:pt x="416" y="197"/>
                  <a:pt x="415" y="198"/>
                  <a:pt x="414" y="199"/>
                </a:cubicBezTo>
                <a:lnTo>
                  <a:pt x="410" y="201"/>
                </a:lnTo>
                <a:lnTo>
                  <a:pt x="405" y="202"/>
                </a:lnTo>
                <a:lnTo>
                  <a:pt x="395" y="203"/>
                </a:lnTo>
                <a:lnTo>
                  <a:pt x="384" y="201"/>
                </a:lnTo>
                <a:lnTo>
                  <a:pt x="382" y="203"/>
                </a:lnTo>
                <a:cubicBezTo>
                  <a:pt x="382" y="204"/>
                  <a:pt x="381" y="204"/>
                  <a:pt x="380" y="204"/>
                </a:cubicBezTo>
                <a:lnTo>
                  <a:pt x="378" y="205"/>
                </a:lnTo>
                <a:cubicBezTo>
                  <a:pt x="377" y="205"/>
                  <a:pt x="376" y="206"/>
                  <a:pt x="375" y="205"/>
                </a:cubicBezTo>
                <a:cubicBezTo>
                  <a:pt x="375" y="208"/>
                  <a:pt x="374" y="210"/>
                  <a:pt x="372" y="211"/>
                </a:cubicBezTo>
                <a:lnTo>
                  <a:pt x="369" y="213"/>
                </a:lnTo>
                <a:cubicBezTo>
                  <a:pt x="369" y="214"/>
                  <a:pt x="368" y="214"/>
                  <a:pt x="367" y="215"/>
                </a:cubicBezTo>
                <a:lnTo>
                  <a:pt x="340" y="225"/>
                </a:lnTo>
                <a:lnTo>
                  <a:pt x="340" y="225"/>
                </a:lnTo>
                <a:lnTo>
                  <a:pt x="340" y="226"/>
                </a:lnTo>
                <a:lnTo>
                  <a:pt x="342" y="225"/>
                </a:lnTo>
                <a:cubicBezTo>
                  <a:pt x="345" y="224"/>
                  <a:pt x="348" y="225"/>
                  <a:pt x="350" y="227"/>
                </a:cubicBezTo>
                <a:lnTo>
                  <a:pt x="355" y="231"/>
                </a:lnTo>
                <a:lnTo>
                  <a:pt x="361" y="242"/>
                </a:lnTo>
                <a:cubicBezTo>
                  <a:pt x="362" y="244"/>
                  <a:pt x="362" y="247"/>
                  <a:pt x="360" y="249"/>
                </a:cubicBezTo>
                <a:cubicBezTo>
                  <a:pt x="359" y="252"/>
                  <a:pt x="356" y="253"/>
                  <a:pt x="354" y="253"/>
                </a:cubicBezTo>
                <a:lnTo>
                  <a:pt x="353" y="253"/>
                </a:lnTo>
                <a:lnTo>
                  <a:pt x="348" y="254"/>
                </a:lnTo>
                <a:lnTo>
                  <a:pt x="344" y="256"/>
                </a:lnTo>
                <a:cubicBezTo>
                  <a:pt x="344" y="257"/>
                  <a:pt x="343" y="258"/>
                  <a:pt x="342" y="259"/>
                </a:cubicBezTo>
                <a:lnTo>
                  <a:pt x="343" y="261"/>
                </a:lnTo>
                <a:lnTo>
                  <a:pt x="347" y="277"/>
                </a:lnTo>
                <a:lnTo>
                  <a:pt x="356" y="282"/>
                </a:lnTo>
                <a:cubicBezTo>
                  <a:pt x="358" y="284"/>
                  <a:pt x="359" y="286"/>
                  <a:pt x="359" y="288"/>
                </a:cubicBezTo>
                <a:cubicBezTo>
                  <a:pt x="359" y="291"/>
                  <a:pt x="358" y="293"/>
                  <a:pt x="356" y="295"/>
                </a:cubicBezTo>
                <a:lnTo>
                  <a:pt x="355" y="297"/>
                </a:lnTo>
                <a:lnTo>
                  <a:pt x="350" y="303"/>
                </a:lnTo>
                <a:cubicBezTo>
                  <a:pt x="349" y="304"/>
                  <a:pt x="348" y="304"/>
                  <a:pt x="346" y="305"/>
                </a:cubicBezTo>
                <a:lnTo>
                  <a:pt x="344" y="305"/>
                </a:lnTo>
                <a:cubicBezTo>
                  <a:pt x="343" y="306"/>
                  <a:pt x="343" y="306"/>
                  <a:pt x="342" y="306"/>
                </a:cubicBezTo>
                <a:lnTo>
                  <a:pt x="338" y="306"/>
                </a:lnTo>
                <a:lnTo>
                  <a:pt x="320" y="312"/>
                </a:lnTo>
                <a:cubicBezTo>
                  <a:pt x="319" y="313"/>
                  <a:pt x="318" y="313"/>
                  <a:pt x="316" y="313"/>
                </a:cubicBezTo>
                <a:lnTo>
                  <a:pt x="308" y="311"/>
                </a:lnTo>
                <a:cubicBezTo>
                  <a:pt x="306" y="311"/>
                  <a:pt x="305" y="310"/>
                  <a:pt x="303" y="309"/>
                </a:cubicBezTo>
                <a:lnTo>
                  <a:pt x="289" y="297"/>
                </a:lnTo>
                <a:lnTo>
                  <a:pt x="283" y="297"/>
                </a:lnTo>
                <a:cubicBezTo>
                  <a:pt x="281" y="297"/>
                  <a:pt x="279" y="296"/>
                  <a:pt x="277" y="295"/>
                </a:cubicBezTo>
                <a:lnTo>
                  <a:pt x="276" y="294"/>
                </a:lnTo>
                <a:lnTo>
                  <a:pt x="273" y="294"/>
                </a:lnTo>
                <a:cubicBezTo>
                  <a:pt x="271" y="294"/>
                  <a:pt x="270" y="293"/>
                  <a:pt x="269" y="292"/>
                </a:cubicBezTo>
                <a:lnTo>
                  <a:pt x="268" y="291"/>
                </a:lnTo>
                <a:lnTo>
                  <a:pt x="265" y="296"/>
                </a:lnTo>
                <a:cubicBezTo>
                  <a:pt x="264" y="298"/>
                  <a:pt x="263" y="299"/>
                  <a:pt x="261" y="300"/>
                </a:cubicBezTo>
                <a:lnTo>
                  <a:pt x="253" y="303"/>
                </a:lnTo>
                <a:cubicBezTo>
                  <a:pt x="251" y="303"/>
                  <a:pt x="250" y="303"/>
                  <a:pt x="248" y="303"/>
                </a:cubicBezTo>
                <a:lnTo>
                  <a:pt x="240" y="301"/>
                </a:lnTo>
                <a:cubicBezTo>
                  <a:pt x="237" y="301"/>
                  <a:pt x="235" y="299"/>
                  <a:pt x="234" y="297"/>
                </a:cubicBezTo>
                <a:lnTo>
                  <a:pt x="232" y="292"/>
                </a:lnTo>
                <a:lnTo>
                  <a:pt x="217" y="285"/>
                </a:lnTo>
                <a:cubicBezTo>
                  <a:pt x="217" y="285"/>
                  <a:pt x="216" y="284"/>
                  <a:pt x="215" y="284"/>
                </a:cubicBezTo>
                <a:lnTo>
                  <a:pt x="211" y="281"/>
                </a:lnTo>
                <a:cubicBezTo>
                  <a:pt x="210" y="279"/>
                  <a:pt x="209" y="277"/>
                  <a:pt x="209" y="275"/>
                </a:cubicBezTo>
                <a:cubicBezTo>
                  <a:pt x="209" y="274"/>
                  <a:pt x="209" y="272"/>
                  <a:pt x="209" y="272"/>
                </a:cubicBezTo>
                <a:lnTo>
                  <a:pt x="209" y="270"/>
                </a:lnTo>
                <a:lnTo>
                  <a:pt x="208" y="269"/>
                </a:lnTo>
                <a:lnTo>
                  <a:pt x="198" y="261"/>
                </a:lnTo>
                <a:cubicBezTo>
                  <a:pt x="197" y="260"/>
                  <a:pt x="197" y="259"/>
                  <a:pt x="197" y="259"/>
                </a:cubicBezTo>
                <a:lnTo>
                  <a:pt x="195" y="255"/>
                </a:lnTo>
                <a:lnTo>
                  <a:pt x="191" y="261"/>
                </a:lnTo>
                <a:lnTo>
                  <a:pt x="190" y="263"/>
                </a:lnTo>
                <a:lnTo>
                  <a:pt x="188" y="274"/>
                </a:lnTo>
                <a:lnTo>
                  <a:pt x="185" y="281"/>
                </a:lnTo>
                <a:cubicBezTo>
                  <a:pt x="184" y="282"/>
                  <a:pt x="183" y="283"/>
                  <a:pt x="182" y="283"/>
                </a:cubicBezTo>
                <a:lnTo>
                  <a:pt x="172" y="292"/>
                </a:lnTo>
                <a:lnTo>
                  <a:pt x="163" y="297"/>
                </a:lnTo>
                <a:cubicBezTo>
                  <a:pt x="162" y="298"/>
                  <a:pt x="161" y="298"/>
                  <a:pt x="160" y="298"/>
                </a:cubicBezTo>
                <a:lnTo>
                  <a:pt x="151" y="299"/>
                </a:lnTo>
                <a:cubicBezTo>
                  <a:pt x="150" y="299"/>
                  <a:pt x="149" y="299"/>
                  <a:pt x="148" y="299"/>
                </a:cubicBezTo>
                <a:lnTo>
                  <a:pt x="139" y="297"/>
                </a:lnTo>
                <a:lnTo>
                  <a:pt x="129" y="293"/>
                </a:lnTo>
                <a:lnTo>
                  <a:pt x="126" y="294"/>
                </a:lnTo>
                <a:lnTo>
                  <a:pt x="118" y="298"/>
                </a:lnTo>
                <a:cubicBezTo>
                  <a:pt x="117" y="298"/>
                  <a:pt x="117" y="298"/>
                  <a:pt x="116" y="298"/>
                </a:cubicBezTo>
                <a:lnTo>
                  <a:pt x="111" y="299"/>
                </a:lnTo>
                <a:cubicBezTo>
                  <a:pt x="110" y="299"/>
                  <a:pt x="109" y="299"/>
                  <a:pt x="108" y="299"/>
                </a:cubicBezTo>
                <a:lnTo>
                  <a:pt x="104" y="299"/>
                </a:lnTo>
                <a:cubicBezTo>
                  <a:pt x="103" y="299"/>
                  <a:pt x="102" y="299"/>
                  <a:pt x="102" y="299"/>
                </a:cubicBezTo>
                <a:lnTo>
                  <a:pt x="96" y="297"/>
                </a:lnTo>
                <a:cubicBezTo>
                  <a:pt x="96" y="297"/>
                  <a:pt x="95" y="296"/>
                  <a:pt x="94" y="296"/>
                </a:cubicBezTo>
                <a:lnTo>
                  <a:pt x="90" y="293"/>
                </a:lnTo>
                <a:cubicBezTo>
                  <a:pt x="90" y="294"/>
                  <a:pt x="90" y="295"/>
                  <a:pt x="89" y="295"/>
                </a:cubicBezTo>
                <a:lnTo>
                  <a:pt x="87" y="299"/>
                </a:lnTo>
                <a:cubicBezTo>
                  <a:pt x="86" y="300"/>
                  <a:pt x="85" y="301"/>
                  <a:pt x="83" y="301"/>
                </a:cubicBezTo>
                <a:lnTo>
                  <a:pt x="73" y="308"/>
                </a:lnTo>
                <a:cubicBezTo>
                  <a:pt x="73" y="309"/>
                  <a:pt x="72" y="309"/>
                  <a:pt x="71" y="310"/>
                </a:cubicBezTo>
                <a:lnTo>
                  <a:pt x="69" y="312"/>
                </a:lnTo>
                <a:cubicBezTo>
                  <a:pt x="67" y="313"/>
                  <a:pt x="65" y="313"/>
                  <a:pt x="63" y="313"/>
                </a:cubicBezTo>
                <a:lnTo>
                  <a:pt x="48" y="310"/>
                </a:lnTo>
                <a:cubicBezTo>
                  <a:pt x="47" y="310"/>
                  <a:pt x="46" y="309"/>
                  <a:pt x="45" y="308"/>
                </a:cubicBezTo>
                <a:lnTo>
                  <a:pt x="43" y="306"/>
                </a:lnTo>
                <a:lnTo>
                  <a:pt x="37" y="302"/>
                </a:lnTo>
                <a:lnTo>
                  <a:pt x="14" y="303"/>
                </a:lnTo>
                <a:cubicBezTo>
                  <a:pt x="12" y="303"/>
                  <a:pt x="9" y="302"/>
                  <a:pt x="8" y="301"/>
                </a:cubicBezTo>
                <a:lnTo>
                  <a:pt x="1" y="294"/>
                </a:lnTo>
                <a:lnTo>
                  <a:pt x="0" y="294"/>
                </a:lnTo>
                <a:cubicBezTo>
                  <a:pt x="0" y="295"/>
                  <a:pt x="0" y="297"/>
                  <a:pt x="0" y="298"/>
                </a:cubicBezTo>
                <a:lnTo>
                  <a:pt x="0" y="299"/>
                </a:lnTo>
                <a:cubicBezTo>
                  <a:pt x="0" y="300"/>
                  <a:pt x="0" y="301"/>
                  <a:pt x="0" y="303"/>
                </a:cubicBezTo>
                <a:lnTo>
                  <a:pt x="5" y="315"/>
                </a:lnTo>
                <a:cubicBezTo>
                  <a:pt x="6" y="317"/>
                  <a:pt x="7" y="319"/>
                  <a:pt x="7" y="321"/>
                </a:cubicBezTo>
                <a:cubicBezTo>
                  <a:pt x="7" y="322"/>
                  <a:pt x="7" y="323"/>
                  <a:pt x="6" y="324"/>
                </a:cubicBezTo>
                <a:lnTo>
                  <a:pt x="8" y="325"/>
                </a:lnTo>
                <a:cubicBezTo>
                  <a:pt x="9" y="325"/>
                  <a:pt x="10" y="325"/>
                  <a:pt x="11" y="325"/>
                </a:cubicBezTo>
                <a:lnTo>
                  <a:pt x="13" y="327"/>
                </a:lnTo>
                <a:cubicBezTo>
                  <a:pt x="16" y="328"/>
                  <a:pt x="17" y="330"/>
                  <a:pt x="18" y="333"/>
                </a:cubicBezTo>
                <a:cubicBezTo>
                  <a:pt x="18" y="335"/>
                  <a:pt x="17" y="338"/>
                  <a:pt x="15" y="339"/>
                </a:cubicBezTo>
                <a:cubicBezTo>
                  <a:pt x="16" y="341"/>
                  <a:pt x="16" y="342"/>
                  <a:pt x="16" y="343"/>
                </a:cubicBezTo>
                <a:cubicBezTo>
                  <a:pt x="16" y="346"/>
                  <a:pt x="16" y="348"/>
                  <a:pt x="14" y="350"/>
                </a:cubicBezTo>
                <a:cubicBezTo>
                  <a:pt x="15" y="351"/>
                  <a:pt x="15" y="352"/>
                  <a:pt x="15" y="353"/>
                </a:cubicBezTo>
                <a:lnTo>
                  <a:pt x="15" y="356"/>
                </a:lnTo>
                <a:cubicBezTo>
                  <a:pt x="15" y="357"/>
                  <a:pt x="15" y="358"/>
                  <a:pt x="14" y="359"/>
                </a:cubicBezTo>
                <a:cubicBezTo>
                  <a:pt x="15" y="360"/>
                  <a:pt x="15" y="360"/>
                  <a:pt x="15" y="361"/>
                </a:cubicBezTo>
                <a:lnTo>
                  <a:pt x="15" y="363"/>
                </a:lnTo>
                <a:cubicBezTo>
                  <a:pt x="15" y="365"/>
                  <a:pt x="15" y="366"/>
                  <a:pt x="14" y="367"/>
                </a:cubicBezTo>
                <a:lnTo>
                  <a:pt x="14" y="367"/>
                </a:lnTo>
                <a:cubicBezTo>
                  <a:pt x="14" y="369"/>
                  <a:pt x="15" y="370"/>
                  <a:pt x="15" y="371"/>
                </a:cubicBezTo>
                <a:cubicBezTo>
                  <a:pt x="15" y="372"/>
                  <a:pt x="16" y="373"/>
                  <a:pt x="16" y="374"/>
                </a:cubicBezTo>
                <a:lnTo>
                  <a:pt x="16" y="375"/>
                </a:lnTo>
                <a:lnTo>
                  <a:pt x="24" y="375"/>
                </a:lnTo>
                <a:lnTo>
                  <a:pt x="30" y="375"/>
                </a:lnTo>
                <a:cubicBezTo>
                  <a:pt x="31" y="376"/>
                  <a:pt x="31" y="376"/>
                  <a:pt x="32" y="376"/>
                </a:cubicBezTo>
                <a:lnTo>
                  <a:pt x="36" y="378"/>
                </a:lnTo>
                <a:cubicBezTo>
                  <a:pt x="39" y="379"/>
                  <a:pt x="41" y="383"/>
                  <a:pt x="40" y="387"/>
                </a:cubicBezTo>
                <a:cubicBezTo>
                  <a:pt x="40" y="390"/>
                  <a:pt x="37" y="393"/>
                  <a:pt x="33" y="393"/>
                </a:cubicBezTo>
                <a:lnTo>
                  <a:pt x="23" y="394"/>
                </a:lnTo>
                <a:cubicBezTo>
                  <a:pt x="23" y="395"/>
                  <a:pt x="23" y="396"/>
                  <a:pt x="23" y="398"/>
                </a:cubicBezTo>
                <a:lnTo>
                  <a:pt x="29" y="403"/>
                </a:lnTo>
                <a:lnTo>
                  <a:pt x="40" y="419"/>
                </a:lnTo>
                <a:lnTo>
                  <a:pt x="48" y="427"/>
                </a:lnTo>
                <a:cubicBezTo>
                  <a:pt x="48" y="427"/>
                  <a:pt x="49" y="428"/>
                  <a:pt x="49" y="429"/>
                </a:cubicBezTo>
                <a:lnTo>
                  <a:pt x="55" y="440"/>
                </a:lnTo>
                <a:cubicBezTo>
                  <a:pt x="56" y="442"/>
                  <a:pt x="56" y="443"/>
                  <a:pt x="57" y="445"/>
                </a:cubicBezTo>
                <a:cubicBezTo>
                  <a:pt x="58" y="445"/>
                  <a:pt x="60" y="446"/>
                  <a:pt x="61" y="448"/>
                </a:cubicBezTo>
                <a:cubicBezTo>
                  <a:pt x="63" y="450"/>
                  <a:pt x="64" y="453"/>
                  <a:pt x="63" y="456"/>
                </a:cubicBezTo>
                <a:lnTo>
                  <a:pt x="62" y="458"/>
                </a:lnTo>
                <a:lnTo>
                  <a:pt x="62" y="458"/>
                </a:lnTo>
                <a:lnTo>
                  <a:pt x="63" y="460"/>
                </a:lnTo>
                <a:lnTo>
                  <a:pt x="63" y="460"/>
                </a:lnTo>
                <a:cubicBezTo>
                  <a:pt x="65" y="460"/>
                  <a:pt x="66" y="460"/>
                  <a:pt x="68" y="461"/>
                </a:cubicBezTo>
                <a:cubicBezTo>
                  <a:pt x="69" y="461"/>
                  <a:pt x="70" y="461"/>
                  <a:pt x="71" y="461"/>
                </a:cubicBezTo>
                <a:cubicBezTo>
                  <a:pt x="71" y="461"/>
                  <a:pt x="72" y="462"/>
                  <a:pt x="73" y="462"/>
                </a:cubicBezTo>
                <a:cubicBezTo>
                  <a:pt x="73" y="462"/>
                  <a:pt x="73" y="461"/>
                  <a:pt x="74" y="461"/>
                </a:cubicBezTo>
                <a:lnTo>
                  <a:pt x="75" y="457"/>
                </a:lnTo>
                <a:lnTo>
                  <a:pt x="75" y="457"/>
                </a:lnTo>
                <a:lnTo>
                  <a:pt x="75" y="457"/>
                </a:lnTo>
                <a:cubicBezTo>
                  <a:pt x="75" y="456"/>
                  <a:pt x="75" y="456"/>
                  <a:pt x="75" y="455"/>
                </a:cubicBezTo>
                <a:cubicBezTo>
                  <a:pt x="73" y="453"/>
                  <a:pt x="72" y="450"/>
                  <a:pt x="73" y="447"/>
                </a:cubicBezTo>
                <a:cubicBezTo>
                  <a:pt x="74" y="443"/>
                  <a:pt x="77" y="441"/>
                  <a:pt x="81" y="441"/>
                </a:cubicBezTo>
                <a:lnTo>
                  <a:pt x="83" y="441"/>
                </a:lnTo>
                <a:lnTo>
                  <a:pt x="83" y="441"/>
                </a:lnTo>
                <a:cubicBezTo>
                  <a:pt x="83" y="440"/>
                  <a:pt x="84" y="438"/>
                  <a:pt x="85" y="437"/>
                </a:cubicBezTo>
                <a:cubicBezTo>
                  <a:pt x="84" y="435"/>
                  <a:pt x="85" y="432"/>
                  <a:pt x="86" y="430"/>
                </a:cubicBezTo>
                <a:cubicBezTo>
                  <a:pt x="87" y="429"/>
                  <a:pt x="88" y="428"/>
                  <a:pt x="89" y="427"/>
                </a:cubicBezTo>
                <a:cubicBezTo>
                  <a:pt x="88" y="426"/>
                  <a:pt x="88" y="426"/>
                  <a:pt x="87" y="425"/>
                </a:cubicBezTo>
                <a:lnTo>
                  <a:pt x="86" y="422"/>
                </a:lnTo>
                <a:cubicBezTo>
                  <a:pt x="86" y="421"/>
                  <a:pt x="86" y="420"/>
                  <a:pt x="86" y="418"/>
                </a:cubicBezTo>
                <a:lnTo>
                  <a:pt x="87" y="415"/>
                </a:lnTo>
                <a:lnTo>
                  <a:pt x="86" y="413"/>
                </a:lnTo>
                <a:cubicBezTo>
                  <a:pt x="86" y="411"/>
                  <a:pt x="86" y="408"/>
                  <a:pt x="88" y="406"/>
                </a:cubicBezTo>
                <a:cubicBezTo>
                  <a:pt x="90" y="404"/>
                  <a:pt x="92" y="403"/>
                  <a:pt x="95" y="403"/>
                </a:cubicBezTo>
                <a:lnTo>
                  <a:pt x="97" y="404"/>
                </a:lnTo>
                <a:cubicBezTo>
                  <a:pt x="101" y="404"/>
                  <a:pt x="104" y="407"/>
                  <a:pt x="104" y="410"/>
                </a:cubicBezTo>
                <a:cubicBezTo>
                  <a:pt x="104" y="411"/>
                  <a:pt x="104" y="412"/>
                  <a:pt x="104" y="413"/>
                </a:cubicBezTo>
                <a:lnTo>
                  <a:pt x="106" y="415"/>
                </a:lnTo>
                <a:cubicBezTo>
                  <a:pt x="107" y="416"/>
                  <a:pt x="108" y="417"/>
                  <a:pt x="108" y="418"/>
                </a:cubicBezTo>
                <a:lnTo>
                  <a:pt x="109" y="420"/>
                </a:lnTo>
                <a:cubicBezTo>
                  <a:pt x="109" y="420"/>
                  <a:pt x="110" y="420"/>
                  <a:pt x="110" y="421"/>
                </a:cubicBezTo>
                <a:lnTo>
                  <a:pt x="110" y="418"/>
                </a:lnTo>
                <a:lnTo>
                  <a:pt x="110" y="415"/>
                </a:lnTo>
                <a:lnTo>
                  <a:pt x="108" y="413"/>
                </a:lnTo>
                <a:cubicBezTo>
                  <a:pt x="107" y="411"/>
                  <a:pt x="106" y="409"/>
                  <a:pt x="106" y="407"/>
                </a:cubicBezTo>
                <a:cubicBezTo>
                  <a:pt x="106" y="405"/>
                  <a:pt x="107" y="403"/>
                  <a:pt x="108" y="402"/>
                </a:cubicBezTo>
                <a:cubicBezTo>
                  <a:pt x="108" y="401"/>
                  <a:pt x="108" y="400"/>
                  <a:pt x="108" y="400"/>
                </a:cubicBezTo>
                <a:cubicBezTo>
                  <a:pt x="108" y="399"/>
                  <a:pt x="108" y="399"/>
                  <a:pt x="109" y="398"/>
                </a:cubicBezTo>
                <a:lnTo>
                  <a:pt x="109" y="395"/>
                </a:lnTo>
                <a:cubicBezTo>
                  <a:pt x="110" y="393"/>
                  <a:pt x="112" y="391"/>
                  <a:pt x="115" y="390"/>
                </a:cubicBezTo>
                <a:lnTo>
                  <a:pt x="115" y="390"/>
                </a:lnTo>
                <a:cubicBezTo>
                  <a:pt x="113" y="387"/>
                  <a:pt x="112" y="383"/>
                  <a:pt x="115" y="380"/>
                </a:cubicBezTo>
                <a:cubicBezTo>
                  <a:pt x="117" y="377"/>
                  <a:pt x="121" y="376"/>
                  <a:pt x="124" y="377"/>
                </a:cubicBezTo>
                <a:lnTo>
                  <a:pt x="124" y="377"/>
                </a:lnTo>
                <a:lnTo>
                  <a:pt x="124" y="377"/>
                </a:lnTo>
                <a:lnTo>
                  <a:pt x="127" y="368"/>
                </a:lnTo>
                <a:lnTo>
                  <a:pt x="129" y="350"/>
                </a:lnTo>
                <a:lnTo>
                  <a:pt x="131" y="340"/>
                </a:lnTo>
                <a:lnTo>
                  <a:pt x="135" y="330"/>
                </a:lnTo>
                <a:lnTo>
                  <a:pt x="140" y="323"/>
                </a:lnTo>
                <a:cubicBezTo>
                  <a:pt x="141" y="322"/>
                  <a:pt x="141" y="321"/>
                  <a:pt x="142" y="321"/>
                </a:cubicBezTo>
                <a:lnTo>
                  <a:pt x="146" y="318"/>
                </a:lnTo>
                <a:cubicBezTo>
                  <a:pt x="147" y="316"/>
                  <a:pt x="150" y="316"/>
                  <a:pt x="152" y="316"/>
                </a:cubicBezTo>
                <a:lnTo>
                  <a:pt x="155" y="317"/>
                </a:lnTo>
                <a:cubicBezTo>
                  <a:pt x="156" y="317"/>
                  <a:pt x="157" y="317"/>
                  <a:pt x="157" y="318"/>
                </a:cubicBezTo>
                <a:lnTo>
                  <a:pt x="160" y="319"/>
                </a:lnTo>
                <a:lnTo>
                  <a:pt x="166" y="321"/>
                </a:lnTo>
                <a:cubicBezTo>
                  <a:pt x="167" y="321"/>
                  <a:pt x="168" y="321"/>
                  <a:pt x="168" y="321"/>
                </a:cubicBezTo>
                <a:lnTo>
                  <a:pt x="185" y="330"/>
                </a:lnTo>
                <a:cubicBezTo>
                  <a:pt x="188" y="327"/>
                  <a:pt x="192" y="327"/>
                  <a:pt x="195" y="329"/>
                </a:cubicBezTo>
                <a:lnTo>
                  <a:pt x="205" y="338"/>
                </a:lnTo>
                <a:cubicBezTo>
                  <a:pt x="208" y="340"/>
                  <a:pt x="208" y="344"/>
                  <a:pt x="207" y="347"/>
                </a:cubicBezTo>
                <a:lnTo>
                  <a:pt x="208" y="347"/>
                </a:lnTo>
                <a:cubicBezTo>
                  <a:pt x="209" y="348"/>
                  <a:pt x="210" y="349"/>
                  <a:pt x="211" y="350"/>
                </a:cubicBezTo>
                <a:lnTo>
                  <a:pt x="220" y="362"/>
                </a:lnTo>
                <a:lnTo>
                  <a:pt x="241" y="378"/>
                </a:lnTo>
                <a:lnTo>
                  <a:pt x="256" y="387"/>
                </a:lnTo>
                <a:cubicBezTo>
                  <a:pt x="256" y="387"/>
                  <a:pt x="257" y="388"/>
                  <a:pt x="258" y="389"/>
                </a:cubicBezTo>
                <a:lnTo>
                  <a:pt x="259" y="392"/>
                </a:lnTo>
                <a:cubicBezTo>
                  <a:pt x="260" y="393"/>
                  <a:pt x="260" y="394"/>
                  <a:pt x="261" y="395"/>
                </a:cubicBezTo>
                <a:lnTo>
                  <a:pt x="261" y="399"/>
                </a:lnTo>
                <a:lnTo>
                  <a:pt x="272" y="424"/>
                </a:lnTo>
                <a:lnTo>
                  <a:pt x="274" y="432"/>
                </a:lnTo>
                <a:cubicBezTo>
                  <a:pt x="274" y="433"/>
                  <a:pt x="274" y="434"/>
                  <a:pt x="274" y="435"/>
                </a:cubicBezTo>
                <a:lnTo>
                  <a:pt x="266" y="466"/>
                </a:lnTo>
                <a:lnTo>
                  <a:pt x="269" y="494"/>
                </a:lnTo>
                <a:cubicBezTo>
                  <a:pt x="269" y="496"/>
                  <a:pt x="269" y="497"/>
                  <a:pt x="268" y="499"/>
                </a:cubicBezTo>
                <a:lnTo>
                  <a:pt x="268" y="499"/>
                </a:lnTo>
                <a:lnTo>
                  <a:pt x="270" y="504"/>
                </a:lnTo>
                <a:lnTo>
                  <a:pt x="288" y="533"/>
                </a:lnTo>
                <a:cubicBezTo>
                  <a:pt x="289" y="534"/>
                  <a:pt x="289" y="534"/>
                  <a:pt x="289" y="534"/>
                </a:cubicBezTo>
                <a:lnTo>
                  <a:pt x="296" y="539"/>
                </a:lnTo>
                <a:cubicBezTo>
                  <a:pt x="296" y="540"/>
                  <a:pt x="297" y="540"/>
                  <a:pt x="297" y="541"/>
                </a:cubicBezTo>
                <a:lnTo>
                  <a:pt x="301" y="542"/>
                </a:lnTo>
                <a:cubicBezTo>
                  <a:pt x="301" y="543"/>
                  <a:pt x="302" y="543"/>
                  <a:pt x="303" y="544"/>
                </a:cubicBezTo>
                <a:lnTo>
                  <a:pt x="309" y="550"/>
                </a:lnTo>
                <a:lnTo>
                  <a:pt x="318" y="564"/>
                </a:lnTo>
                <a:lnTo>
                  <a:pt x="345" y="592"/>
                </a:lnTo>
                <a:lnTo>
                  <a:pt x="363" y="601"/>
                </a:lnTo>
                <a:cubicBezTo>
                  <a:pt x="364" y="601"/>
                  <a:pt x="366" y="603"/>
                  <a:pt x="366" y="603"/>
                </a:cubicBezTo>
                <a:cubicBezTo>
                  <a:pt x="367" y="603"/>
                  <a:pt x="367" y="604"/>
                  <a:pt x="368" y="604"/>
                </a:cubicBezTo>
                <a:lnTo>
                  <a:pt x="372" y="610"/>
                </a:lnTo>
                <a:lnTo>
                  <a:pt x="382" y="612"/>
                </a:lnTo>
                <a:cubicBezTo>
                  <a:pt x="384" y="612"/>
                  <a:pt x="385" y="612"/>
                  <a:pt x="386" y="613"/>
                </a:cubicBezTo>
                <a:lnTo>
                  <a:pt x="388" y="615"/>
                </a:lnTo>
                <a:cubicBezTo>
                  <a:pt x="391" y="617"/>
                  <a:pt x="392" y="620"/>
                  <a:pt x="392" y="623"/>
                </a:cubicBezTo>
                <a:lnTo>
                  <a:pt x="391" y="626"/>
                </a:lnTo>
                <a:cubicBezTo>
                  <a:pt x="390" y="630"/>
                  <a:pt x="387" y="632"/>
                  <a:pt x="384" y="632"/>
                </a:cubicBezTo>
                <a:lnTo>
                  <a:pt x="380" y="633"/>
                </a:lnTo>
                <a:lnTo>
                  <a:pt x="358" y="629"/>
                </a:lnTo>
                <a:lnTo>
                  <a:pt x="345" y="622"/>
                </a:lnTo>
                <a:lnTo>
                  <a:pt x="346" y="625"/>
                </a:lnTo>
                <a:cubicBezTo>
                  <a:pt x="347" y="628"/>
                  <a:pt x="346" y="630"/>
                  <a:pt x="345" y="632"/>
                </a:cubicBezTo>
                <a:cubicBezTo>
                  <a:pt x="343" y="634"/>
                  <a:pt x="340" y="635"/>
                  <a:pt x="339" y="635"/>
                </a:cubicBezTo>
                <a:lnTo>
                  <a:pt x="336" y="635"/>
                </a:lnTo>
                <a:cubicBezTo>
                  <a:pt x="334" y="635"/>
                  <a:pt x="333" y="634"/>
                  <a:pt x="331" y="633"/>
                </a:cubicBezTo>
                <a:lnTo>
                  <a:pt x="327" y="629"/>
                </a:lnTo>
                <a:cubicBezTo>
                  <a:pt x="327" y="631"/>
                  <a:pt x="325" y="632"/>
                  <a:pt x="324" y="633"/>
                </a:cubicBezTo>
                <a:lnTo>
                  <a:pt x="320" y="634"/>
                </a:lnTo>
                <a:lnTo>
                  <a:pt x="321" y="635"/>
                </a:lnTo>
                <a:cubicBezTo>
                  <a:pt x="321" y="637"/>
                  <a:pt x="321" y="639"/>
                  <a:pt x="320" y="641"/>
                </a:cubicBezTo>
                <a:lnTo>
                  <a:pt x="328" y="649"/>
                </a:lnTo>
                <a:cubicBezTo>
                  <a:pt x="330" y="650"/>
                  <a:pt x="331" y="653"/>
                  <a:pt x="331" y="656"/>
                </a:cubicBezTo>
                <a:cubicBezTo>
                  <a:pt x="332" y="656"/>
                  <a:pt x="333" y="657"/>
                  <a:pt x="333" y="657"/>
                </a:cubicBezTo>
                <a:lnTo>
                  <a:pt x="341" y="667"/>
                </a:lnTo>
                <a:cubicBezTo>
                  <a:pt x="342" y="668"/>
                  <a:pt x="342" y="669"/>
                  <a:pt x="343" y="670"/>
                </a:cubicBezTo>
                <a:lnTo>
                  <a:pt x="348" y="676"/>
                </a:lnTo>
                <a:lnTo>
                  <a:pt x="350" y="677"/>
                </a:lnTo>
                <a:cubicBezTo>
                  <a:pt x="351" y="678"/>
                  <a:pt x="352" y="678"/>
                  <a:pt x="353" y="679"/>
                </a:cubicBezTo>
                <a:lnTo>
                  <a:pt x="356" y="683"/>
                </a:lnTo>
                <a:lnTo>
                  <a:pt x="362" y="692"/>
                </a:lnTo>
                <a:lnTo>
                  <a:pt x="377" y="710"/>
                </a:lnTo>
                <a:lnTo>
                  <a:pt x="379" y="710"/>
                </a:lnTo>
                <a:cubicBezTo>
                  <a:pt x="380" y="710"/>
                  <a:pt x="380" y="711"/>
                  <a:pt x="381" y="711"/>
                </a:cubicBezTo>
                <a:lnTo>
                  <a:pt x="384" y="712"/>
                </a:lnTo>
                <a:cubicBezTo>
                  <a:pt x="385" y="712"/>
                  <a:pt x="386" y="713"/>
                  <a:pt x="387" y="714"/>
                </a:cubicBezTo>
                <a:lnTo>
                  <a:pt x="398" y="727"/>
                </a:lnTo>
                <a:lnTo>
                  <a:pt x="409" y="732"/>
                </a:lnTo>
                <a:lnTo>
                  <a:pt x="413" y="736"/>
                </a:lnTo>
                <a:cubicBezTo>
                  <a:pt x="414" y="736"/>
                  <a:pt x="415" y="736"/>
                  <a:pt x="416" y="736"/>
                </a:cubicBezTo>
                <a:cubicBezTo>
                  <a:pt x="418" y="738"/>
                  <a:pt x="421" y="741"/>
                  <a:pt x="421" y="744"/>
                </a:cubicBezTo>
                <a:lnTo>
                  <a:pt x="421" y="746"/>
                </a:lnTo>
                <a:lnTo>
                  <a:pt x="421" y="747"/>
                </a:lnTo>
                <a:cubicBezTo>
                  <a:pt x="421" y="747"/>
                  <a:pt x="421" y="747"/>
                  <a:pt x="422" y="747"/>
                </a:cubicBezTo>
                <a:lnTo>
                  <a:pt x="423" y="751"/>
                </a:lnTo>
                <a:lnTo>
                  <a:pt x="432" y="752"/>
                </a:lnTo>
                <a:cubicBezTo>
                  <a:pt x="433" y="752"/>
                  <a:pt x="433" y="752"/>
                  <a:pt x="434" y="753"/>
                </a:cubicBezTo>
                <a:lnTo>
                  <a:pt x="438" y="754"/>
                </a:lnTo>
                <a:cubicBezTo>
                  <a:pt x="439" y="754"/>
                  <a:pt x="440" y="755"/>
                  <a:pt x="441" y="756"/>
                </a:cubicBezTo>
                <a:lnTo>
                  <a:pt x="443" y="757"/>
                </a:lnTo>
                <a:lnTo>
                  <a:pt x="450" y="761"/>
                </a:lnTo>
                <a:cubicBezTo>
                  <a:pt x="450" y="762"/>
                  <a:pt x="451" y="762"/>
                  <a:pt x="452" y="763"/>
                </a:cubicBezTo>
                <a:lnTo>
                  <a:pt x="455" y="768"/>
                </a:lnTo>
                <a:cubicBezTo>
                  <a:pt x="457" y="768"/>
                  <a:pt x="459" y="769"/>
                  <a:pt x="461" y="770"/>
                </a:cubicBezTo>
                <a:lnTo>
                  <a:pt x="461" y="770"/>
                </a:lnTo>
                <a:cubicBezTo>
                  <a:pt x="464" y="769"/>
                  <a:pt x="467" y="769"/>
                  <a:pt x="470" y="771"/>
                </a:cubicBezTo>
                <a:lnTo>
                  <a:pt x="472" y="774"/>
                </a:lnTo>
                <a:cubicBezTo>
                  <a:pt x="473" y="775"/>
                  <a:pt x="474" y="776"/>
                  <a:pt x="474" y="778"/>
                </a:cubicBezTo>
                <a:lnTo>
                  <a:pt x="475" y="780"/>
                </a:lnTo>
                <a:cubicBezTo>
                  <a:pt x="475" y="782"/>
                  <a:pt x="475" y="784"/>
                  <a:pt x="474" y="785"/>
                </a:cubicBezTo>
                <a:cubicBezTo>
                  <a:pt x="474" y="785"/>
                  <a:pt x="474" y="785"/>
                  <a:pt x="474" y="786"/>
                </a:cubicBezTo>
                <a:cubicBezTo>
                  <a:pt x="476" y="787"/>
                  <a:pt x="478" y="790"/>
                  <a:pt x="478" y="792"/>
                </a:cubicBezTo>
                <a:lnTo>
                  <a:pt x="478" y="794"/>
                </a:lnTo>
                <a:cubicBezTo>
                  <a:pt x="478" y="796"/>
                  <a:pt x="477" y="798"/>
                  <a:pt x="475" y="800"/>
                </a:cubicBezTo>
                <a:cubicBezTo>
                  <a:pt x="474" y="801"/>
                  <a:pt x="472" y="802"/>
                  <a:pt x="470" y="802"/>
                </a:cubicBezTo>
                <a:lnTo>
                  <a:pt x="470" y="802"/>
                </a:lnTo>
                <a:cubicBezTo>
                  <a:pt x="470" y="804"/>
                  <a:pt x="471" y="805"/>
                  <a:pt x="471" y="806"/>
                </a:cubicBezTo>
                <a:cubicBezTo>
                  <a:pt x="472" y="807"/>
                  <a:pt x="473" y="809"/>
                  <a:pt x="473" y="810"/>
                </a:cubicBezTo>
                <a:cubicBezTo>
                  <a:pt x="476" y="810"/>
                  <a:pt x="479" y="811"/>
                  <a:pt x="480" y="813"/>
                </a:cubicBezTo>
                <a:cubicBezTo>
                  <a:pt x="482" y="815"/>
                  <a:pt x="482" y="818"/>
                  <a:pt x="481" y="821"/>
                </a:cubicBezTo>
                <a:cubicBezTo>
                  <a:pt x="481" y="821"/>
                  <a:pt x="481" y="821"/>
                  <a:pt x="481" y="822"/>
                </a:cubicBezTo>
                <a:cubicBezTo>
                  <a:pt x="482" y="822"/>
                  <a:pt x="483" y="822"/>
                  <a:pt x="484" y="823"/>
                </a:cubicBezTo>
                <a:lnTo>
                  <a:pt x="486" y="825"/>
                </a:lnTo>
                <a:lnTo>
                  <a:pt x="490" y="825"/>
                </a:lnTo>
                <a:lnTo>
                  <a:pt x="491" y="825"/>
                </a:lnTo>
                <a:cubicBezTo>
                  <a:pt x="491" y="821"/>
                  <a:pt x="495" y="816"/>
                  <a:pt x="499" y="815"/>
                </a:cubicBezTo>
                <a:lnTo>
                  <a:pt x="522" y="815"/>
                </a:lnTo>
                <a:lnTo>
                  <a:pt x="536" y="810"/>
                </a:lnTo>
                <a:cubicBezTo>
                  <a:pt x="536" y="810"/>
                  <a:pt x="537" y="810"/>
                  <a:pt x="537" y="809"/>
                </a:cubicBezTo>
                <a:lnTo>
                  <a:pt x="540" y="809"/>
                </a:lnTo>
                <a:cubicBezTo>
                  <a:pt x="540" y="808"/>
                  <a:pt x="541" y="808"/>
                  <a:pt x="542" y="808"/>
                </a:cubicBezTo>
                <a:lnTo>
                  <a:pt x="561" y="809"/>
                </a:lnTo>
                <a:lnTo>
                  <a:pt x="567" y="810"/>
                </a:lnTo>
                <a:cubicBezTo>
                  <a:pt x="568" y="810"/>
                  <a:pt x="569" y="811"/>
                  <a:pt x="570" y="811"/>
                </a:cubicBezTo>
                <a:lnTo>
                  <a:pt x="573" y="813"/>
                </a:lnTo>
                <a:cubicBezTo>
                  <a:pt x="575" y="814"/>
                  <a:pt x="577" y="817"/>
                  <a:pt x="577" y="820"/>
                </a:cubicBezTo>
                <a:cubicBezTo>
                  <a:pt x="579" y="819"/>
                  <a:pt x="581" y="819"/>
                  <a:pt x="583" y="820"/>
                </a:cubicBezTo>
                <a:cubicBezTo>
                  <a:pt x="584" y="821"/>
                  <a:pt x="587" y="823"/>
                  <a:pt x="587" y="825"/>
                </a:cubicBezTo>
                <a:cubicBezTo>
                  <a:pt x="587" y="825"/>
                  <a:pt x="588" y="825"/>
                  <a:pt x="588" y="826"/>
                </a:cubicBezTo>
                <a:lnTo>
                  <a:pt x="602" y="836"/>
                </a:lnTo>
                <a:lnTo>
                  <a:pt x="614" y="839"/>
                </a:lnTo>
                <a:lnTo>
                  <a:pt x="626" y="844"/>
                </a:lnTo>
                <a:lnTo>
                  <a:pt x="650" y="847"/>
                </a:lnTo>
                <a:cubicBezTo>
                  <a:pt x="651" y="848"/>
                  <a:pt x="653" y="848"/>
                  <a:pt x="654" y="849"/>
                </a:cubicBezTo>
                <a:lnTo>
                  <a:pt x="663" y="857"/>
                </a:lnTo>
                <a:cubicBezTo>
                  <a:pt x="664" y="858"/>
                  <a:pt x="665" y="858"/>
                  <a:pt x="665" y="859"/>
                </a:cubicBezTo>
                <a:lnTo>
                  <a:pt x="683" y="881"/>
                </a:lnTo>
                <a:cubicBezTo>
                  <a:pt x="683" y="882"/>
                  <a:pt x="685" y="882"/>
                  <a:pt x="685" y="883"/>
                </a:cubicBezTo>
                <a:cubicBezTo>
                  <a:pt x="687" y="884"/>
                  <a:pt x="688" y="885"/>
                  <a:pt x="689" y="887"/>
                </a:cubicBezTo>
                <a:lnTo>
                  <a:pt x="690" y="889"/>
                </a:lnTo>
                <a:lnTo>
                  <a:pt x="691" y="893"/>
                </a:lnTo>
                <a:cubicBezTo>
                  <a:pt x="692" y="893"/>
                  <a:pt x="692" y="894"/>
                  <a:pt x="693" y="894"/>
                </a:cubicBezTo>
                <a:lnTo>
                  <a:pt x="695" y="895"/>
                </a:lnTo>
                <a:cubicBezTo>
                  <a:pt x="696" y="895"/>
                  <a:pt x="696" y="896"/>
                  <a:pt x="697" y="896"/>
                </a:cubicBezTo>
                <a:lnTo>
                  <a:pt x="698" y="898"/>
                </a:lnTo>
                <a:cubicBezTo>
                  <a:pt x="699" y="898"/>
                  <a:pt x="700" y="900"/>
                  <a:pt x="700" y="901"/>
                </a:cubicBezTo>
                <a:lnTo>
                  <a:pt x="701" y="902"/>
                </a:lnTo>
                <a:lnTo>
                  <a:pt x="703" y="903"/>
                </a:lnTo>
                <a:lnTo>
                  <a:pt x="711" y="909"/>
                </a:lnTo>
                <a:lnTo>
                  <a:pt x="737" y="923"/>
                </a:lnTo>
                <a:cubicBezTo>
                  <a:pt x="738" y="923"/>
                  <a:pt x="739" y="924"/>
                  <a:pt x="740" y="925"/>
                </a:cubicBezTo>
                <a:lnTo>
                  <a:pt x="751" y="940"/>
                </a:lnTo>
                <a:cubicBezTo>
                  <a:pt x="753" y="938"/>
                  <a:pt x="755" y="938"/>
                  <a:pt x="758" y="939"/>
                </a:cubicBezTo>
                <a:cubicBezTo>
                  <a:pt x="760" y="940"/>
                  <a:pt x="762" y="942"/>
                  <a:pt x="763" y="945"/>
                </a:cubicBezTo>
                <a:lnTo>
                  <a:pt x="764" y="947"/>
                </a:lnTo>
                <a:lnTo>
                  <a:pt x="764" y="947"/>
                </a:lnTo>
                <a:lnTo>
                  <a:pt x="764" y="947"/>
                </a:lnTo>
                <a:cubicBezTo>
                  <a:pt x="766" y="946"/>
                  <a:pt x="768" y="946"/>
                  <a:pt x="770" y="947"/>
                </a:cubicBezTo>
                <a:lnTo>
                  <a:pt x="773" y="948"/>
                </a:lnTo>
                <a:cubicBezTo>
                  <a:pt x="776" y="949"/>
                  <a:pt x="778" y="952"/>
                  <a:pt x="778" y="955"/>
                </a:cubicBezTo>
                <a:cubicBezTo>
                  <a:pt x="778" y="959"/>
                  <a:pt x="776" y="961"/>
                  <a:pt x="773" y="963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6" name="Google Shape;4776;p90"/>
          <p:cNvSpPr/>
          <p:nvPr/>
        </p:nvSpPr>
        <p:spPr>
          <a:xfrm>
            <a:off x="7537569" y="3748320"/>
            <a:ext cx="30901" cy="7725"/>
          </a:xfrm>
          <a:custGeom>
            <a:rect b="b" l="l" r="r" t="t"/>
            <a:pathLst>
              <a:path extrusionOk="0" h="17" w="69">
                <a:moveTo>
                  <a:pt x="68" y="12"/>
                </a:moveTo>
                <a:lnTo>
                  <a:pt x="68" y="12"/>
                </a:lnTo>
                <a:lnTo>
                  <a:pt x="66" y="11"/>
                </a:lnTo>
                <a:cubicBezTo>
                  <a:pt x="65" y="11"/>
                  <a:pt x="64" y="11"/>
                  <a:pt x="63" y="11"/>
                </a:cubicBezTo>
                <a:lnTo>
                  <a:pt x="60" y="10"/>
                </a:lnTo>
                <a:lnTo>
                  <a:pt x="58" y="9"/>
                </a:lnTo>
                <a:cubicBezTo>
                  <a:pt x="56" y="8"/>
                  <a:pt x="55" y="7"/>
                  <a:pt x="54" y="5"/>
                </a:cubicBezTo>
                <a:lnTo>
                  <a:pt x="38" y="1"/>
                </a:lnTo>
                <a:lnTo>
                  <a:pt x="2" y="0"/>
                </a:lnTo>
                <a:cubicBezTo>
                  <a:pt x="2" y="1"/>
                  <a:pt x="2" y="2"/>
                  <a:pt x="2" y="3"/>
                </a:cubicBezTo>
                <a:cubicBezTo>
                  <a:pt x="1" y="4"/>
                  <a:pt x="1" y="5"/>
                  <a:pt x="0" y="6"/>
                </a:cubicBezTo>
                <a:cubicBezTo>
                  <a:pt x="0" y="6"/>
                  <a:pt x="0" y="6"/>
                  <a:pt x="0" y="7"/>
                </a:cubicBezTo>
                <a:lnTo>
                  <a:pt x="8" y="11"/>
                </a:lnTo>
                <a:lnTo>
                  <a:pt x="18" y="14"/>
                </a:lnTo>
                <a:lnTo>
                  <a:pt x="29" y="16"/>
                </a:lnTo>
                <a:lnTo>
                  <a:pt x="66" y="14"/>
                </a:lnTo>
                <a:lnTo>
                  <a:pt x="68" y="12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7" name="Google Shape;4777;p90"/>
          <p:cNvSpPr/>
          <p:nvPr/>
        </p:nvSpPr>
        <p:spPr>
          <a:xfrm>
            <a:off x="7547224" y="3765702"/>
            <a:ext cx="3863" cy="3863"/>
          </a:xfrm>
          <a:custGeom>
            <a:rect b="b" l="l" r="r" t="t"/>
            <a:pathLst>
              <a:path extrusionOk="0" h="10" w="11">
                <a:moveTo>
                  <a:pt x="3" y="0"/>
                </a:moveTo>
                <a:cubicBezTo>
                  <a:pt x="3" y="1"/>
                  <a:pt x="3" y="2"/>
                  <a:pt x="2" y="4"/>
                </a:cubicBezTo>
                <a:cubicBezTo>
                  <a:pt x="2" y="5"/>
                  <a:pt x="1" y="6"/>
                  <a:pt x="0" y="7"/>
                </a:cubicBezTo>
                <a:lnTo>
                  <a:pt x="10" y="9"/>
                </a:lnTo>
                <a:lnTo>
                  <a:pt x="10" y="9"/>
                </a:lnTo>
                <a:cubicBezTo>
                  <a:pt x="8" y="7"/>
                  <a:pt x="7" y="5"/>
                  <a:pt x="7" y="3"/>
                </a:cubicBezTo>
                <a:lnTo>
                  <a:pt x="3" y="0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8" name="Google Shape;4778;p90"/>
          <p:cNvSpPr/>
          <p:nvPr/>
        </p:nvSpPr>
        <p:spPr>
          <a:xfrm>
            <a:off x="7690139" y="3837159"/>
            <a:ext cx="11588" cy="7725"/>
          </a:xfrm>
          <a:custGeom>
            <a:rect b="b" l="l" r="r" t="t"/>
            <a:pathLst>
              <a:path extrusionOk="0" h="17" w="26">
                <a:moveTo>
                  <a:pt x="18" y="10"/>
                </a:moveTo>
                <a:lnTo>
                  <a:pt x="15" y="8"/>
                </a:lnTo>
                <a:cubicBezTo>
                  <a:pt x="14" y="7"/>
                  <a:pt x="13" y="7"/>
                  <a:pt x="13" y="6"/>
                </a:cubicBezTo>
                <a:lnTo>
                  <a:pt x="10" y="2"/>
                </a:lnTo>
                <a:lnTo>
                  <a:pt x="8" y="2"/>
                </a:lnTo>
                <a:cubicBezTo>
                  <a:pt x="7" y="2"/>
                  <a:pt x="6" y="2"/>
                  <a:pt x="5" y="2"/>
                </a:cubicBezTo>
                <a:lnTo>
                  <a:pt x="0" y="0"/>
                </a:lnTo>
                <a:lnTo>
                  <a:pt x="24" y="16"/>
                </a:lnTo>
                <a:lnTo>
                  <a:pt x="25" y="11"/>
                </a:lnTo>
                <a:lnTo>
                  <a:pt x="21" y="11"/>
                </a:lnTo>
                <a:cubicBezTo>
                  <a:pt x="20" y="11"/>
                  <a:pt x="19" y="11"/>
                  <a:pt x="18" y="10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79" name="Google Shape;4779;p90"/>
          <p:cNvSpPr/>
          <p:nvPr/>
        </p:nvSpPr>
        <p:spPr>
          <a:xfrm>
            <a:off x="8041633" y="3647893"/>
            <a:ext cx="529173" cy="339906"/>
          </a:xfrm>
          <a:custGeom>
            <a:rect b="b" l="l" r="r" t="t"/>
            <a:pathLst>
              <a:path extrusionOk="0" h="778" w="1208">
                <a:moveTo>
                  <a:pt x="708" y="665"/>
                </a:moveTo>
                <a:lnTo>
                  <a:pt x="709" y="662"/>
                </a:lnTo>
                <a:cubicBezTo>
                  <a:pt x="710" y="661"/>
                  <a:pt x="710" y="660"/>
                  <a:pt x="711" y="659"/>
                </a:cubicBezTo>
                <a:lnTo>
                  <a:pt x="712" y="658"/>
                </a:lnTo>
                <a:cubicBezTo>
                  <a:pt x="713" y="657"/>
                  <a:pt x="714" y="656"/>
                  <a:pt x="716" y="655"/>
                </a:cubicBezTo>
                <a:cubicBezTo>
                  <a:pt x="716" y="655"/>
                  <a:pt x="718" y="655"/>
                  <a:pt x="719" y="655"/>
                </a:cubicBezTo>
                <a:lnTo>
                  <a:pt x="723" y="651"/>
                </a:lnTo>
                <a:cubicBezTo>
                  <a:pt x="723" y="651"/>
                  <a:pt x="724" y="650"/>
                  <a:pt x="726" y="650"/>
                </a:cubicBezTo>
                <a:lnTo>
                  <a:pt x="731" y="648"/>
                </a:lnTo>
                <a:lnTo>
                  <a:pt x="740" y="648"/>
                </a:lnTo>
                <a:lnTo>
                  <a:pt x="742" y="646"/>
                </a:lnTo>
                <a:cubicBezTo>
                  <a:pt x="744" y="644"/>
                  <a:pt x="746" y="643"/>
                  <a:pt x="749" y="644"/>
                </a:cubicBezTo>
                <a:lnTo>
                  <a:pt x="751" y="644"/>
                </a:lnTo>
                <a:cubicBezTo>
                  <a:pt x="753" y="644"/>
                  <a:pt x="754" y="644"/>
                  <a:pt x="755" y="645"/>
                </a:cubicBezTo>
                <a:cubicBezTo>
                  <a:pt x="756" y="646"/>
                  <a:pt x="758" y="647"/>
                  <a:pt x="758" y="648"/>
                </a:cubicBezTo>
                <a:lnTo>
                  <a:pt x="761" y="650"/>
                </a:lnTo>
                <a:lnTo>
                  <a:pt x="761" y="647"/>
                </a:lnTo>
                <a:cubicBezTo>
                  <a:pt x="761" y="646"/>
                  <a:pt x="762" y="645"/>
                  <a:pt x="762" y="645"/>
                </a:cubicBezTo>
                <a:lnTo>
                  <a:pt x="765" y="638"/>
                </a:lnTo>
                <a:cubicBezTo>
                  <a:pt x="765" y="637"/>
                  <a:pt x="766" y="636"/>
                  <a:pt x="767" y="635"/>
                </a:cubicBezTo>
                <a:lnTo>
                  <a:pt x="775" y="628"/>
                </a:lnTo>
                <a:cubicBezTo>
                  <a:pt x="776" y="627"/>
                  <a:pt x="778" y="627"/>
                  <a:pt x="780" y="626"/>
                </a:cubicBezTo>
                <a:lnTo>
                  <a:pt x="799" y="627"/>
                </a:lnTo>
                <a:lnTo>
                  <a:pt x="805" y="625"/>
                </a:lnTo>
                <a:lnTo>
                  <a:pt x="807" y="618"/>
                </a:lnTo>
                <a:cubicBezTo>
                  <a:pt x="807" y="618"/>
                  <a:pt x="807" y="615"/>
                  <a:pt x="807" y="614"/>
                </a:cubicBezTo>
                <a:lnTo>
                  <a:pt x="807" y="614"/>
                </a:lnTo>
                <a:cubicBezTo>
                  <a:pt x="806" y="613"/>
                  <a:pt x="806" y="612"/>
                  <a:pt x="806" y="611"/>
                </a:cubicBezTo>
                <a:cubicBezTo>
                  <a:pt x="805" y="609"/>
                  <a:pt x="805" y="606"/>
                  <a:pt x="806" y="604"/>
                </a:cubicBezTo>
                <a:cubicBezTo>
                  <a:pt x="806" y="603"/>
                  <a:pt x="807" y="601"/>
                  <a:pt x="808" y="600"/>
                </a:cubicBezTo>
                <a:lnTo>
                  <a:pt x="810" y="598"/>
                </a:lnTo>
                <a:lnTo>
                  <a:pt x="820" y="588"/>
                </a:lnTo>
                <a:cubicBezTo>
                  <a:pt x="821" y="588"/>
                  <a:pt x="823" y="587"/>
                  <a:pt x="824" y="587"/>
                </a:cubicBezTo>
                <a:lnTo>
                  <a:pt x="828" y="586"/>
                </a:lnTo>
                <a:cubicBezTo>
                  <a:pt x="828" y="586"/>
                  <a:pt x="829" y="586"/>
                  <a:pt x="830" y="587"/>
                </a:cubicBezTo>
                <a:lnTo>
                  <a:pt x="847" y="589"/>
                </a:lnTo>
                <a:lnTo>
                  <a:pt x="848" y="589"/>
                </a:lnTo>
                <a:lnTo>
                  <a:pt x="851" y="586"/>
                </a:lnTo>
                <a:cubicBezTo>
                  <a:pt x="852" y="585"/>
                  <a:pt x="853" y="584"/>
                  <a:pt x="855" y="584"/>
                </a:cubicBezTo>
                <a:lnTo>
                  <a:pt x="857" y="583"/>
                </a:lnTo>
                <a:cubicBezTo>
                  <a:pt x="859" y="582"/>
                  <a:pt x="861" y="583"/>
                  <a:pt x="863" y="584"/>
                </a:cubicBezTo>
                <a:lnTo>
                  <a:pt x="864" y="584"/>
                </a:lnTo>
                <a:cubicBezTo>
                  <a:pt x="865" y="585"/>
                  <a:pt x="866" y="585"/>
                  <a:pt x="866" y="586"/>
                </a:cubicBezTo>
                <a:lnTo>
                  <a:pt x="866" y="586"/>
                </a:lnTo>
                <a:lnTo>
                  <a:pt x="871" y="583"/>
                </a:lnTo>
                <a:cubicBezTo>
                  <a:pt x="872" y="582"/>
                  <a:pt x="873" y="582"/>
                  <a:pt x="875" y="582"/>
                </a:cubicBezTo>
                <a:lnTo>
                  <a:pt x="877" y="582"/>
                </a:lnTo>
                <a:lnTo>
                  <a:pt x="878" y="582"/>
                </a:lnTo>
                <a:cubicBezTo>
                  <a:pt x="878" y="581"/>
                  <a:pt x="879" y="581"/>
                  <a:pt x="879" y="581"/>
                </a:cubicBezTo>
                <a:lnTo>
                  <a:pt x="881" y="580"/>
                </a:lnTo>
                <a:cubicBezTo>
                  <a:pt x="883" y="579"/>
                  <a:pt x="884" y="579"/>
                  <a:pt x="886" y="579"/>
                </a:cubicBezTo>
                <a:lnTo>
                  <a:pt x="886" y="579"/>
                </a:lnTo>
                <a:lnTo>
                  <a:pt x="889" y="575"/>
                </a:lnTo>
                <a:cubicBezTo>
                  <a:pt x="890" y="573"/>
                  <a:pt x="891" y="572"/>
                  <a:pt x="892" y="572"/>
                </a:cubicBezTo>
                <a:lnTo>
                  <a:pt x="896" y="570"/>
                </a:lnTo>
                <a:lnTo>
                  <a:pt x="899" y="563"/>
                </a:lnTo>
                <a:cubicBezTo>
                  <a:pt x="900" y="562"/>
                  <a:pt x="901" y="561"/>
                  <a:pt x="903" y="560"/>
                </a:cubicBezTo>
                <a:lnTo>
                  <a:pt x="907" y="558"/>
                </a:lnTo>
                <a:cubicBezTo>
                  <a:pt x="909" y="557"/>
                  <a:pt x="911" y="556"/>
                  <a:pt x="912" y="557"/>
                </a:cubicBezTo>
                <a:lnTo>
                  <a:pt x="915" y="557"/>
                </a:lnTo>
                <a:cubicBezTo>
                  <a:pt x="916" y="557"/>
                  <a:pt x="917" y="557"/>
                  <a:pt x="917" y="557"/>
                </a:cubicBezTo>
                <a:lnTo>
                  <a:pt x="927" y="562"/>
                </a:lnTo>
                <a:lnTo>
                  <a:pt x="933" y="563"/>
                </a:lnTo>
                <a:lnTo>
                  <a:pt x="935" y="559"/>
                </a:lnTo>
                <a:cubicBezTo>
                  <a:pt x="936" y="558"/>
                  <a:pt x="936" y="558"/>
                  <a:pt x="937" y="557"/>
                </a:cubicBezTo>
                <a:lnTo>
                  <a:pt x="939" y="555"/>
                </a:lnTo>
                <a:cubicBezTo>
                  <a:pt x="940" y="554"/>
                  <a:pt x="942" y="554"/>
                  <a:pt x="943" y="553"/>
                </a:cubicBezTo>
                <a:lnTo>
                  <a:pt x="947" y="553"/>
                </a:lnTo>
                <a:cubicBezTo>
                  <a:pt x="948" y="553"/>
                  <a:pt x="949" y="553"/>
                  <a:pt x="950" y="553"/>
                </a:cubicBezTo>
                <a:lnTo>
                  <a:pt x="957" y="555"/>
                </a:lnTo>
                <a:cubicBezTo>
                  <a:pt x="958" y="555"/>
                  <a:pt x="959" y="555"/>
                  <a:pt x="959" y="556"/>
                </a:cubicBezTo>
                <a:lnTo>
                  <a:pt x="966" y="559"/>
                </a:lnTo>
                <a:lnTo>
                  <a:pt x="973" y="566"/>
                </a:lnTo>
                <a:lnTo>
                  <a:pt x="986" y="584"/>
                </a:lnTo>
                <a:lnTo>
                  <a:pt x="990" y="587"/>
                </a:lnTo>
                <a:lnTo>
                  <a:pt x="1007" y="598"/>
                </a:lnTo>
                <a:cubicBezTo>
                  <a:pt x="1007" y="598"/>
                  <a:pt x="1007" y="598"/>
                  <a:pt x="1008" y="599"/>
                </a:cubicBezTo>
                <a:lnTo>
                  <a:pt x="1011" y="597"/>
                </a:lnTo>
                <a:cubicBezTo>
                  <a:pt x="1012" y="595"/>
                  <a:pt x="1013" y="594"/>
                  <a:pt x="1015" y="594"/>
                </a:cubicBezTo>
                <a:cubicBezTo>
                  <a:pt x="1016" y="592"/>
                  <a:pt x="1017" y="591"/>
                  <a:pt x="1019" y="591"/>
                </a:cubicBezTo>
                <a:lnTo>
                  <a:pt x="1034" y="587"/>
                </a:lnTo>
                <a:cubicBezTo>
                  <a:pt x="1035" y="587"/>
                  <a:pt x="1036" y="587"/>
                  <a:pt x="1037" y="587"/>
                </a:cubicBezTo>
                <a:lnTo>
                  <a:pt x="1044" y="587"/>
                </a:lnTo>
                <a:cubicBezTo>
                  <a:pt x="1045" y="587"/>
                  <a:pt x="1046" y="587"/>
                  <a:pt x="1047" y="588"/>
                </a:cubicBezTo>
                <a:lnTo>
                  <a:pt x="1051" y="590"/>
                </a:lnTo>
                <a:lnTo>
                  <a:pt x="1052" y="586"/>
                </a:lnTo>
                <a:cubicBezTo>
                  <a:pt x="1053" y="584"/>
                  <a:pt x="1054" y="582"/>
                  <a:pt x="1057" y="581"/>
                </a:cubicBezTo>
                <a:cubicBezTo>
                  <a:pt x="1057" y="580"/>
                  <a:pt x="1059" y="580"/>
                  <a:pt x="1060" y="580"/>
                </a:cubicBezTo>
                <a:cubicBezTo>
                  <a:pt x="1060" y="580"/>
                  <a:pt x="1062" y="580"/>
                  <a:pt x="1063" y="580"/>
                </a:cubicBezTo>
                <a:cubicBezTo>
                  <a:pt x="1063" y="580"/>
                  <a:pt x="1063" y="580"/>
                  <a:pt x="1064" y="580"/>
                </a:cubicBezTo>
                <a:lnTo>
                  <a:pt x="1065" y="580"/>
                </a:lnTo>
                <a:cubicBezTo>
                  <a:pt x="1066" y="579"/>
                  <a:pt x="1068" y="580"/>
                  <a:pt x="1069" y="580"/>
                </a:cubicBezTo>
                <a:lnTo>
                  <a:pt x="1075" y="581"/>
                </a:lnTo>
                <a:lnTo>
                  <a:pt x="1082" y="584"/>
                </a:lnTo>
                <a:lnTo>
                  <a:pt x="1090" y="583"/>
                </a:lnTo>
                <a:lnTo>
                  <a:pt x="1091" y="583"/>
                </a:lnTo>
                <a:cubicBezTo>
                  <a:pt x="1090" y="582"/>
                  <a:pt x="1090" y="580"/>
                  <a:pt x="1090" y="579"/>
                </a:cubicBezTo>
                <a:lnTo>
                  <a:pt x="1089" y="578"/>
                </a:lnTo>
                <a:cubicBezTo>
                  <a:pt x="1088" y="578"/>
                  <a:pt x="1088" y="577"/>
                  <a:pt x="1088" y="576"/>
                </a:cubicBezTo>
                <a:lnTo>
                  <a:pt x="1087" y="573"/>
                </a:lnTo>
                <a:cubicBezTo>
                  <a:pt x="1086" y="573"/>
                  <a:pt x="1086" y="572"/>
                  <a:pt x="1086" y="572"/>
                </a:cubicBezTo>
                <a:cubicBezTo>
                  <a:pt x="1086" y="572"/>
                  <a:pt x="1086" y="571"/>
                  <a:pt x="1085" y="571"/>
                </a:cubicBezTo>
                <a:lnTo>
                  <a:pt x="1083" y="567"/>
                </a:lnTo>
                <a:lnTo>
                  <a:pt x="1074" y="562"/>
                </a:lnTo>
                <a:cubicBezTo>
                  <a:pt x="1073" y="561"/>
                  <a:pt x="1072" y="560"/>
                  <a:pt x="1071" y="558"/>
                </a:cubicBezTo>
                <a:lnTo>
                  <a:pt x="1068" y="552"/>
                </a:lnTo>
                <a:lnTo>
                  <a:pt x="1064" y="549"/>
                </a:lnTo>
                <a:cubicBezTo>
                  <a:pt x="1061" y="548"/>
                  <a:pt x="1060" y="545"/>
                  <a:pt x="1060" y="542"/>
                </a:cubicBezTo>
                <a:lnTo>
                  <a:pt x="1056" y="538"/>
                </a:lnTo>
                <a:cubicBezTo>
                  <a:pt x="1056" y="537"/>
                  <a:pt x="1055" y="537"/>
                  <a:pt x="1055" y="536"/>
                </a:cubicBezTo>
                <a:lnTo>
                  <a:pt x="1054" y="535"/>
                </a:lnTo>
                <a:lnTo>
                  <a:pt x="1049" y="531"/>
                </a:lnTo>
                <a:cubicBezTo>
                  <a:pt x="1047" y="530"/>
                  <a:pt x="1045" y="527"/>
                  <a:pt x="1045" y="525"/>
                </a:cubicBezTo>
                <a:lnTo>
                  <a:pt x="1045" y="525"/>
                </a:lnTo>
                <a:cubicBezTo>
                  <a:pt x="1043" y="523"/>
                  <a:pt x="1042" y="522"/>
                  <a:pt x="1042" y="520"/>
                </a:cubicBezTo>
                <a:lnTo>
                  <a:pt x="1041" y="515"/>
                </a:lnTo>
                <a:cubicBezTo>
                  <a:pt x="1041" y="513"/>
                  <a:pt x="1041" y="512"/>
                  <a:pt x="1042" y="510"/>
                </a:cubicBezTo>
                <a:lnTo>
                  <a:pt x="1044" y="506"/>
                </a:lnTo>
                <a:lnTo>
                  <a:pt x="1041" y="505"/>
                </a:lnTo>
                <a:cubicBezTo>
                  <a:pt x="1039" y="504"/>
                  <a:pt x="1038" y="503"/>
                  <a:pt x="1038" y="502"/>
                </a:cubicBezTo>
                <a:lnTo>
                  <a:pt x="1035" y="500"/>
                </a:lnTo>
                <a:cubicBezTo>
                  <a:pt x="1035" y="499"/>
                  <a:pt x="1034" y="498"/>
                  <a:pt x="1034" y="497"/>
                </a:cubicBezTo>
                <a:lnTo>
                  <a:pt x="1033" y="493"/>
                </a:lnTo>
                <a:cubicBezTo>
                  <a:pt x="1032" y="492"/>
                  <a:pt x="1032" y="491"/>
                  <a:pt x="1032" y="490"/>
                </a:cubicBezTo>
                <a:lnTo>
                  <a:pt x="1033" y="487"/>
                </a:lnTo>
                <a:lnTo>
                  <a:pt x="1031" y="485"/>
                </a:lnTo>
                <a:lnTo>
                  <a:pt x="1031" y="485"/>
                </a:lnTo>
                <a:lnTo>
                  <a:pt x="1031" y="485"/>
                </a:lnTo>
                <a:lnTo>
                  <a:pt x="1028" y="484"/>
                </a:lnTo>
                <a:cubicBezTo>
                  <a:pt x="1025" y="484"/>
                  <a:pt x="1024" y="482"/>
                  <a:pt x="1022" y="480"/>
                </a:cubicBezTo>
                <a:lnTo>
                  <a:pt x="1021" y="477"/>
                </a:lnTo>
                <a:cubicBezTo>
                  <a:pt x="1020" y="477"/>
                  <a:pt x="1020" y="476"/>
                  <a:pt x="1020" y="476"/>
                </a:cubicBezTo>
                <a:cubicBezTo>
                  <a:pt x="1018" y="477"/>
                  <a:pt x="1017" y="476"/>
                  <a:pt x="1015" y="476"/>
                </a:cubicBezTo>
                <a:cubicBezTo>
                  <a:pt x="1014" y="476"/>
                  <a:pt x="1014" y="476"/>
                  <a:pt x="1013" y="476"/>
                </a:cubicBezTo>
                <a:cubicBezTo>
                  <a:pt x="1012" y="476"/>
                  <a:pt x="1011" y="476"/>
                  <a:pt x="1010" y="476"/>
                </a:cubicBezTo>
                <a:lnTo>
                  <a:pt x="1008" y="478"/>
                </a:lnTo>
                <a:cubicBezTo>
                  <a:pt x="1006" y="480"/>
                  <a:pt x="1003" y="480"/>
                  <a:pt x="1000" y="480"/>
                </a:cubicBezTo>
                <a:lnTo>
                  <a:pt x="999" y="479"/>
                </a:lnTo>
                <a:cubicBezTo>
                  <a:pt x="997" y="481"/>
                  <a:pt x="995" y="481"/>
                  <a:pt x="993" y="482"/>
                </a:cubicBezTo>
                <a:cubicBezTo>
                  <a:pt x="989" y="482"/>
                  <a:pt x="986" y="479"/>
                  <a:pt x="985" y="475"/>
                </a:cubicBezTo>
                <a:lnTo>
                  <a:pt x="984" y="471"/>
                </a:lnTo>
                <a:cubicBezTo>
                  <a:pt x="984" y="470"/>
                  <a:pt x="984" y="469"/>
                  <a:pt x="984" y="469"/>
                </a:cubicBezTo>
                <a:cubicBezTo>
                  <a:pt x="983" y="467"/>
                  <a:pt x="982" y="466"/>
                  <a:pt x="982" y="464"/>
                </a:cubicBezTo>
                <a:lnTo>
                  <a:pt x="982" y="460"/>
                </a:lnTo>
                <a:cubicBezTo>
                  <a:pt x="982" y="458"/>
                  <a:pt x="983" y="457"/>
                  <a:pt x="984" y="455"/>
                </a:cubicBezTo>
                <a:lnTo>
                  <a:pt x="986" y="453"/>
                </a:lnTo>
                <a:cubicBezTo>
                  <a:pt x="987" y="451"/>
                  <a:pt x="989" y="450"/>
                  <a:pt x="990" y="450"/>
                </a:cubicBezTo>
                <a:lnTo>
                  <a:pt x="991" y="444"/>
                </a:lnTo>
                <a:lnTo>
                  <a:pt x="995" y="437"/>
                </a:lnTo>
                <a:cubicBezTo>
                  <a:pt x="995" y="436"/>
                  <a:pt x="996" y="434"/>
                  <a:pt x="998" y="434"/>
                </a:cubicBezTo>
                <a:lnTo>
                  <a:pt x="1004" y="430"/>
                </a:lnTo>
                <a:cubicBezTo>
                  <a:pt x="1005" y="430"/>
                  <a:pt x="1006" y="429"/>
                  <a:pt x="1008" y="429"/>
                </a:cubicBezTo>
                <a:lnTo>
                  <a:pt x="1017" y="430"/>
                </a:lnTo>
                <a:lnTo>
                  <a:pt x="1017" y="421"/>
                </a:lnTo>
                <a:cubicBezTo>
                  <a:pt x="1016" y="418"/>
                  <a:pt x="1018" y="416"/>
                  <a:pt x="1019" y="414"/>
                </a:cubicBezTo>
                <a:lnTo>
                  <a:pt x="1023" y="411"/>
                </a:lnTo>
                <a:cubicBezTo>
                  <a:pt x="1024" y="410"/>
                  <a:pt x="1025" y="410"/>
                  <a:pt x="1027" y="410"/>
                </a:cubicBezTo>
                <a:lnTo>
                  <a:pt x="1034" y="408"/>
                </a:lnTo>
                <a:lnTo>
                  <a:pt x="1034" y="407"/>
                </a:lnTo>
                <a:cubicBezTo>
                  <a:pt x="1034" y="406"/>
                  <a:pt x="1034" y="405"/>
                  <a:pt x="1034" y="404"/>
                </a:cubicBezTo>
                <a:lnTo>
                  <a:pt x="1036" y="397"/>
                </a:lnTo>
                <a:cubicBezTo>
                  <a:pt x="1036" y="396"/>
                  <a:pt x="1037" y="395"/>
                  <a:pt x="1038" y="394"/>
                </a:cubicBezTo>
                <a:lnTo>
                  <a:pt x="1039" y="393"/>
                </a:lnTo>
                <a:cubicBezTo>
                  <a:pt x="1040" y="391"/>
                  <a:pt x="1042" y="390"/>
                  <a:pt x="1043" y="390"/>
                </a:cubicBezTo>
                <a:lnTo>
                  <a:pt x="1045" y="390"/>
                </a:lnTo>
                <a:lnTo>
                  <a:pt x="1056" y="390"/>
                </a:lnTo>
                <a:lnTo>
                  <a:pt x="1068" y="392"/>
                </a:lnTo>
                <a:lnTo>
                  <a:pt x="1069" y="391"/>
                </a:lnTo>
                <a:lnTo>
                  <a:pt x="1069" y="379"/>
                </a:lnTo>
                <a:lnTo>
                  <a:pt x="1067" y="369"/>
                </a:lnTo>
                <a:cubicBezTo>
                  <a:pt x="1067" y="368"/>
                  <a:pt x="1067" y="367"/>
                  <a:pt x="1067" y="366"/>
                </a:cubicBezTo>
                <a:lnTo>
                  <a:pt x="1067" y="362"/>
                </a:lnTo>
                <a:cubicBezTo>
                  <a:pt x="1067" y="360"/>
                  <a:pt x="1068" y="358"/>
                  <a:pt x="1070" y="356"/>
                </a:cubicBezTo>
                <a:cubicBezTo>
                  <a:pt x="1069" y="356"/>
                  <a:pt x="1069" y="355"/>
                  <a:pt x="1069" y="355"/>
                </a:cubicBezTo>
                <a:lnTo>
                  <a:pt x="1071" y="337"/>
                </a:lnTo>
                <a:lnTo>
                  <a:pt x="1067" y="314"/>
                </a:lnTo>
                <a:cubicBezTo>
                  <a:pt x="1066" y="313"/>
                  <a:pt x="1067" y="312"/>
                  <a:pt x="1067" y="311"/>
                </a:cubicBezTo>
                <a:lnTo>
                  <a:pt x="1068" y="308"/>
                </a:lnTo>
                <a:cubicBezTo>
                  <a:pt x="1068" y="307"/>
                  <a:pt x="1068" y="306"/>
                  <a:pt x="1069" y="306"/>
                </a:cubicBezTo>
                <a:lnTo>
                  <a:pt x="1072" y="302"/>
                </a:lnTo>
                <a:lnTo>
                  <a:pt x="1075" y="290"/>
                </a:lnTo>
                <a:lnTo>
                  <a:pt x="1078" y="279"/>
                </a:lnTo>
                <a:lnTo>
                  <a:pt x="1074" y="276"/>
                </a:lnTo>
                <a:cubicBezTo>
                  <a:pt x="1072" y="275"/>
                  <a:pt x="1071" y="272"/>
                  <a:pt x="1071" y="270"/>
                </a:cubicBezTo>
                <a:cubicBezTo>
                  <a:pt x="1071" y="265"/>
                  <a:pt x="1074" y="260"/>
                  <a:pt x="1079" y="260"/>
                </a:cubicBezTo>
                <a:lnTo>
                  <a:pt x="1080" y="259"/>
                </a:lnTo>
                <a:cubicBezTo>
                  <a:pt x="1080" y="259"/>
                  <a:pt x="1081" y="258"/>
                  <a:pt x="1082" y="258"/>
                </a:cubicBezTo>
                <a:lnTo>
                  <a:pt x="1095" y="254"/>
                </a:lnTo>
                <a:lnTo>
                  <a:pt x="1097" y="251"/>
                </a:lnTo>
                <a:lnTo>
                  <a:pt x="1108" y="222"/>
                </a:lnTo>
                <a:cubicBezTo>
                  <a:pt x="1108" y="221"/>
                  <a:pt x="1108" y="220"/>
                  <a:pt x="1109" y="220"/>
                </a:cubicBezTo>
                <a:lnTo>
                  <a:pt x="1114" y="212"/>
                </a:lnTo>
                <a:cubicBezTo>
                  <a:pt x="1115" y="212"/>
                  <a:pt x="1116" y="211"/>
                  <a:pt x="1117" y="210"/>
                </a:cubicBezTo>
                <a:lnTo>
                  <a:pt x="1124" y="206"/>
                </a:lnTo>
                <a:cubicBezTo>
                  <a:pt x="1125" y="205"/>
                  <a:pt x="1126" y="205"/>
                  <a:pt x="1127" y="205"/>
                </a:cubicBezTo>
                <a:lnTo>
                  <a:pt x="1131" y="204"/>
                </a:lnTo>
                <a:lnTo>
                  <a:pt x="1144" y="205"/>
                </a:lnTo>
                <a:lnTo>
                  <a:pt x="1147" y="204"/>
                </a:lnTo>
                <a:lnTo>
                  <a:pt x="1152" y="201"/>
                </a:lnTo>
                <a:cubicBezTo>
                  <a:pt x="1153" y="201"/>
                  <a:pt x="1154" y="201"/>
                  <a:pt x="1154" y="200"/>
                </a:cubicBezTo>
                <a:lnTo>
                  <a:pt x="1159" y="200"/>
                </a:lnTo>
                <a:cubicBezTo>
                  <a:pt x="1160" y="199"/>
                  <a:pt x="1161" y="199"/>
                  <a:pt x="1162" y="200"/>
                </a:cubicBezTo>
                <a:lnTo>
                  <a:pt x="1171" y="201"/>
                </a:lnTo>
                <a:lnTo>
                  <a:pt x="1177" y="204"/>
                </a:lnTo>
                <a:cubicBezTo>
                  <a:pt x="1179" y="204"/>
                  <a:pt x="1180" y="205"/>
                  <a:pt x="1180" y="206"/>
                </a:cubicBezTo>
                <a:lnTo>
                  <a:pt x="1185" y="210"/>
                </a:lnTo>
                <a:lnTo>
                  <a:pt x="1186" y="209"/>
                </a:lnTo>
                <a:lnTo>
                  <a:pt x="1196" y="199"/>
                </a:lnTo>
                <a:cubicBezTo>
                  <a:pt x="1197" y="198"/>
                  <a:pt x="1198" y="198"/>
                  <a:pt x="1198" y="197"/>
                </a:cubicBezTo>
                <a:lnTo>
                  <a:pt x="1200" y="196"/>
                </a:lnTo>
                <a:lnTo>
                  <a:pt x="1206" y="182"/>
                </a:lnTo>
                <a:lnTo>
                  <a:pt x="1207" y="177"/>
                </a:lnTo>
                <a:lnTo>
                  <a:pt x="1206" y="174"/>
                </a:lnTo>
                <a:lnTo>
                  <a:pt x="1202" y="166"/>
                </a:lnTo>
                <a:cubicBezTo>
                  <a:pt x="1202" y="165"/>
                  <a:pt x="1202" y="165"/>
                  <a:pt x="1202" y="164"/>
                </a:cubicBezTo>
                <a:lnTo>
                  <a:pt x="1201" y="161"/>
                </a:lnTo>
                <a:lnTo>
                  <a:pt x="1202" y="132"/>
                </a:lnTo>
                <a:lnTo>
                  <a:pt x="1183" y="133"/>
                </a:lnTo>
                <a:lnTo>
                  <a:pt x="1139" y="125"/>
                </a:lnTo>
                <a:cubicBezTo>
                  <a:pt x="1138" y="125"/>
                  <a:pt x="1138" y="125"/>
                  <a:pt x="1137" y="125"/>
                </a:cubicBezTo>
                <a:lnTo>
                  <a:pt x="1097" y="106"/>
                </a:lnTo>
                <a:lnTo>
                  <a:pt x="1089" y="100"/>
                </a:lnTo>
                <a:cubicBezTo>
                  <a:pt x="1087" y="99"/>
                  <a:pt x="1086" y="98"/>
                  <a:pt x="1086" y="96"/>
                </a:cubicBezTo>
                <a:lnTo>
                  <a:pt x="1076" y="64"/>
                </a:lnTo>
                <a:lnTo>
                  <a:pt x="1072" y="64"/>
                </a:lnTo>
                <a:lnTo>
                  <a:pt x="1059" y="71"/>
                </a:lnTo>
                <a:lnTo>
                  <a:pt x="1058" y="72"/>
                </a:lnTo>
                <a:lnTo>
                  <a:pt x="1045" y="75"/>
                </a:lnTo>
                <a:cubicBezTo>
                  <a:pt x="1042" y="76"/>
                  <a:pt x="1038" y="74"/>
                  <a:pt x="1036" y="72"/>
                </a:cubicBezTo>
                <a:lnTo>
                  <a:pt x="1027" y="60"/>
                </a:lnTo>
                <a:lnTo>
                  <a:pt x="1025" y="54"/>
                </a:lnTo>
                <a:lnTo>
                  <a:pt x="1016" y="56"/>
                </a:lnTo>
                <a:cubicBezTo>
                  <a:pt x="1016" y="57"/>
                  <a:pt x="1015" y="57"/>
                  <a:pt x="1014" y="57"/>
                </a:cubicBezTo>
                <a:lnTo>
                  <a:pt x="977" y="57"/>
                </a:lnTo>
                <a:cubicBezTo>
                  <a:pt x="975" y="57"/>
                  <a:pt x="973" y="57"/>
                  <a:pt x="972" y="56"/>
                </a:cubicBezTo>
                <a:lnTo>
                  <a:pt x="970" y="54"/>
                </a:lnTo>
                <a:cubicBezTo>
                  <a:pt x="969" y="53"/>
                  <a:pt x="968" y="53"/>
                  <a:pt x="968" y="52"/>
                </a:cubicBezTo>
                <a:lnTo>
                  <a:pt x="964" y="46"/>
                </a:lnTo>
                <a:lnTo>
                  <a:pt x="954" y="41"/>
                </a:lnTo>
                <a:cubicBezTo>
                  <a:pt x="953" y="40"/>
                  <a:pt x="952" y="40"/>
                  <a:pt x="951" y="39"/>
                </a:cubicBezTo>
                <a:lnTo>
                  <a:pt x="947" y="34"/>
                </a:lnTo>
                <a:cubicBezTo>
                  <a:pt x="946" y="33"/>
                  <a:pt x="945" y="31"/>
                  <a:pt x="945" y="28"/>
                </a:cubicBezTo>
                <a:cubicBezTo>
                  <a:pt x="944" y="28"/>
                  <a:pt x="943" y="28"/>
                  <a:pt x="942" y="28"/>
                </a:cubicBezTo>
                <a:lnTo>
                  <a:pt x="939" y="26"/>
                </a:lnTo>
                <a:lnTo>
                  <a:pt x="920" y="22"/>
                </a:lnTo>
                <a:cubicBezTo>
                  <a:pt x="919" y="22"/>
                  <a:pt x="918" y="21"/>
                  <a:pt x="917" y="21"/>
                </a:cubicBezTo>
                <a:lnTo>
                  <a:pt x="907" y="15"/>
                </a:lnTo>
                <a:lnTo>
                  <a:pt x="906" y="15"/>
                </a:lnTo>
                <a:cubicBezTo>
                  <a:pt x="905" y="16"/>
                  <a:pt x="904" y="16"/>
                  <a:pt x="903" y="16"/>
                </a:cubicBezTo>
                <a:lnTo>
                  <a:pt x="881" y="19"/>
                </a:lnTo>
                <a:lnTo>
                  <a:pt x="864" y="29"/>
                </a:lnTo>
                <a:lnTo>
                  <a:pt x="856" y="32"/>
                </a:lnTo>
                <a:cubicBezTo>
                  <a:pt x="855" y="32"/>
                  <a:pt x="854" y="32"/>
                  <a:pt x="853" y="32"/>
                </a:cubicBezTo>
                <a:lnTo>
                  <a:pt x="846" y="32"/>
                </a:lnTo>
                <a:lnTo>
                  <a:pt x="843" y="34"/>
                </a:lnTo>
                <a:cubicBezTo>
                  <a:pt x="842" y="34"/>
                  <a:pt x="841" y="34"/>
                  <a:pt x="841" y="35"/>
                </a:cubicBezTo>
                <a:cubicBezTo>
                  <a:pt x="840" y="35"/>
                  <a:pt x="838" y="35"/>
                  <a:pt x="838" y="35"/>
                </a:cubicBezTo>
                <a:lnTo>
                  <a:pt x="834" y="36"/>
                </a:lnTo>
                <a:lnTo>
                  <a:pt x="829" y="38"/>
                </a:lnTo>
                <a:lnTo>
                  <a:pt x="769" y="47"/>
                </a:lnTo>
                <a:lnTo>
                  <a:pt x="754" y="53"/>
                </a:lnTo>
                <a:lnTo>
                  <a:pt x="737" y="58"/>
                </a:lnTo>
                <a:lnTo>
                  <a:pt x="734" y="60"/>
                </a:lnTo>
                <a:lnTo>
                  <a:pt x="725" y="70"/>
                </a:lnTo>
                <a:lnTo>
                  <a:pt x="724" y="74"/>
                </a:lnTo>
                <a:cubicBezTo>
                  <a:pt x="724" y="75"/>
                  <a:pt x="723" y="76"/>
                  <a:pt x="721" y="77"/>
                </a:cubicBezTo>
                <a:lnTo>
                  <a:pt x="698" y="95"/>
                </a:lnTo>
                <a:lnTo>
                  <a:pt x="697" y="98"/>
                </a:lnTo>
                <a:cubicBezTo>
                  <a:pt x="697" y="99"/>
                  <a:pt x="696" y="100"/>
                  <a:pt x="696" y="100"/>
                </a:cubicBezTo>
                <a:lnTo>
                  <a:pt x="687" y="112"/>
                </a:lnTo>
                <a:cubicBezTo>
                  <a:pt x="686" y="113"/>
                  <a:pt x="685" y="113"/>
                  <a:pt x="684" y="114"/>
                </a:cubicBezTo>
                <a:lnTo>
                  <a:pt x="679" y="117"/>
                </a:lnTo>
                <a:lnTo>
                  <a:pt x="675" y="122"/>
                </a:lnTo>
                <a:cubicBezTo>
                  <a:pt x="675" y="122"/>
                  <a:pt x="675" y="122"/>
                  <a:pt x="674" y="122"/>
                </a:cubicBezTo>
                <a:lnTo>
                  <a:pt x="670" y="130"/>
                </a:lnTo>
                <a:cubicBezTo>
                  <a:pt x="669" y="131"/>
                  <a:pt x="668" y="132"/>
                  <a:pt x="666" y="133"/>
                </a:cubicBezTo>
                <a:lnTo>
                  <a:pt x="658" y="136"/>
                </a:lnTo>
                <a:cubicBezTo>
                  <a:pt x="657" y="137"/>
                  <a:pt x="656" y="137"/>
                  <a:pt x="655" y="137"/>
                </a:cubicBezTo>
                <a:lnTo>
                  <a:pt x="644" y="137"/>
                </a:lnTo>
                <a:lnTo>
                  <a:pt x="635" y="144"/>
                </a:lnTo>
                <a:lnTo>
                  <a:pt x="623" y="149"/>
                </a:lnTo>
                <a:cubicBezTo>
                  <a:pt x="622" y="150"/>
                  <a:pt x="621" y="150"/>
                  <a:pt x="620" y="150"/>
                </a:cubicBezTo>
                <a:lnTo>
                  <a:pt x="616" y="151"/>
                </a:lnTo>
                <a:lnTo>
                  <a:pt x="605" y="150"/>
                </a:lnTo>
                <a:lnTo>
                  <a:pt x="603" y="151"/>
                </a:lnTo>
                <a:lnTo>
                  <a:pt x="597" y="154"/>
                </a:lnTo>
                <a:lnTo>
                  <a:pt x="591" y="155"/>
                </a:lnTo>
                <a:cubicBezTo>
                  <a:pt x="590" y="156"/>
                  <a:pt x="589" y="156"/>
                  <a:pt x="588" y="156"/>
                </a:cubicBezTo>
                <a:lnTo>
                  <a:pt x="580" y="154"/>
                </a:lnTo>
                <a:cubicBezTo>
                  <a:pt x="578" y="154"/>
                  <a:pt x="577" y="154"/>
                  <a:pt x="577" y="153"/>
                </a:cubicBezTo>
                <a:lnTo>
                  <a:pt x="569" y="149"/>
                </a:lnTo>
                <a:lnTo>
                  <a:pt x="557" y="141"/>
                </a:lnTo>
                <a:lnTo>
                  <a:pt x="550" y="139"/>
                </a:lnTo>
                <a:lnTo>
                  <a:pt x="526" y="137"/>
                </a:lnTo>
                <a:cubicBezTo>
                  <a:pt x="525" y="137"/>
                  <a:pt x="524" y="137"/>
                  <a:pt x="524" y="137"/>
                </a:cubicBezTo>
                <a:lnTo>
                  <a:pt x="502" y="129"/>
                </a:lnTo>
                <a:lnTo>
                  <a:pt x="462" y="132"/>
                </a:lnTo>
                <a:lnTo>
                  <a:pt x="452" y="130"/>
                </a:lnTo>
                <a:lnTo>
                  <a:pt x="407" y="115"/>
                </a:lnTo>
                <a:lnTo>
                  <a:pt x="403" y="116"/>
                </a:lnTo>
                <a:lnTo>
                  <a:pt x="393" y="123"/>
                </a:lnTo>
                <a:cubicBezTo>
                  <a:pt x="392" y="124"/>
                  <a:pt x="391" y="124"/>
                  <a:pt x="390" y="125"/>
                </a:cubicBezTo>
                <a:lnTo>
                  <a:pt x="387" y="126"/>
                </a:lnTo>
                <a:lnTo>
                  <a:pt x="381" y="126"/>
                </a:lnTo>
                <a:lnTo>
                  <a:pt x="346" y="128"/>
                </a:lnTo>
                <a:cubicBezTo>
                  <a:pt x="345" y="128"/>
                  <a:pt x="345" y="128"/>
                  <a:pt x="344" y="128"/>
                </a:cubicBezTo>
                <a:lnTo>
                  <a:pt x="342" y="127"/>
                </a:lnTo>
                <a:lnTo>
                  <a:pt x="274" y="110"/>
                </a:lnTo>
                <a:cubicBezTo>
                  <a:pt x="273" y="110"/>
                  <a:pt x="272" y="110"/>
                  <a:pt x="272" y="109"/>
                </a:cubicBezTo>
                <a:lnTo>
                  <a:pt x="260" y="103"/>
                </a:lnTo>
                <a:lnTo>
                  <a:pt x="245" y="106"/>
                </a:lnTo>
                <a:cubicBezTo>
                  <a:pt x="244" y="107"/>
                  <a:pt x="243" y="107"/>
                  <a:pt x="242" y="107"/>
                </a:cubicBezTo>
                <a:lnTo>
                  <a:pt x="234" y="105"/>
                </a:lnTo>
                <a:cubicBezTo>
                  <a:pt x="233" y="105"/>
                  <a:pt x="232" y="105"/>
                  <a:pt x="231" y="104"/>
                </a:cubicBezTo>
                <a:lnTo>
                  <a:pt x="212" y="93"/>
                </a:lnTo>
                <a:lnTo>
                  <a:pt x="182" y="92"/>
                </a:lnTo>
                <a:lnTo>
                  <a:pt x="168" y="94"/>
                </a:lnTo>
                <a:lnTo>
                  <a:pt x="162" y="97"/>
                </a:lnTo>
                <a:cubicBezTo>
                  <a:pt x="161" y="98"/>
                  <a:pt x="160" y="98"/>
                  <a:pt x="159" y="98"/>
                </a:cubicBezTo>
                <a:lnTo>
                  <a:pt x="153" y="100"/>
                </a:lnTo>
                <a:lnTo>
                  <a:pt x="148" y="102"/>
                </a:lnTo>
                <a:cubicBezTo>
                  <a:pt x="147" y="102"/>
                  <a:pt x="147" y="102"/>
                  <a:pt x="146" y="102"/>
                </a:cubicBezTo>
                <a:lnTo>
                  <a:pt x="104" y="106"/>
                </a:lnTo>
                <a:cubicBezTo>
                  <a:pt x="103" y="106"/>
                  <a:pt x="102" y="106"/>
                  <a:pt x="102" y="106"/>
                </a:cubicBezTo>
                <a:lnTo>
                  <a:pt x="96" y="104"/>
                </a:lnTo>
                <a:cubicBezTo>
                  <a:pt x="94" y="104"/>
                  <a:pt x="93" y="103"/>
                  <a:pt x="92" y="103"/>
                </a:cubicBezTo>
                <a:lnTo>
                  <a:pt x="87" y="98"/>
                </a:lnTo>
                <a:cubicBezTo>
                  <a:pt x="86" y="98"/>
                  <a:pt x="86" y="97"/>
                  <a:pt x="85" y="96"/>
                </a:cubicBezTo>
                <a:lnTo>
                  <a:pt x="83" y="91"/>
                </a:lnTo>
                <a:cubicBezTo>
                  <a:pt x="82" y="90"/>
                  <a:pt x="82" y="88"/>
                  <a:pt x="82" y="87"/>
                </a:cubicBezTo>
                <a:lnTo>
                  <a:pt x="82" y="81"/>
                </a:lnTo>
                <a:lnTo>
                  <a:pt x="89" y="52"/>
                </a:lnTo>
                <a:cubicBezTo>
                  <a:pt x="90" y="50"/>
                  <a:pt x="91" y="49"/>
                  <a:pt x="93" y="48"/>
                </a:cubicBezTo>
                <a:lnTo>
                  <a:pt x="96" y="45"/>
                </a:lnTo>
                <a:cubicBezTo>
                  <a:pt x="97" y="45"/>
                  <a:pt x="98" y="44"/>
                  <a:pt x="100" y="44"/>
                </a:cubicBezTo>
                <a:lnTo>
                  <a:pt x="104" y="43"/>
                </a:lnTo>
                <a:lnTo>
                  <a:pt x="117" y="39"/>
                </a:lnTo>
                <a:lnTo>
                  <a:pt x="119" y="35"/>
                </a:lnTo>
                <a:lnTo>
                  <a:pt x="118" y="33"/>
                </a:lnTo>
                <a:lnTo>
                  <a:pt x="115" y="32"/>
                </a:lnTo>
                <a:lnTo>
                  <a:pt x="107" y="31"/>
                </a:lnTo>
                <a:cubicBezTo>
                  <a:pt x="106" y="31"/>
                  <a:pt x="105" y="30"/>
                  <a:pt x="105" y="30"/>
                </a:cubicBezTo>
                <a:lnTo>
                  <a:pt x="98" y="27"/>
                </a:lnTo>
                <a:lnTo>
                  <a:pt x="58" y="0"/>
                </a:lnTo>
                <a:lnTo>
                  <a:pt x="55" y="2"/>
                </a:lnTo>
                <a:lnTo>
                  <a:pt x="51" y="8"/>
                </a:lnTo>
                <a:cubicBezTo>
                  <a:pt x="51" y="9"/>
                  <a:pt x="51" y="11"/>
                  <a:pt x="51" y="12"/>
                </a:cubicBezTo>
                <a:lnTo>
                  <a:pt x="48" y="22"/>
                </a:lnTo>
                <a:lnTo>
                  <a:pt x="50" y="32"/>
                </a:lnTo>
                <a:cubicBezTo>
                  <a:pt x="50" y="33"/>
                  <a:pt x="50" y="34"/>
                  <a:pt x="49" y="35"/>
                </a:cubicBezTo>
                <a:lnTo>
                  <a:pt x="47" y="40"/>
                </a:lnTo>
                <a:cubicBezTo>
                  <a:pt x="46" y="42"/>
                  <a:pt x="44" y="43"/>
                  <a:pt x="41" y="44"/>
                </a:cubicBezTo>
                <a:lnTo>
                  <a:pt x="38" y="44"/>
                </a:lnTo>
                <a:cubicBezTo>
                  <a:pt x="37" y="44"/>
                  <a:pt x="36" y="44"/>
                  <a:pt x="36" y="44"/>
                </a:cubicBezTo>
                <a:lnTo>
                  <a:pt x="33" y="44"/>
                </a:lnTo>
                <a:lnTo>
                  <a:pt x="32" y="48"/>
                </a:lnTo>
                <a:cubicBezTo>
                  <a:pt x="32" y="49"/>
                  <a:pt x="31" y="49"/>
                  <a:pt x="31" y="50"/>
                </a:cubicBezTo>
                <a:lnTo>
                  <a:pt x="29" y="53"/>
                </a:lnTo>
                <a:cubicBezTo>
                  <a:pt x="27" y="55"/>
                  <a:pt x="25" y="56"/>
                  <a:pt x="23" y="56"/>
                </a:cubicBezTo>
                <a:lnTo>
                  <a:pt x="10" y="58"/>
                </a:lnTo>
                <a:lnTo>
                  <a:pt x="9" y="71"/>
                </a:lnTo>
                <a:cubicBezTo>
                  <a:pt x="9" y="72"/>
                  <a:pt x="9" y="73"/>
                  <a:pt x="8" y="73"/>
                </a:cubicBezTo>
                <a:cubicBezTo>
                  <a:pt x="8" y="74"/>
                  <a:pt x="8" y="75"/>
                  <a:pt x="7" y="75"/>
                </a:cubicBezTo>
                <a:lnTo>
                  <a:pt x="6" y="78"/>
                </a:lnTo>
                <a:lnTo>
                  <a:pt x="5" y="85"/>
                </a:lnTo>
                <a:lnTo>
                  <a:pt x="3" y="95"/>
                </a:lnTo>
                <a:lnTo>
                  <a:pt x="0" y="104"/>
                </a:lnTo>
                <a:lnTo>
                  <a:pt x="2" y="108"/>
                </a:lnTo>
                <a:lnTo>
                  <a:pt x="6" y="113"/>
                </a:lnTo>
                <a:cubicBezTo>
                  <a:pt x="7" y="115"/>
                  <a:pt x="8" y="116"/>
                  <a:pt x="8" y="118"/>
                </a:cubicBezTo>
                <a:lnTo>
                  <a:pt x="8" y="120"/>
                </a:lnTo>
                <a:lnTo>
                  <a:pt x="7" y="126"/>
                </a:lnTo>
                <a:lnTo>
                  <a:pt x="11" y="135"/>
                </a:lnTo>
                <a:lnTo>
                  <a:pt x="13" y="137"/>
                </a:lnTo>
                <a:lnTo>
                  <a:pt x="17" y="139"/>
                </a:lnTo>
                <a:cubicBezTo>
                  <a:pt x="17" y="139"/>
                  <a:pt x="18" y="140"/>
                  <a:pt x="19" y="140"/>
                </a:cubicBezTo>
                <a:lnTo>
                  <a:pt x="21" y="142"/>
                </a:lnTo>
                <a:cubicBezTo>
                  <a:pt x="21" y="143"/>
                  <a:pt x="22" y="144"/>
                  <a:pt x="22" y="145"/>
                </a:cubicBezTo>
                <a:lnTo>
                  <a:pt x="24" y="149"/>
                </a:lnTo>
                <a:cubicBezTo>
                  <a:pt x="24" y="149"/>
                  <a:pt x="24" y="150"/>
                  <a:pt x="24" y="151"/>
                </a:cubicBezTo>
                <a:lnTo>
                  <a:pt x="25" y="157"/>
                </a:lnTo>
                <a:cubicBezTo>
                  <a:pt x="26" y="159"/>
                  <a:pt x="26" y="161"/>
                  <a:pt x="26" y="163"/>
                </a:cubicBezTo>
                <a:cubicBezTo>
                  <a:pt x="26" y="164"/>
                  <a:pt x="26" y="164"/>
                  <a:pt x="26" y="165"/>
                </a:cubicBezTo>
                <a:cubicBezTo>
                  <a:pt x="26" y="165"/>
                  <a:pt x="26" y="167"/>
                  <a:pt x="26" y="168"/>
                </a:cubicBezTo>
                <a:cubicBezTo>
                  <a:pt x="26" y="168"/>
                  <a:pt x="26" y="169"/>
                  <a:pt x="26" y="170"/>
                </a:cubicBezTo>
                <a:lnTo>
                  <a:pt x="26" y="170"/>
                </a:lnTo>
                <a:lnTo>
                  <a:pt x="27" y="173"/>
                </a:lnTo>
                <a:lnTo>
                  <a:pt x="33" y="191"/>
                </a:lnTo>
                <a:lnTo>
                  <a:pt x="38" y="193"/>
                </a:lnTo>
                <a:cubicBezTo>
                  <a:pt x="39" y="194"/>
                  <a:pt x="39" y="194"/>
                  <a:pt x="40" y="195"/>
                </a:cubicBezTo>
                <a:lnTo>
                  <a:pt x="42" y="197"/>
                </a:lnTo>
                <a:lnTo>
                  <a:pt x="44" y="199"/>
                </a:lnTo>
                <a:lnTo>
                  <a:pt x="46" y="199"/>
                </a:lnTo>
                <a:cubicBezTo>
                  <a:pt x="47" y="199"/>
                  <a:pt x="48" y="199"/>
                  <a:pt x="49" y="199"/>
                </a:cubicBezTo>
                <a:cubicBezTo>
                  <a:pt x="50" y="200"/>
                  <a:pt x="53" y="201"/>
                  <a:pt x="54" y="202"/>
                </a:cubicBezTo>
                <a:lnTo>
                  <a:pt x="56" y="204"/>
                </a:lnTo>
                <a:cubicBezTo>
                  <a:pt x="56" y="205"/>
                  <a:pt x="57" y="205"/>
                  <a:pt x="57" y="206"/>
                </a:cubicBezTo>
                <a:lnTo>
                  <a:pt x="58" y="208"/>
                </a:lnTo>
                <a:lnTo>
                  <a:pt x="59" y="208"/>
                </a:lnTo>
                <a:cubicBezTo>
                  <a:pt x="60" y="208"/>
                  <a:pt x="62" y="208"/>
                  <a:pt x="62" y="208"/>
                </a:cubicBezTo>
                <a:cubicBezTo>
                  <a:pt x="63" y="208"/>
                  <a:pt x="64" y="209"/>
                  <a:pt x="65" y="209"/>
                </a:cubicBezTo>
                <a:lnTo>
                  <a:pt x="68" y="211"/>
                </a:lnTo>
                <a:lnTo>
                  <a:pt x="70" y="212"/>
                </a:lnTo>
                <a:lnTo>
                  <a:pt x="72" y="213"/>
                </a:lnTo>
                <a:lnTo>
                  <a:pt x="90" y="233"/>
                </a:lnTo>
                <a:cubicBezTo>
                  <a:pt x="91" y="233"/>
                  <a:pt x="91" y="234"/>
                  <a:pt x="91" y="235"/>
                </a:cubicBezTo>
                <a:lnTo>
                  <a:pt x="92" y="237"/>
                </a:lnTo>
                <a:lnTo>
                  <a:pt x="93" y="244"/>
                </a:lnTo>
                <a:lnTo>
                  <a:pt x="97" y="247"/>
                </a:lnTo>
                <a:lnTo>
                  <a:pt x="105" y="257"/>
                </a:lnTo>
                <a:lnTo>
                  <a:pt x="119" y="261"/>
                </a:lnTo>
                <a:cubicBezTo>
                  <a:pt x="122" y="262"/>
                  <a:pt x="123" y="265"/>
                  <a:pt x="124" y="268"/>
                </a:cubicBezTo>
                <a:lnTo>
                  <a:pt x="124" y="274"/>
                </a:lnTo>
                <a:cubicBezTo>
                  <a:pt x="124" y="275"/>
                  <a:pt x="124" y="276"/>
                  <a:pt x="124" y="277"/>
                </a:cubicBezTo>
                <a:lnTo>
                  <a:pt x="122" y="286"/>
                </a:lnTo>
                <a:lnTo>
                  <a:pt x="118" y="296"/>
                </a:lnTo>
                <a:lnTo>
                  <a:pt x="113" y="303"/>
                </a:lnTo>
                <a:cubicBezTo>
                  <a:pt x="113" y="304"/>
                  <a:pt x="112" y="305"/>
                  <a:pt x="111" y="305"/>
                </a:cubicBezTo>
                <a:cubicBezTo>
                  <a:pt x="111" y="306"/>
                  <a:pt x="109" y="307"/>
                  <a:pt x="108" y="307"/>
                </a:cubicBezTo>
                <a:lnTo>
                  <a:pt x="106" y="308"/>
                </a:lnTo>
                <a:lnTo>
                  <a:pt x="104" y="315"/>
                </a:lnTo>
                <a:cubicBezTo>
                  <a:pt x="103" y="316"/>
                  <a:pt x="103" y="317"/>
                  <a:pt x="102" y="318"/>
                </a:cubicBezTo>
                <a:lnTo>
                  <a:pt x="93" y="327"/>
                </a:lnTo>
                <a:cubicBezTo>
                  <a:pt x="92" y="329"/>
                  <a:pt x="91" y="330"/>
                  <a:pt x="89" y="331"/>
                </a:cubicBezTo>
                <a:lnTo>
                  <a:pt x="81" y="333"/>
                </a:lnTo>
                <a:lnTo>
                  <a:pt x="76" y="351"/>
                </a:lnTo>
                <a:cubicBezTo>
                  <a:pt x="75" y="352"/>
                  <a:pt x="75" y="353"/>
                  <a:pt x="74" y="354"/>
                </a:cubicBezTo>
                <a:lnTo>
                  <a:pt x="72" y="357"/>
                </a:lnTo>
                <a:cubicBezTo>
                  <a:pt x="71" y="358"/>
                  <a:pt x="70" y="359"/>
                  <a:pt x="69" y="359"/>
                </a:cubicBezTo>
                <a:lnTo>
                  <a:pt x="63" y="362"/>
                </a:lnTo>
                <a:lnTo>
                  <a:pt x="56" y="364"/>
                </a:lnTo>
                <a:cubicBezTo>
                  <a:pt x="55" y="364"/>
                  <a:pt x="53" y="364"/>
                  <a:pt x="52" y="363"/>
                </a:cubicBezTo>
                <a:lnTo>
                  <a:pt x="39" y="360"/>
                </a:lnTo>
                <a:lnTo>
                  <a:pt x="37" y="360"/>
                </a:lnTo>
                <a:cubicBezTo>
                  <a:pt x="36" y="361"/>
                  <a:pt x="35" y="362"/>
                  <a:pt x="34" y="363"/>
                </a:cubicBezTo>
                <a:cubicBezTo>
                  <a:pt x="33" y="364"/>
                  <a:pt x="30" y="365"/>
                  <a:pt x="28" y="365"/>
                </a:cubicBezTo>
                <a:lnTo>
                  <a:pt x="26" y="364"/>
                </a:lnTo>
                <a:lnTo>
                  <a:pt x="25" y="367"/>
                </a:lnTo>
                <a:cubicBezTo>
                  <a:pt x="24" y="367"/>
                  <a:pt x="24" y="368"/>
                  <a:pt x="23" y="369"/>
                </a:cubicBezTo>
                <a:lnTo>
                  <a:pt x="21" y="370"/>
                </a:lnTo>
                <a:lnTo>
                  <a:pt x="16" y="373"/>
                </a:lnTo>
                <a:lnTo>
                  <a:pt x="21" y="383"/>
                </a:lnTo>
                <a:lnTo>
                  <a:pt x="23" y="385"/>
                </a:lnTo>
                <a:cubicBezTo>
                  <a:pt x="24" y="386"/>
                  <a:pt x="25" y="387"/>
                  <a:pt x="26" y="389"/>
                </a:cubicBezTo>
                <a:lnTo>
                  <a:pt x="26" y="391"/>
                </a:lnTo>
                <a:cubicBezTo>
                  <a:pt x="26" y="392"/>
                  <a:pt x="26" y="395"/>
                  <a:pt x="26" y="395"/>
                </a:cubicBezTo>
                <a:cubicBezTo>
                  <a:pt x="25" y="397"/>
                  <a:pt x="24" y="399"/>
                  <a:pt x="23" y="400"/>
                </a:cubicBezTo>
                <a:lnTo>
                  <a:pt x="22" y="401"/>
                </a:lnTo>
                <a:lnTo>
                  <a:pt x="19" y="407"/>
                </a:lnTo>
                <a:lnTo>
                  <a:pt x="19" y="407"/>
                </a:lnTo>
                <a:cubicBezTo>
                  <a:pt x="19" y="408"/>
                  <a:pt x="20" y="410"/>
                  <a:pt x="19" y="411"/>
                </a:cubicBezTo>
                <a:lnTo>
                  <a:pt x="15" y="432"/>
                </a:lnTo>
                <a:lnTo>
                  <a:pt x="29" y="443"/>
                </a:lnTo>
                <a:lnTo>
                  <a:pt x="30" y="444"/>
                </a:lnTo>
                <a:lnTo>
                  <a:pt x="33" y="447"/>
                </a:lnTo>
                <a:cubicBezTo>
                  <a:pt x="33" y="448"/>
                  <a:pt x="33" y="449"/>
                  <a:pt x="34" y="449"/>
                </a:cubicBezTo>
                <a:lnTo>
                  <a:pt x="35" y="453"/>
                </a:lnTo>
                <a:cubicBezTo>
                  <a:pt x="36" y="454"/>
                  <a:pt x="36" y="455"/>
                  <a:pt x="36" y="456"/>
                </a:cubicBezTo>
                <a:lnTo>
                  <a:pt x="36" y="458"/>
                </a:lnTo>
                <a:cubicBezTo>
                  <a:pt x="37" y="459"/>
                  <a:pt x="37" y="460"/>
                  <a:pt x="37" y="461"/>
                </a:cubicBezTo>
                <a:lnTo>
                  <a:pt x="36" y="466"/>
                </a:lnTo>
                <a:lnTo>
                  <a:pt x="33" y="477"/>
                </a:lnTo>
                <a:lnTo>
                  <a:pt x="30" y="483"/>
                </a:lnTo>
                <a:cubicBezTo>
                  <a:pt x="30" y="484"/>
                  <a:pt x="29" y="485"/>
                  <a:pt x="28" y="486"/>
                </a:cubicBezTo>
                <a:lnTo>
                  <a:pt x="25" y="487"/>
                </a:lnTo>
                <a:cubicBezTo>
                  <a:pt x="25" y="488"/>
                  <a:pt x="24" y="488"/>
                  <a:pt x="23" y="489"/>
                </a:cubicBezTo>
                <a:lnTo>
                  <a:pt x="21" y="489"/>
                </a:lnTo>
                <a:lnTo>
                  <a:pt x="20" y="491"/>
                </a:lnTo>
                <a:lnTo>
                  <a:pt x="17" y="499"/>
                </a:lnTo>
                <a:cubicBezTo>
                  <a:pt x="17" y="500"/>
                  <a:pt x="16" y="501"/>
                  <a:pt x="16" y="501"/>
                </a:cubicBezTo>
                <a:lnTo>
                  <a:pt x="13" y="505"/>
                </a:lnTo>
                <a:cubicBezTo>
                  <a:pt x="12" y="506"/>
                  <a:pt x="11" y="507"/>
                  <a:pt x="9" y="508"/>
                </a:cubicBezTo>
                <a:lnTo>
                  <a:pt x="5" y="509"/>
                </a:lnTo>
                <a:lnTo>
                  <a:pt x="5" y="509"/>
                </a:lnTo>
                <a:lnTo>
                  <a:pt x="16" y="524"/>
                </a:lnTo>
                <a:lnTo>
                  <a:pt x="23" y="529"/>
                </a:lnTo>
                <a:cubicBezTo>
                  <a:pt x="24" y="530"/>
                  <a:pt x="25" y="531"/>
                  <a:pt x="25" y="533"/>
                </a:cubicBezTo>
                <a:lnTo>
                  <a:pt x="30" y="543"/>
                </a:lnTo>
                <a:lnTo>
                  <a:pt x="33" y="546"/>
                </a:lnTo>
                <a:lnTo>
                  <a:pt x="50" y="558"/>
                </a:lnTo>
                <a:lnTo>
                  <a:pt x="58" y="562"/>
                </a:lnTo>
                <a:lnTo>
                  <a:pt x="63" y="563"/>
                </a:lnTo>
                <a:cubicBezTo>
                  <a:pt x="65" y="564"/>
                  <a:pt x="66" y="564"/>
                  <a:pt x="67" y="565"/>
                </a:cubicBezTo>
                <a:cubicBezTo>
                  <a:pt x="67" y="566"/>
                  <a:pt x="68" y="566"/>
                  <a:pt x="68" y="567"/>
                </a:cubicBezTo>
                <a:lnTo>
                  <a:pt x="74" y="566"/>
                </a:lnTo>
                <a:lnTo>
                  <a:pt x="77" y="567"/>
                </a:lnTo>
                <a:cubicBezTo>
                  <a:pt x="79" y="567"/>
                  <a:pt x="81" y="568"/>
                  <a:pt x="83" y="570"/>
                </a:cubicBezTo>
                <a:cubicBezTo>
                  <a:pt x="83" y="570"/>
                  <a:pt x="83" y="571"/>
                  <a:pt x="84" y="571"/>
                </a:cubicBezTo>
                <a:cubicBezTo>
                  <a:pt x="84" y="571"/>
                  <a:pt x="84" y="571"/>
                  <a:pt x="85" y="571"/>
                </a:cubicBezTo>
                <a:cubicBezTo>
                  <a:pt x="86" y="572"/>
                  <a:pt x="89" y="572"/>
                  <a:pt x="90" y="573"/>
                </a:cubicBezTo>
                <a:lnTo>
                  <a:pt x="92" y="574"/>
                </a:lnTo>
                <a:cubicBezTo>
                  <a:pt x="93" y="575"/>
                  <a:pt x="93" y="575"/>
                  <a:pt x="94" y="576"/>
                </a:cubicBezTo>
                <a:cubicBezTo>
                  <a:pt x="95" y="577"/>
                  <a:pt x="96" y="579"/>
                  <a:pt x="97" y="581"/>
                </a:cubicBezTo>
                <a:lnTo>
                  <a:pt x="97" y="583"/>
                </a:lnTo>
                <a:lnTo>
                  <a:pt x="98" y="587"/>
                </a:lnTo>
                <a:cubicBezTo>
                  <a:pt x="98" y="588"/>
                  <a:pt x="99" y="588"/>
                  <a:pt x="99" y="589"/>
                </a:cubicBezTo>
                <a:lnTo>
                  <a:pt x="103" y="609"/>
                </a:lnTo>
                <a:cubicBezTo>
                  <a:pt x="103" y="610"/>
                  <a:pt x="103" y="612"/>
                  <a:pt x="103" y="612"/>
                </a:cubicBezTo>
                <a:lnTo>
                  <a:pt x="103" y="615"/>
                </a:lnTo>
                <a:cubicBezTo>
                  <a:pt x="104" y="615"/>
                  <a:pt x="105" y="616"/>
                  <a:pt x="105" y="616"/>
                </a:cubicBezTo>
                <a:cubicBezTo>
                  <a:pt x="106" y="617"/>
                  <a:pt x="107" y="619"/>
                  <a:pt x="107" y="620"/>
                </a:cubicBezTo>
                <a:lnTo>
                  <a:pt x="109" y="623"/>
                </a:lnTo>
                <a:lnTo>
                  <a:pt x="111" y="633"/>
                </a:lnTo>
                <a:lnTo>
                  <a:pt x="114" y="640"/>
                </a:lnTo>
                <a:lnTo>
                  <a:pt x="116" y="640"/>
                </a:lnTo>
                <a:cubicBezTo>
                  <a:pt x="117" y="640"/>
                  <a:pt x="118" y="640"/>
                  <a:pt x="119" y="640"/>
                </a:cubicBezTo>
                <a:lnTo>
                  <a:pt x="121" y="641"/>
                </a:lnTo>
                <a:cubicBezTo>
                  <a:pt x="122" y="642"/>
                  <a:pt x="123" y="643"/>
                  <a:pt x="124" y="644"/>
                </a:cubicBezTo>
                <a:lnTo>
                  <a:pt x="128" y="650"/>
                </a:lnTo>
                <a:cubicBezTo>
                  <a:pt x="128" y="651"/>
                  <a:pt x="129" y="652"/>
                  <a:pt x="129" y="654"/>
                </a:cubicBezTo>
                <a:lnTo>
                  <a:pt x="129" y="660"/>
                </a:lnTo>
                <a:cubicBezTo>
                  <a:pt x="129" y="661"/>
                  <a:pt x="129" y="662"/>
                  <a:pt x="129" y="663"/>
                </a:cubicBezTo>
                <a:lnTo>
                  <a:pt x="126" y="669"/>
                </a:lnTo>
                <a:lnTo>
                  <a:pt x="121" y="680"/>
                </a:lnTo>
                <a:cubicBezTo>
                  <a:pt x="121" y="680"/>
                  <a:pt x="120" y="681"/>
                  <a:pt x="120" y="682"/>
                </a:cubicBezTo>
                <a:cubicBezTo>
                  <a:pt x="119" y="683"/>
                  <a:pt x="118" y="684"/>
                  <a:pt x="117" y="685"/>
                </a:cubicBezTo>
                <a:cubicBezTo>
                  <a:pt x="116" y="685"/>
                  <a:pt x="115" y="686"/>
                  <a:pt x="114" y="687"/>
                </a:cubicBezTo>
                <a:lnTo>
                  <a:pt x="114" y="692"/>
                </a:lnTo>
                <a:lnTo>
                  <a:pt x="114" y="692"/>
                </a:lnTo>
                <a:lnTo>
                  <a:pt x="115" y="695"/>
                </a:lnTo>
                <a:cubicBezTo>
                  <a:pt x="116" y="695"/>
                  <a:pt x="116" y="696"/>
                  <a:pt x="116" y="697"/>
                </a:cubicBezTo>
                <a:cubicBezTo>
                  <a:pt x="117" y="698"/>
                  <a:pt x="117" y="701"/>
                  <a:pt x="117" y="702"/>
                </a:cubicBezTo>
                <a:lnTo>
                  <a:pt x="117" y="704"/>
                </a:lnTo>
                <a:lnTo>
                  <a:pt x="116" y="708"/>
                </a:lnTo>
                <a:lnTo>
                  <a:pt x="116" y="710"/>
                </a:lnTo>
                <a:lnTo>
                  <a:pt x="117" y="730"/>
                </a:lnTo>
                <a:cubicBezTo>
                  <a:pt x="118" y="730"/>
                  <a:pt x="118" y="732"/>
                  <a:pt x="118" y="733"/>
                </a:cubicBezTo>
                <a:cubicBezTo>
                  <a:pt x="118" y="734"/>
                  <a:pt x="118" y="736"/>
                  <a:pt x="118" y="737"/>
                </a:cubicBezTo>
                <a:cubicBezTo>
                  <a:pt x="117" y="738"/>
                  <a:pt x="116" y="740"/>
                  <a:pt x="116" y="740"/>
                </a:cubicBezTo>
                <a:lnTo>
                  <a:pt x="115" y="742"/>
                </a:lnTo>
                <a:lnTo>
                  <a:pt x="116" y="749"/>
                </a:lnTo>
                <a:cubicBezTo>
                  <a:pt x="116" y="750"/>
                  <a:pt x="116" y="751"/>
                  <a:pt x="116" y="752"/>
                </a:cubicBezTo>
                <a:lnTo>
                  <a:pt x="116" y="753"/>
                </a:lnTo>
                <a:lnTo>
                  <a:pt x="142" y="757"/>
                </a:lnTo>
                <a:lnTo>
                  <a:pt x="151" y="756"/>
                </a:lnTo>
                <a:lnTo>
                  <a:pt x="151" y="752"/>
                </a:lnTo>
                <a:cubicBezTo>
                  <a:pt x="152" y="752"/>
                  <a:pt x="152" y="751"/>
                  <a:pt x="152" y="750"/>
                </a:cubicBezTo>
                <a:lnTo>
                  <a:pt x="153" y="748"/>
                </a:lnTo>
                <a:cubicBezTo>
                  <a:pt x="153" y="747"/>
                  <a:pt x="154" y="746"/>
                  <a:pt x="155" y="745"/>
                </a:cubicBezTo>
                <a:lnTo>
                  <a:pt x="157" y="742"/>
                </a:lnTo>
                <a:lnTo>
                  <a:pt x="163" y="738"/>
                </a:lnTo>
                <a:lnTo>
                  <a:pt x="169" y="736"/>
                </a:lnTo>
                <a:cubicBezTo>
                  <a:pt x="170" y="736"/>
                  <a:pt x="170" y="735"/>
                  <a:pt x="171" y="735"/>
                </a:cubicBezTo>
                <a:lnTo>
                  <a:pt x="175" y="735"/>
                </a:lnTo>
                <a:cubicBezTo>
                  <a:pt x="177" y="735"/>
                  <a:pt x="178" y="735"/>
                  <a:pt x="180" y="737"/>
                </a:cubicBezTo>
                <a:lnTo>
                  <a:pt x="184" y="739"/>
                </a:lnTo>
                <a:cubicBezTo>
                  <a:pt x="185" y="740"/>
                  <a:pt x="185" y="741"/>
                  <a:pt x="186" y="741"/>
                </a:cubicBezTo>
                <a:lnTo>
                  <a:pt x="186" y="742"/>
                </a:lnTo>
                <a:lnTo>
                  <a:pt x="192" y="737"/>
                </a:lnTo>
                <a:cubicBezTo>
                  <a:pt x="192" y="737"/>
                  <a:pt x="193" y="737"/>
                  <a:pt x="194" y="736"/>
                </a:cubicBezTo>
                <a:lnTo>
                  <a:pt x="198" y="735"/>
                </a:lnTo>
                <a:cubicBezTo>
                  <a:pt x="199" y="735"/>
                  <a:pt x="200" y="735"/>
                  <a:pt x="200" y="735"/>
                </a:cubicBezTo>
                <a:lnTo>
                  <a:pt x="220" y="735"/>
                </a:lnTo>
                <a:cubicBezTo>
                  <a:pt x="221" y="735"/>
                  <a:pt x="222" y="736"/>
                  <a:pt x="223" y="736"/>
                </a:cubicBezTo>
                <a:lnTo>
                  <a:pt x="237" y="742"/>
                </a:lnTo>
                <a:lnTo>
                  <a:pt x="237" y="742"/>
                </a:lnTo>
                <a:lnTo>
                  <a:pt x="241" y="738"/>
                </a:lnTo>
                <a:cubicBezTo>
                  <a:pt x="242" y="737"/>
                  <a:pt x="243" y="736"/>
                  <a:pt x="244" y="736"/>
                </a:cubicBezTo>
                <a:lnTo>
                  <a:pt x="248" y="734"/>
                </a:lnTo>
                <a:cubicBezTo>
                  <a:pt x="249" y="734"/>
                  <a:pt x="250" y="734"/>
                  <a:pt x="251" y="734"/>
                </a:cubicBezTo>
                <a:lnTo>
                  <a:pt x="257" y="734"/>
                </a:lnTo>
                <a:lnTo>
                  <a:pt x="262" y="735"/>
                </a:lnTo>
                <a:lnTo>
                  <a:pt x="264" y="731"/>
                </a:lnTo>
                <a:cubicBezTo>
                  <a:pt x="265" y="730"/>
                  <a:pt x="266" y="728"/>
                  <a:pt x="268" y="728"/>
                </a:cubicBezTo>
                <a:lnTo>
                  <a:pt x="271" y="726"/>
                </a:lnTo>
                <a:cubicBezTo>
                  <a:pt x="272" y="726"/>
                  <a:pt x="273" y="726"/>
                  <a:pt x="274" y="726"/>
                </a:cubicBezTo>
                <a:lnTo>
                  <a:pt x="278" y="726"/>
                </a:lnTo>
                <a:lnTo>
                  <a:pt x="284" y="725"/>
                </a:lnTo>
                <a:lnTo>
                  <a:pt x="289" y="720"/>
                </a:lnTo>
                <a:cubicBezTo>
                  <a:pt x="290" y="718"/>
                  <a:pt x="293" y="718"/>
                  <a:pt x="295" y="718"/>
                </a:cubicBezTo>
                <a:cubicBezTo>
                  <a:pt x="297" y="718"/>
                  <a:pt x="299" y="719"/>
                  <a:pt x="300" y="720"/>
                </a:cubicBezTo>
                <a:lnTo>
                  <a:pt x="306" y="724"/>
                </a:lnTo>
                <a:cubicBezTo>
                  <a:pt x="306" y="723"/>
                  <a:pt x="307" y="722"/>
                  <a:pt x="308" y="722"/>
                </a:cubicBezTo>
                <a:cubicBezTo>
                  <a:pt x="308" y="722"/>
                  <a:pt x="309" y="722"/>
                  <a:pt x="309" y="721"/>
                </a:cubicBezTo>
                <a:cubicBezTo>
                  <a:pt x="310" y="720"/>
                  <a:pt x="311" y="720"/>
                  <a:pt x="312" y="719"/>
                </a:cubicBezTo>
                <a:cubicBezTo>
                  <a:pt x="314" y="719"/>
                  <a:pt x="315" y="718"/>
                  <a:pt x="316" y="719"/>
                </a:cubicBezTo>
                <a:lnTo>
                  <a:pt x="316" y="710"/>
                </a:lnTo>
                <a:cubicBezTo>
                  <a:pt x="316" y="707"/>
                  <a:pt x="318" y="704"/>
                  <a:pt x="321" y="703"/>
                </a:cubicBezTo>
                <a:lnTo>
                  <a:pt x="326" y="700"/>
                </a:lnTo>
                <a:cubicBezTo>
                  <a:pt x="328" y="700"/>
                  <a:pt x="329" y="699"/>
                  <a:pt x="330" y="699"/>
                </a:cubicBezTo>
                <a:lnTo>
                  <a:pt x="338" y="700"/>
                </a:lnTo>
                <a:lnTo>
                  <a:pt x="344" y="702"/>
                </a:lnTo>
                <a:cubicBezTo>
                  <a:pt x="344" y="701"/>
                  <a:pt x="345" y="701"/>
                  <a:pt x="345" y="701"/>
                </a:cubicBezTo>
                <a:lnTo>
                  <a:pt x="352" y="696"/>
                </a:lnTo>
                <a:lnTo>
                  <a:pt x="357" y="693"/>
                </a:lnTo>
                <a:cubicBezTo>
                  <a:pt x="358" y="693"/>
                  <a:pt x="359" y="693"/>
                  <a:pt x="359" y="693"/>
                </a:cubicBezTo>
                <a:lnTo>
                  <a:pt x="363" y="692"/>
                </a:lnTo>
                <a:cubicBezTo>
                  <a:pt x="365" y="692"/>
                  <a:pt x="368" y="693"/>
                  <a:pt x="370" y="695"/>
                </a:cubicBezTo>
                <a:lnTo>
                  <a:pt x="375" y="700"/>
                </a:lnTo>
                <a:cubicBezTo>
                  <a:pt x="377" y="700"/>
                  <a:pt x="378" y="702"/>
                  <a:pt x="378" y="703"/>
                </a:cubicBezTo>
                <a:lnTo>
                  <a:pt x="383" y="704"/>
                </a:lnTo>
                <a:lnTo>
                  <a:pt x="393" y="702"/>
                </a:lnTo>
                <a:cubicBezTo>
                  <a:pt x="393" y="702"/>
                  <a:pt x="394" y="702"/>
                  <a:pt x="395" y="702"/>
                </a:cubicBezTo>
                <a:lnTo>
                  <a:pt x="396" y="702"/>
                </a:lnTo>
                <a:lnTo>
                  <a:pt x="398" y="699"/>
                </a:lnTo>
                <a:cubicBezTo>
                  <a:pt x="399" y="698"/>
                  <a:pt x="401" y="697"/>
                  <a:pt x="403" y="696"/>
                </a:cubicBezTo>
                <a:lnTo>
                  <a:pt x="412" y="693"/>
                </a:lnTo>
                <a:cubicBezTo>
                  <a:pt x="414" y="692"/>
                  <a:pt x="418" y="693"/>
                  <a:pt x="420" y="695"/>
                </a:cubicBezTo>
                <a:lnTo>
                  <a:pt x="424" y="699"/>
                </a:lnTo>
                <a:cubicBezTo>
                  <a:pt x="425" y="699"/>
                  <a:pt x="426" y="701"/>
                  <a:pt x="426" y="702"/>
                </a:cubicBezTo>
                <a:lnTo>
                  <a:pt x="428" y="709"/>
                </a:lnTo>
                <a:cubicBezTo>
                  <a:pt x="429" y="709"/>
                  <a:pt x="429" y="710"/>
                  <a:pt x="429" y="711"/>
                </a:cubicBezTo>
                <a:lnTo>
                  <a:pt x="430" y="717"/>
                </a:lnTo>
                <a:lnTo>
                  <a:pt x="430" y="718"/>
                </a:lnTo>
                <a:lnTo>
                  <a:pt x="432" y="720"/>
                </a:lnTo>
                <a:cubicBezTo>
                  <a:pt x="432" y="720"/>
                  <a:pt x="433" y="720"/>
                  <a:pt x="434" y="721"/>
                </a:cubicBezTo>
                <a:cubicBezTo>
                  <a:pt x="435" y="722"/>
                  <a:pt x="436" y="724"/>
                  <a:pt x="436" y="726"/>
                </a:cubicBezTo>
                <a:cubicBezTo>
                  <a:pt x="436" y="726"/>
                  <a:pt x="436" y="727"/>
                  <a:pt x="436" y="728"/>
                </a:cubicBezTo>
                <a:lnTo>
                  <a:pt x="441" y="728"/>
                </a:lnTo>
                <a:cubicBezTo>
                  <a:pt x="443" y="727"/>
                  <a:pt x="445" y="729"/>
                  <a:pt x="447" y="731"/>
                </a:cubicBezTo>
                <a:lnTo>
                  <a:pt x="449" y="731"/>
                </a:lnTo>
                <a:cubicBezTo>
                  <a:pt x="450" y="731"/>
                  <a:pt x="451" y="731"/>
                  <a:pt x="451" y="732"/>
                </a:cubicBezTo>
                <a:lnTo>
                  <a:pt x="455" y="733"/>
                </a:lnTo>
                <a:cubicBezTo>
                  <a:pt x="456" y="734"/>
                  <a:pt x="456" y="734"/>
                  <a:pt x="457" y="735"/>
                </a:cubicBezTo>
                <a:lnTo>
                  <a:pt x="464" y="742"/>
                </a:lnTo>
                <a:cubicBezTo>
                  <a:pt x="465" y="739"/>
                  <a:pt x="468" y="737"/>
                  <a:pt x="471" y="737"/>
                </a:cubicBezTo>
                <a:lnTo>
                  <a:pt x="484" y="734"/>
                </a:lnTo>
                <a:cubicBezTo>
                  <a:pt x="485" y="734"/>
                  <a:pt x="486" y="734"/>
                  <a:pt x="486" y="734"/>
                </a:cubicBezTo>
                <a:lnTo>
                  <a:pt x="489" y="735"/>
                </a:lnTo>
                <a:cubicBezTo>
                  <a:pt x="490" y="735"/>
                  <a:pt x="491" y="735"/>
                  <a:pt x="492" y="736"/>
                </a:cubicBezTo>
                <a:lnTo>
                  <a:pt x="498" y="740"/>
                </a:lnTo>
                <a:lnTo>
                  <a:pt x="527" y="752"/>
                </a:lnTo>
                <a:lnTo>
                  <a:pt x="528" y="751"/>
                </a:lnTo>
                <a:lnTo>
                  <a:pt x="530" y="751"/>
                </a:lnTo>
                <a:cubicBezTo>
                  <a:pt x="533" y="751"/>
                  <a:pt x="535" y="752"/>
                  <a:pt x="536" y="754"/>
                </a:cubicBezTo>
                <a:cubicBezTo>
                  <a:pt x="537" y="754"/>
                  <a:pt x="537" y="755"/>
                  <a:pt x="538" y="756"/>
                </a:cubicBezTo>
                <a:lnTo>
                  <a:pt x="538" y="757"/>
                </a:lnTo>
                <a:lnTo>
                  <a:pt x="544" y="760"/>
                </a:lnTo>
                <a:lnTo>
                  <a:pt x="546" y="761"/>
                </a:lnTo>
                <a:lnTo>
                  <a:pt x="550" y="764"/>
                </a:lnTo>
                <a:lnTo>
                  <a:pt x="560" y="776"/>
                </a:lnTo>
                <a:lnTo>
                  <a:pt x="562" y="777"/>
                </a:lnTo>
                <a:lnTo>
                  <a:pt x="566" y="777"/>
                </a:lnTo>
                <a:lnTo>
                  <a:pt x="603" y="765"/>
                </a:lnTo>
                <a:cubicBezTo>
                  <a:pt x="603" y="765"/>
                  <a:pt x="604" y="765"/>
                  <a:pt x="605" y="765"/>
                </a:cubicBezTo>
                <a:lnTo>
                  <a:pt x="606" y="765"/>
                </a:lnTo>
                <a:lnTo>
                  <a:pt x="609" y="761"/>
                </a:lnTo>
                <a:cubicBezTo>
                  <a:pt x="610" y="760"/>
                  <a:pt x="611" y="759"/>
                  <a:pt x="613" y="758"/>
                </a:cubicBezTo>
                <a:lnTo>
                  <a:pt x="616" y="757"/>
                </a:lnTo>
                <a:cubicBezTo>
                  <a:pt x="616" y="757"/>
                  <a:pt x="618" y="757"/>
                  <a:pt x="619" y="757"/>
                </a:cubicBezTo>
                <a:lnTo>
                  <a:pt x="636" y="758"/>
                </a:lnTo>
                <a:cubicBezTo>
                  <a:pt x="637" y="758"/>
                  <a:pt x="637" y="758"/>
                  <a:pt x="638" y="758"/>
                </a:cubicBezTo>
                <a:lnTo>
                  <a:pt x="643" y="761"/>
                </a:lnTo>
                <a:cubicBezTo>
                  <a:pt x="643" y="761"/>
                  <a:pt x="643" y="761"/>
                  <a:pt x="643" y="760"/>
                </a:cubicBezTo>
                <a:lnTo>
                  <a:pt x="646" y="759"/>
                </a:lnTo>
                <a:cubicBezTo>
                  <a:pt x="646" y="758"/>
                  <a:pt x="647" y="758"/>
                  <a:pt x="648" y="758"/>
                </a:cubicBezTo>
                <a:lnTo>
                  <a:pt x="650" y="757"/>
                </a:lnTo>
                <a:cubicBezTo>
                  <a:pt x="651" y="757"/>
                  <a:pt x="651" y="756"/>
                  <a:pt x="652" y="756"/>
                </a:cubicBezTo>
                <a:lnTo>
                  <a:pt x="657" y="756"/>
                </a:lnTo>
                <a:lnTo>
                  <a:pt x="666" y="751"/>
                </a:lnTo>
                <a:cubicBezTo>
                  <a:pt x="668" y="750"/>
                  <a:pt x="670" y="750"/>
                  <a:pt x="672" y="751"/>
                </a:cubicBezTo>
                <a:lnTo>
                  <a:pt x="676" y="752"/>
                </a:lnTo>
                <a:cubicBezTo>
                  <a:pt x="677" y="753"/>
                  <a:pt x="678" y="754"/>
                  <a:pt x="679" y="755"/>
                </a:cubicBezTo>
                <a:lnTo>
                  <a:pt x="683" y="759"/>
                </a:lnTo>
                <a:lnTo>
                  <a:pt x="687" y="758"/>
                </a:lnTo>
                <a:cubicBezTo>
                  <a:pt x="688" y="757"/>
                  <a:pt x="689" y="757"/>
                  <a:pt x="690" y="757"/>
                </a:cubicBezTo>
                <a:lnTo>
                  <a:pt x="696" y="757"/>
                </a:lnTo>
                <a:lnTo>
                  <a:pt x="706" y="751"/>
                </a:lnTo>
                <a:lnTo>
                  <a:pt x="725" y="746"/>
                </a:lnTo>
                <a:lnTo>
                  <a:pt x="729" y="735"/>
                </a:lnTo>
                <a:cubicBezTo>
                  <a:pt x="729" y="734"/>
                  <a:pt x="730" y="733"/>
                  <a:pt x="730" y="733"/>
                </a:cubicBezTo>
                <a:lnTo>
                  <a:pt x="730" y="733"/>
                </a:lnTo>
                <a:cubicBezTo>
                  <a:pt x="730" y="732"/>
                  <a:pt x="730" y="732"/>
                  <a:pt x="730" y="732"/>
                </a:cubicBezTo>
                <a:lnTo>
                  <a:pt x="727" y="726"/>
                </a:lnTo>
                <a:cubicBezTo>
                  <a:pt x="726" y="724"/>
                  <a:pt x="726" y="723"/>
                  <a:pt x="726" y="721"/>
                </a:cubicBezTo>
                <a:cubicBezTo>
                  <a:pt x="727" y="720"/>
                  <a:pt x="728" y="716"/>
                  <a:pt x="729" y="715"/>
                </a:cubicBezTo>
                <a:lnTo>
                  <a:pt x="730" y="714"/>
                </a:lnTo>
                <a:lnTo>
                  <a:pt x="730" y="712"/>
                </a:lnTo>
                <a:cubicBezTo>
                  <a:pt x="729" y="711"/>
                  <a:pt x="728" y="711"/>
                  <a:pt x="727" y="710"/>
                </a:cubicBezTo>
                <a:cubicBezTo>
                  <a:pt x="726" y="709"/>
                  <a:pt x="724" y="707"/>
                  <a:pt x="723" y="705"/>
                </a:cubicBezTo>
                <a:cubicBezTo>
                  <a:pt x="723" y="704"/>
                  <a:pt x="723" y="702"/>
                  <a:pt x="723" y="701"/>
                </a:cubicBezTo>
                <a:lnTo>
                  <a:pt x="723" y="697"/>
                </a:lnTo>
                <a:lnTo>
                  <a:pt x="721" y="691"/>
                </a:lnTo>
                <a:lnTo>
                  <a:pt x="720" y="691"/>
                </a:lnTo>
                <a:lnTo>
                  <a:pt x="715" y="689"/>
                </a:lnTo>
                <a:cubicBezTo>
                  <a:pt x="714" y="688"/>
                  <a:pt x="713" y="687"/>
                  <a:pt x="712" y="686"/>
                </a:cubicBezTo>
                <a:lnTo>
                  <a:pt x="711" y="684"/>
                </a:lnTo>
                <a:cubicBezTo>
                  <a:pt x="710" y="683"/>
                  <a:pt x="709" y="681"/>
                  <a:pt x="709" y="681"/>
                </a:cubicBezTo>
                <a:lnTo>
                  <a:pt x="707" y="673"/>
                </a:lnTo>
                <a:lnTo>
                  <a:pt x="707" y="667"/>
                </a:lnTo>
                <a:cubicBezTo>
                  <a:pt x="708" y="667"/>
                  <a:pt x="708" y="666"/>
                  <a:pt x="708" y="66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80" name="Google Shape;4780;p90"/>
          <p:cNvSpPr/>
          <p:nvPr/>
        </p:nvSpPr>
        <p:spPr>
          <a:xfrm>
            <a:off x="6345966" y="2720875"/>
            <a:ext cx="320589" cy="260724"/>
          </a:xfrm>
          <a:custGeom>
            <a:rect b="b" l="l" r="r" t="t"/>
            <a:pathLst>
              <a:path extrusionOk="0" h="594" w="734">
                <a:moveTo>
                  <a:pt x="1" y="125"/>
                </a:moveTo>
                <a:lnTo>
                  <a:pt x="4" y="142"/>
                </a:lnTo>
                <a:lnTo>
                  <a:pt x="14" y="154"/>
                </a:lnTo>
                <a:cubicBezTo>
                  <a:pt x="14" y="155"/>
                  <a:pt x="15" y="156"/>
                  <a:pt x="15" y="157"/>
                </a:cubicBezTo>
                <a:lnTo>
                  <a:pt x="16" y="164"/>
                </a:lnTo>
                <a:cubicBezTo>
                  <a:pt x="16" y="165"/>
                  <a:pt x="15" y="167"/>
                  <a:pt x="14" y="169"/>
                </a:cubicBezTo>
                <a:lnTo>
                  <a:pt x="13" y="170"/>
                </a:lnTo>
                <a:lnTo>
                  <a:pt x="9" y="175"/>
                </a:lnTo>
                <a:lnTo>
                  <a:pt x="12" y="185"/>
                </a:lnTo>
                <a:cubicBezTo>
                  <a:pt x="13" y="186"/>
                  <a:pt x="13" y="187"/>
                  <a:pt x="13" y="188"/>
                </a:cubicBezTo>
                <a:lnTo>
                  <a:pt x="12" y="190"/>
                </a:lnTo>
                <a:cubicBezTo>
                  <a:pt x="12" y="191"/>
                  <a:pt x="12" y="191"/>
                  <a:pt x="12" y="191"/>
                </a:cubicBezTo>
                <a:cubicBezTo>
                  <a:pt x="13" y="192"/>
                  <a:pt x="14" y="193"/>
                  <a:pt x="14" y="194"/>
                </a:cubicBezTo>
                <a:lnTo>
                  <a:pt x="15" y="196"/>
                </a:lnTo>
                <a:lnTo>
                  <a:pt x="18" y="196"/>
                </a:lnTo>
                <a:lnTo>
                  <a:pt x="21" y="196"/>
                </a:lnTo>
                <a:cubicBezTo>
                  <a:pt x="22" y="196"/>
                  <a:pt x="23" y="196"/>
                  <a:pt x="24" y="197"/>
                </a:cubicBezTo>
                <a:lnTo>
                  <a:pt x="27" y="198"/>
                </a:lnTo>
                <a:cubicBezTo>
                  <a:pt x="28" y="199"/>
                  <a:pt x="29" y="200"/>
                  <a:pt x="30" y="201"/>
                </a:cubicBezTo>
                <a:lnTo>
                  <a:pt x="32" y="206"/>
                </a:lnTo>
                <a:lnTo>
                  <a:pt x="39" y="213"/>
                </a:lnTo>
                <a:cubicBezTo>
                  <a:pt x="39" y="213"/>
                  <a:pt x="40" y="214"/>
                  <a:pt x="40" y="215"/>
                </a:cubicBezTo>
                <a:lnTo>
                  <a:pt x="46" y="225"/>
                </a:lnTo>
                <a:lnTo>
                  <a:pt x="59" y="231"/>
                </a:lnTo>
                <a:lnTo>
                  <a:pt x="63" y="224"/>
                </a:lnTo>
                <a:lnTo>
                  <a:pt x="67" y="218"/>
                </a:lnTo>
                <a:cubicBezTo>
                  <a:pt x="68" y="218"/>
                  <a:pt x="68" y="217"/>
                  <a:pt x="69" y="217"/>
                </a:cubicBezTo>
                <a:lnTo>
                  <a:pt x="74" y="214"/>
                </a:lnTo>
                <a:cubicBezTo>
                  <a:pt x="74" y="214"/>
                  <a:pt x="75" y="214"/>
                  <a:pt x="75" y="213"/>
                </a:cubicBezTo>
                <a:lnTo>
                  <a:pt x="101" y="205"/>
                </a:lnTo>
                <a:cubicBezTo>
                  <a:pt x="103" y="205"/>
                  <a:pt x="104" y="205"/>
                  <a:pt x="106" y="205"/>
                </a:cubicBezTo>
                <a:lnTo>
                  <a:pt x="111" y="207"/>
                </a:lnTo>
                <a:cubicBezTo>
                  <a:pt x="112" y="207"/>
                  <a:pt x="113" y="208"/>
                  <a:pt x="114" y="209"/>
                </a:cubicBezTo>
                <a:lnTo>
                  <a:pt x="118" y="212"/>
                </a:lnTo>
                <a:cubicBezTo>
                  <a:pt x="118" y="212"/>
                  <a:pt x="119" y="213"/>
                  <a:pt x="119" y="214"/>
                </a:cubicBezTo>
                <a:lnTo>
                  <a:pt x="127" y="229"/>
                </a:lnTo>
                <a:lnTo>
                  <a:pt x="130" y="230"/>
                </a:lnTo>
                <a:cubicBezTo>
                  <a:pt x="132" y="230"/>
                  <a:pt x="133" y="232"/>
                  <a:pt x="134" y="233"/>
                </a:cubicBezTo>
                <a:lnTo>
                  <a:pt x="136" y="236"/>
                </a:lnTo>
                <a:lnTo>
                  <a:pt x="139" y="245"/>
                </a:lnTo>
                <a:cubicBezTo>
                  <a:pt x="139" y="247"/>
                  <a:pt x="139" y="249"/>
                  <a:pt x="138" y="251"/>
                </a:cubicBezTo>
                <a:lnTo>
                  <a:pt x="137" y="254"/>
                </a:lnTo>
                <a:lnTo>
                  <a:pt x="138" y="260"/>
                </a:lnTo>
                <a:lnTo>
                  <a:pt x="143" y="276"/>
                </a:lnTo>
                <a:cubicBezTo>
                  <a:pt x="143" y="277"/>
                  <a:pt x="143" y="278"/>
                  <a:pt x="143" y="278"/>
                </a:cubicBezTo>
                <a:lnTo>
                  <a:pt x="143" y="288"/>
                </a:lnTo>
                <a:lnTo>
                  <a:pt x="147" y="292"/>
                </a:lnTo>
                <a:lnTo>
                  <a:pt x="154" y="295"/>
                </a:lnTo>
                <a:lnTo>
                  <a:pt x="158" y="295"/>
                </a:lnTo>
                <a:lnTo>
                  <a:pt x="170" y="288"/>
                </a:lnTo>
                <a:cubicBezTo>
                  <a:pt x="171" y="287"/>
                  <a:pt x="172" y="287"/>
                  <a:pt x="173" y="286"/>
                </a:cubicBezTo>
                <a:lnTo>
                  <a:pt x="176" y="286"/>
                </a:lnTo>
                <a:cubicBezTo>
                  <a:pt x="177" y="286"/>
                  <a:pt x="178" y="286"/>
                  <a:pt x="179" y="286"/>
                </a:cubicBezTo>
                <a:lnTo>
                  <a:pt x="182" y="287"/>
                </a:lnTo>
                <a:cubicBezTo>
                  <a:pt x="183" y="288"/>
                  <a:pt x="185" y="289"/>
                  <a:pt x="186" y="290"/>
                </a:cubicBezTo>
                <a:lnTo>
                  <a:pt x="187" y="292"/>
                </a:lnTo>
                <a:cubicBezTo>
                  <a:pt x="188" y="293"/>
                  <a:pt x="189" y="295"/>
                  <a:pt x="189" y="296"/>
                </a:cubicBezTo>
                <a:lnTo>
                  <a:pt x="194" y="296"/>
                </a:lnTo>
                <a:lnTo>
                  <a:pt x="200" y="298"/>
                </a:lnTo>
                <a:cubicBezTo>
                  <a:pt x="200" y="298"/>
                  <a:pt x="201" y="298"/>
                  <a:pt x="202" y="298"/>
                </a:cubicBezTo>
                <a:lnTo>
                  <a:pt x="206" y="300"/>
                </a:lnTo>
                <a:cubicBezTo>
                  <a:pt x="207" y="301"/>
                  <a:pt x="207" y="301"/>
                  <a:pt x="208" y="302"/>
                </a:cubicBezTo>
                <a:lnTo>
                  <a:pt x="212" y="305"/>
                </a:lnTo>
                <a:cubicBezTo>
                  <a:pt x="212" y="306"/>
                  <a:pt x="213" y="307"/>
                  <a:pt x="213" y="307"/>
                </a:cubicBezTo>
                <a:lnTo>
                  <a:pt x="216" y="313"/>
                </a:lnTo>
                <a:cubicBezTo>
                  <a:pt x="217" y="314"/>
                  <a:pt x="217" y="315"/>
                  <a:pt x="217" y="316"/>
                </a:cubicBezTo>
                <a:lnTo>
                  <a:pt x="219" y="328"/>
                </a:lnTo>
                <a:lnTo>
                  <a:pt x="220" y="347"/>
                </a:lnTo>
                <a:lnTo>
                  <a:pt x="222" y="343"/>
                </a:lnTo>
                <a:cubicBezTo>
                  <a:pt x="223" y="342"/>
                  <a:pt x="224" y="341"/>
                  <a:pt x="226" y="341"/>
                </a:cubicBezTo>
                <a:lnTo>
                  <a:pt x="228" y="340"/>
                </a:lnTo>
                <a:cubicBezTo>
                  <a:pt x="229" y="340"/>
                  <a:pt x="230" y="339"/>
                  <a:pt x="230" y="339"/>
                </a:cubicBezTo>
                <a:lnTo>
                  <a:pt x="239" y="339"/>
                </a:lnTo>
                <a:lnTo>
                  <a:pt x="249" y="340"/>
                </a:lnTo>
                <a:cubicBezTo>
                  <a:pt x="250" y="340"/>
                  <a:pt x="251" y="340"/>
                  <a:pt x="251" y="340"/>
                </a:cubicBezTo>
                <a:lnTo>
                  <a:pt x="260" y="346"/>
                </a:lnTo>
                <a:lnTo>
                  <a:pt x="261" y="346"/>
                </a:lnTo>
                <a:lnTo>
                  <a:pt x="272" y="341"/>
                </a:lnTo>
                <a:cubicBezTo>
                  <a:pt x="273" y="341"/>
                  <a:pt x="274" y="341"/>
                  <a:pt x="275" y="340"/>
                </a:cubicBezTo>
                <a:lnTo>
                  <a:pt x="279" y="340"/>
                </a:lnTo>
                <a:cubicBezTo>
                  <a:pt x="280" y="340"/>
                  <a:pt x="282" y="340"/>
                  <a:pt x="283" y="341"/>
                </a:cubicBezTo>
                <a:lnTo>
                  <a:pt x="287" y="343"/>
                </a:lnTo>
                <a:cubicBezTo>
                  <a:pt x="288" y="343"/>
                  <a:pt x="289" y="344"/>
                  <a:pt x="289" y="344"/>
                </a:cubicBezTo>
                <a:lnTo>
                  <a:pt x="295" y="351"/>
                </a:lnTo>
                <a:lnTo>
                  <a:pt x="298" y="352"/>
                </a:lnTo>
                <a:lnTo>
                  <a:pt x="303" y="357"/>
                </a:lnTo>
                <a:cubicBezTo>
                  <a:pt x="304" y="358"/>
                  <a:pt x="305" y="359"/>
                  <a:pt x="305" y="360"/>
                </a:cubicBezTo>
                <a:lnTo>
                  <a:pt x="307" y="363"/>
                </a:lnTo>
                <a:lnTo>
                  <a:pt x="308" y="362"/>
                </a:lnTo>
                <a:cubicBezTo>
                  <a:pt x="309" y="361"/>
                  <a:pt x="312" y="361"/>
                  <a:pt x="313" y="362"/>
                </a:cubicBezTo>
                <a:cubicBezTo>
                  <a:pt x="314" y="362"/>
                  <a:pt x="316" y="363"/>
                  <a:pt x="317" y="363"/>
                </a:cubicBezTo>
                <a:lnTo>
                  <a:pt x="323" y="368"/>
                </a:lnTo>
                <a:cubicBezTo>
                  <a:pt x="323" y="369"/>
                  <a:pt x="324" y="369"/>
                  <a:pt x="324" y="370"/>
                </a:cubicBezTo>
                <a:lnTo>
                  <a:pt x="326" y="372"/>
                </a:lnTo>
                <a:cubicBezTo>
                  <a:pt x="327" y="373"/>
                  <a:pt x="327" y="375"/>
                  <a:pt x="327" y="377"/>
                </a:cubicBezTo>
                <a:lnTo>
                  <a:pt x="326" y="380"/>
                </a:lnTo>
                <a:cubicBezTo>
                  <a:pt x="326" y="382"/>
                  <a:pt x="325" y="383"/>
                  <a:pt x="324" y="384"/>
                </a:cubicBezTo>
                <a:lnTo>
                  <a:pt x="322" y="387"/>
                </a:lnTo>
                <a:lnTo>
                  <a:pt x="316" y="393"/>
                </a:lnTo>
                <a:lnTo>
                  <a:pt x="313" y="405"/>
                </a:lnTo>
                <a:cubicBezTo>
                  <a:pt x="314" y="405"/>
                  <a:pt x="315" y="405"/>
                  <a:pt x="316" y="406"/>
                </a:cubicBezTo>
                <a:lnTo>
                  <a:pt x="318" y="407"/>
                </a:lnTo>
                <a:cubicBezTo>
                  <a:pt x="320" y="408"/>
                  <a:pt x="321" y="410"/>
                  <a:pt x="322" y="412"/>
                </a:cubicBezTo>
                <a:lnTo>
                  <a:pt x="327" y="428"/>
                </a:lnTo>
                <a:cubicBezTo>
                  <a:pt x="328" y="430"/>
                  <a:pt x="328" y="431"/>
                  <a:pt x="328" y="433"/>
                </a:cubicBezTo>
                <a:lnTo>
                  <a:pt x="328" y="435"/>
                </a:lnTo>
                <a:cubicBezTo>
                  <a:pt x="328" y="437"/>
                  <a:pt x="326" y="440"/>
                  <a:pt x="324" y="441"/>
                </a:cubicBezTo>
                <a:lnTo>
                  <a:pt x="315" y="446"/>
                </a:lnTo>
                <a:lnTo>
                  <a:pt x="313" y="449"/>
                </a:lnTo>
                <a:lnTo>
                  <a:pt x="313" y="449"/>
                </a:lnTo>
                <a:lnTo>
                  <a:pt x="314" y="456"/>
                </a:lnTo>
                <a:lnTo>
                  <a:pt x="319" y="459"/>
                </a:lnTo>
                <a:lnTo>
                  <a:pt x="332" y="457"/>
                </a:lnTo>
                <a:cubicBezTo>
                  <a:pt x="333" y="457"/>
                  <a:pt x="334" y="457"/>
                  <a:pt x="335" y="457"/>
                </a:cubicBezTo>
                <a:lnTo>
                  <a:pt x="364" y="465"/>
                </a:lnTo>
                <a:lnTo>
                  <a:pt x="367" y="464"/>
                </a:lnTo>
                <a:lnTo>
                  <a:pt x="394" y="451"/>
                </a:lnTo>
                <a:cubicBezTo>
                  <a:pt x="394" y="451"/>
                  <a:pt x="395" y="451"/>
                  <a:pt x="396" y="451"/>
                </a:cubicBezTo>
                <a:lnTo>
                  <a:pt x="402" y="449"/>
                </a:lnTo>
                <a:lnTo>
                  <a:pt x="404" y="438"/>
                </a:lnTo>
                <a:cubicBezTo>
                  <a:pt x="404" y="437"/>
                  <a:pt x="403" y="437"/>
                  <a:pt x="403" y="436"/>
                </a:cubicBezTo>
                <a:cubicBezTo>
                  <a:pt x="403" y="435"/>
                  <a:pt x="403" y="432"/>
                  <a:pt x="403" y="431"/>
                </a:cubicBezTo>
                <a:lnTo>
                  <a:pt x="403" y="428"/>
                </a:lnTo>
                <a:cubicBezTo>
                  <a:pt x="403" y="427"/>
                  <a:pt x="404" y="427"/>
                  <a:pt x="404" y="426"/>
                </a:cubicBezTo>
                <a:lnTo>
                  <a:pt x="405" y="424"/>
                </a:lnTo>
                <a:cubicBezTo>
                  <a:pt x="406" y="423"/>
                  <a:pt x="406" y="422"/>
                  <a:pt x="407" y="422"/>
                </a:cubicBezTo>
                <a:lnTo>
                  <a:pt x="427" y="400"/>
                </a:lnTo>
                <a:cubicBezTo>
                  <a:pt x="428" y="400"/>
                  <a:pt x="429" y="399"/>
                  <a:pt x="430" y="399"/>
                </a:cubicBezTo>
                <a:lnTo>
                  <a:pt x="435" y="396"/>
                </a:lnTo>
                <a:cubicBezTo>
                  <a:pt x="437" y="395"/>
                  <a:pt x="440" y="395"/>
                  <a:pt x="442" y="396"/>
                </a:cubicBezTo>
                <a:cubicBezTo>
                  <a:pt x="444" y="397"/>
                  <a:pt x="445" y="398"/>
                  <a:pt x="446" y="400"/>
                </a:cubicBezTo>
                <a:lnTo>
                  <a:pt x="446" y="400"/>
                </a:lnTo>
                <a:cubicBezTo>
                  <a:pt x="449" y="399"/>
                  <a:pt x="452" y="400"/>
                  <a:pt x="454" y="403"/>
                </a:cubicBezTo>
                <a:lnTo>
                  <a:pt x="456" y="405"/>
                </a:lnTo>
                <a:cubicBezTo>
                  <a:pt x="457" y="407"/>
                  <a:pt x="458" y="409"/>
                  <a:pt x="457" y="411"/>
                </a:cubicBezTo>
                <a:lnTo>
                  <a:pt x="456" y="428"/>
                </a:lnTo>
                <a:cubicBezTo>
                  <a:pt x="455" y="431"/>
                  <a:pt x="453" y="434"/>
                  <a:pt x="450" y="435"/>
                </a:cubicBezTo>
                <a:lnTo>
                  <a:pt x="449" y="435"/>
                </a:lnTo>
                <a:lnTo>
                  <a:pt x="449" y="437"/>
                </a:lnTo>
                <a:lnTo>
                  <a:pt x="449" y="437"/>
                </a:lnTo>
                <a:lnTo>
                  <a:pt x="449" y="442"/>
                </a:lnTo>
                <a:cubicBezTo>
                  <a:pt x="449" y="443"/>
                  <a:pt x="448" y="444"/>
                  <a:pt x="448" y="445"/>
                </a:cubicBezTo>
                <a:lnTo>
                  <a:pt x="441" y="463"/>
                </a:lnTo>
                <a:lnTo>
                  <a:pt x="447" y="466"/>
                </a:lnTo>
                <a:cubicBezTo>
                  <a:pt x="449" y="467"/>
                  <a:pt x="450" y="468"/>
                  <a:pt x="451" y="469"/>
                </a:cubicBezTo>
                <a:lnTo>
                  <a:pt x="454" y="475"/>
                </a:lnTo>
                <a:cubicBezTo>
                  <a:pt x="455" y="476"/>
                  <a:pt x="455" y="477"/>
                  <a:pt x="455" y="478"/>
                </a:cubicBezTo>
                <a:lnTo>
                  <a:pt x="455" y="482"/>
                </a:lnTo>
                <a:cubicBezTo>
                  <a:pt x="456" y="483"/>
                  <a:pt x="456" y="484"/>
                  <a:pt x="455" y="484"/>
                </a:cubicBezTo>
                <a:lnTo>
                  <a:pt x="453" y="494"/>
                </a:lnTo>
                <a:lnTo>
                  <a:pt x="452" y="496"/>
                </a:lnTo>
                <a:cubicBezTo>
                  <a:pt x="452" y="497"/>
                  <a:pt x="451" y="497"/>
                  <a:pt x="451" y="497"/>
                </a:cubicBezTo>
                <a:lnTo>
                  <a:pt x="451" y="498"/>
                </a:lnTo>
                <a:cubicBezTo>
                  <a:pt x="452" y="498"/>
                  <a:pt x="452" y="499"/>
                  <a:pt x="452" y="500"/>
                </a:cubicBezTo>
                <a:cubicBezTo>
                  <a:pt x="452" y="500"/>
                  <a:pt x="453" y="503"/>
                  <a:pt x="453" y="504"/>
                </a:cubicBezTo>
                <a:lnTo>
                  <a:pt x="453" y="510"/>
                </a:lnTo>
                <a:lnTo>
                  <a:pt x="455" y="509"/>
                </a:lnTo>
                <a:lnTo>
                  <a:pt x="462" y="507"/>
                </a:lnTo>
                <a:cubicBezTo>
                  <a:pt x="463" y="506"/>
                  <a:pt x="464" y="506"/>
                  <a:pt x="464" y="506"/>
                </a:cubicBezTo>
                <a:lnTo>
                  <a:pt x="468" y="506"/>
                </a:lnTo>
                <a:cubicBezTo>
                  <a:pt x="469" y="506"/>
                  <a:pt x="471" y="506"/>
                  <a:pt x="473" y="507"/>
                </a:cubicBezTo>
                <a:lnTo>
                  <a:pt x="476" y="509"/>
                </a:lnTo>
                <a:cubicBezTo>
                  <a:pt x="477" y="509"/>
                  <a:pt x="477" y="510"/>
                  <a:pt x="478" y="510"/>
                </a:cubicBezTo>
                <a:lnTo>
                  <a:pt x="487" y="518"/>
                </a:lnTo>
                <a:lnTo>
                  <a:pt x="493" y="520"/>
                </a:lnTo>
                <a:cubicBezTo>
                  <a:pt x="494" y="520"/>
                  <a:pt x="495" y="521"/>
                  <a:pt x="496" y="522"/>
                </a:cubicBezTo>
                <a:lnTo>
                  <a:pt x="498" y="524"/>
                </a:lnTo>
                <a:lnTo>
                  <a:pt x="512" y="540"/>
                </a:lnTo>
                <a:lnTo>
                  <a:pt x="519" y="538"/>
                </a:lnTo>
                <a:lnTo>
                  <a:pt x="525" y="538"/>
                </a:lnTo>
                <a:cubicBezTo>
                  <a:pt x="527" y="538"/>
                  <a:pt x="529" y="539"/>
                  <a:pt x="531" y="540"/>
                </a:cubicBezTo>
                <a:lnTo>
                  <a:pt x="539" y="549"/>
                </a:lnTo>
                <a:cubicBezTo>
                  <a:pt x="540" y="550"/>
                  <a:pt x="540" y="551"/>
                  <a:pt x="541" y="552"/>
                </a:cubicBezTo>
                <a:lnTo>
                  <a:pt x="542" y="557"/>
                </a:lnTo>
                <a:lnTo>
                  <a:pt x="542" y="558"/>
                </a:lnTo>
                <a:cubicBezTo>
                  <a:pt x="543" y="558"/>
                  <a:pt x="545" y="559"/>
                  <a:pt x="545" y="559"/>
                </a:cubicBezTo>
                <a:lnTo>
                  <a:pt x="548" y="560"/>
                </a:lnTo>
                <a:lnTo>
                  <a:pt x="552" y="562"/>
                </a:lnTo>
                <a:cubicBezTo>
                  <a:pt x="553" y="562"/>
                  <a:pt x="554" y="563"/>
                  <a:pt x="555" y="563"/>
                </a:cubicBezTo>
                <a:lnTo>
                  <a:pt x="558" y="567"/>
                </a:lnTo>
                <a:cubicBezTo>
                  <a:pt x="559" y="567"/>
                  <a:pt x="560" y="568"/>
                  <a:pt x="560" y="569"/>
                </a:cubicBezTo>
                <a:lnTo>
                  <a:pt x="571" y="590"/>
                </a:lnTo>
                <a:cubicBezTo>
                  <a:pt x="571" y="591"/>
                  <a:pt x="571" y="592"/>
                  <a:pt x="571" y="593"/>
                </a:cubicBezTo>
                <a:lnTo>
                  <a:pt x="571" y="593"/>
                </a:lnTo>
                <a:lnTo>
                  <a:pt x="573" y="592"/>
                </a:lnTo>
                <a:cubicBezTo>
                  <a:pt x="573" y="591"/>
                  <a:pt x="574" y="591"/>
                  <a:pt x="575" y="591"/>
                </a:cubicBezTo>
                <a:lnTo>
                  <a:pt x="578" y="589"/>
                </a:lnTo>
                <a:cubicBezTo>
                  <a:pt x="580" y="588"/>
                  <a:pt x="583" y="588"/>
                  <a:pt x="585" y="589"/>
                </a:cubicBezTo>
                <a:lnTo>
                  <a:pt x="588" y="590"/>
                </a:lnTo>
                <a:lnTo>
                  <a:pt x="589" y="588"/>
                </a:lnTo>
                <a:cubicBezTo>
                  <a:pt x="590" y="587"/>
                  <a:pt x="591" y="586"/>
                  <a:pt x="592" y="586"/>
                </a:cubicBezTo>
                <a:lnTo>
                  <a:pt x="597" y="583"/>
                </a:lnTo>
                <a:cubicBezTo>
                  <a:pt x="599" y="582"/>
                  <a:pt x="601" y="582"/>
                  <a:pt x="602" y="583"/>
                </a:cubicBezTo>
                <a:lnTo>
                  <a:pt x="607" y="583"/>
                </a:lnTo>
                <a:lnTo>
                  <a:pt x="611" y="586"/>
                </a:lnTo>
                <a:lnTo>
                  <a:pt x="612" y="585"/>
                </a:lnTo>
                <a:cubicBezTo>
                  <a:pt x="613" y="584"/>
                  <a:pt x="614" y="583"/>
                  <a:pt x="615" y="583"/>
                </a:cubicBezTo>
                <a:lnTo>
                  <a:pt x="617" y="582"/>
                </a:lnTo>
                <a:cubicBezTo>
                  <a:pt x="618" y="581"/>
                  <a:pt x="620" y="580"/>
                  <a:pt x="622" y="581"/>
                </a:cubicBezTo>
                <a:lnTo>
                  <a:pt x="624" y="581"/>
                </a:lnTo>
                <a:cubicBezTo>
                  <a:pt x="625" y="581"/>
                  <a:pt x="626" y="582"/>
                  <a:pt x="627" y="582"/>
                </a:cubicBezTo>
                <a:lnTo>
                  <a:pt x="629" y="583"/>
                </a:lnTo>
                <a:lnTo>
                  <a:pt x="630" y="582"/>
                </a:lnTo>
                <a:cubicBezTo>
                  <a:pt x="629" y="582"/>
                  <a:pt x="629" y="581"/>
                  <a:pt x="629" y="580"/>
                </a:cubicBezTo>
                <a:cubicBezTo>
                  <a:pt x="629" y="577"/>
                  <a:pt x="630" y="575"/>
                  <a:pt x="631" y="573"/>
                </a:cubicBezTo>
                <a:lnTo>
                  <a:pt x="634" y="570"/>
                </a:lnTo>
                <a:lnTo>
                  <a:pt x="636" y="564"/>
                </a:lnTo>
                <a:cubicBezTo>
                  <a:pt x="636" y="563"/>
                  <a:pt x="636" y="562"/>
                  <a:pt x="637" y="561"/>
                </a:cubicBezTo>
                <a:lnTo>
                  <a:pt x="637" y="561"/>
                </a:lnTo>
                <a:cubicBezTo>
                  <a:pt x="637" y="561"/>
                  <a:pt x="637" y="561"/>
                  <a:pt x="636" y="561"/>
                </a:cubicBezTo>
                <a:cubicBezTo>
                  <a:pt x="635" y="560"/>
                  <a:pt x="633" y="557"/>
                  <a:pt x="632" y="556"/>
                </a:cubicBezTo>
                <a:lnTo>
                  <a:pt x="632" y="554"/>
                </a:lnTo>
                <a:cubicBezTo>
                  <a:pt x="631" y="552"/>
                  <a:pt x="631" y="551"/>
                  <a:pt x="632" y="549"/>
                </a:cubicBezTo>
                <a:cubicBezTo>
                  <a:pt x="632" y="549"/>
                  <a:pt x="632" y="548"/>
                  <a:pt x="632" y="547"/>
                </a:cubicBezTo>
                <a:cubicBezTo>
                  <a:pt x="632" y="546"/>
                  <a:pt x="632" y="546"/>
                  <a:pt x="632" y="546"/>
                </a:cubicBezTo>
                <a:lnTo>
                  <a:pt x="631" y="545"/>
                </a:lnTo>
                <a:cubicBezTo>
                  <a:pt x="630" y="545"/>
                  <a:pt x="629" y="545"/>
                  <a:pt x="628" y="544"/>
                </a:cubicBezTo>
                <a:cubicBezTo>
                  <a:pt x="626" y="542"/>
                  <a:pt x="624" y="538"/>
                  <a:pt x="624" y="536"/>
                </a:cubicBezTo>
                <a:lnTo>
                  <a:pt x="624" y="533"/>
                </a:lnTo>
                <a:lnTo>
                  <a:pt x="620" y="525"/>
                </a:lnTo>
                <a:cubicBezTo>
                  <a:pt x="619" y="525"/>
                  <a:pt x="618" y="525"/>
                  <a:pt x="617" y="525"/>
                </a:cubicBezTo>
                <a:lnTo>
                  <a:pt x="616" y="524"/>
                </a:lnTo>
                <a:cubicBezTo>
                  <a:pt x="614" y="523"/>
                  <a:pt x="613" y="522"/>
                  <a:pt x="612" y="521"/>
                </a:cubicBezTo>
                <a:lnTo>
                  <a:pt x="610" y="517"/>
                </a:lnTo>
                <a:lnTo>
                  <a:pt x="608" y="512"/>
                </a:lnTo>
                <a:lnTo>
                  <a:pt x="608" y="506"/>
                </a:lnTo>
                <a:cubicBezTo>
                  <a:pt x="608" y="505"/>
                  <a:pt x="608" y="504"/>
                  <a:pt x="608" y="503"/>
                </a:cubicBezTo>
                <a:lnTo>
                  <a:pt x="609" y="501"/>
                </a:lnTo>
                <a:cubicBezTo>
                  <a:pt x="609" y="500"/>
                  <a:pt x="609" y="500"/>
                  <a:pt x="609" y="500"/>
                </a:cubicBezTo>
                <a:cubicBezTo>
                  <a:pt x="609" y="499"/>
                  <a:pt x="609" y="498"/>
                  <a:pt x="609" y="497"/>
                </a:cubicBezTo>
                <a:cubicBezTo>
                  <a:pt x="609" y="497"/>
                  <a:pt x="610" y="496"/>
                  <a:pt x="610" y="495"/>
                </a:cubicBezTo>
                <a:cubicBezTo>
                  <a:pt x="607" y="493"/>
                  <a:pt x="606" y="490"/>
                  <a:pt x="607" y="486"/>
                </a:cubicBezTo>
                <a:lnTo>
                  <a:pt x="608" y="483"/>
                </a:lnTo>
                <a:lnTo>
                  <a:pt x="608" y="482"/>
                </a:lnTo>
                <a:lnTo>
                  <a:pt x="615" y="469"/>
                </a:lnTo>
                <a:cubicBezTo>
                  <a:pt x="616" y="468"/>
                  <a:pt x="617" y="464"/>
                  <a:pt x="618" y="464"/>
                </a:cubicBezTo>
                <a:lnTo>
                  <a:pt x="619" y="462"/>
                </a:lnTo>
                <a:cubicBezTo>
                  <a:pt x="620" y="461"/>
                  <a:pt x="620" y="460"/>
                  <a:pt x="621" y="460"/>
                </a:cubicBezTo>
                <a:cubicBezTo>
                  <a:pt x="622" y="460"/>
                  <a:pt x="623" y="459"/>
                  <a:pt x="624" y="459"/>
                </a:cubicBezTo>
                <a:cubicBezTo>
                  <a:pt x="624" y="458"/>
                  <a:pt x="623" y="457"/>
                  <a:pt x="623" y="456"/>
                </a:cubicBezTo>
                <a:lnTo>
                  <a:pt x="624" y="451"/>
                </a:lnTo>
                <a:cubicBezTo>
                  <a:pt x="624" y="450"/>
                  <a:pt x="624" y="448"/>
                  <a:pt x="625" y="447"/>
                </a:cubicBezTo>
                <a:lnTo>
                  <a:pt x="626" y="445"/>
                </a:lnTo>
                <a:cubicBezTo>
                  <a:pt x="627" y="444"/>
                  <a:pt x="628" y="443"/>
                  <a:pt x="630" y="443"/>
                </a:cubicBezTo>
                <a:lnTo>
                  <a:pt x="631" y="442"/>
                </a:lnTo>
                <a:lnTo>
                  <a:pt x="631" y="439"/>
                </a:lnTo>
                <a:cubicBezTo>
                  <a:pt x="630" y="437"/>
                  <a:pt x="631" y="435"/>
                  <a:pt x="632" y="434"/>
                </a:cubicBezTo>
                <a:lnTo>
                  <a:pt x="633" y="432"/>
                </a:lnTo>
                <a:cubicBezTo>
                  <a:pt x="633" y="431"/>
                  <a:pt x="634" y="431"/>
                  <a:pt x="634" y="430"/>
                </a:cubicBezTo>
                <a:lnTo>
                  <a:pt x="636" y="428"/>
                </a:lnTo>
                <a:lnTo>
                  <a:pt x="637" y="425"/>
                </a:lnTo>
                <a:cubicBezTo>
                  <a:pt x="637" y="424"/>
                  <a:pt x="637" y="423"/>
                  <a:pt x="637" y="422"/>
                </a:cubicBezTo>
                <a:lnTo>
                  <a:pt x="638" y="420"/>
                </a:lnTo>
                <a:cubicBezTo>
                  <a:pt x="638" y="419"/>
                  <a:pt x="639" y="418"/>
                  <a:pt x="640" y="417"/>
                </a:cubicBezTo>
                <a:lnTo>
                  <a:pt x="643" y="414"/>
                </a:lnTo>
                <a:cubicBezTo>
                  <a:pt x="644" y="414"/>
                  <a:pt x="644" y="413"/>
                  <a:pt x="645" y="413"/>
                </a:cubicBezTo>
                <a:lnTo>
                  <a:pt x="652" y="409"/>
                </a:lnTo>
                <a:lnTo>
                  <a:pt x="653" y="404"/>
                </a:lnTo>
                <a:cubicBezTo>
                  <a:pt x="653" y="403"/>
                  <a:pt x="654" y="402"/>
                  <a:pt x="654" y="401"/>
                </a:cubicBezTo>
                <a:lnTo>
                  <a:pt x="656" y="398"/>
                </a:lnTo>
                <a:cubicBezTo>
                  <a:pt x="657" y="396"/>
                  <a:pt x="659" y="395"/>
                  <a:pt x="662" y="394"/>
                </a:cubicBezTo>
                <a:lnTo>
                  <a:pt x="665" y="393"/>
                </a:lnTo>
                <a:cubicBezTo>
                  <a:pt x="668" y="391"/>
                  <a:pt x="673" y="391"/>
                  <a:pt x="676" y="394"/>
                </a:cubicBezTo>
                <a:cubicBezTo>
                  <a:pt x="677" y="395"/>
                  <a:pt x="679" y="398"/>
                  <a:pt x="679" y="399"/>
                </a:cubicBezTo>
                <a:lnTo>
                  <a:pt x="679" y="399"/>
                </a:lnTo>
                <a:cubicBezTo>
                  <a:pt x="680" y="398"/>
                  <a:pt x="683" y="397"/>
                  <a:pt x="684" y="396"/>
                </a:cubicBezTo>
                <a:cubicBezTo>
                  <a:pt x="685" y="396"/>
                  <a:pt x="687" y="396"/>
                  <a:pt x="689" y="397"/>
                </a:cubicBezTo>
                <a:cubicBezTo>
                  <a:pt x="689" y="396"/>
                  <a:pt x="690" y="396"/>
                  <a:pt x="690" y="396"/>
                </a:cubicBezTo>
                <a:cubicBezTo>
                  <a:pt x="691" y="395"/>
                  <a:pt x="692" y="394"/>
                  <a:pt x="694" y="394"/>
                </a:cubicBezTo>
                <a:lnTo>
                  <a:pt x="693" y="393"/>
                </a:lnTo>
                <a:cubicBezTo>
                  <a:pt x="690" y="390"/>
                  <a:pt x="690" y="386"/>
                  <a:pt x="693" y="383"/>
                </a:cubicBezTo>
                <a:lnTo>
                  <a:pt x="695" y="380"/>
                </a:lnTo>
                <a:cubicBezTo>
                  <a:pt x="695" y="379"/>
                  <a:pt x="696" y="379"/>
                  <a:pt x="696" y="378"/>
                </a:cubicBezTo>
                <a:lnTo>
                  <a:pt x="701" y="374"/>
                </a:lnTo>
                <a:cubicBezTo>
                  <a:pt x="701" y="373"/>
                  <a:pt x="702" y="372"/>
                  <a:pt x="704" y="372"/>
                </a:cubicBezTo>
                <a:lnTo>
                  <a:pt x="708" y="370"/>
                </a:lnTo>
                <a:lnTo>
                  <a:pt x="714" y="368"/>
                </a:lnTo>
                <a:cubicBezTo>
                  <a:pt x="714" y="368"/>
                  <a:pt x="714" y="368"/>
                  <a:pt x="714" y="367"/>
                </a:cubicBezTo>
                <a:lnTo>
                  <a:pt x="715" y="364"/>
                </a:lnTo>
                <a:cubicBezTo>
                  <a:pt x="715" y="364"/>
                  <a:pt x="715" y="363"/>
                  <a:pt x="716" y="362"/>
                </a:cubicBezTo>
                <a:lnTo>
                  <a:pt x="717" y="359"/>
                </a:lnTo>
                <a:lnTo>
                  <a:pt x="718" y="358"/>
                </a:lnTo>
                <a:lnTo>
                  <a:pt x="720" y="355"/>
                </a:lnTo>
                <a:cubicBezTo>
                  <a:pt x="721" y="354"/>
                  <a:pt x="721" y="354"/>
                  <a:pt x="722" y="353"/>
                </a:cubicBezTo>
                <a:lnTo>
                  <a:pt x="725" y="352"/>
                </a:lnTo>
                <a:cubicBezTo>
                  <a:pt x="726" y="351"/>
                  <a:pt x="728" y="350"/>
                  <a:pt x="729" y="351"/>
                </a:cubicBezTo>
                <a:lnTo>
                  <a:pt x="732" y="351"/>
                </a:lnTo>
                <a:lnTo>
                  <a:pt x="733" y="351"/>
                </a:lnTo>
                <a:lnTo>
                  <a:pt x="729" y="345"/>
                </a:lnTo>
                <a:cubicBezTo>
                  <a:pt x="729" y="344"/>
                  <a:pt x="728" y="342"/>
                  <a:pt x="728" y="341"/>
                </a:cubicBezTo>
                <a:lnTo>
                  <a:pt x="728" y="338"/>
                </a:lnTo>
                <a:cubicBezTo>
                  <a:pt x="728" y="337"/>
                  <a:pt x="728" y="336"/>
                  <a:pt x="728" y="335"/>
                </a:cubicBezTo>
                <a:lnTo>
                  <a:pt x="731" y="325"/>
                </a:lnTo>
                <a:cubicBezTo>
                  <a:pt x="730" y="324"/>
                  <a:pt x="730" y="324"/>
                  <a:pt x="730" y="323"/>
                </a:cubicBezTo>
                <a:lnTo>
                  <a:pt x="726" y="316"/>
                </a:lnTo>
                <a:lnTo>
                  <a:pt x="726" y="312"/>
                </a:lnTo>
                <a:lnTo>
                  <a:pt x="720" y="311"/>
                </a:lnTo>
                <a:lnTo>
                  <a:pt x="715" y="312"/>
                </a:lnTo>
                <a:cubicBezTo>
                  <a:pt x="714" y="313"/>
                  <a:pt x="713" y="313"/>
                  <a:pt x="712" y="313"/>
                </a:cubicBezTo>
                <a:cubicBezTo>
                  <a:pt x="711" y="312"/>
                  <a:pt x="707" y="312"/>
                  <a:pt x="706" y="311"/>
                </a:cubicBezTo>
                <a:lnTo>
                  <a:pt x="704" y="310"/>
                </a:lnTo>
                <a:cubicBezTo>
                  <a:pt x="703" y="309"/>
                  <a:pt x="702" y="308"/>
                  <a:pt x="702" y="307"/>
                </a:cubicBezTo>
                <a:lnTo>
                  <a:pt x="700" y="304"/>
                </a:lnTo>
                <a:cubicBezTo>
                  <a:pt x="699" y="303"/>
                  <a:pt x="698" y="302"/>
                  <a:pt x="698" y="300"/>
                </a:cubicBezTo>
                <a:cubicBezTo>
                  <a:pt x="697" y="299"/>
                  <a:pt x="696" y="298"/>
                  <a:pt x="696" y="296"/>
                </a:cubicBezTo>
                <a:cubicBezTo>
                  <a:pt x="696" y="295"/>
                  <a:pt x="695" y="294"/>
                  <a:pt x="696" y="292"/>
                </a:cubicBezTo>
                <a:lnTo>
                  <a:pt x="695" y="292"/>
                </a:lnTo>
                <a:cubicBezTo>
                  <a:pt x="693" y="289"/>
                  <a:pt x="693" y="285"/>
                  <a:pt x="695" y="283"/>
                </a:cubicBezTo>
                <a:lnTo>
                  <a:pt x="699" y="277"/>
                </a:lnTo>
                <a:cubicBezTo>
                  <a:pt x="699" y="276"/>
                  <a:pt x="700" y="276"/>
                  <a:pt x="700" y="275"/>
                </a:cubicBezTo>
                <a:lnTo>
                  <a:pt x="703" y="272"/>
                </a:lnTo>
                <a:lnTo>
                  <a:pt x="702" y="272"/>
                </a:lnTo>
                <a:lnTo>
                  <a:pt x="698" y="270"/>
                </a:lnTo>
                <a:cubicBezTo>
                  <a:pt x="696" y="269"/>
                  <a:pt x="695" y="268"/>
                  <a:pt x="694" y="266"/>
                </a:cubicBezTo>
                <a:lnTo>
                  <a:pt x="692" y="262"/>
                </a:lnTo>
                <a:cubicBezTo>
                  <a:pt x="691" y="260"/>
                  <a:pt x="691" y="258"/>
                  <a:pt x="692" y="256"/>
                </a:cubicBezTo>
                <a:lnTo>
                  <a:pt x="683" y="243"/>
                </a:lnTo>
                <a:lnTo>
                  <a:pt x="677" y="244"/>
                </a:lnTo>
                <a:cubicBezTo>
                  <a:pt x="676" y="245"/>
                  <a:pt x="675" y="245"/>
                  <a:pt x="674" y="244"/>
                </a:cubicBezTo>
                <a:lnTo>
                  <a:pt x="672" y="244"/>
                </a:lnTo>
                <a:cubicBezTo>
                  <a:pt x="668" y="244"/>
                  <a:pt x="666" y="242"/>
                  <a:pt x="665" y="238"/>
                </a:cubicBezTo>
                <a:lnTo>
                  <a:pt x="664" y="236"/>
                </a:lnTo>
                <a:cubicBezTo>
                  <a:pt x="664" y="235"/>
                  <a:pt x="664" y="233"/>
                  <a:pt x="664" y="232"/>
                </a:cubicBezTo>
                <a:lnTo>
                  <a:pt x="651" y="232"/>
                </a:lnTo>
                <a:cubicBezTo>
                  <a:pt x="650" y="232"/>
                  <a:pt x="649" y="232"/>
                  <a:pt x="649" y="231"/>
                </a:cubicBezTo>
                <a:lnTo>
                  <a:pt x="646" y="230"/>
                </a:lnTo>
                <a:lnTo>
                  <a:pt x="630" y="231"/>
                </a:lnTo>
                <a:cubicBezTo>
                  <a:pt x="628" y="231"/>
                  <a:pt x="627" y="230"/>
                  <a:pt x="625" y="229"/>
                </a:cubicBezTo>
                <a:lnTo>
                  <a:pt x="623" y="227"/>
                </a:lnTo>
                <a:cubicBezTo>
                  <a:pt x="621" y="229"/>
                  <a:pt x="620" y="230"/>
                  <a:pt x="619" y="230"/>
                </a:cubicBezTo>
                <a:lnTo>
                  <a:pt x="617" y="230"/>
                </a:lnTo>
                <a:cubicBezTo>
                  <a:pt x="615" y="231"/>
                  <a:pt x="614" y="231"/>
                  <a:pt x="613" y="230"/>
                </a:cubicBezTo>
                <a:lnTo>
                  <a:pt x="611" y="230"/>
                </a:lnTo>
                <a:cubicBezTo>
                  <a:pt x="610" y="230"/>
                  <a:pt x="610" y="229"/>
                  <a:pt x="609" y="229"/>
                </a:cubicBezTo>
                <a:lnTo>
                  <a:pt x="605" y="227"/>
                </a:lnTo>
                <a:cubicBezTo>
                  <a:pt x="602" y="225"/>
                  <a:pt x="601" y="221"/>
                  <a:pt x="602" y="218"/>
                </a:cubicBezTo>
                <a:lnTo>
                  <a:pt x="603" y="214"/>
                </a:lnTo>
                <a:lnTo>
                  <a:pt x="601" y="214"/>
                </a:lnTo>
                <a:lnTo>
                  <a:pt x="599" y="212"/>
                </a:lnTo>
                <a:lnTo>
                  <a:pt x="595" y="210"/>
                </a:lnTo>
                <a:cubicBezTo>
                  <a:pt x="595" y="209"/>
                  <a:pt x="594" y="209"/>
                  <a:pt x="593" y="208"/>
                </a:cubicBezTo>
                <a:lnTo>
                  <a:pt x="590" y="203"/>
                </a:lnTo>
                <a:cubicBezTo>
                  <a:pt x="589" y="202"/>
                  <a:pt x="589" y="201"/>
                  <a:pt x="589" y="199"/>
                </a:cubicBezTo>
                <a:lnTo>
                  <a:pt x="588" y="192"/>
                </a:lnTo>
                <a:cubicBezTo>
                  <a:pt x="588" y="190"/>
                  <a:pt x="589" y="188"/>
                  <a:pt x="590" y="186"/>
                </a:cubicBezTo>
                <a:lnTo>
                  <a:pt x="604" y="171"/>
                </a:lnTo>
                <a:cubicBezTo>
                  <a:pt x="605" y="170"/>
                  <a:pt x="606" y="169"/>
                  <a:pt x="607" y="169"/>
                </a:cubicBezTo>
                <a:lnTo>
                  <a:pt x="610" y="167"/>
                </a:lnTo>
                <a:lnTo>
                  <a:pt x="612" y="166"/>
                </a:lnTo>
                <a:cubicBezTo>
                  <a:pt x="611" y="165"/>
                  <a:pt x="610" y="164"/>
                  <a:pt x="609" y="164"/>
                </a:cubicBezTo>
                <a:cubicBezTo>
                  <a:pt x="607" y="161"/>
                  <a:pt x="607" y="157"/>
                  <a:pt x="609" y="155"/>
                </a:cubicBezTo>
                <a:lnTo>
                  <a:pt x="618" y="140"/>
                </a:lnTo>
                <a:lnTo>
                  <a:pt x="618" y="140"/>
                </a:lnTo>
                <a:cubicBezTo>
                  <a:pt x="616" y="138"/>
                  <a:pt x="616" y="136"/>
                  <a:pt x="616" y="134"/>
                </a:cubicBezTo>
                <a:lnTo>
                  <a:pt x="618" y="126"/>
                </a:lnTo>
                <a:cubicBezTo>
                  <a:pt x="618" y="124"/>
                  <a:pt x="620" y="122"/>
                  <a:pt x="621" y="121"/>
                </a:cubicBezTo>
                <a:cubicBezTo>
                  <a:pt x="622" y="121"/>
                  <a:pt x="623" y="120"/>
                  <a:pt x="625" y="120"/>
                </a:cubicBezTo>
                <a:lnTo>
                  <a:pt x="624" y="118"/>
                </a:lnTo>
                <a:cubicBezTo>
                  <a:pt x="624" y="115"/>
                  <a:pt x="624" y="113"/>
                  <a:pt x="626" y="111"/>
                </a:cubicBezTo>
                <a:cubicBezTo>
                  <a:pt x="626" y="110"/>
                  <a:pt x="627" y="110"/>
                  <a:pt x="628" y="110"/>
                </a:cubicBezTo>
                <a:cubicBezTo>
                  <a:pt x="628" y="109"/>
                  <a:pt x="628" y="109"/>
                  <a:pt x="628" y="108"/>
                </a:cubicBezTo>
                <a:lnTo>
                  <a:pt x="628" y="107"/>
                </a:lnTo>
                <a:cubicBezTo>
                  <a:pt x="626" y="107"/>
                  <a:pt x="624" y="106"/>
                  <a:pt x="622" y="105"/>
                </a:cubicBezTo>
                <a:lnTo>
                  <a:pt x="620" y="103"/>
                </a:lnTo>
                <a:lnTo>
                  <a:pt x="615" y="97"/>
                </a:lnTo>
                <a:lnTo>
                  <a:pt x="604" y="99"/>
                </a:lnTo>
                <a:cubicBezTo>
                  <a:pt x="602" y="99"/>
                  <a:pt x="600" y="98"/>
                  <a:pt x="599" y="97"/>
                </a:cubicBezTo>
                <a:lnTo>
                  <a:pt x="594" y="92"/>
                </a:lnTo>
                <a:lnTo>
                  <a:pt x="583" y="89"/>
                </a:lnTo>
                <a:cubicBezTo>
                  <a:pt x="582" y="89"/>
                  <a:pt x="581" y="89"/>
                  <a:pt x="580" y="88"/>
                </a:cubicBezTo>
                <a:lnTo>
                  <a:pt x="577" y="85"/>
                </a:lnTo>
                <a:cubicBezTo>
                  <a:pt x="576" y="84"/>
                  <a:pt x="573" y="81"/>
                  <a:pt x="573" y="79"/>
                </a:cubicBezTo>
                <a:lnTo>
                  <a:pt x="572" y="68"/>
                </a:lnTo>
                <a:lnTo>
                  <a:pt x="568" y="65"/>
                </a:lnTo>
                <a:lnTo>
                  <a:pt x="566" y="66"/>
                </a:lnTo>
                <a:lnTo>
                  <a:pt x="559" y="71"/>
                </a:lnTo>
                <a:lnTo>
                  <a:pt x="558" y="72"/>
                </a:lnTo>
                <a:lnTo>
                  <a:pt x="553" y="73"/>
                </a:lnTo>
                <a:cubicBezTo>
                  <a:pt x="552" y="74"/>
                  <a:pt x="551" y="74"/>
                  <a:pt x="550" y="74"/>
                </a:cubicBezTo>
                <a:lnTo>
                  <a:pt x="528" y="73"/>
                </a:lnTo>
                <a:lnTo>
                  <a:pt x="523" y="74"/>
                </a:lnTo>
                <a:cubicBezTo>
                  <a:pt x="522" y="75"/>
                  <a:pt x="519" y="75"/>
                  <a:pt x="518" y="74"/>
                </a:cubicBezTo>
                <a:lnTo>
                  <a:pt x="515" y="74"/>
                </a:lnTo>
                <a:cubicBezTo>
                  <a:pt x="511" y="73"/>
                  <a:pt x="509" y="70"/>
                  <a:pt x="509" y="66"/>
                </a:cubicBezTo>
                <a:lnTo>
                  <a:pt x="509" y="58"/>
                </a:lnTo>
                <a:lnTo>
                  <a:pt x="503" y="59"/>
                </a:lnTo>
                <a:cubicBezTo>
                  <a:pt x="501" y="59"/>
                  <a:pt x="499" y="58"/>
                  <a:pt x="498" y="58"/>
                </a:cubicBezTo>
                <a:lnTo>
                  <a:pt x="495" y="56"/>
                </a:lnTo>
                <a:cubicBezTo>
                  <a:pt x="493" y="55"/>
                  <a:pt x="492" y="54"/>
                  <a:pt x="491" y="52"/>
                </a:cubicBezTo>
                <a:lnTo>
                  <a:pt x="490" y="50"/>
                </a:lnTo>
                <a:lnTo>
                  <a:pt x="488" y="42"/>
                </a:lnTo>
                <a:lnTo>
                  <a:pt x="482" y="35"/>
                </a:lnTo>
                <a:cubicBezTo>
                  <a:pt x="481" y="34"/>
                  <a:pt x="481" y="34"/>
                  <a:pt x="480" y="33"/>
                </a:cubicBezTo>
                <a:lnTo>
                  <a:pt x="479" y="30"/>
                </a:lnTo>
                <a:cubicBezTo>
                  <a:pt x="479" y="29"/>
                  <a:pt x="479" y="27"/>
                  <a:pt x="479" y="26"/>
                </a:cubicBezTo>
                <a:lnTo>
                  <a:pt x="479" y="19"/>
                </a:lnTo>
                <a:cubicBezTo>
                  <a:pt x="479" y="18"/>
                  <a:pt x="480" y="17"/>
                  <a:pt x="480" y="17"/>
                </a:cubicBezTo>
                <a:lnTo>
                  <a:pt x="482" y="11"/>
                </a:lnTo>
                <a:lnTo>
                  <a:pt x="481" y="10"/>
                </a:lnTo>
                <a:lnTo>
                  <a:pt x="473" y="23"/>
                </a:lnTo>
                <a:lnTo>
                  <a:pt x="467" y="29"/>
                </a:lnTo>
                <a:cubicBezTo>
                  <a:pt x="466" y="30"/>
                  <a:pt x="465" y="31"/>
                  <a:pt x="463" y="31"/>
                </a:cubicBezTo>
                <a:lnTo>
                  <a:pt x="459" y="32"/>
                </a:lnTo>
                <a:cubicBezTo>
                  <a:pt x="457" y="33"/>
                  <a:pt x="455" y="32"/>
                  <a:pt x="454" y="32"/>
                </a:cubicBezTo>
                <a:lnTo>
                  <a:pt x="444" y="28"/>
                </a:lnTo>
                <a:lnTo>
                  <a:pt x="432" y="27"/>
                </a:lnTo>
                <a:cubicBezTo>
                  <a:pt x="431" y="27"/>
                  <a:pt x="430" y="27"/>
                  <a:pt x="429" y="27"/>
                </a:cubicBezTo>
                <a:lnTo>
                  <a:pt x="425" y="25"/>
                </a:lnTo>
                <a:cubicBezTo>
                  <a:pt x="421" y="23"/>
                  <a:pt x="419" y="19"/>
                  <a:pt x="420" y="15"/>
                </a:cubicBezTo>
                <a:lnTo>
                  <a:pt x="421" y="12"/>
                </a:lnTo>
                <a:cubicBezTo>
                  <a:pt x="422" y="9"/>
                  <a:pt x="425" y="6"/>
                  <a:pt x="428" y="6"/>
                </a:cubicBezTo>
                <a:lnTo>
                  <a:pt x="430" y="6"/>
                </a:lnTo>
                <a:cubicBezTo>
                  <a:pt x="431" y="6"/>
                  <a:pt x="431" y="6"/>
                  <a:pt x="431" y="6"/>
                </a:cubicBezTo>
                <a:lnTo>
                  <a:pt x="432" y="2"/>
                </a:lnTo>
                <a:lnTo>
                  <a:pt x="432" y="1"/>
                </a:lnTo>
                <a:lnTo>
                  <a:pt x="430" y="0"/>
                </a:lnTo>
                <a:lnTo>
                  <a:pt x="427" y="1"/>
                </a:lnTo>
                <a:lnTo>
                  <a:pt x="413" y="19"/>
                </a:lnTo>
                <a:lnTo>
                  <a:pt x="412" y="20"/>
                </a:lnTo>
                <a:lnTo>
                  <a:pt x="410" y="22"/>
                </a:lnTo>
                <a:cubicBezTo>
                  <a:pt x="409" y="22"/>
                  <a:pt x="408" y="22"/>
                  <a:pt x="408" y="23"/>
                </a:cubicBezTo>
                <a:lnTo>
                  <a:pt x="405" y="24"/>
                </a:lnTo>
                <a:cubicBezTo>
                  <a:pt x="404" y="24"/>
                  <a:pt x="403" y="24"/>
                  <a:pt x="403" y="24"/>
                </a:cubicBezTo>
                <a:lnTo>
                  <a:pt x="400" y="24"/>
                </a:lnTo>
                <a:cubicBezTo>
                  <a:pt x="399" y="24"/>
                  <a:pt x="398" y="24"/>
                  <a:pt x="397" y="24"/>
                </a:cubicBezTo>
                <a:lnTo>
                  <a:pt x="393" y="23"/>
                </a:lnTo>
                <a:lnTo>
                  <a:pt x="389" y="24"/>
                </a:lnTo>
                <a:cubicBezTo>
                  <a:pt x="388" y="24"/>
                  <a:pt x="387" y="24"/>
                  <a:pt x="387" y="24"/>
                </a:cubicBezTo>
                <a:lnTo>
                  <a:pt x="384" y="23"/>
                </a:lnTo>
                <a:cubicBezTo>
                  <a:pt x="383" y="23"/>
                  <a:pt x="381" y="23"/>
                  <a:pt x="380" y="22"/>
                </a:cubicBezTo>
                <a:lnTo>
                  <a:pt x="376" y="19"/>
                </a:lnTo>
                <a:cubicBezTo>
                  <a:pt x="374" y="18"/>
                  <a:pt x="373" y="15"/>
                  <a:pt x="373" y="12"/>
                </a:cubicBezTo>
                <a:lnTo>
                  <a:pt x="373" y="9"/>
                </a:lnTo>
                <a:cubicBezTo>
                  <a:pt x="373" y="8"/>
                  <a:pt x="374" y="7"/>
                  <a:pt x="374" y="7"/>
                </a:cubicBezTo>
                <a:lnTo>
                  <a:pt x="363" y="11"/>
                </a:lnTo>
                <a:cubicBezTo>
                  <a:pt x="363" y="12"/>
                  <a:pt x="363" y="12"/>
                  <a:pt x="363" y="12"/>
                </a:cubicBezTo>
                <a:lnTo>
                  <a:pt x="362" y="15"/>
                </a:lnTo>
                <a:cubicBezTo>
                  <a:pt x="362" y="15"/>
                  <a:pt x="362" y="16"/>
                  <a:pt x="362" y="17"/>
                </a:cubicBezTo>
                <a:lnTo>
                  <a:pt x="362" y="17"/>
                </a:lnTo>
                <a:lnTo>
                  <a:pt x="362" y="18"/>
                </a:lnTo>
                <a:lnTo>
                  <a:pt x="365" y="22"/>
                </a:lnTo>
                <a:cubicBezTo>
                  <a:pt x="366" y="22"/>
                  <a:pt x="366" y="23"/>
                  <a:pt x="367" y="24"/>
                </a:cubicBezTo>
                <a:lnTo>
                  <a:pt x="368" y="27"/>
                </a:lnTo>
                <a:cubicBezTo>
                  <a:pt x="368" y="28"/>
                  <a:pt x="368" y="30"/>
                  <a:pt x="368" y="31"/>
                </a:cubicBezTo>
                <a:lnTo>
                  <a:pt x="367" y="37"/>
                </a:lnTo>
                <a:cubicBezTo>
                  <a:pt x="367" y="39"/>
                  <a:pt x="365" y="41"/>
                  <a:pt x="363" y="42"/>
                </a:cubicBezTo>
                <a:lnTo>
                  <a:pt x="359" y="44"/>
                </a:lnTo>
                <a:cubicBezTo>
                  <a:pt x="358" y="45"/>
                  <a:pt x="357" y="45"/>
                  <a:pt x="355" y="45"/>
                </a:cubicBezTo>
                <a:lnTo>
                  <a:pt x="346" y="45"/>
                </a:lnTo>
                <a:cubicBezTo>
                  <a:pt x="345" y="45"/>
                  <a:pt x="345" y="44"/>
                  <a:pt x="344" y="44"/>
                </a:cubicBezTo>
                <a:lnTo>
                  <a:pt x="343" y="44"/>
                </a:lnTo>
                <a:lnTo>
                  <a:pt x="343" y="45"/>
                </a:lnTo>
                <a:lnTo>
                  <a:pt x="347" y="47"/>
                </a:lnTo>
                <a:cubicBezTo>
                  <a:pt x="349" y="48"/>
                  <a:pt x="350" y="49"/>
                  <a:pt x="351" y="51"/>
                </a:cubicBezTo>
                <a:cubicBezTo>
                  <a:pt x="352" y="53"/>
                  <a:pt x="352" y="55"/>
                  <a:pt x="351" y="58"/>
                </a:cubicBezTo>
                <a:lnTo>
                  <a:pt x="348" y="64"/>
                </a:lnTo>
                <a:lnTo>
                  <a:pt x="347" y="65"/>
                </a:lnTo>
                <a:lnTo>
                  <a:pt x="345" y="67"/>
                </a:lnTo>
                <a:cubicBezTo>
                  <a:pt x="345" y="68"/>
                  <a:pt x="344" y="69"/>
                  <a:pt x="343" y="69"/>
                </a:cubicBezTo>
                <a:lnTo>
                  <a:pt x="341" y="70"/>
                </a:lnTo>
                <a:cubicBezTo>
                  <a:pt x="337" y="72"/>
                  <a:pt x="334" y="71"/>
                  <a:pt x="331" y="68"/>
                </a:cubicBezTo>
                <a:cubicBezTo>
                  <a:pt x="329" y="66"/>
                  <a:pt x="328" y="62"/>
                  <a:pt x="330" y="59"/>
                </a:cubicBezTo>
                <a:lnTo>
                  <a:pt x="331" y="58"/>
                </a:lnTo>
                <a:lnTo>
                  <a:pt x="324" y="51"/>
                </a:lnTo>
                <a:lnTo>
                  <a:pt x="318" y="59"/>
                </a:lnTo>
                <a:lnTo>
                  <a:pt x="317" y="60"/>
                </a:lnTo>
                <a:lnTo>
                  <a:pt x="307" y="68"/>
                </a:lnTo>
                <a:lnTo>
                  <a:pt x="282" y="81"/>
                </a:lnTo>
                <a:lnTo>
                  <a:pt x="274" y="87"/>
                </a:lnTo>
                <a:cubicBezTo>
                  <a:pt x="273" y="88"/>
                  <a:pt x="272" y="88"/>
                  <a:pt x="271" y="88"/>
                </a:cubicBezTo>
                <a:lnTo>
                  <a:pt x="267" y="90"/>
                </a:lnTo>
                <a:cubicBezTo>
                  <a:pt x="266" y="90"/>
                  <a:pt x="266" y="90"/>
                  <a:pt x="265" y="90"/>
                </a:cubicBezTo>
                <a:lnTo>
                  <a:pt x="242" y="90"/>
                </a:lnTo>
                <a:cubicBezTo>
                  <a:pt x="240" y="90"/>
                  <a:pt x="239" y="90"/>
                  <a:pt x="238" y="90"/>
                </a:cubicBezTo>
                <a:lnTo>
                  <a:pt x="236" y="89"/>
                </a:lnTo>
                <a:cubicBezTo>
                  <a:pt x="235" y="88"/>
                  <a:pt x="234" y="87"/>
                  <a:pt x="233" y="87"/>
                </a:cubicBezTo>
                <a:lnTo>
                  <a:pt x="230" y="83"/>
                </a:lnTo>
                <a:cubicBezTo>
                  <a:pt x="229" y="82"/>
                  <a:pt x="228" y="80"/>
                  <a:pt x="228" y="79"/>
                </a:cubicBezTo>
                <a:lnTo>
                  <a:pt x="228" y="76"/>
                </a:lnTo>
                <a:lnTo>
                  <a:pt x="228" y="72"/>
                </a:lnTo>
                <a:lnTo>
                  <a:pt x="228" y="72"/>
                </a:lnTo>
                <a:lnTo>
                  <a:pt x="201" y="64"/>
                </a:lnTo>
                <a:lnTo>
                  <a:pt x="190" y="66"/>
                </a:lnTo>
                <a:lnTo>
                  <a:pt x="190" y="68"/>
                </a:lnTo>
                <a:cubicBezTo>
                  <a:pt x="190" y="69"/>
                  <a:pt x="190" y="69"/>
                  <a:pt x="190" y="70"/>
                </a:cubicBezTo>
                <a:lnTo>
                  <a:pt x="189" y="73"/>
                </a:lnTo>
                <a:cubicBezTo>
                  <a:pt x="189" y="76"/>
                  <a:pt x="186" y="79"/>
                  <a:pt x="183" y="80"/>
                </a:cubicBezTo>
                <a:lnTo>
                  <a:pt x="173" y="81"/>
                </a:lnTo>
                <a:cubicBezTo>
                  <a:pt x="173" y="81"/>
                  <a:pt x="172" y="81"/>
                  <a:pt x="171" y="81"/>
                </a:cubicBezTo>
                <a:lnTo>
                  <a:pt x="165" y="80"/>
                </a:lnTo>
                <a:cubicBezTo>
                  <a:pt x="164" y="80"/>
                  <a:pt x="163" y="80"/>
                  <a:pt x="163" y="80"/>
                </a:cubicBezTo>
                <a:lnTo>
                  <a:pt x="158" y="78"/>
                </a:lnTo>
                <a:cubicBezTo>
                  <a:pt x="157" y="77"/>
                  <a:pt x="155" y="76"/>
                  <a:pt x="154" y="75"/>
                </a:cubicBezTo>
                <a:lnTo>
                  <a:pt x="149" y="70"/>
                </a:lnTo>
                <a:cubicBezTo>
                  <a:pt x="149" y="69"/>
                  <a:pt x="148" y="68"/>
                  <a:pt x="148" y="67"/>
                </a:cubicBezTo>
                <a:lnTo>
                  <a:pt x="145" y="59"/>
                </a:lnTo>
                <a:cubicBezTo>
                  <a:pt x="145" y="58"/>
                  <a:pt x="144" y="58"/>
                  <a:pt x="144" y="57"/>
                </a:cubicBezTo>
                <a:lnTo>
                  <a:pt x="145" y="41"/>
                </a:lnTo>
                <a:lnTo>
                  <a:pt x="145" y="40"/>
                </a:lnTo>
                <a:lnTo>
                  <a:pt x="111" y="51"/>
                </a:lnTo>
                <a:lnTo>
                  <a:pt x="73" y="76"/>
                </a:lnTo>
                <a:lnTo>
                  <a:pt x="32" y="101"/>
                </a:lnTo>
                <a:lnTo>
                  <a:pt x="6" y="120"/>
                </a:lnTo>
                <a:cubicBezTo>
                  <a:pt x="5" y="121"/>
                  <a:pt x="5" y="121"/>
                  <a:pt x="4" y="121"/>
                </a:cubicBezTo>
                <a:lnTo>
                  <a:pt x="0" y="123"/>
                </a:lnTo>
                <a:lnTo>
                  <a:pt x="0" y="123"/>
                </a:lnTo>
                <a:cubicBezTo>
                  <a:pt x="1" y="124"/>
                  <a:pt x="1" y="124"/>
                  <a:pt x="1" y="125"/>
                </a:cubicBez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81" name="Google Shape;4781;p90"/>
          <p:cNvSpPr/>
          <p:nvPr/>
        </p:nvSpPr>
        <p:spPr>
          <a:xfrm>
            <a:off x="6944664" y="3053056"/>
            <a:ext cx="643123" cy="324454"/>
          </a:xfrm>
          <a:custGeom>
            <a:rect b="b" l="l" r="r" t="t"/>
            <a:pathLst>
              <a:path extrusionOk="0" h="739" w="1468">
                <a:moveTo>
                  <a:pt x="536" y="633"/>
                </a:moveTo>
                <a:lnTo>
                  <a:pt x="536" y="633"/>
                </a:lnTo>
                <a:lnTo>
                  <a:pt x="540" y="634"/>
                </a:lnTo>
                <a:cubicBezTo>
                  <a:pt x="542" y="634"/>
                  <a:pt x="543" y="634"/>
                  <a:pt x="544" y="635"/>
                </a:cubicBezTo>
                <a:lnTo>
                  <a:pt x="547" y="637"/>
                </a:lnTo>
                <a:cubicBezTo>
                  <a:pt x="549" y="638"/>
                  <a:pt x="550" y="640"/>
                  <a:pt x="550" y="642"/>
                </a:cubicBezTo>
                <a:lnTo>
                  <a:pt x="555" y="654"/>
                </a:lnTo>
                <a:lnTo>
                  <a:pt x="559" y="658"/>
                </a:lnTo>
                <a:lnTo>
                  <a:pt x="569" y="661"/>
                </a:lnTo>
                <a:lnTo>
                  <a:pt x="575" y="662"/>
                </a:lnTo>
                <a:cubicBezTo>
                  <a:pt x="576" y="663"/>
                  <a:pt x="577" y="663"/>
                  <a:pt x="578" y="664"/>
                </a:cubicBezTo>
                <a:lnTo>
                  <a:pt x="586" y="668"/>
                </a:lnTo>
                <a:lnTo>
                  <a:pt x="596" y="667"/>
                </a:lnTo>
                <a:lnTo>
                  <a:pt x="607" y="668"/>
                </a:lnTo>
                <a:cubicBezTo>
                  <a:pt x="608" y="668"/>
                  <a:pt x="609" y="668"/>
                  <a:pt x="610" y="668"/>
                </a:cubicBezTo>
                <a:cubicBezTo>
                  <a:pt x="610" y="669"/>
                  <a:pt x="613" y="670"/>
                  <a:pt x="613" y="670"/>
                </a:cubicBezTo>
                <a:lnTo>
                  <a:pt x="615" y="671"/>
                </a:lnTo>
                <a:lnTo>
                  <a:pt x="616" y="671"/>
                </a:lnTo>
                <a:cubicBezTo>
                  <a:pt x="616" y="671"/>
                  <a:pt x="618" y="671"/>
                  <a:pt x="619" y="671"/>
                </a:cubicBezTo>
                <a:cubicBezTo>
                  <a:pt x="620" y="670"/>
                  <a:pt x="622" y="671"/>
                  <a:pt x="623" y="671"/>
                </a:cubicBezTo>
                <a:lnTo>
                  <a:pt x="629" y="673"/>
                </a:lnTo>
                <a:cubicBezTo>
                  <a:pt x="630" y="673"/>
                  <a:pt x="631" y="674"/>
                  <a:pt x="631" y="674"/>
                </a:cubicBezTo>
                <a:lnTo>
                  <a:pt x="640" y="680"/>
                </a:lnTo>
                <a:lnTo>
                  <a:pt x="684" y="683"/>
                </a:lnTo>
                <a:lnTo>
                  <a:pt x="701" y="687"/>
                </a:lnTo>
                <a:cubicBezTo>
                  <a:pt x="702" y="687"/>
                  <a:pt x="703" y="688"/>
                  <a:pt x="704" y="688"/>
                </a:cubicBezTo>
                <a:lnTo>
                  <a:pt x="718" y="696"/>
                </a:lnTo>
                <a:lnTo>
                  <a:pt x="723" y="697"/>
                </a:lnTo>
                <a:lnTo>
                  <a:pt x="742" y="693"/>
                </a:lnTo>
                <a:cubicBezTo>
                  <a:pt x="743" y="692"/>
                  <a:pt x="744" y="692"/>
                  <a:pt x="745" y="693"/>
                </a:cubicBezTo>
                <a:lnTo>
                  <a:pt x="754" y="694"/>
                </a:lnTo>
                <a:lnTo>
                  <a:pt x="764" y="693"/>
                </a:lnTo>
                <a:cubicBezTo>
                  <a:pt x="765" y="693"/>
                  <a:pt x="766" y="693"/>
                  <a:pt x="767" y="694"/>
                </a:cubicBezTo>
                <a:cubicBezTo>
                  <a:pt x="769" y="694"/>
                  <a:pt x="771" y="695"/>
                  <a:pt x="772" y="696"/>
                </a:cubicBezTo>
                <a:lnTo>
                  <a:pt x="773" y="698"/>
                </a:lnTo>
                <a:lnTo>
                  <a:pt x="779" y="698"/>
                </a:lnTo>
                <a:cubicBezTo>
                  <a:pt x="779" y="698"/>
                  <a:pt x="780" y="698"/>
                  <a:pt x="781" y="699"/>
                </a:cubicBezTo>
                <a:lnTo>
                  <a:pt x="804" y="706"/>
                </a:lnTo>
                <a:lnTo>
                  <a:pt x="806" y="706"/>
                </a:lnTo>
                <a:cubicBezTo>
                  <a:pt x="807" y="706"/>
                  <a:pt x="808" y="705"/>
                  <a:pt x="809" y="706"/>
                </a:cubicBezTo>
                <a:lnTo>
                  <a:pt x="812" y="706"/>
                </a:lnTo>
                <a:lnTo>
                  <a:pt x="826" y="709"/>
                </a:lnTo>
                <a:lnTo>
                  <a:pt x="826" y="709"/>
                </a:lnTo>
                <a:lnTo>
                  <a:pt x="838" y="707"/>
                </a:lnTo>
                <a:cubicBezTo>
                  <a:pt x="839" y="707"/>
                  <a:pt x="840" y="707"/>
                  <a:pt x="841" y="707"/>
                </a:cubicBezTo>
                <a:lnTo>
                  <a:pt x="846" y="708"/>
                </a:lnTo>
                <a:cubicBezTo>
                  <a:pt x="847" y="708"/>
                  <a:pt x="848" y="708"/>
                  <a:pt x="849" y="709"/>
                </a:cubicBezTo>
                <a:lnTo>
                  <a:pt x="866" y="717"/>
                </a:lnTo>
                <a:lnTo>
                  <a:pt x="877" y="716"/>
                </a:lnTo>
                <a:lnTo>
                  <a:pt x="878" y="716"/>
                </a:lnTo>
                <a:lnTo>
                  <a:pt x="886" y="719"/>
                </a:lnTo>
                <a:lnTo>
                  <a:pt x="897" y="728"/>
                </a:lnTo>
                <a:lnTo>
                  <a:pt x="938" y="729"/>
                </a:lnTo>
                <a:lnTo>
                  <a:pt x="942" y="728"/>
                </a:lnTo>
                <a:cubicBezTo>
                  <a:pt x="943" y="728"/>
                  <a:pt x="944" y="728"/>
                  <a:pt x="946" y="728"/>
                </a:cubicBezTo>
                <a:lnTo>
                  <a:pt x="948" y="728"/>
                </a:lnTo>
                <a:cubicBezTo>
                  <a:pt x="950" y="729"/>
                  <a:pt x="951" y="730"/>
                  <a:pt x="953" y="732"/>
                </a:cubicBezTo>
                <a:cubicBezTo>
                  <a:pt x="953" y="732"/>
                  <a:pt x="954" y="733"/>
                  <a:pt x="954" y="734"/>
                </a:cubicBezTo>
                <a:lnTo>
                  <a:pt x="958" y="736"/>
                </a:lnTo>
                <a:lnTo>
                  <a:pt x="963" y="735"/>
                </a:lnTo>
                <a:cubicBezTo>
                  <a:pt x="963" y="734"/>
                  <a:pt x="964" y="734"/>
                  <a:pt x="965" y="734"/>
                </a:cubicBezTo>
                <a:cubicBezTo>
                  <a:pt x="967" y="734"/>
                  <a:pt x="970" y="735"/>
                  <a:pt x="971" y="738"/>
                </a:cubicBezTo>
                <a:lnTo>
                  <a:pt x="972" y="738"/>
                </a:lnTo>
                <a:cubicBezTo>
                  <a:pt x="972" y="738"/>
                  <a:pt x="972" y="738"/>
                  <a:pt x="972" y="737"/>
                </a:cubicBezTo>
                <a:lnTo>
                  <a:pt x="975" y="733"/>
                </a:lnTo>
                <a:cubicBezTo>
                  <a:pt x="976" y="732"/>
                  <a:pt x="977" y="731"/>
                  <a:pt x="979" y="730"/>
                </a:cubicBezTo>
                <a:lnTo>
                  <a:pt x="981" y="730"/>
                </a:lnTo>
                <a:cubicBezTo>
                  <a:pt x="981" y="729"/>
                  <a:pt x="982" y="729"/>
                  <a:pt x="983" y="729"/>
                </a:cubicBezTo>
                <a:lnTo>
                  <a:pt x="988" y="728"/>
                </a:lnTo>
                <a:lnTo>
                  <a:pt x="990" y="725"/>
                </a:lnTo>
                <a:cubicBezTo>
                  <a:pt x="991" y="724"/>
                  <a:pt x="993" y="723"/>
                  <a:pt x="994" y="723"/>
                </a:cubicBezTo>
                <a:lnTo>
                  <a:pt x="994" y="723"/>
                </a:lnTo>
                <a:lnTo>
                  <a:pt x="995" y="722"/>
                </a:lnTo>
                <a:lnTo>
                  <a:pt x="997" y="719"/>
                </a:lnTo>
                <a:cubicBezTo>
                  <a:pt x="997" y="718"/>
                  <a:pt x="999" y="716"/>
                  <a:pt x="999" y="716"/>
                </a:cubicBezTo>
                <a:cubicBezTo>
                  <a:pt x="1000" y="715"/>
                  <a:pt x="1001" y="714"/>
                  <a:pt x="1002" y="714"/>
                </a:cubicBezTo>
                <a:lnTo>
                  <a:pt x="1005" y="712"/>
                </a:lnTo>
                <a:cubicBezTo>
                  <a:pt x="1007" y="711"/>
                  <a:pt x="1010" y="712"/>
                  <a:pt x="1012" y="713"/>
                </a:cubicBezTo>
                <a:lnTo>
                  <a:pt x="1014" y="712"/>
                </a:lnTo>
                <a:lnTo>
                  <a:pt x="1022" y="692"/>
                </a:lnTo>
                <a:lnTo>
                  <a:pt x="1026" y="686"/>
                </a:lnTo>
                <a:cubicBezTo>
                  <a:pt x="1027" y="685"/>
                  <a:pt x="1028" y="684"/>
                  <a:pt x="1030" y="683"/>
                </a:cubicBezTo>
                <a:lnTo>
                  <a:pt x="1032" y="682"/>
                </a:lnTo>
                <a:cubicBezTo>
                  <a:pt x="1033" y="681"/>
                  <a:pt x="1035" y="681"/>
                  <a:pt x="1036" y="681"/>
                </a:cubicBezTo>
                <a:lnTo>
                  <a:pt x="1038" y="682"/>
                </a:lnTo>
                <a:lnTo>
                  <a:pt x="1039" y="681"/>
                </a:lnTo>
                <a:lnTo>
                  <a:pt x="1045" y="678"/>
                </a:lnTo>
                <a:cubicBezTo>
                  <a:pt x="1047" y="677"/>
                  <a:pt x="1049" y="676"/>
                  <a:pt x="1051" y="677"/>
                </a:cubicBezTo>
                <a:lnTo>
                  <a:pt x="1053" y="677"/>
                </a:lnTo>
                <a:cubicBezTo>
                  <a:pt x="1054" y="678"/>
                  <a:pt x="1054" y="678"/>
                  <a:pt x="1055" y="678"/>
                </a:cubicBezTo>
                <a:lnTo>
                  <a:pt x="1056" y="676"/>
                </a:lnTo>
                <a:cubicBezTo>
                  <a:pt x="1057" y="674"/>
                  <a:pt x="1059" y="673"/>
                  <a:pt x="1061" y="673"/>
                </a:cubicBezTo>
                <a:lnTo>
                  <a:pt x="1072" y="669"/>
                </a:lnTo>
                <a:cubicBezTo>
                  <a:pt x="1073" y="669"/>
                  <a:pt x="1074" y="669"/>
                  <a:pt x="1075" y="669"/>
                </a:cubicBezTo>
                <a:lnTo>
                  <a:pt x="1103" y="672"/>
                </a:lnTo>
                <a:lnTo>
                  <a:pt x="1137" y="670"/>
                </a:lnTo>
                <a:cubicBezTo>
                  <a:pt x="1138" y="670"/>
                  <a:pt x="1139" y="670"/>
                  <a:pt x="1140" y="670"/>
                </a:cubicBezTo>
                <a:lnTo>
                  <a:pt x="1146" y="673"/>
                </a:lnTo>
                <a:cubicBezTo>
                  <a:pt x="1147" y="673"/>
                  <a:pt x="1147" y="673"/>
                  <a:pt x="1148" y="674"/>
                </a:cubicBezTo>
                <a:lnTo>
                  <a:pt x="1153" y="678"/>
                </a:lnTo>
                <a:lnTo>
                  <a:pt x="1154" y="678"/>
                </a:lnTo>
                <a:lnTo>
                  <a:pt x="1155" y="676"/>
                </a:lnTo>
                <a:cubicBezTo>
                  <a:pt x="1155" y="675"/>
                  <a:pt x="1155" y="674"/>
                  <a:pt x="1156" y="673"/>
                </a:cubicBezTo>
                <a:lnTo>
                  <a:pt x="1158" y="669"/>
                </a:lnTo>
                <a:cubicBezTo>
                  <a:pt x="1158" y="668"/>
                  <a:pt x="1159" y="667"/>
                  <a:pt x="1160" y="666"/>
                </a:cubicBezTo>
                <a:lnTo>
                  <a:pt x="1163" y="664"/>
                </a:lnTo>
                <a:cubicBezTo>
                  <a:pt x="1164" y="663"/>
                  <a:pt x="1165" y="663"/>
                  <a:pt x="1166" y="663"/>
                </a:cubicBezTo>
                <a:lnTo>
                  <a:pt x="1170" y="662"/>
                </a:lnTo>
                <a:lnTo>
                  <a:pt x="1176" y="661"/>
                </a:lnTo>
                <a:lnTo>
                  <a:pt x="1177" y="661"/>
                </a:lnTo>
                <a:lnTo>
                  <a:pt x="1177" y="656"/>
                </a:lnTo>
                <a:cubicBezTo>
                  <a:pt x="1178" y="654"/>
                  <a:pt x="1180" y="651"/>
                  <a:pt x="1182" y="650"/>
                </a:cubicBezTo>
                <a:cubicBezTo>
                  <a:pt x="1184" y="649"/>
                  <a:pt x="1187" y="649"/>
                  <a:pt x="1190" y="651"/>
                </a:cubicBezTo>
                <a:lnTo>
                  <a:pt x="1191" y="652"/>
                </a:lnTo>
                <a:lnTo>
                  <a:pt x="1205" y="654"/>
                </a:lnTo>
                <a:lnTo>
                  <a:pt x="1207" y="653"/>
                </a:lnTo>
                <a:lnTo>
                  <a:pt x="1219" y="648"/>
                </a:lnTo>
                <a:cubicBezTo>
                  <a:pt x="1220" y="648"/>
                  <a:pt x="1221" y="648"/>
                  <a:pt x="1221" y="648"/>
                </a:cubicBezTo>
                <a:lnTo>
                  <a:pt x="1227" y="647"/>
                </a:lnTo>
                <a:cubicBezTo>
                  <a:pt x="1227" y="647"/>
                  <a:pt x="1228" y="647"/>
                  <a:pt x="1229" y="647"/>
                </a:cubicBezTo>
                <a:lnTo>
                  <a:pt x="1234" y="649"/>
                </a:lnTo>
                <a:cubicBezTo>
                  <a:pt x="1235" y="649"/>
                  <a:pt x="1236" y="649"/>
                  <a:pt x="1236" y="649"/>
                </a:cubicBezTo>
                <a:lnTo>
                  <a:pt x="1243" y="653"/>
                </a:lnTo>
                <a:lnTo>
                  <a:pt x="1243" y="652"/>
                </a:lnTo>
                <a:cubicBezTo>
                  <a:pt x="1243" y="652"/>
                  <a:pt x="1243" y="651"/>
                  <a:pt x="1243" y="650"/>
                </a:cubicBezTo>
                <a:lnTo>
                  <a:pt x="1243" y="645"/>
                </a:lnTo>
                <a:lnTo>
                  <a:pt x="1244" y="632"/>
                </a:lnTo>
                <a:lnTo>
                  <a:pt x="1244" y="631"/>
                </a:lnTo>
                <a:cubicBezTo>
                  <a:pt x="1243" y="628"/>
                  <a:pt x="1243" y="624"/>
                  <a:pt x="1245" y="622"/>
                </a:cubicBezTo>
                <a:lnTo>
                  <a:pt x="1247" y="620"/>
                </a:lnTo>
                <a:cubicBezTo>
                  <a:pt x="1248" y="620"/>
                  <a:pt x="1248" y="619"/>
                  <a:pt x="1249" y="619"/>
                </a:cubicBezTo>
                <a:cubicBezTo>
                  <a:pt x="1250" y="619"/>
                  <a:pt x="1251" y="618"/>
                  <a:pt x="1252" y="617"/>
                </a:cubicBezTo>
                <a:lnTo>
                  <a:pt x="1260" y="615"/>
                </a:lnTo>
                <a:lnTo>
                  <a:pt x="1275" y="606"/>
                </a:lnTo>
                <a:lnTo>
                  <a:pt x="1284" y="594"/>
                </a:lnTo>
                <a:lnTo>
                  <a:pt x="1294" y="588"/>
                </a:lnTo>
                <a:cubicBezTo>
                  <a:pt x="1294" y="587"/>
                  <a:pt x="1294" y="586"/>
                  <a:pt x="1294" y="586"/>
                </a:cubicBezTo>
                <a:cubicBezTo>
                  <a:pt x="1294" y="584"/>
                  <a:pt x="1296" y="581"/>
                  <a:pt x="1297" y="580"/>
                </a:cubicBezTo>
                <a:lnTo>
                  <a:pt x="1299" y="579"/>
                </a:lnTo>
                <a:cubicBezTo>
                  <a:pt x="1299" y="578"/>
                  <a:pt x="1300" y="578"/>
                  <a:pt x="1300" y="578"/>
                </a:cubicBezTo>
                <a:lnTo>
                  <a:pt x="1300" y="577"/>
                </a:lnTo>
                <a:cubicBezTo>
                  <a:pt x="1301" y="576"/>
                  <a:pt x="1301" y="575"/>
                  <a:pt x="1301" y="574"/>
                </a:cubicBezTo>
                <a:lnTo>
                  <a:pt x="1303" y="571"/>
                </a:lnTo>
                <a:cubicBezTo>
                  <a:pt x="1305" y="569"/>
                  <a:pt x="1307" y="568"/>
                  <a:pt x="1309" y="567"/>
                </a:cubicBezTo>
                <a:lnTo>
                  <a:pt x="1312" y="567"/>
                </a:lnTo>
                <a:cubicBezTo>
                  <a:pt x="1313" y="567"/>
                  <a:pt x="1314" y="567"/>
                  <a:pt x="1314" y="567"/>
                </a:cubicBezTo>
                <a:lnTo>
                  <a:pt x="1320" y="568"/>
                </a:lnTo>
                <a:lnTo>
                  <a:pt x="1327" y="568"/>
                </a:lnTo>
                <a:lnTo>
                  <a:pt x="1332" y="568"/>
                </a:lnTo>
                <a:cubicBezTo>
                  <a:pt x="1332" y="566"/>
                  <a:pt x="1333" y="565"/>
                  <a:pt x="1334" y="564"/>
                </a:cubicBezTo>
                <a:lnTo>
                  <a:pt x="1337" y="562"/>
                </a:lnTo>
                <a:cubicBezTo>
                  <a:pt x="1337" y="561"/>
                  <a:pt x="1338" y="561"/>
                  <a:pt x="1339" y="560"/>
                </a:cubicBezTo>
                <a:lnTo>
                  <a:pt x="1339" y="560"/>
                </a:lnTo>
                <a:lnTo>
                  <a:pt x="1339" y="560"/>
                </a:lnTo>
                <a:lnTo>
                  <a:pt x="1338" y="556"/>
                </a:lnTo>
                <a:cubicBezTo>
                  <a:pt x="1337" y="554"/>
                  <a:pt x="1337" y="553"/>
                  <a:pt x="1338" y="551"/>
                </a:cubicBezTo>
                <a:lnTo>
                  <a:pt x="1339" y="547"/>
                </a:lnTo>
                <a:cubicBezTo>
                  <a:pt x="1339" y="546"/>
                  <a:pt x="1340" y="545"/>
                  <a:pt x="1340" y="544"/>
                </a:cubicBezTo>
                <a:cubicBezTo>
                  <a:pt x="1340" y="544"/>
                  <a:pt x="1340" y="544"/>
                  <a:pt x="1339" y="543"/>
                </a:cubicBezTo>
                <a:lnTo>
                  <a:pt x="1337" y="542"/>
                </a:lnTo>
                <a:cubicBezTo>
                  <a:pt x="1335" y="540"/>
                  <a:pt x="1333" y="537"/>
                  <a:pt x="1333" y="535"/>
                </a:cubicBezTo>
                <a:cubicBezTo>
                  <a:pt x="1333" y="534"/>
                  <a:pt x="1333" y="532"/>
                  <a:pt x="1334" y="531"/>
                </a:cubicBezTo>
                <a:lnTo>
                  <a:pt x="1334" y="531"/>
                </a:lnTo>
                <a:cubicBezTo>
                  <a:pt x="1334" y="530"/>
                  <a:pt x="1333" y="530"/>
                  <a:pt x="1333" y="530"/>
                </a:cubicBezTo>
                <a:cubicBezTo>
                  <a:pt x="1332" y="529"/>
                  <a:pt x="1330" y="526"/>
                  <a:pt x="1329" y="524"/>
                </a:cubicBezTo>
                <a:lnTo>
                  <a:pt x="1329" y="519"/>
                </a:lnTo>
                <a:cubicBezTo>
                  <a:pt x="1328" y="518"/>
                  <a:pt x="1329" y="516"/>
                  <a:pt x="1329" y="515"/>
                </a:cubicBezTo>
                <a:lnTo>
                  <a:pt x="1331" y="511"/>
                </a:lnTo>
                <a:lnTo>
                  <a:pt x="1331" y="508"/>
                </a:lnTo>
                <a:cubicBezTo>
                  <a:pt x="1330" y="505"/>
                  <a:pt x="1332" y="502"/>
                  <a:pt x="1335" y="500"/>
                </a:cubicBezTo>
                <a:lnTo>
                  <a:pt x="1341" y="497"/>
                </a:lnTo>
                <a:lnTo>
                  <a:pt x="1340" y="495"/>
                </a:lnTo>
                <a:lnTo>
                  <a:pt x="1336" y="485"/>
                </a:lnTo>
                <a:cubicBezTo>
                  <a:pt x="1334" y="484"/>
                  <a:pt x="1333" y="483"/>
                  <a:pt x="1333" y="482"/>
                </a:cubicBezTo>
                <a:cubicBezTo>
                  <a:pt x="1332" y="481"/>
                  <a:pt x="1331" y="478"/>
                  <a:pt x="1331" y="477"/>
                </a:cubicBezTo>
                <a:cubicBezTo>
                  <a:pt x="1332" y="475"/>
                  <a:pt x="1332" y="472"/>
                  <a:pt x="1334" y="471"/>
                </a:cubicBezTo>
                <a:lnTo>
                  <a:pt x="1333" y="463"/>
                </a:lnTo>
                <a:cubicBezTo>
                  <a:pt x="1333" y="462"/>
                  <a:pt x="1334" y="460"/>
                  <a:pt x="1334" y="459"/>
                </a:cubicBezTo>
                <a:lnTo>
                  <a:pt x="1336" y="455"/>
                </a:lnTo>
                <a:cubicBezTo>
                  <a:pt x="1337" y="453"/>
                  <a:pt x="1339" y="452"/>
                  <a:pt x="1341" y="451"/>
                </a:cubicBezTo>
                <a:lnTo>
                  <a:pt x="1344" y="451"/>
                </a:lnTo>
                <a:cubicBezTo>
                  <a:pt x="1346" y="450"/>
                  <a:pt x="1348" y="450"/>
                  <a:pt x="1350" y="452"/>
                </a:cubicBezTo>
                <a:lnTo>
                  <a:pt x="1353" y="454"/>
                </a:lnTo>
                <a:lnTo>
                  <a:pt x="1353" y="454"/>
                </a:lnTo>
                <a:lnTo>
                  <a:pt x="1368" y="447"/>
                </a:lnTo>
                <a:lnTo>
                  <a:pt x="1373" y="443"/>
                </a:lnTo>
                <a:lnTo>
                  <a:pt x="1373" y="435"/>
                </a:lnTo>
                <a:cubicBezTo>
                  <a:pt x="1373" y="433"/>
                  <a:pt x="1374" y="431"/>
                  <a:pt x="1375" y="430"/>
                </a:cubicBezTo>
                <a:lnTo>
                  <a:pt x="1377" y="427"/>
                </a:lnTo>
                <a:cubicBezTo>
                  <a:pt x="1378" y="426"/>
                  <a:pt x="1379" y="426"/>
                  <a:pt x="1380" y="425"/>
                </a:cubicBezTo>
                <a:lnTo>
                  <a:pt x="1383" y="423"/>
                </a:lnTo>
                <a:lnTo>
                  <a:pt x="1382" y="422"/>
                </a:lnTo>
                <a:lnTo>
                  <a:pt x="1380" y="421"/>
                </a:lnTo>
                <a:cubicBezTo>
                  <a:pt x="1377" y="419"/>
                  <a:pt x="1375" y="416"/>
                  <a:pt x="1376" y="412"/>
                </a:cubicBezTo>
                <a:lnTo>
                  <a:pt x="1376" y="408"/>
                </a:lnTo>
                <a:lnTo>
                  <a:pt x="1374" y="404"/>
                </a:lnTo>
                <a:lnTo>
                  <a:pt x="1370" y="405"/>
                </a:lnTo>
                <a:cubicBezTo>
                  <a:pt x="1369" y="405"/>
                  <a:pt x="1367" y="405"/>
                  <a:pt x="1366" y="404"/>
                </a:cubicBezTo>
                <a:lnTo>
                  <a:pt x="1355" y="400"/>
                </a:lnTo>
                <a:lnTo>
                  <a:pt x="1352" y="401"/>
                </a:lnTo>
                <a:cubicBezTo>
                  <a:pt x="1351" y="401"/>
                  <a:pt x="1349" y="401"/>
                  <a:pt x="1348" y="400"/>
                </a:cubicBezTo>
                <a:lnTo>
                  <a:pt x="1332" y="393"/>
                </a:lnTo>
                <a:cubicBezTo>
                  <a:pt x="1330" y="392"/>
                  <a:pt x="1329" y="390"/>
                  <a:pt x="1328" y="388"/>
                </a:cubicBezTo>
                <a:cubicBezTo>
                  <a:pt x="1328" y="386"/>
                  <a:pt x="1328" y="383"/>
                  <a:pt x="1330" y="381"/>
                </a:cubicBezTo>
                <a:lnTo>
                  <a:pt x="1337" y="372"/>
                </a:lnTo>
                <a:cubicBezTo>
                  <a:pt x="1338" y="371"/>
                  <a:pt x="1340" y="370"/>
                  <a:pt x="1343" y="370"/>
                </a:cubicBezTo>
                <a:cubicBezTo>
                  <a:pt x="1344" y="370"/>
                  <a:pt x="1345" y="370"/>
                  <a:pt x="1345" y="370"/>
                </a:cubicBezTo>
                <a:lnTo>
                  <a:pt x="1351" y="367"/>
                </a:lnTo>
                <a:lnTo>
                  <a:pt x="1351" y="366"/>
                </a:lnTo>
                <a:cubicBezTo>
                  <a:pt x="1351" y="365"/>
                  <a:pt x="1351" y="363"/>
                  <a:pt x="1352" y="362"/>
                </a:cubicBezTo>
                <a:lnTo>
                  <a:pt x="1353" y="359"/>
                </a:lnTo>
                <a:cubicBezTo>
                  <a:pt x="1354" y="358"/>
                  <a:pt x="1355" y="356"/>
                  <a:pt x="1357" y="355"/>
                </a:cubicBezTo>
                <a:lnTo>
                  <a:pt x="1364" y="352"/>
                </a:lnTo>
                <a:cubicBezTo>
                  <a:pt x="1366" y="352"/>
                  <a:pt x="1367" y="351"/>
                  <a:pt x="1368" y="351"/>
                </a:cubicBezTo>
                <a:lnTo>
                  <a:pt x="1377" y="352"/>
                </a:lnTo>
                <a:lnTo>
                  <a:pt x="1398" y="362"/>
                </a:lnTo>
                <a:cubicBezTo>
                  <a:pt x="1400" y="363"/>
                  <a:pt x="1401" y="364"/>
                  <a:pt x="1401" y="365"/>
                </a:cubicBezTo>
                <a:lnTo>
                  <a:pt x="1404" y="373"/>
                </a:lnTo>
                <a:lnTo>
                  <a:pt x="1411" y="374"/>
                </a:lnTo>
                <a:lnTo>
                  <a:pt x="1413" y="369"/>
                </a:lnTo>
                <a:cubicBezTo>
                  <a:pt x="1414" y="369"/>
                  <a:pt x="1414" y="368"/>
                  <a:pt x="1415" y="367"/>
                </a:cubicBezTo>
                <a:lnTo>
                  <a:pt x="1418" y="365"/>
                </a:lnTo>
                <a:cubicBezTo>
                  <a:pt x="1419" y="364"/>
                  <a:pt x="1422" y="363"/>
                  <a:pt x="1425" y="364"/>
                </a:cubicBezTo>
                <a:cubicBezTo>
                  <a:pt x="1427" y="364"/>
                  <a:pt x="1429" y="366"/>
                  <a:pt x="1430" y="369"/>
                </a:cubicBezTo>
                <a:lnTo>
                  <a:pt x="1431" y="372"/>
                </a:lnTo>
                <a:lnTo>
                  <a:pt x="1433" y="372"/>
                </a:lnTo>
                <a:lnTo>
                  <a:pt x="1454" y="368"/>
                </a:lnTo>
                <a:cubicBezTo>
                  <a:pt x="1454" y="367"/>
                  <a:pt x="1454" y="367"/>
                  <a:pt x="1454" y="367"/>
                </a:cubicBezTo>
                <a:lnTo>
                  <a:pt x="1452" y="346"/>
                </a:lnTo>
                <a:cubicBezTo>
                  <a:pt x="1452" y="345"/>
                  <a:pt x="1452" y="343"/>
                  <a:pt x="1453" y="341"/>
                </a:cubicBezTo>
                <a:lnTo>
                  <a:pt x="1453" y="341"/>
                </a:lnTo>
                <a:lnTo>
                  <a:pt x="1451" y="339"/>
                </a:lnTo>
                <a:cubicBezTo>
                  <a:pt x="1450" y="339"/>
                  <a:pt x="1449" y="338"/>
                  <a:pt x="1448" y="338"/>
                </a:cubicBezTo>
                <a:cubicBezTo>
                  <a:pt x="1447" y="336"/>
                  <a:pt x="1445" y="333"/>
                  <a:pt x="1445" y="331"/>
                </a:cubicBezTo>
                <a:lnTo>
                  <a:pt x="1445" y="328"/>
                </a:lnTo>
                <a:cubicBezTo>
                  <a:pt x="1445" y="325"/>
                  <a:pt x="1446" y="322"/>
                  <a:pt x="1449" y="321"/>
                </a:cubicBezTo>
                <a:lnTo>
                  <a:pt x="1451" y="319"/>
                </a:lnTo>
                <a:cubicBezTo>
                  <a:pt x="1452" y="319"/>
                  <a:pt x="1453" y="319"/>
                  <a:pt x="1453" y="319"/>
                </a:cubicBezTo>
                <a:lnTo>
                  <a:pt x="1460" y="316"/>
                </a:lnTo>
                <a:lnTo>
                  <a:pt x="1460" y="314"/>
                </a:lnTo>
                <a:cubicBezTo>
                  <a:pt x="1460" y="313"/>
                  <a:pt x="1459" y="311"/>
                  <a:pt x="1459" y="310"/>
                </a:cubicBezTo>
                <a:cubicBezTo>
                  <a:pt x="1458" y="308"/>
                  <a:pt x="1459" y="305"/>
                  <a:pt x="1460" y="304"/>
                </a:cubicBezTo>
                <a:cubicBezTo>
                  <a:pt x="1460" y="303"/>
                  <a:pt x="1461" y="302"/>
                  <a:pt x="1462" y="301"/>
                </a:cubicBezTo>
                <a:cubicBezTo>
                  <a:pt x="1461" y="299"/>
                  <a:pt x="1461" y="298"/>
                  <a:pt x="1461" y="296"/>
                </a:cubicBezTo>
                <a:cubicBezTo>
                  <a:pt x="1461" y="294"/>
                  <a:pt x="1462" y="292"/>
                  <a:pt x="1464" y="291"/>
                </a:cubicBezTo>
                <a:lnTo>
                  <a:pt x="1467" y="288"/>
                </a:lnTo>
                <a:lnTo>
                  <a:pt x="1462" y="285"/>
                </a:lnTo>
                <a:cubicBezTo>
                  <a:pt x="1459" y="283"/>
                  <a:pt x="1457" y="279"/>
                  <a:pt x="1458" y="276"/>
                </a:cubicBezTo>
                <a:cubicBezTo>
                  <a:pt x="1456" y="274"/>
                  <a:pt x="1455" y="272"/>
                  <a:pt x="1456" y="269"/>
                </a:cubicBezTo>
                <a:lnTo>
                  <a:pt x="1458" y="260"/>
                </a:lnTo>
                <a:lnTo>
                  <a:pt x="1457" y="259"/>
                </a:lnTo>
                <a:lnTo>
                  <a:pt x="1455" y="256"/>
                </a:lnTo>
                <a:cubicBezTo>
                  <a:pt x="1454" y="256"/>
                  <a:pt x="1453" y="255"/>
                  <a:pt x="1452" y="255"/>
                </a:cubicBezTo>
                <a:lnTo>
                  <a:pt x="1449" y="253"/>
                </a:lnTo>
                <a:cubicBezTo>
                  <a:pt x="1449" y="253"/>
                  <a:pt x="1448" y="252"/>
                  <a:pt x="1447" y="252"/>
                </a:cubicBezTo>
                <a:lnTo>
                  <a:pt x="1443" y="246"/>
                </a:lnTo>
                <a:cubicBezTo>
                  <a:pt x="1442" y="245"/>
                  <a:pt x="1441" y="244"/>
                  <a:pt x="1441" y="243"/>
                </a:cubicBezTo>
                <a:lnTo>
                  <a:pt x="1439" y="239"/>
                </a:lnTo>
                <a:cubicBezTo>
                  <a:pt x="1439" y="238"/>
                  <a:pt x="1439" y="237"/>
                  <a:pt x="1439" y="236"/>
                </a:cubicBezTo>
                <a:lnTo>
                  <a:pt x="1438" y="226"/>
                </a:lnTo>
                <a:lnTo>
                  <a:pt x="1435" y="216"/>
                </a:lnTo>
                <a:cubicBezTo>
                  <a:pt x="1435" y="216"/>
                  <a:pt x="1435" y="214"/>
                  <a:pt x="1435" y="213"/>
                </a:cubicBezTo>
                <a:lnTo>
                  <a:pt x="1435" y="212"/>
                </a:lnTo>
                <a:lnTo>
                  <a:pt x="1434" y="212"/>
                </a:lnTo>
                <a:cubicBezTo>
                  <a:pt x="1434" y="211"/>
                  <a:pt x="1433" y="211"/>
                  <a:pt x="1433" y="211"/>
                </a:cubicBezTo>
                <a:cubicBezTo>
                  <a:pt x="1431" y="210"/>
                  <a:pt x="1429" y="208"/>
                  <a:pt x="1428" y="206"/>
                </a:cubicBezTo>
                <a:cubicBezTo>
                  <a:pt x="1428" y="205"/>
                  <a:pt x="1427" y="203"/>
                  <a:pt x="1427" y="203"/>
                </a:cubicBezTo>
                <a:cubicBezTo>
                  <a:pt x="1424" y="201"/>
                  <a:pt x="1423" y="197"/>
                  <a:pt x="1424" y="194"/>
                </a:cubicBezTo>
                <a:cubicBezTo>
                  <a:pt x="1424" y="194"/>
                  <a:pt x="1425" y="193"/>
                  <a:pt x="1425" y="192"/>
                </a:cubicBezTo>
                <a:lnTo>
                  <a:pt x="1423" y="192"/>
                </a:lnTo>
                <a:cubicBezTo>
                  <a:pt x="1422" y="192"/>
                  <a:pt x="1421" y="191"/>
                  <a:pt x="1420" y="191"/>
                </a:cubicBezTo>
                <a:cubicBezTo>
                  <a:pt x="1418" y="190"/>
                  <a:pt x="1415" y="187"/>
                  <a:pt x="1415" y="186"/>
                </a:cubicBezTo>
                <a:cubicBezTo>
                  <a:pt x="1414" y="185"/>
                  <a:pt x="1413" y="182"/>
                  <a:pt x="1414" y="181"/>
                </a:cubicBezTo>
                <a:lnTo>
                  <a:pt x="1414" y="178"/>
                </a:lnTo>
                <a:cubicBezTo>
                  <a:pt x="1414" y="177"/>
                  <a:pt x="1414" y="175"/>
                  <a:pt x="1414" y="175"/>
                </a:cubicBezTo>
                <a:cubicBezTo>
                  <a:pt x="1414" y="174"/>
                  <a:pt x="1415" y="173"/>
                  <a:pt x="1415" y="173"/>
                </a:cubicBezTo>
                <a:lnTo>
                  <a:pt x="1418" y="153"/>
                </a:lnTo>
                <a:cubicBezTo>
                  <a:pt x="1418" y="152"/>
                  <a:pt x="1418" y="151"/>
                  <a:pt x="1418" y="150"/>
                </a:cubicBezTo>
                <a:lnTo>
                  <a:pt x="1420" y="146"/>
                </a:lnTo>
                <a:lnTo>
                  <a:pt x="1428" y="132"/>
                </a:lnTo>
                <a:cubicBezTo>
                  <a:pt x="1428" y="131"/>
                  <a:pt x="1429" y="130"/>
                  <a:pt x="1430" y="130"/>
                </a:cubicBezTo>
                <a:lnTo>
                  <a:pt x="1434" y="126"/>
                </a:lnTo>
                <a:lnTo>
                  <a:pt x="1435" y="124"/>
                </a:lnTo>
                <a:lnTo>
                  <a:pt x="1434" y="114"/>
                </a:lnTo>
                <a:lnTo>
                  <a:pt x="1428" y="108"/>
                </a:lnTo>
                <a:cubicBezTo>
                  <a:pt x="1427" y="107"/>
                  <a:pt x="1427" y="106"/>
                  <a:pt x="1426" y="104"/>
                </a:cubicBezTo>
                <a:lnTo>
                  <a:pt x="1423" y="86"/>
                </a:lnTo>
                <a:lnTo>
                  <a:pt x="1419" y="87"/>
                </a:lnTo>
                <a:lnTo>
                  <a:pt x="1414" y="88"/>
                </a:lnTo>
                <a:cubicBezTo>
                  <a:pt x="1412" y="88"/>
                  <a:pt x="1411" y="88"/>
                  <a:pt x="1410" y="87"/>
                </a:cubicBezTo>
                <a:lnTo>
                  <a:pt x="1406" y="86"/>
                </a:lnTo>
                <a:lnTo>
                  <a:pt x="1398" y="81"/>
                </a:lnTo>
                <a:lnTo>
                  <a:pt x="1392" y="81"/>
                </a:lnTo>
                <a:lnTo>
                  <a:pt x="1387" y="81"/>
                </a:lnTo>
                <a:cubicBezTo>
                  <a:pt x="1386" y="80"/>
                  <a:pt x="1385" y="80"/>
                  <a:pt x="1384" y="79"/>
                </a:cubicBezTo>
                <a:lnTo>
                  <a:pt x="1381" y="77"/>
                </a:lnTo>
                <a:cubicBezTo>
                  <a:pt x="1380" y="76"/>
                  <a:pt x="1379" y="75"/>
                  <a:pt x="1378" y="74"/>
                </a:cubicBezTo>
                <a:lnTo>
                  <a:pt x="1376" y="66"/>
                </a:lnTo>
                <a:lnTo>
                  <a:pt x="1374" y="66"/>
                </a:lnTo>
                <a:lnTo>
                  <a:pt x="1361" y="62"/>
                </a:lnTo>
                <a:cubicBezTo>
                  <a:pt x="1360" y="62"/>
                  <a:pt x="1359" y="61"/>
                  <a:pt x="1359" y="61"/>
                </a:cubicBezTo>
                <a:lnTo>
                  <a:pt x="1357" y="60"/>
                </a:lnTo>
                <a:lnTo>
                  <a:pt x="1356" y="61"/>
                </a:lnTo>
                <a:cubicBezTo>
                  <a:pt x="1355" y="61"/>
                  <a:pt x="1354" y="61"/>
                  <a:pt x="1353" y="61"/>
                </a:cubicBezTo>
                <a:lnTo>
                  <a:pt x="1351" y="61"/>
                </a:lnTo>
                <a:lnTo>
                  <a:pt x="1347" y="61"/>
                </a:lnTo>
                <a:lnTo>
                  <a:pt x="1338" y="76"/>
                </a:lnTo>
                <a:cubicBezTo>
                  <a:pt x="1338" y="76"/>
                  <a:pt x="1338" y="77"/>
                  <a:pt x="1337" y="77"/>
                </a:cubicBezTo>
                <a:lnTo>
                  <a:pt x="1335" y="79"/>
                </a:lnTo>
                <a:cubicBezTo>
                  <a:pt x="1334" y="80"/>
                  <a:pt x="1333" y="81"/>
                  <a:pt x="1332" y="81"/>
                </a:cubicBezTo>
                <a:lnTo>
                  <a:pt x="1329" y="82"/>
                </a:lnTo>
                <a:cubicBezTo>
                  <a:pt x="1327" y="83"/>
                  <a:pt x="1325" y="83"/>
                  <a:pt x="1324" y="82"/>
                </a:cubicBezTo>
                <a:cubicBezTo>
                  <a:pt x="1323" y="82"/>
                  <a:pt x="1321" y="81"/>
                  <a:pt x="1320" y="81"/>
                </a:cubicBezTo>
                <a:cubicBezTo>
                  <a:pt x="1319" y="81"/>
                  <a:pt x="1318" y="81"/>
                  <a:pt x="1317" y="81"/>
                </a:cubicBezTo>
                <a:lnTo>
                  <a:pt x="1290" y="77"/>
                </a:lnTo>
                <a:lnTo>
                  <a:pt x="1273" y="78"/>
                </a:lnTo>
                <a:cubicBezTo>
                  <a:pt x="1272" y="78"/>
                  <a:pt x="1271" y="78"/>
                  <a:pt x="1270" y="77"/>
                </a:cubicBezTo>
                <a:lnTo>
                  <a:pt x="1259" y="73"/>
                </a:lnTo>
                <a:lnTo>
                  <a:pt x="1238" y="58"/>
                </a:lnTo>
                <a:cubicBezTo>
                  <a:pt x="1237" y="57"/>
                  <a:pt x="1236" y="56"/>
                  <a:pt x="1236" y="55"/>
                </a:cubicBezTo>
                <a:cubicBezTo>
                  <a:pt x="1235" y="54"/>
                  <a:pt x="1234" y="54"/>
                  <a:pt x="1234" y="54"/>
                </a:cubicBezTo>
                <a:cubicBezTo>
                  <a:pt x="1233" y="53"/>
                  <a:pt x="1232" y="52"/>
                  <a:pt x="1231" y="51"/>
                </a:cubicBezTo>
                <a:cubicBezTo>
                  <a:pt x="1229" y="51"/>
                  <a:pt x="1227" y="50"/>
                  <a:pt x="1225" y="48"/>
                </a:cubicBezTo>
                <a:cubicBezTo>
                  <a:pt x="1225" y="47"/>
                  <a:pt x="1225" y="47"/>
                  <a:pt x="1225" y="46"/>
                </a:cubicBezTo>
                <a:lnTo>
                  <a:pt x="1224" y="46"/>
                </a:lnTo>
                <a:cubicBezTo>
                  <a:pt x="1224" y="46"/>
                  <a:pt x="1223" y="46"/>
                  <a:pt x="1222" y="45"/>
                </a:cubicBezTo>
                <a:cubicBezTo>
                  <a:pt x="1220" y="45"/>
                  <a:pt x="1218" y="43"/>
                  <a:pt x="1217" y="42"/>
                </a:cubicBezTo>
                <a:cubicBezTo>
                  <a:pt x="1217" y="41"/>
                  <a:pt x="1216" y="40"/>
                  <a:pt x="1216" y="40"/>
                </a:cubicBezTo>
                <a:lnTo>
                  <a:pt x="1205" y="44"/>
                </a:lnTo>
                <a:cubicBezTo>
                  <a:pt x="1205" y="45"/>
                  <a:pt x="1204" y="45"/>
                  <a:pt x="1203" y="45"/>
                </a:cubicBezTo>
                <a:lnTo>
                  <a:pt x="1198" y="45"/>
                </a:lnTo>
                <a:lnTo>
                  <a:pt x="1192" y="43"/>
                </a:lnTo>
                <a:cubicBezTo>
                  <a:pt x="1191" y="43"/>
                  <a:pt x="1191" y="43"/>
                  <a:pt x="1190" y="43"/>
                </a:cubicBezTo>
                <a:lnTo>
                  <a:pt x="1175" y="34"/>
                </a:lnTo>
                <a:lnTo>
                  <a:pt x="1160" y="28"/>
                </a:lnTo>
                <a:cubicBezTo>
                  <a:pt x="1159" y="28"/>
                  <a:pt x="1158" y="27"/>
                  <a:pt x="1157" y="27"/>
                </a:cubicBezTo>
                <a:lnTo>
                  <a:pt x="1145" y="17"/>
                </a:lnTo>
                <a:lnTo>
                  <a:pt x="1138" y="15"/>
                </a:lnTo>
                <a:lnTo>
                  <a:pt x="1125" y="9"/>
                </a:lnTo>
                <a:lnTo>
                  <a:pt x="1119" y="9"/>
                </a:lnTo>
                <a:cubicBezTo>
                  <a:pt x="1118" y="9"/>
                  <a:pt x="1118" y="9"/>
                  <a:pt x="1118" y="9"/>
                </a:cubicBezTo>
                <a:lnTo>
                  <a:pt x="1115" y="13"/>
                </a:lnTo>
                <a:lnTo>
                  <a:pt x="1114" y="14"/>
                </a:lnTo>
                <a:cubicBezTo>
                  <a:pt x="1113" y="15"/>
                  <a:pt x="1111" y="16"/>
                  <a:pt x="1110" y="16"/>
                </a:cubicBezTo>
                <a:lnTo>
                  <a:pt x="1095" y="20"/>
                </a:lnTo>
                <a:cubicBezTo>
                  <a:pt x="1095" y="20"/>
                  <a:pt x="1094" y="20"/>
                  <a:pt x="1093" y="20"/>
                </a:cubicBezTo>
                <a:lnTo>
                  <a:pt x="1089" y="20"/>
                </a:lnTo>
                <a:cubicBezTo>
                  <a:pt x="1087" y="20"/>
                  <a:pt x="1084" y="19"/>
                  <a:pt x="1083" y="17"/>
                </a:cubicBezTo>
                <a:cubicBezTo>
                  <a:pt x="1082" y="15"/>
                  <a:pt x="1081" y="12"/>
                  <a:pt x="1082" y="10"/>
                </a:cubicBezTo>
                <a:lnTo>
                  <a:pt x="1083" y="4"/>
                </a:lnTo>
                <a:lnTo>
                  <a:pt x="1083" y="3"/>
                </a:lnTo>
                <a:lnTo>
                  <a:pt x="1073" y="2"/>
                </a:lnTo>
                <a:lnTo>
                  <a:pt x="1064" y="0"/>
                </a:lnTo>
                <a:lnTo>
                  <a:pt x="1063" y="4"/>
                </a:lnTo>
                <a:lnTo>
                  <a:pt x="1063" y="11"/>
                </a:lnTo>
                <a:lnTo>
                  <a:pt x="1063" y="28"/>
                </a:lnTo>
                <a:lnTo>
                  <a:pt x="1058" y="52"/>
                </a:lnTo>
                <a:lnTo>
                  <a:pt x="1059" y="55"/>
                </a:lnTo>
                <a:cubicBezTo>
                  <a:pt x="1061" y="57"/>
                  <a:pt x="1061" y="59"/>
                  <a:pt x="1059" y="62"/>
                </a:cubicBezTo>
                <a:lnTo>
                  <a:pt x="1057" y="67"/>
                </a:lnTo>
                <a:cubicBezTo>
                  <a:pt x="1056" y="70"/>
                  <a:pt x="1053" y="72"/>
                  <a:pt x="1051" y="72"/>
                </a:cubicBezTo>
                <a:lnTo>
                  <a:pt x="1047" y="72"/>
                </a:lnTo>
                <a:cubicBezTo>
                  <a:pt x="1045" y="73"/>
                  <a:pt x="1044" y="72"/>
                  <a:pt x="1043" y="72"/>
                </a:cubicBezTo>
                <a:lnTo>
                  <a:pt x="1034" y="68"/>
                </a:lnTo>
                <a:lnTo>
                  <a:pt x="1029" y="67"/>
                </a:lnTo>
                <a:lnTo>
                  <a:pt x="1028" y="68"/>
                </a:lnTo>
                <a:cubicBezTo>
                  <a:pt x="1028" y="69"/>
                  <a:pt x="1028" y="70"/>
                  <a:pt x="1028" y="70"/>
                </a:cubicBezTo>
                <a:lnTo>
                  <a:pt x="1026" y="73"/>
                </a:lnTo>
                <a:lnTo>
                  <a:pt x="1026" y="77"/>
                </a:lnTo>
                <a:cubicBezTo>
                  <a:pt x="1025" y="79"/>
                  <a:pt x="1024" y="80"/>
                  <a:pt x="1023" y="81"/>
                </a:cubicBezTo>
                <a:lnTo>
                  <a:pt x="1014" y="90"/>
                </a:lnTo>
                <a:lnTo>
                  <a:pt x="1012" y="93"/>
                </a:lnTo>
                <a:lnTo>
                  <a:pt x="1011" y="99"/>
                </a:lnTo>
                <a:lnTo>
                  <a:pt x="1011" y="107"/>
                </a:lnTo>
                <a:lnTo>
                  <a:pt x="1010" y="116"/>
                </a:lnTo>
                <a:cubicBezTo>
                  <a:pt x="1010" y="118"/>
                  <a:pt x="1009" y="120"/>
                  <a:pt x="1008" y="121"/>
                </a:cubicBezTo>
                <a:lnTo>
                  <a:pt x="1004" y="125"/>
                </a:lnTo>
                <a:cubicBezTo>
                  <a:pt x="1002" y="126"/>
                  <a:pt x="1000" y="127"/>
                  <a:pt x="998" y="127"/>
                </a:cubicBezTo>
                <a:lnTo>
                  <a:pt x="994" y="127"/>
                </a:lnTo>
                <a:cubicBezTo>
                  <a:pt x="992" y="127"/>
                  <a:pt x="990" y="126"/>
                  <a:pt x="989" y="124"/>
                </a:cubicBezTo>
                <a:lnTo>
                  <a:pt x="987" y="122"/>
                </a:lnTo>
                <a:cubicBezTo>
                  <a:pt x="987" y="121"/>
                  <a:pt x="986" y="121"/>
                  <a:pt x="986" y="120"/>
                </a:cubicBezTo>
                <a:lnTo>
                  <a:pt x="985" y="120"/>
                </a:lnTo>
                <a:cubicBezTo>
                  <a:pt x="982" y="120"/>
                  <a:pt x="979" y="118"/>
                  <a:pt x="977" y="116"/>
                </a:cubicBezTo>
                <a:lnTo>
                  <a:pt x="972" y="117"/>
                </a:lnTo>
                <a:cubicBezTo>
                  <a:pt x="971" y="118"/>
                  <a:pt x="970" y="118"/>
                  <a:pt x="969" y="117"/>
                </a:cubicBezTo>
                <a:lnTo>
                  <a:pt x="966" y="117"/>
                </a:lnTo>
                <a:lnTo>
                  <a:pt x="957" y="112"/>
                </a:lnTo>
                <a:lnTo>
                  <a:pt x="956" y="116"/>
                </a:lnTo>
                <a:cubicBezTo>
                  <a:pt x="955" y="117"/>
                  <a:pt x="955" y="118"/>
                  <a:pt x="954" y="119"/>
                </a:cubicBezTo>
                <a:lnTo>
                  <a:pt x="951" y="122"/>
                </a:lnTo>
                <a:cubicBezTo>
                  <a:pt x="950" y="122"/>
                  <a:pt x="949" y="123"/>
                  <a:pt x="948" y="123"/>
                </a:cubicBezTo>
                <a:lnTo>
                  <a:pt x="939" y="127"/>
                </a:lnTo>
                <a:lnTo>
                  <a:pt x="936" y="130"/>
                </a:lnTo>
                <a:cubicBezTo>
                  <a:pt x="936" y="130"/>
                  <a:pt x="935" y="131"/>
                  <a:pt x="934" y="131"/>
                </a:cubicBezTo>
                <a:lnTo>
                  <a:pt x="931" y="132"/>
                </a:lnTo>
                <a:cubicBezTo>
                  <a:pt x="929" y="132"/>
                  <a:pt x="926" y="133"/>
                  <a:pt x="925" y="132"/>
                </a:cubicBezTo>
                <a:lnTo>
                  <a:pt x="906" y="125"/>
                </a:lnTo>
                <a:lnTo>
                  <a:pt x="880" y="122"/>
                </a:lnTo>
                <a:cubicBezTo>
                  <a:pt x="879" y="122"/>
                  <a:pt x="878" y="122"/>
                  <a:pt x="878" y="122"/>
                </a:cubicBezTo>
                <a:lnTo>
                  <a:pt x="871" y="119"/>
                </a:lnTo>
                <a:cubicBezTo>
                  <a:pt x="870" y="119"/>
                  <a:pt x="869" y="118"/>
                  <a:pt x="869" y="118"/>
                </a:cubicBezTo>
                <a:lnTo>
                  <a:pt x="867" y="116"/>
                </a:lnTo>
                <a:lnTo>
                  <a:pt x="863" y="111"/>
                </a:lnTo>
                <a:cubicBezTo>
                  <a:pt x="863" y="111"/>
                  <a:pt x="861" y="109"/>
                  <a:pt x="861" y="108"/>
                </a:cubicBezTo>
                <a:cubicBezTo>
                  <a:pt x="861" y="108"/>
                  <a:pt x="861" y="107"/>
                  <a:pt x="860" y="106"/>
                </a:cubicBezTo>
                <a:lnTo>
                  <a:pt x="860" y="102"/>
                </a:lnTo>
                <a:cubicBezTo>
                  <a:pt x="859" y="100"/>
                  <a:pt x="859" y="99"/>
                  <a:pt x="860" y="97"/>
                </a:cubicBezTo>
                <a:cubicBezTo>
                  <a:pt x="860" y="96"/>
                  <a:pt x="861" y="95"/>
                  <a:pt x="862" y="94"/>
                </a:cubicBezTo>
                <a:cubicBezTo>
                  <a:pt x="862" y="94"/>
                  <a:pt x="862" y="94"/>
                  <a:pt x="862" y="93"/>
                </a:cubicBezTo>
                <a:lnTo>
                  <a:pt x="858" y="87"/>
                </a:lnTo>
                <a:lnTo>
                  <a:pt x="846" y="80"/>
                </a:lnTo>
                <a:lnTo>
                  <a:pt x="834" y="72"/>
                </a:lnTo>
                <a:lnTo>
                  <a:pt x="833" y="76"/>
                </a:lnTo>
                <a:lnTo>
                  <a:pt x="834" y="77"/>
                </a:lnTo>
                <a:cubicBezTo>
                  <a:pt x="836" y="78"/>
                  <a:pt x="838" y="80"/>
                  <a:pt x="838" y="83"/>
                </a:cubicBezTo>
                <a:cubicBezTo>
                  <a:pt x="839" y="85"/>
                  <a:pt x="838" y="88"/>
                  <a:pt x="836" y="90"/>
                </a:cubicBezTo>
                <a:lnTo>
                  <a:pt x="835" y="90"/>
                </a:lnTo>
                <a:lnTo>
                  <a:pt x="836" y="98"/>
                </a:lnTo>
                <a:lnTo>
                  <a:pt x="835" y="110"/>
                </a:lnTo>
                <a:lnTo>
                  <a:pt x="834" y="115"/>
                </a:lnTo>
                <a:lnTo>
                  <a:pt x="830" y="123"/>
                </a:lnTo>
                <a:cubicBezTo>
                  <a:pt x="830" y="123"/>
                  <a:pt x="829" y="125"/>
                  <a:pt x="829" y="126"/>
                </a:cubicBezTo>
                <a:lnTo>
                  <a:pt x="826" y="128"/>
                </a:lnTo>
                <a:cubicBezTo>
                  <a:pt x="825" y="129"/>
                  <a:pt x="824" y="130"/>
                  <a:pt x="824" y="130"/>
                </a:cubicBezTo>
                <a:cubicBezTo>
                  <a:pt x="823" y="130"/>
                  <a:pt x="821" y="131"/>
                  <a:pt x="820" y="131"/>
                </a:cubicBezTo>
                <a:lnTo>
                  <a:pt x="819" y="131"/>
                </a:lnTo>
                <a:lnTo>
                  <a:pt x="818" y="137"/>
                </a:lnTo>
                <a:cubicBezTo>
                  <a:pt x="818" y="140"/>
                  <a:pt x="815" y="142"/>
                  <a:pt x="813" y="143"/>
                </a:cubicBezTo>
                <a:cubicBezTo>
                  <a:pt x="810" y="143"/>
                  <a:pt x="808" y="143"/>
                  <a:pt x="806" y="141"/>
                </a:cubicBezTo>
                <a:lnTo>
                  <a:pt x="799" y="138"/>
                </a:lnTo>
                <a:cubicBezTo>
                  <a:pt x="798" y="138"/>
                  <a:pt x="796" y="137"/>
                  <a:pt x="795" y="135"/>
                </a:cubicBezTo>
                <a:lnTo>
                  <a:pt x="791" y="130"/>
                </a:lnTo>
                <a:lnTo>
                  <a:pt x="789" y="129"/>
                </a:lnTo>
                <a:lnTo>
                  <a:pt x="772" y="125"/>
                </a:lnTo>
                <a:lnTo>
                  <a:pt x="765" y="126"/>
                </a:lnTo>
                <a:lnTo>
                  <a:pt x="767" y="130"/>
                </a:lnTo>
                <a:cubicBezTo>
                  <a:pt x="767" y="131"/>
                  <a:pt x="768" y="132"/>
                  <a:pt x="768" y="133"/>
                </a:cubicBezTo>
                <a:lnTo>
                  <a:pt x="768" y="135"/>
                </a:lnTo>
                <a:cubicBezTo>
                  <a:pt x="768" y="136"/>
                  <a:pt x="768" y="137"/>
                  <a:pt x="768" y="138"/>
                </a:cubicBezTo>
                <a:lnTo>
                  <a:pt x="768" y="141"/>
                </a:lnTo>
                <a:cubicBezTo>
                  <a:pt x="767" y="142"/>
                  <a:pt x="767" y="142"/>
                  <a:pt x="767" y="143"/>
                </a:cubicBezTo>
                <a:lnTo>
                  <a:pt x="764" y="152"/>
                </a:lnTo>
                <a:lnTo>
                  <a:pt x="764" y="159"/>
                </a:lnTo>
                <a:lnTo>
                  <a:pt x="764" y="163"/>
                </a:lnTo>
                <a:cubicBezTo>
                  <a:pt x="764" y="164"/>
                  <a:pt x="763" y="164"/>
                  <a:pt x="763" y="165"/>
                </a:cubicBezTo>
                <a:lnTo>
                  <a:pt x="762" y="167"/>
                </a:lnTo>
                <a:lnTo>
                  <a:pt x="762" y="168"/>
                </a:lnTo>
                <a:lnTo>
                  <a:pt x="760" y="175"/>
                </a:lnTo>
                <a:cubicBezTo>
                  <a:pt x="760" y="176"/>
                  <a:pt x="760" y="176"/>
                  <a:pt x="759" y="177"/>
                </a:cubicBezTo>
                <a:lnTo>
                  <a:pt x="757" y="182"/>
                </a:lnTo>
                <a:cubicBezTo>
                  <a:pt x="756" y="183"/>
                  <a:pt x="756" y="183"/>
                  <a:pt x="755" y="184"/>
                </a:cubicBezTo>
                <a:lnTo>
                  <a:pt x="736" y="201"/>
                </a:lnTo>
                <a:lnTo>
                  <a:pt x="728" y="205"/>
                </a:lnTo>
                <a:cubicBezTo>
                  <a:pt x="727" y="206"/>
                  <a:pt x="726" y="206"/>
                  <a:pt x="725" y="206"/>
                </a:cubicBezTo>
                <a:lnTo>
                  <a:pt x="699" y="211"/>
                </a:lnTo>
                <a:lnTo>
                  <a:pt x="678" y="220"/>
                </a:lnTo>
                <a:lnTo>
                  <a:pt x="672" y="226"/>
                </a:lnTo>
                <a:cubicBezTo>
                  <a:pt x="671" y="226"/>
                  <a:pt x="671" y="227"/>
                  <a:pt x="670" y="227"/>
                </a:cubicBezTo>
                <a:lnTo>
                  <a:pt x="664" y="231"/>
                </a:lnTo>
                <a:cubicBezTo>
                  <a:pt x="663" y="233"/>
                  <a:pt x="661" y="234"/>
                  <a:pt x="659" y="235"/>
                </a:cubicBezTo>
                <a:lnTo>
                  <a:pt x="648" y="238"/>
                </a:lnTo>
                <a:lnTo>
                  <a:pt x="642" y="246"/>
                </a:lnTo>
                <a:lnTo>
                  <a:pt x="634" y="252"/>
                </a:lnTo>
                <a:lnTo>
                  <a:pt x="631" y="256"/>
                </a:lnTo>
                <a:cubicBezTo>
                  <a:pt x="630" y="257"/>
                  <a:pt x="629" y="258"/>
                  <a:pt x="628" y="259"/>
                </a:cubicBezTo>
                <a:cubicBezTo>
                  <a:pt x="628" y="259"/>
                  <a:pt x="628" y="259"/>
                  <a:pt x="627" y="259"/>
                </a:cubicBezTo>
                <a:lnTo>
                  <a:pt x="630" y="265"/>
                </a:lnTo>
                <a:lnTo>
                  <a:pt x="643" y="278"/>
                </a:lnTo>
                <a:cubicBezTo>
                  <a:pt x="644" y="278"/>
                  <a:pt x="644" y="279"/>
                  <a:pt x="645" y="280"/>
                </a:cubicBezTo>
                <a:lnTo>
                  <a:pt x="648" y="287"/>
                </a:lnTo>
                <a:cubicBezTo>
                  <a:pt x="648" y="287"/>
                  <a:pt x="648" y="288"/>
                  <a:pt x="648" y="289"/>
                </a:cubicBezTo>
                <a:lnTo>
                  <a:pt x="649" y="293"/>
                </a:lnTo>
                <a:lnTo>
                  <a:pt x="652" y="295"/>
                </a:lnTo>
                <a:cubicBezTo>
                  <a:pt x="653" y="295"/>
                  <a:pt x="653" y="295"/>
                  <a:pt x="654" y="296"/>
                </a:cubicBezTo>
                <a:lnTo>
                  <a:pt x="657" y="299"/>
                </a:lnTo>
                <a:cubicBezTo>
                  <a:pt x="658" y="300"/>
                  <a:pt x="659" y="300"/>
                  <a:pt x="659" y="301"/>
                </a:cubicBezTo>
                <a:lnTo>
                  <a:pt x="663" y="304"/>
                </a:lnTo>
                <a:cubicBezTo>
                  <a:pt x="663" y="305"/>
                  <a:pt x="664" y="306"/>
                  <a:pt x="664" y="307"/>
                </a:cubicBezTo>
                <a:lnTo>
                  <a:pt x="671" y="322"/>
                </a:lnTo>
                <a:lnTo>
                  <a:pt x="675" y="327"/>
                </a:lnTo>
                <a:cubicBezTo>
                  <a:pt x="677" y="330"/>
                  <a:pt x="678" y="333"/>
                  <a:pt x="676" y="337"/>
                </a:cubicBezTo>
                <a:lnTo>
                  <a:pt x="662" y="358"/>
                </a:lnTo>
                <a:cubicBezTo>
                  <a:pt x="662" y="359"/>
                  <a:pt x="662" y="361"/>
                  <a:pt x="662" y="362"/>
                </a:cubicBezTo>
                <a:cubicBezTo>
                  <a:pt x="662" y="363"/>
                  <a:pt x="662" y="364"/>
                  <a:pt x="661" y="365"/>
                </a:cubicBezTo>
                <a:lnTo>
                  <a:pt x="661" y="365"/>
                </a:lnTo>
                <a:lnTo>
                  <a:pt x="664" y="365"/>
                </a:lnTo>
                <a:lnTo>
                  <a:pt x="665" y="365"/>
                </a:lnTo>
                <a:lnTo>
                  <a:pt x="668" y="363"/>
                </a:lnTo>
                <a:cubicBezTo>
                  <a:pt x="670" y="363"/>
                  <a:pt x="671" y="363"/>
                  <a:pt x="673" y="363"/>
                </a:cubicBezTo>
                <a:lnTo>
                  <a:pt x="676" y="363"/>
                </a:lnTo>
                <a:cubicBezTo>
                  <a:pt x="677" y="364"/>
                  <a:pt x="678" y="364"/>
                  <a:pt x="679" y="365"/>
                </a:cubicBezTo>
                <a:lnTo>
                  <a:pt x="682" y="367"/>
                </a:lnTo>
                <a:lnTo>
                  <a:pt x="685" y="371"/>
                </a:lnTo>
                <a:lnTo>
                  <a:pt x="692" y="384"/>
                </a:lnTo>
                <a:lnTo>
                  <a:pt x="693" y="389"/>
                </a:lnTo>
                <a:lnTo>
                  <a:pt x="692" y="399"/>
                </a:lnTo>
                <a:cubicBezTo>
                  <a:pt x="692" y="400"/>
                  <a:pt x="692" y="401"/>
                  <a:pt x="691" y="402"/>
                </a:cubicBezTo>
                <a:lnTo>
                  <a:pt x="689" y="406"/>
                </a:lnTo>
                <a:cubicBezTo>
                  <a:pt x="689" y="407"/>
                  <a:pt x="689" y="409"/>
                  <a:pt x="688" y="410"/>
                </a:cubicBezTo>
                <a:lnTo>
                  <a:pt x="686" y="412"/>
                </a:lnTo>
                <a:lnTo>
                  <a:pt x="686" y="413"/>
                </a:lnTo>
                <a:cubicBezTo>
                  <a:pt x="687" y="415"/>
                  <a:pt x="687" y="417"/>
                  <a:pt x="685" y="419"/>
                </a:cubicBezTo>
                <a:lnTo>
                  <a:pt x="684" y="423"/>
                </a:lnTo>
                <a:lnTo>
                  <a:pt x="684" y="426"/>
                </a:lnTo>
                <a:lnTo>
                  <a:pt x="685" y="428"/>
                </a:lnTo>
                <a:cubicBezTo>
                  <a:pt x="685" y="429"/>
                  <a:pt x="686" y="432"/>
                  <a:pt x="686" y="432"/>
                </a:cubicBezTo>
                <a:lnTo>
                  <a:pt x="686" y="435"/>
                </a:lnTo>
                <a:cubicBezTo>
                  <a:pt x="686" y="437"/>
                  <a:pt x="685" y="439"/>
                  <a:pt x="684" y="440"/>
                </a:cubicBezTo>
                <a:lnTo>
                  <a:pt x="678" y="447"/>
                </a:lnTo>
                <a:cubicBezTo>
                  <a:pt x="678" y="447"/>
                  <a:pt x="676" y="448"/>
                  <a:pt x="676" y="449"/>
                </a:cubicBezTo>
                <a:cubicBezTo>
                  <a:pt x="675" y="450"/>
                  <a:pt x="673" y="451"/>
                  <a:pt x="671" y="451"/>
                </a:cubicBezTo>
                <a:lnTo>
                  <a:pt x="669" y="451"/>
                </a:lnTo>
                <a:cubicBezTo>
                  <a:pt x="668" y="451"/>
                  <a:pt x="666" y="450"/>
                  <a:pt x="665" y="450"/>
                </a:cubicBezTo>
                <a:cubicBezTo>
                  <a:pt x="664" y="449"/>
                  <a:pt x="664" y="449"/>
                  <a:pt x="663" y="449"/>
                </a:cubicBezTo>
                <a:cubicBezTo>
                  <a:pt x="661" y="449"/>
                  <a:pt x="658" y="449"/>
                  <a:pt x="656" y="449"/>
                </a:cubicBezTo>
                <a:lnTo>
                  <a:pt x="654" y="448"/>
                </a:lnTo>
                <a:cubicBezTo>
                  <a:pt x="653" y="448"/>
                  <a:pt x="653" y="447"/>
                  <a:pt x="652" y="447"/>
                </a:cubicBezTo>
                <a:lnTo>
                  <a:pt x="643" y="440"/>
                </a:lnTo>
                <a:lnTo>
                  <a:pt x="633" y="429"/>
                </a:lnTo>
                <a:lnTo>
                  <a:pt x="631" y="429"/>
                </a:lnTo>
                <a:cubicBezTo>
                  <a:pt x="629" y="429"/>
                  <a:pt x="628" y="428"/>
                  <a:pt x="627" y="427"/>
                </a:cubicBezTo>
                <a:lnTo>
                  <a:pt x="622" y="423"/>
                </a:lnTo>
                <a:cubicBezTo>
                  <a:pt x="621" y="422"/>
                  <a:pt x="620" y="420"/>
                  <a:pt x="619" y="418"/>
                </a:cubicBezTo>
                <a:lnTo>
                  <a:pt x="618" y="411"/>
                </a:lnTo>
                <a:cubicBezTo>
                  <a:pt x="618" y="410"/>
                  <a:pt x="618" y="408"/>
                  <a:pt x="619" y="407"/>
                </a:cubicBezTo>
                <a:lnTo>
                  <a:pt x="621" y="400"/>
                </a:lnTo>
                <a:lnTo>
                  <a:pt x="621" y="400"/>
                </a:lnTo>
                <a:lnTo>
                  <a:pt x="621" y="400"/>
                </a:lnTo>
                <a:cubicBezTo>
                  <a:pt x="620" y="400"/>
                  <a:pt x="619" y="399"/>
                  <a:pt x="619" y="398"/>
                </a:cubicBezTo>
                <a:lnTo>
                  <a:pt x="616" y="395"/>
                </a:lnTo>
                <a:cubicBezTo>
                  <a:pt x="615" y="394"/>
                  <a:pt x="615" y="393"/>
                  <a:pt x="614" y="392"/>
                </a:cubicBezTo>
                <a:lnTo>
                  <a:pt x="609" y="390"/>
                </a:lnTo>
                <a:lnTo>
                  <a:pt x="603" y="390"/>
                </a:lnTo>
                <a:lnTo>
                  <a:pt x="597" y="392"/>
                </a:lnTo>
                <a:lnTo>
                  <a:pt x="589" y="399"/>
                </a:lnTo>
                <a:cubicBezTo>
                  <a:pt x="588" y="400"/>
                  <a:pt x="587" y="400"/>
                  <a:pt x="587" y="401"/>
                </a:cubicBezTo>
                <a:lnTo>
                  <a:pt x="583" y="402"/>
                </a:lnTo>
                <a:lnTo>
                  <a:pt x="578" y="403"/>
                </a:lnTo>
                <a:lnTo>
                  <a:pt x="572" y="404"/>
                </a:lnTo>
                <a:cubicBezTo>
                  <a:pt x="571" y="403"/>
                  <a:pt x="570" y="403"/>
                  <a:pt x="569" y="403"/>
                </a:cubicBezTo>
                <a:lnTo>
                  <a:pt x="566" y="401"/>
                </a:lnTo>
                <a:lnTo>
                  <a:pt x="556" y="393"/>
                </a:lnTo>
                <a:cubicBezTo>
                  <a:pt x="555" y="392"/>
                  <a:pt x="555" y="392"/>
                  <a:pt x="555" y="391"/>
                </a:cubicBezTo>
                <a:lnTo>
                  <a:pt x="553" y="386"/>
                </a:lnTo>
                <a:lnTo>
                  <a:pt x="545" y="388"/>
                </a:lnTo>
                <a:cubicBezTo>
                  <a:pt x="544" y="388"/>
                  <a:pt x="543" y="388"/>
                  <a:pt x="542" y="388"/>
                </a:cubicBezTo>
                <a:lnTo>
                  <a:pt x="532" y="386"/>
                </a:lnTo>
                <a:lnTo>
                  <a:pt x="531" y="386"/>
                </a:lnTo>
                <a:lnTo>
                  <a:pt x="528" y="388"/>
                </a:lnTo>
                <a:cubicBezTo>
                  <a:pt x="527" y="388"/>
                  <a:pt x="526" y="389"/>
                  <a:pt x="525" y="389"/>
                </a:cubicBezTo>
                <a:lnTo>
                  <a:pt x="523" y="389"/>
                </a:lnTo>
                <a:lnTo>
                  <a:pt x="523" y="390"/>
                </a:lnTo>
                <a:lnTo>
                  <a:pt x="523" y="394"/>
                </a:lnTo>
                <a:cubicBezTo>
                  <a:pt x="523" y="395"/>
                  <a:pt x="523" y="396"/>
                  <a:pt x="523" y="396"/>
                </a:cubicBezTo>
                <a:cubicBezTo>
                  <a:pt x="522" y="397"/>
                  <a:pt x="521" y="400"/>
                  <a:pt x="521" y="400"/>
                </a:cubicBezTo>
                <a:lnTo>
                  <a:pt x="515" y="407"/>
                </a:lnTo>
                <a:cubicBezTo>
                  <a:pt x="514" y="409"/>
                  <a:pt x="512" y="410"/>
                  <a:pt x="511" y="410"/>
                </a:cubicBezTo>
                <a:cubicBezTo>
                  <a:pt x="510" y="410"/>
                  <a:pt x="507" y="411"/>
                  <a:pt x="507" y="411"/>
                </a:cubicBezTo>
                <a:lnTo>
                  <a:pt x="462" y="409"/>
                </a:lnTo>
                <a:lnTo>
                  <a:pt x="450" y="412"/>
                </a:lnTo>
                <a:lnTo>
                  <a:pt x="449" y="413"/>
                </a:lnTo>
                <a:cubicBezTo>
                  <a:pt x="448" y="416"/>
                  <a:pt x="447" y="417"/>
                  <a:pt x="444" y="418"/>
                </a:cubicBezTo>
                <a:lnTo>
                  <a:pt x="442" y="419"/>
                </a:lnTo>
                <a:cubicBezTo>
                  <a:pt x="441" y="419"/>
                  <a:pt x="440" y="419"/>
                  <a:pt x="438" y="419"/>
                </a:cubicBezTo>
                <a:lnTo>
                  <a:pt x="427" y="417"/>
                </a:lnTo>
                <a:lnTo>
                  <a:pt x="413" y="417"/>
                </a:lnTo>
                <a:lnTo>
                  <a:pt x="404" y="415"/>
                </a:lnTo>
                <a:lnTo>
                  <a:pt x="401" y="419"/>
                </a:lnTo>
                <a:lnTo>
                  <a:pt x="398" y="428"/>
                </a:lnTo>
                <a:cubicBezTo>
                  <a:pt x="398" y="429"/>
                  <a:pt x="397" y="430"/>
                  <a:pt x="397" y="430"/>
                </a:cubicBezTo>
                <a:lnTo>
                  <a:pt x="393" y="434"/>
                </a:lnTo>
                <a:cubicBezTo>
                  <a:pt x="392" y="435"/>
                  <a:pt x="391" y="436"/>
                  <a:pt x="390" y="436"/>
                </a:cubicBezTo>
                <a:lnTo>
                  <a:pt x="386" y="438"/>
                </a:lnTo>
                <a:lnTo>
                  <a:pt x="375" y="440"/>
                </a:lnTo>
                <a:cubicBezTo>
                  <a:pt x="374" y="440"/>
                  <a:pt x="373" y="440"/>
                  <a:pt x="371" y="440"/>
                </a:cubicBezTo>
                <a:lnTo>
                  <a:pt x="365" y="438"/>
                </a:lnTo>
                <a:lnTo>
                  <a:pt x="365" y="438"/>
                </a:lnTo>
                <a:lnTo>
                  <a:pt x="363" y="440"/>
                </a:lnTo>
                <a:cubicBezTo>
                  <a:pt x="363" y="441"/>
                  <a:pt x="363" y="441"/>
                  <a:pt x="363" y="441"/>
                </a:cubicBezTo>
                <a:lnTo>
                  <a:pt x="364" y="443"/>
                </a:lnTo>
                <a:cubicBezTo>
                  <a:pt x="365" y="445"/>
                  <a:pt x="364" y="448"/>
                  <a:pt x="363" y="450"/>
                </a:cubicBezTo>
                <a:lnTo>
                  <a:pt x="362" y="453"/>
                </a:lnTo>
                <a:cubicBezTo>
                  <a:pt x="361" y="454"/>
                  <a:pt x="359" y="455"/>
                  <a:pt x="358" y="456"/>
                </a:cubicBezTo>
                <a:lnTo>
                  <a:pt x="355" y="457"/>
                </a:lnTo>
                <a:cubicBezTo>
                  <a:pt x="354" y="458"/>
                  <a:pt x="353" y="458"/>
                  <a:pt x="352" y="458"/>
                </a:cubicBezTo>
                <a:lnTo>
                  <a:pt x="343" y="459"/>
                </a:lnTo>
                <a:lnTo>
                  <a:pt x="336" y="467"/>
                </a:lnTo>
                <a:cubicBezTo>
                  <a:pt x="335" y="468"/>
                  <a:pt x="334" y="468"/>
                  <a:pt x="333" y="469"/>
                </a:cubicBezTo>
                <a:lnTo>
                  <a:pt x="329" y="471"/>
                </a:lnTo>
                <a:cubicBezTo>
                  <a:pt x="328" y="471"/>
                  <a:pt x="326" y="472"/>
                  <a:pt x="325" y="471"/>
                </a:cubicBezTo>
                <a:lnTo>
                  <a:pt x="320" y="471"/>
                </a:lnTo>
                <a:cubicBezTo>
                  <a:pt x="317" y="470"/>
                  <a:pt x="314" y="467"/>
                  <a:pt x="313" y="464"/>
                </a:cubicBezTo>
                <a:lnTo>
                  <a:pt x="304" y="470"/>
                </a:lnTo>
                <a:cubicBezTo>
                  <a:pt x="304" y="471"/>
                  <a:pt x="303" y="471"/>
                  <a:pt x="302" y="471"/>
                </a:cubicBezTo>
                <a:lnTo>
                  <a:pt x="298" y="472"/>
                </a:lnTo>
                <a:cubicBezTo>
                  <a:pt x="297" y="472"/>
                  <a:pt x="297" y="473"/>
                  <a:pt x="296" y="473"/>
                </a:cubicBezTo>
                <a:lnTo>
                  <a:pt x="275" y="472"/>
                </a:lnTo>
                <a:cubicBezTo>
                  <a:pt x="274" y="472"/>
                  <a:pt x="273" y="472"/>
                  <a:pt x="271" y="471"/>
                </a:cubicBezTo>
                <a:lnTo>
                  <a:pt x="269" y="470"/>
                </a:lnTo>
                <a:cubicBezTo>
                  <a:pt x="267" y="469"/>
                  <a:pt x="266" y="468"/>
                  <a:pt x="266" y="466"/>
                </a:cubicBezTo>
                <a:lnTo>
                  <a:pt x="264" y="462"/>
                </a:lnTo>
                <a:cubicBezTo>
                  <a:pt x="263" y="460"/>
                  <a:pt x="262" y="457"/>
                  <a:pt x="264" y="455"/>
                </a:cubicBezTo>
                <a:lnTo>
                  <a:pt x="257" y="448"/>
                </a:lnTo>
                <a:lnTo>
                  <a:pt x="248" y="444"/>
                </a:lnTo>
                <a:cubicBezTo>
                  <a:pt x="247" y="444"/>
                  <a:pt x="246" y="442"/>
                  <a:pt x="245" y="441"/>
                </a:cubicBezTo>
                <a:lnTo>
                  <a:pt x="244" y="439"/>
                </a:lnTo>
                <a:cubicBezTo>
                  <a:pt x="243" y="438"/>
                  <a:pt x="243" y="436"/>
                  <a:pt x="242" y="435"/>
                </a:cubicBezTo>
                <a:lnTo>
                  <a:pt x="242" y="435"/>
                </a:lnTo>
                <a:cubicBezTo>
                  <a:pt x="241" y="436"/>
                  <a:pt x="240" y="436"/>
                  <a:pt x="239" y="436"/>
                </a:cubicBezTo>
                <a:lnTo>
                  <a:pt x="234" y="437"/>
                </a:lnTo>
                <a:cubicBezTo>
                  <a:pt x="233" y="437"/>
                  <a:pt x="232" y="437"/>
                  <a:pt x="230" y="436"/>
                </a:cubicBezTo>
                <a:cubicBezTo>
                  <a:pt x="229" y="436"/>
                  <a:pt x="226" y="434"/>
                  <a:pt x="224" y="433"/>
                </a:cubicBezTo>
                <a:cubicBezTo>
                  <a:pt x="224" y="433"/>
                  <a:pt x="224" y="432"/>
                  <a:pt x="223" y="431"/>
                </a:cubicBezTo>
                <a:lnTo>
                  <a:pt x="201" y="423"/>
                </a:lnTo>
                <a:lnTo>
                  <a:pt x="198" y="427"/>
                </a:lnTo>
                <a:cubicBezTo>
                  <a:pt x="198" y="427"/>
                  <a:pt x="197" y="428"/>
                  <a:pt x="196" y="428"/>
                </a:cubicBezTo>
                <a:lnTo>
                  <a:pt x="194" y="430"/>
                </a:lnTo>
                <a:cubicBezTo>
                  <a:pt x="193" y="431"/>
                  <a:pt x="192" y="432"/>
                  <a:pt x="190" y="432"/>
                </a:cubicBezTo>
                <a:lnTo>
                  <a:pt x="188" y="432"/>
                </a:lnTo>
                <a:cubicBezTo>
                  <a:pt x="187" y="433"/>
                  <a:pt x="186" y="433"/>
                  <a:pt x="185" y="432"/>
                </a:cubicBezTo>
                <a:lnTo>
                  <a:pt x="177" y="431"/>
                </a:lnTo>
                <a:cubicBezTo>
                  <a:pt x="176" y="431"/>
                  <a:pt x="176" y="431"/>
                  <a:pt x="175" y="431"/>
                </a:cubicBezTo>
                <a:lnTo>
                  <a:pt x="175" y="431"/>
                </a:lnTo>
                <a:lnTo>
                  <a:pt x="175" y="431"/>
                </a:lnTo>
                <a:lnTo>
                  <a:pt x="176" y="433"/>
                </a:lnTo>
                <a:cubicBezTo>
                  <a:pt x="177" y="433"/>
                  <a:pt x="178" y="434"/>
                  <a:pt x="178" y="435"/>
                </a:cubicBezTo>
                <a:lnTo>
                  <a:pt x="180" y="442"/>
                </a:lnTo>
                <a:lnTo>
                  <a:pt x="180" y="450"/>
                </a:lnTo>
                <a:cubicBezTo>
                  <a:pt x="180" y="451"/>
                  <a:pt x="180" y="452"/>
                  <a:pt x="180" y="453"/>
                </a:cubicBezTo>
                <a:lnTo>
                  <a:pt x="178" y="459"/>
                </a:lnTo>
                <a:lnTo>
                  <a:pt x="175" y="466"/>
                </a:lnTo>
                <a:lnTo>
                  <a:pt x="171" y="472"/>
                </a:lnTo>
                <a:cubicBezTo>
                  <a:pt x="170" y="473"/>
                  <a:pt x="170" y="473"/>
                  <a:pt x="169" y="474"/>
                </a:cubicBezTo>
                <a:lnTo>
                  <a:pt x="167" y="475"/>
                </a:lnTo>
                <a:cubicBezTo>
                  <a:pt x="167" y="475"/>
                  <a:pt x="166" y="475"/>
                  <a:pt x="165" y="476"/>
                </a:cubicBezTo>
                <a:lnTo>
                  <a:pt x="162" y="477"/>
                </a:lnTo>
                <a:lnTo>
                  <a:pt x="158" y="485"/>
                </a:lnTo>
                <a:lnTo>
                  <a:pt x="154" y="491"/>
                </a:lnTo>
                <a:lnTo>
                  <a:pt x="149" y="496"/>
                </a:lnTo>
                <a:lnTo>
                  <a:pt x="139" y="502"/>
                </a:lnTo>
                <a:lnTo>
                  <a:pt x="134" y="504"/>
                </a:lnTo>
                <a:lnTo>
                  <a:pt x="116" y="507"/>
                </a:lnTo>
                <a:cubicBezTo>
                  <a:pt x="115" y="507"/>
                  <a:pt x="113" y="506"/>
                  <a:pt x="111" y="506"/>
                </a:cubicBezTo>
                <a:cubicBezTo>
                  <a:pt x="108" y="504"/>
                  <a:pt x="105" y="499"/>
                  <a:pt x="107" y="495"/>
                </a:cubicBezTo>
                <a:cubicBezTo>
                  <a:pt x="107" y="495"/>
                  <a:pt x="108" y="493"/>
                  <a:pt x="108" y="492"/>
                </a:cubicBezTo>
                <a:lnTo>
                  <a:pt x="110" y="489"/>
                </a:lnTo>
                <a:cubicBezTo>
                  <a:pt x="111" y="488"/>
                  <a:pt x="111" y="487"/>
                  <a:pt x="112" y="487"/>
                </a:cubicBezTo>
                <a:cubicBezTo>
                  <a:pt x="113" y="486"/>
                  <a:pt x="113" y="486"/>
                  <a:pt x="113" y="486"/>
                </a:cubicBezTo>
                <a:cubicBezTo>
                  <a:pt x="113" y="485"/>
                  <a:pt x="113" y="484"/>
                  <a:pt x="114" y="483"/>
                </a:cubicBezTo>
                <a:lnTo>
                  <a:pt x="115" y="478"/>
                </a:lnTo>
                <a:cubicBezTo>
                  <a:pt x="115" y="478"/>
                  <a:pt x="115" y="479"/>
                  <a:pt x="114" y="479"/>
                </a:cubicBezTo>
                <a:cubicBezTo>
                  <a:pt x="112" y="480"/>
                  <a:pt x="109" y="481"/>
                  <a:pt x="106" y="480"/>
                </a:cubicBezTo>
                <a:cubicBezTo>
                  <a:pt x="105" y="481"/>
                  <a:pt x="103" y="481"/>
                  <a:pt x="102" y="481"/>
                </a:cubicBezTo>
                <a:cubicBezTo>
                  <a:pt x="100" y="481"/>
                  <a:pt x="96" y="481"/>
                  <a:pt x="95" y="479"/>
                </a:cubicBezTo>
                <a:lnTo>
                  <a:pt x="93" y="477"/>
                </a:lnTo>
                <a:cubicBezTo>
                  <a:pt x="92" y="477"/>
                  <a:pt x="91" y="476"/>
                  <a:pt x="91" y="474"/>
                </a:cubicBezTo>
                <a:lnTo>
                  <a:pt x="90" y="472"/>
                </a:lnTo>
                <a:cubicBezTo>
                  <a:pt x="90" y="471"/>
                  <a:pt x="89" y="470"/>
                  <a:pt x="89" y="469"/>
                </a:cubicBezTo>
                <a:lnTo>
                  <a:pt x="88" y="465"/>
                </a:lnTo>
                <a:cubicBezTo>
                  <a:pt x="87" y="464"/>
                  <a:pt x="85" y="462"/>
                  <a:pt x="86" y="459"/>
                </a:cubicBezTo>
                <a:cubicBezTo>
                  <a:pt x="86" y="457"/>
                  <a:pt x="88" y="455"/>
                  <a:pt x="90" y="454"/>
                </a:cubicBezTo>
                <a:lnTo>
                  <a:pt x="90" y="453"/>
                </a:lnTo>
                <a:lnTo>
                  <a:pt x="86" y="447"/>
                </a:lnTo>
                <a:cubicBezTo>
                  <a:pt x="84" y="447"/>
                  <a:pt x="80" y="447"/>
                  <a:pt x="79" y="446"/>
                </a:cubicBezTo>
                <a:lnTo>
                  <a:pt x="77" y="445"/>
                </a:lnTo>
                <a:cubicBezTo>
                  <a:pt x="75" y="444"/>
                  <a:pt x="73" y="442"/>
                  <a:pt x="73" y="440"/>
                </a:cubicBezTo>
                <a:cubicBezTo>
                  <a:pt x="73" y="439"/>
                  <a:pt x="72" y="437"/>
                  <a:pt x="72" y="437"/>
                </a:cubicBezTo>
                <a:lnTo>
                  <a:pt x="72" y="437"/>
                </a:lnTo>
                <a:lnTo>
                  <a:pt x="68" y="432"/>
                </a:lnTo>
                <a:cubicBezTo>
                  <a:pt x="68" y="431"/>
                  <a:pt x="68" y="432"/>
                  <a:pt x="68" y="431"/>
                </a:cubicBezTo>
                <a:lnTo>
                  <a:pt x="62" y="431"/>
                </a:lnTo>
                <a:cubicBezTo>
                  <a:pt x="61" y="431"/>
                  <a:pt x="60" y="431"/>
                  <a:pt x="60" y="430"/>
                </a:cubicBezTo>
                <a:lnTo>
                  <a:pt x="57" y="430"/>
                </a:lnTo>
                <a:cubicBezTo>
                  <a:pt x="56" y="430"/>
                  <a:pt x="55" y="431"/>
                  <a:pt x="54" y="431"/>
                </a:cubicBezTo>
                <a:cubicBezTo>
                  <a:pt x="52" y="431"/>
                  <a:pt x="49" y="431"/>
                  <a:pt x="48" y="430"/>
                </a:cubicBezTo>
                <a:lnTo>
                  <a:pt x="44" y="428"/>
                </a:lnTo>
                <a:cubicBezTo>
                  <a:pt x="42" y="427"/>
                  <a:pt x="40" y="425"/>
                  <a:pt x="40" y="423"/>
                </a:cubicBezTo>
                <a:lnTo>
                  <a:pt x="39" y="420"/>
                </a:lnTo>
                <a:cubicBezTo>
                  <a:pt x="39" y="419"/>
                  <a:pt x="39" y="418"/>
                  <a:pt x="39" y="418"/>
                </a:cubicBezTo>
                <a:lnTo>
                  <a:pt x="38" y="418"/>
                </a:lnTo>
                <a:lnTo>
                  <a:pt x="33" y="428"/>
                </a:lnTo>
                <a:cubicBezTo>
                  <a:pt x="32" y="429"/>
                  <a:pt x="31" y="430"/>
                  <a:pt x="30" y="431"/>
                </a:cubicBezTo>
                <a:lnTo>
                  <a:pt x="24" y="434"/>
                </a:lnTo>
                <a:cubicBezTo>
                  <a:pt x="23" y="434"/>
                  <a:pt x="22" y="434"/>
                  <a:pt x="21" y="434"/>
                </a:cubicBezTo>
                <a:lnTo>
                  <a:pt x="13" y="434"/>
                </a:lnTo>
                <a:cubicBezTo>
                  <a:pt x="14" y="435"/>
                  <a:pt x="15" y="435"/>
                  <a:pt x="15" y="436"/>
                </a:cubicBezTo>
                <a:lnTo>
                  <a:pt x="21" y="441"/>
                </a:lnTo>
                <a:cubicBezTo>
                  <a:pt x="23" y="442"/>
                  <a:pt x="24" y="444"/>
                  <a:pt x="24" y="447"/>
                </a:cubicBezTo>
                <a:lnTo>
                  <a:pt x="23" y="459"/>
                </a:lnTo>
                <a:cubicBezTo>
                  <a:pt x="23" y="460"/>
                  <a:pt x="23" y="461"/>
                  <a:pt x="23" y="462"/>
                </a:cubicBezTo>
                <a:lnTo>
                  <a:pt x="21" y="466"/>
                </a:lnTo>
                <a:cubicBezTo>
                  <a:pt x="21" y="467"/>
                  <a:pt x="20" y="468"/>
                  <a:pt x="20" y="468"/>
                </a:cubicBezTo>
                <a:lnTo>
                  <a:pt x="13" y="478"/>
                </a:lnTo>
                <a:lnTo>
                  <a:pt x="11" y="485"/>
                </a:lnTo>
                <a:cubicBezTo>
                  <a:pt x="10" y="486"/>
                  <a:pt x="10" y="487"/>
                  <a:pt x="10" y="488"/>
                </a:cubicBezTo>
                <a:lnTo>
                  <a:pt x="0" y="500"/>
                </a:lnTo>
                <a:lnTo>
                  <a:pt x="1" y="501"/>
                </a:lnTo>
                <a:cubicBezTo>
                  <a:pt x="3" y="503"/>
                  <a:pt x="4" y="506"/>
                  <a:pt x="3" y="509"/>
                </a:cubicBezTo>
                <a:lnTo>
                  <a:pt x="3" y="510"/>
                </a:lnTo>
                <a:lnTo>
                  <a:pt x="3" y="511"/>
                </a:lnTo>
                <a:lnTo>
                  <a:pt x="6" y="517"/>
                </a:lnTo>
                <a:cubicBezTo>
                  <a:pt x="6" y="518"/>
                  <a:pt x="7" y="519"/>
                  <a:pt x="7" y="521"/>
                </a:cubicBezTo>
                <a:lnTo>
                  <a:pt x="6" y="523"/>
                </a:lnTo>
                <a:cubicBezTo>
                  <a:pt x="6" y="523"/>
                  <a:pt x="6" y="524"/>
                  <a:pt x="6" y="525"/>
                </a:cubicBezTo>
                <a:lnTo>
                  <a:pt x="6" y="525"/>
                </a:lnTo>
                <a:cubicBezTo>
                  <a:pt x="7" y="526"/>
                  <a:pt x="8" y="527"/>
                  <a:pt x="9" y="527"/>
                </a:cubicBezTo>
                <a:lnTo>
                  <a:pt x="13" y="534"/>
                </a:lnTo>
                <a:cubicBezTo>
                  <a:pt x="14" y="535"/>
                  <a:pt x="14" y="536"/>
                  <a:pt x="15" y="536"/>
                </a:cubicBezTo>
                <a:lnTo>
                  <a:pt x="17" y="544"/>
                </a:lnTo>
                <a:cubicBezTo>
                  <a:pt x="17" y="545"/>
                  <a:pt x="17" y="546"/>
                  <a:pt x="17" y="547"/>
                </a:cubicBezTo>
                <a:lnTo>
                  <a:pt x="16" y="552"/>
                </a:lnTo>
                <a:lnTo>
                  <a:pt x="17" y="552"/>
                </a:lnTo>
                <a:lnTo>
                  <a:pt x="20" y="552"/>
                </a:lnTo>
                <a:lnTo>
                  <a:pt x="59" y="564"/>
                </a:lnTo>
                <a:cubicBezTo>
                  <a:pt x="62" y="565"/>
                  <a:pt x="64" y="568"/>
                  <a:pt x="64" y="571"/>
                </a:cubicBezTo>
                <a:cubicBezTo>
                  <a:pt x="65" y="572"/>
                  <a:pt x="67" y="575"/>
                  <a:pt x="67" y="577"/>
                </a:cubicBezTo>
                <a:cubicBezTo>
                  <a:pt x="67" y="578"/>
                  <a:pt x="67" y="580"/>
                  <a:pt x="66" y="581"/>
                </a:cubicBezTo>
                <a:lnTo>
                  <a:pt x="66" y="584"/>
                </a:lnTo>
                <a:lnTo>
                  <a:pt x="65" y="591"/>
                </a:lnTo>
                <a:lnTo>
                  <a:pt x="65" y="592"/>
                </a:lnTo>
                <a:lnTo>
                  <a:pt x="68" y="594"/>
                </a:lnTo>
                <a:lnTo>
                  <a:pt x="88" y="600"/>
                </a:lnTo>
                <a:cubicBezTo>
                  <a:pt x="89" y="600"/>
                  <a:pt x="90" y="601"/>
                  <a:pt x="91" y="602"/>
                </a:cubicBezTo>
                <a:lnTo>
                  <a:pt x="101" y="611"/>
                </a:lnTo>
                <a:lnTo>
                  <a:pt x="109" y="612"/>
                </a:lnTo>
                <a:lnTo>
                  <a:pt x="113" y="611"/>
                </a:lnTo>
                <a:lnTo>
                  <a:pt x="118" y="608"/>
                </a:lnTo>
                <a:lnTo>
                  <a:pt x="118" y="606"/>
                </a:lnTo>
                <a:lnTo>
                  <a:pt x="119" y="601"/>
                </a:lnTo>
                <a:cubicBezTo>
                  <a:pt x="120" y="601"/>
                  <a:pt x="120" y="600"/>
                  <a:pt x="120" y="599"/>
                </a:cubicBezTo>
                <a:lnTo>
                  <a:pt x="123" y="594"/>
                </a:lnTo>
                <a:cubicBezTo>
                  <a:pt x="124" y="592"/>
                  <a:pt x="126" y="591"/>
                  <a:pt x="129" y="590"/>
                </a:cubicBezTo>
                <a:lnTo>
                  <a:pt x="132" y="590"/>
                </a:lnTo>
                <a:cubicBezTo>
                  <a:pt x="133" y="590"/>
                  <a:pt x="134" y="590"/>
                  <a:pt x="135" y="590"/>
                </a:cubicBezTo>
                <a:cubicBezTo>
                  <a:pt x="135" y="590"/>
                  <a:pt x="135" y="590"/>
                  <a:pt x="135" y="589"/>
                </a:cubicBezTo>
                <a:lnTo>
                  <a:pt x="138" y="583"/>
                </a:lnTo>
                <a:lnTo>
                  <a:pt x="144" y="576"/>
                </a:lnTo>
                <a:cubicBezTo>
                  <a:pt x="145" y="575"/>
                  <a:pt x="146" y="574"/>
                  <a:pt x="146" y="574"/>
                </a:cubicBezTo>
                <a:lnTo>
                  <a:pt x="152" y="571"/>
                </a:lnTo>
                <a:cubicBezTo>
                  <a:pt x="153" y="570"/>
                  <a:pt x="154" y="570"/>
                  <a:pt x="154" y="570"/>
                </a:cubicBezTo>
                <a:cubicBezTo>
                  <a:pt x="155" y="570"/>
                  <a:pt x="157" y="569"/>
                  <a:pt x="159" y="570"/>
                </a:cubicBezTo>
                <a:cubicBezTo>
                  <a:pt x="160" y="570"/>
                  <a:pt x="162" y="570"/>
                  <a:pt x="162" y="571"/>
                </a:cubicBezTo>
                <a:cubicBezTo>
                  <a:pt x="163" y="571"/>
                  <a:pt x="165" y="573"/>
                  <a:pt x="165" y="573"/>
                </a:cubicBezTo>
                <a:lnTo>
                  <a:pt x="167" y="575"/>
                </a:lnTo>
                <a:lnTo>
                  <a:pt x="171" y="582"/>
                </a:lnTo>
                <a:lnTo>
                  <a:pt x="180" y="589"/>
                </a:lnTo>
                <a:cubicBezTo>
                  <a:pt x="181" y="590"/>
                  <a:pt x="181" y="592"/>
                  <a:pt x="181" y="593"/>
                </a:cubicBezTo>
                <a:lnTo>
                  <a:pt x="182" y="598"/>
                </a:lnTo>
                <a:cubicBezTo>
                  <a:pt x="183" y="599"/>
                  <a:pt x="183" y="600"/>
                  <a:pt x="182" y="601"/>
                </a:cubicBezTo>
                <a:lnTo>
                  <a:pt x="180" y="610"/>
                </a:lnTo>
                <a:lnTo>
                  <a:pt x="180" y="611"/>
                </a:lnTo>
                <a:lnTo>
                  <a:pt x="182" y="613"/>
                </a:lnTo>
                <a:lnTo>
                  <a:pt x="186" y="613"/>
                </a:lnTo>
                <a:lnTo>
                  <a:pt x="210" y="607"/>
                </a:lnTo>
                <a:cubicBezTo>
                  <a:pt x="211" y="607"/>
                  <a:pt x="212" y="607"/>
                  <a:pt x="212" y="608"/>
                </a:cubicBezTo>
                <a:lnTo>
                  <a:pt x="215" y="608"/>
                </a:lnTo>
                <a:cubicBezTo>
                  <a:pt x="216" y="609"/>
                  <a:pt x="217" y="609"/>
                  <a:pt x="218" y="609"/>
                </a:cubicBezTo>
                <a:lnTo>
                  <a:pt x="232" y="618"/>
                </a:lnTo>
                <a:cubicBezTo>
                  <a:pt x="234" y="619"/>
                  <a:pt x="234" y="620"/>
                  <a:pt x="235" y="621"/>
                </a:cubicBezTo>
                <a:lnTo>
                  <a:pt x="237" y="624"/>
                </a:lnTo>
                <a:cubicBezTo>
                  <a:pt x="238" y="626"/>
                  <a:pt x="239" y="628"/>
                  <a:pt x="238" y="630"/>
                </a:cubicBezTo>
                <a:lnTo>
                  <a:pt x="241" y="632"/>
                </a:lnTo>
                <a:lnTo>
                  <a:pt x="243" y="631"/>
                </a:lnTo>
                <a:cubicBezTo>
                  <a:pt x="243" y="631"/>
                  <a:pt x="244" y="631"/>
                  <a:pt x="245" y="631"/>
                </a:cubicBezTo>
                <a:cubicBezTo>
                  <a:pt x="246" y="631"/>
                  <a:pt x="249" y="631"/>
                  <a:pt x="251" y="632"/>
                </a:cubicBezTo>
                <a:cubicBezTo>
                  <a:pt x="251" y="632"/>
                  <a:pt x="253" y="634"/>
                  <a:pt x="254" y="634"/>
                </a:cubicBezTo>
                <a:lnTo>
                  <a:pt x="255" y="635"/>
                </a:lnTo>
                <a:lnTo>
                  <a:pt x="265" y="633"/>
                </a:lnTo>
                <a:lnTo>
                  <a:pt x="275" y="634"/>
                </a:lnTo>
                <a:lnTo>
                  <a:pt x="276" y="634"/>
                </a:lnTo>
                <a:lnTo>
                  <a:pt x="279" y="628"/>
                </a:lnTo>
                <a:cubicBezTo>
                  <a:pt x="279" y="627"/>
                  <a:pt x="280" y="627"/>
                  <a:pt x="280" y="626"/>
                </a:cubicBezTo>
                <a:cubicBezTo>
                  <a:pt x="281" y="626"/>
                  <a:pt x="281" y="625"/>
                  <a:pt x="282" y="625"/>
                </a:cubicBezTo>
                <a:cubicBezTo>
                  <a:pt x="282" y="624"/>
                  <a:pt x="282" y="623"/>
                  <a:pt x="282" y="623"/>
                </a:cubicBezTo>
                <a:lnTo>
                  <a:pt x="286" y="612"/>
                </a:lnTo>
                <a:lnTo>
                  <a:pt x="288" y="603"/>
                </a:lnTo>
                <a:lnTo>
                  <a:pt x="290" y="598"/>
                </a:lnTo>
                <a:cubicBezTo>
                  <a:pt x="291" y="597"/>
                  <a:pt x="291" y="596"/>
                  <a:pt x="292" y="596"/>
                </a:cubicBezTo>
                <a:lnTo>
                  <a:pt x="304" y="583"/>
                </a:lnTo>
                <a:lnTo>
                  <a:pt x="309" y="580"/>
                </a:lnTo>
                <a:lnTo>
                  <a:pt x="325" y="575"/>
                </a:lnTo>
                <a:lnTo>
                  <a:pt x="339" y="572"/>
                </a:lnTo>
                <a:cubicBezTo>
                  <a:pt x="340" y="572"/>
                  <a:pt x="341" y="572"/>
                  <a:pt x="342" y="572"/>
                </a:cubicBezTo>
                <a:lnTo>
                  <a:pt x="349" y="574"/>
                </a:lnTo>
                <a:lnTo>
                  <a:pt x="357" y="577"/>
                </a:lnTo>
                <a:lnTo>
                  <a:pt x="361" y="572"/>
                </a:lnTo>
                <a:cubicBezTo>
                  <a:pt x="362" y="571"/>
                  <a:pt x="362" y="570"/>
                  <a:pt x="363" y="570"/>
                </a:cubicBezTo>
                <a:lnTo>
                  <a:pt x="365" y="568"/>
                </a:lnTo>
                <a:cubicBezTo>
                  <a:pt x="366" y="568"/>
                  <a:pt x="367" y="567"/>
                  <a:pt x="368" y="567"/>
                </a:cubicBezTo>
                <a:lnTo>
                  <a:pt x="370" y="567"/>
                </a:lnTo>
                <a:cubicBezTo>
                  <a:pt x="371" y="566"/>
                  <a:pt x="372" y="566"/>
                  <a:pt x="373" y="567"/>
                </a:cubicBezTo>
                <a:lnTo>
                  <a:pt x="377" y="567"/>
                </a:lnTo>
                <a:cubicBezTo>
                  <a:pt x="378" y="568"/>
                  <a:pt x="378" y="568"/>
                  <a:pt x="379" y="568"/>
                </a:cubicBezTo>
                <a:cubicBezTo>
                  <a:pt x="380" y="569"/>
                  <a:pt x="381" y="570"/>
                  <a:pt x="382" y="570"/>
                </a:cubicBezTo>
                <a:cubicBezTo>
                  <a:pt x="382" y="570"/>
                  <a:pt x="382" y="571"/>
                  <a:pt x="383" y="571"/>
                </a:cubicBezTo>
                <a:lnTo>
                  <a:pt x="389" y="569"/>
                </a:lnTo>
                <a:lnTo>
                  <a:pt x="395" y="568"/>
                </a:lnTo>
                <a:cubicBezTo>
                  <a:pt x="396" y="568"/>
                  <a:pt x="397" y="568"/>
                  <a:pt x="398" y="568"/>
                </a:cubicBezTo>
                <a:lnTo>
                  <a:pt x="408" y="570"/>
                </a:lnTo>
                <a:cubicBezTo>
                  <a:pt x="408" y="570"/>
                  <a:pt x="409" y="570"/>
                  <a:pt x="410" y="570"/>
                </a:cubicBezTo>
                <a:lnTo>
                  <a:pt x="414" y="571"/>
                </a:lnTo>
                <a:cubicBezTo>
                  <a:pt x="415" y="571"/>
                  <a:pt x="417" y="571"/>
                  <a:pt x="418" y="572"/>
                </a:cubicBezTo>
                <a:lnTo>
                  <a:pt x="423" y="576"/>
                </a:lnTo>
                <a:lnTo>
                  <a:pt x="427" y="573"/>
                </a:lnTo>
                <a:cubicBezTo>
                  <a:pt x="428" y="572"/>
                  <a:pt x="429" y="572"/>
                  <a:pt x="430" y="572"/>
                </a:cubicBezTo>
                <a:lnTo>
                  <a:pt x="437" y="571"/>
                </a:lnTo>
                <a:lnTo>
                  <a:pt x="442" y="567"/>
                </a:lnTo>
                <a:lnTo>
                  <a:pt x="451" y="561"/>
                </a:lnTo>
                <a:lnTo>
                  <a:pt x="461" y="558"/>
                </a:lnTo>
                <a:cubicBezTo>
                  <a:pt x="462" y="558"/>
                  <a:pt x="463" y="557"/>
                  <a:pt x="463" y="557"/>
                </a:cubicBezTo>
                <a:lnTo>
                  <a:pt x="476" y="557"/>
                </a:lnTo>
                <a:lnTo>
                  <a:pt x="494" y="547"/>
                </a:lnTo>
                <a:cubicBezTo>
                  <a:pt x="495" y="547"/>
                  <a:pt x="495" y="547"/>
                  <a:pt x="496" y="547"/>
                </a:cubicBezTo>
                <a:lnTo>
                  <a:pt x="509" y="544"/>
                </a:lnTo>
                <a:cubicBezTo>
                  <a:pt x="510" y="544"/>
                  <a:pt x="511" y="544"/>
                  <a:pt x="513" y="544"/>
                </a:cubicBezTo>
                <a:lnTo>
                  <a:pt x="517" y="546"/>
                </a:lnTo>
                <a:cubicBezTo>
                  <a:pt x="521" y="547"/>
                  <a:pt x="523" y="550"/>
                  <a:pt x="523" y="554"/>
                </a:cubicBezTo>
                <a:lnTo>
                  <a:pt x="523" y="561"/>
                </a:lnTo>
                <a:cubicBezTo>
                  <a:pt x="523" y="563"/>
                  <a:pt x="522" y="565"/>
                  <a:pt x="521" y="566"/>
                </a:cubicBezTo>
                <a:lnTo>
                  <a:pt x="517" y="571"/>
                </a:lnTo>
                <a:cubicBezTo>
                  <a:pt x="516" y="572"/>
                  <a:pt x="515" y="573"/>
                  <a:pt x="514" y="574"/>
                </a:cubicBezTo>
                <a:lnTo>
                  <a:pt x="505" y="579"/>
                </a:lnTo>
                <a:lnTo>
                  <a:pt x="510" y="593"/>
                </a:lnTo>
                <a:cubicBezTo>
                  <a:pt x="510" y="595"/>
                  <a:pt x="511" y="596"/>
                  <a:pt x="511" y="597"/>
                </a:cubicBezTo>
                <a:lnTo>
                  <a:pt x="511" y="597"/>
                </a:lnTo>
                <a:lnTo>
                  <a:pt x="512" y="598"/>
                </a:lnTo>
                <a:cubicBezTo>
                  <a:pt x="513" y="598"/>
                  <a:pt x="514" y="599"/>
                  <a:pt x="514" y="600"/>
                </a:cubicBezTo>
                <a:lnTo>
                  <a:pt x="518" y="604"/>
                </a:lnTo>
                <a:lnTo>
                  <a:pt x="524" y="604"/>
                </a:lnTo>
                <a:cubicBezTo>
                  <a:pt x="526" y="604"/>
                  <a:pt x="527" y="604"/>
                  <a:pt x="528" y="605"/>
                </a:cubicBezTo>
                <a:lnTo>
                  <a:pt x="531" y="607"/>
                </a:lnTo>
                <a:cubicBezTo>
                  <a:pt x="533" y="609"/>
                  <a:pt x="534" y="610"/>
                  <a:pt x="535" y="612"/>
                </a:cubicBezTo>
                <a:lnTo>
                  <a:pt x="536" y="618"/>
                </a:lnTo>
                <a:cubicBezTo>
                  <a:pt x="537" y="619"/>
                  <a:pt x="537" y="620"/>
                  <a:pt x="537" y="620"/>
                </a:cubicBezTo>
                <a:lnTo>
                  <a:pt x="537" y="624"/>
                </a:lnTo>
                <a:cubicBezTo>
                  <a:pt x="537" y="624"/>
                  <a:pt x="537" y="625"/>
                  <a:pt x="537" y="626"/>
                </a:cubicBezTo>
                <a:lnTo>
                  <a:pt x="536" y="633"/>
                </a:lnTo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31928B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82" name="Google Shape;4782;p90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4783" name="Google Shape;4783;p90"/>
          <p:cNvGrpSpPr/>
          <p:nvPr/>
        </p:nvGrpSpPr>
        <p:grpSpPr>
          <a:xfrm>
            <a:off x="457198" y="1509925"/>
            <a:ext cx="733336" cy="751324"/>
            <a:chOff x="4162913" y="362946"/>
            <a:chExt cx="3753000" cy="1550400"/>
          </a:xfrm>
        </p:grpSpPr>
        <p:sp>
          <p:nvSpPr>
            <p:cNvPr id="4784" name="Google Shape;4784;p90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85" name="Google Shape;4785;p90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1" i="0" sz="15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4786" name="Google Shape;4786;p9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787" name="Google Shape;4787;p90"/>
          <p:cNvSpPr txBox="1"/>
          <p:nvPr>
            <p:ph type="ctrTitle"/>
          </p:nvPr>
        </p:nvSpPr>
        <p:spPr>
          <a:xfrm>
            <a:off x="457200" y="2871675"/>
            <a:ext cx="3160800" cy="4818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ustom Layout 1">
  <p:cSld name="CUSTOM_8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788" name="Shape 4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9" name="Google Shape;4789;p91"/>
          <p:cNvSpPr/>
          <p:nvPr/>
        </p:nvSpPr>
        <p:spPr>
          <a:xfrm>
            <a:off x="-31325" y="-46975"/>
            <a:ext cx="9175200" cy="5190300"/>
          </a:xfrm>
          <a:prstGeom prst="rect">
            <a:avLst/>
          </a:prstGeom>
          <a:solidFill>
            <a:srgbClr val="262A3E">
              <a:alpha val="1788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0" name="Google Shape;4790;p91"/>
          <p:cNvSpPr txBox="1"/>
          <p:nvPr>
            <p:ph hasCustomPrompt="1" type="title"/>
          </p:nvPr>
        </p:nvSpPr>
        <p:spPr>
          <a:xfrm>
            <a:off x="1800000" y="1196125"/>
            <a:ext cx="3618000" cy="1963500"/>
          </a:xfrm>
          <a:prstGeom prst="rect">
            <a:avLst/>
          </a:prstGeom>
          <a:effectLst>
            <a:outerShdw blurRad="57150" rotWithShape="0" algn="bl" dir="5400000" dist="19050">
              <a:srgbClr val="666666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None/>
              <a:defRPr sz="10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791" name="Google Shape;4791;p91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792" name="Google Shape;4792;p91"/>
          <p:cNvSpPr/>
          <p:nvPr/>
        </p:nvSpPr>
        <p:spPr>
          <a:xfrm>
            <a:off x="2043000" y="4360000"/>
            <a:ext cx="7101000" cy="783600"/>
          </a:xfrm>
          <a:prstGeom prst="roundRect">
            <a:avLst>
              <a:gd fmla="val 0" name="adj"/>
            </a:avLst>
          </a:prstGeom>
          <a:solidFill>
            <a:srgbClr val="FFFFFF">
              <a:alpha val="195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93" name="Google Shape;4793;p91"/>
          <p:cNvGrpSpPr/>
          <p:nvPr/>
        </p:nvGrpSpPr>
        <p:grpSpPr>
          <a:xfrm>
            <a:off x="454449" y="3864973"/>
            <a:ext cx="923516" cy="906821"/>
            <a:chOff x="716874" y="2118335"/>
            <a:chExt cx="923516" cy="906821"/>
          </a:xfrm>
        </p:grpSpPr>
        <p:grpSp>
          <p:nvGrpSpPr>
            <p:cNvPr id="4794" name="Google Shape;4794;p9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4795" name="Google Shape;4795;p9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96" name="Google Shape;4796;p9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97" name="Google Shape;4797;p9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98" name="Google Shape;4798;p9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Permanent 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contrat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4799" name="Google Shape;4799;p91"/>
          <p:cNvGrpSpPr/>
          <p:nvPr/>
        </p:nvGrpSpPr>
        <p:grpSpPr>
          <a:xfrm>
            <a:off x="1906524" y="3864973"/>
            <a:ext cx="923516" cy="906821"/>
            <a:chOff x="716874" y="2118335"/>
            <a:chExt cx="923516" cy="906821"/>
          </a:xfrm>
        </p:grpSpPr>
        <p:grpSp>
          <p:nvGrpSpPr>
            <p:cNvPr id="4800" name="Google Shape;4800;p9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4801" name="Google Shape;4801;p9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02" name="Google Shape;4802;p9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03" name="Google Shape;4803;p9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04" name="Google Shape;4804;p9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Interns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4805" name="Google Shape;4805;p91"/>
          <p:cNvGrpSpPr/>
          <p:nvPr/>
        </p:nvGrpSpPr>
        <p:grpSpPr>
          <a:xfrm>
            <a:off x="3393574" y="3864973"/>
            <a:ext cx="923516" cy="906821"/>
            <a:chOff x="716874" y="2118335"/>
            <a:chExt cx="923516" cy="906821"/>
          </a:xfrm>
        </p:grpSpPr>
        <p:grpSp>
          <p:nvGrpSpPr>
            <p:cNvPr id="4806" name="Google Shape;4806;p9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4807" name="Google Shape;4807;p9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08" name="Google Shape;4808;p9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09" name="Google Shape;4809;p9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10" name="Google Shape;4810;p9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Freelancers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4811" name="Google Shape;4811;p91"/>
          <p:cNvGrpSpPr/>
          <p:nvPr/>
        </p:nvGrpSpPr>
        <p:grpSpPr>
          <a:xfrm>
            <a:off x="4816499" y="3864973"/>
            <a:ext cx="923516" cy="906821"/>
            <a:chOff x="716874" y="2118335"/>
            <a:chExt cx="923516" cy="906821"/>
          </a:xfrm>
        </p:grpSpPr>
        <p:grpSp>
          <p:nvGrpSpPr>
            <p:cNvPr id="4812" name="Google Shape;4812;p9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4813" name="Google Shape;4813;p9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14" name="Google Shape;4814;p9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15" name="Google Shape;4815;p9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16" name="Google Shape;4816;p9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Siders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4817" name="Google Shape;4817;p91"/>
          <p:cNvGrpSpPr/>
          <p:nvPr/>
        </p:nvGrpSpPr>
        <p:grpSpPr>
          <a:xfrm>
            <a:off x="6134449" y="3864973"/>
            <a:ext cx="923516" cy="906821"/>
            <a:chOff x="716874" y="2118335"/>
            <a:chExt cx="923516" cy="906821"/>
          </a:xfrm>
        </p:grpSpPr>
        <p:grpSp>
          <p:nvGrpSpPr>
            <p:cNvPr id="4818" name="Google Shape;4818;p9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4819" name="Google Shape;4819;p9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20" name="Google Shape;4820;p9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21" name="Google Shape;4821;p9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22" name="Google Shape;4822;p91"/>
            <p:cNvSpPr txBox="1"/>
            <p:nvPr/>
          </p:nvSpPr>
          <p:spPr>
            <a:xfrm>
              <a:off x="768700" y="26169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Contractors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grpSp>
        <p:nvGrpSpPr>
          <p:cNvPr id="4823" name="Google Shape;4823;p91"/>
          <p:cNvGrpSpPr/>
          <p:nvPr/>
        </p:nvGrpSpPr>
        <p:grpSpPr>
          <a:xfrm>
            <a:off x="7469874" y="3864973"/>
            <a:ext cx="923516" cy="906821"/>
            <a:chOff x="716874" y="2118335"/>
            <a:chExt cx="923516" cy="906821"/>
          </a:xfrm>
        </p:grpSpPr>
        <p:grpSp>
          <p:nvGrpSpPr>
            <p:cNvPr id="4824" name="Google Shape;4824;p91"/>
            <p:cNvGrpSpPr/>
            <p:nvPr/>
          </p:nvGrpSpPr>
          <p:grpSpPr>
            <a:xfrm>
              <a:off x="716874" y="2118335"/>
              <a:ext cx="923516" cy="906821"/>
              <a:chOff x="6199451" y="1688575"/>
              <a:chExt cx="2062800" cy="2261400"/>
            </a:xfrm>
          </p:grpSpPr>
          <p:sp>
            <p:nvSpPr>
              <p:cNvPr id="4825" name="Google Shape;4825;p91"/>
              <p:cNvSpPr/>
              <p:nvPr/>
            </p:nvSpPr>
            <p:spPr>
              <a:xfrm>
                <a:off x="6199451" y="1688575"/>
                <a:ext cx="2062800" cy="2261400"/>
              </a:xfrm>
              <a:prstGeom prst="roundRect">
                <a:avLst>
                  <a:gd fmla="val 17692" name="adj"/>
                </a:avLst>
              </a:prstGeom>
              <a:solidFill>
                <a:srgbClr val="FFFFFF">
                  <a:alpha val="19550"/>
                </a:srgbClr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26" name="Google Shape;4826;p91"/>
              <p:cNvSpPr/>
              <p:nvPr/>
            </p:nvSpPr>
            <p:spPr>
              <a:xfrm>
                <a:off x="6285391" y="1757780"/>
                <a:ext cx="1890900" cy="2092200"/>
              </a:xfrm>
              <a:prstGeom prst="roundRect">
                <a:avLst>
                  <a:gd fmla="val 17692" name="adj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71500" sx="98000" rotWithShape="0" algn="ctr" dir="1500000" dist="279400" sy="98000">
                  <a:srgbClr val="262626">
                    <a:alpha val="16470"/>
                  </a:srgbClr>
                </a:outerShdw>
              </a:effectLst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27" name="Google Shape;4827;p91"/>
              <p:cNvSpPr/>
              <p:nvPr/>
            </p:nvSpPr>
            <p:spPr>
              <a:xfrm rot="10800000">
                <a:off x="6285379" y="2877681"/>
                <a:ext cx="1890900" cy="972300"/>
              </a:xfrm>
              <a:prstGeom prst="round2SameRect">
                <a:avLst>
                  <a:gd fmla="val 30107" name="adj1"/>
                  <a:gd fmla="val 0" name="adj2"/>
                </a:avLst>
              </a:prstGeom>
              <a:solidFill>
                <a:srgbClr val="5A48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28" name="Google Shape;4828;p91"/>
            <p:cNvSpPr txBox="1"/>
            <p:nvPr/>
          </p:nvSpPr>
          <p:spPr>
            <a:xfrm>
              <a:off x="768687" y="2622700"/>
              <a:ext cx="819900" cy="3348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800">
                  <a:solidFill>
                    <a:srgbClr val="FFFFFF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CS providers</a:t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pic>
        <p:nvPicPr>
          <p:cNvPr id="4829" name="Google Shape;4829;p9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62375" y="1701600"/>
            <a:ext cx="957400" cy="952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30" name="Google Shape;4830;p9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34874" y="4546973"/>
            <a:ext cx="323475" cy="89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31" name="Google Shape;4831;p9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66482" y="4517651"/>
            <a:ext cx="368395" cy="147900"/>
          </a:xfrm>
          <a:prstGeom prst="rect">
            <a:avLst/>
          </a:prstGeom>
          <a:noFill/>
          <a:ln>
            <a:noFill/>
          </a:ln>
        </p:spPr>
      </p:pic>
      <p:sp>
        <p:nvSpPr>
          <p:cNvPr id="4832" name="Google Shape;4832;p91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EFEFEF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833" name="Google Shape;4833;p91"/>
          <p:cNvSpPr txBox="1"/>
          <p:nvPr>
            <p:ph hasCustomPrompt="1" idx="2" type="title"/>
          </p:nvPr>
        </p:nvSpPr>
        <p:spPr>
          <a:xfrm>
            <a:off x="5568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4834" name="Google Shape;4834;p91"/>
          <p:cNvSpPr txBox="1"/>
          <p:nvPr>
            <p:ph hasCustomPrompt="1" idx="3" type="title"/>
          </p:nvPr>
        </p:nvSpPr>
        <p:spPr>
          <a:xfrm>
            <a:off x="202636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4835" name="Google Shape;4835;p91"/>
          <p:cNvSpPr txBox="1"/>
          <p:nvPr>
            <p:ph hasCustomPrompt="1" idx="4" type="title"/>
          </p:nvPr>
        </p:nvSpPr>
        <p:spPr>
          <a:xfrm>
            <a:off x="3495913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4836" name="Google Shape;4836;p91"/>
          <p:cNvSpPr txBox="1"/>
          <p:nvPr>
            <p:ph hasCustomPrompt="1" idx="5" type="title"/>
          </p:nvPr>
        </p:nvSpPr>
        <p:spPr>
          <a:xfrm>
            <a:off x="49188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4837" name="Google Shape;4837;p91"/>
          <p:cNvSpPr txBox="1"/>
          <p:nvPr>
            <p:ph hasCustomPrompt="1" idx="6" type="title"/>
          </p:nvPr>
        </p:nvSpPr>
        <p:spPr>
          <a:xfrm>
            <a:off x="62455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  <p:sp>
        <p:nvSpPr>
          <p:cNvPr id="4838" name="Google Shape;4838;p91"/>
          <p:cNvSpPr txBox="1"/>
          <p:nvPr>
            <p:ph hasCustomPrompt="1" idx="7" type="title"/>
          </p:nvPr>
        </p:nvSpPr>
        <p:spPr>
          <a:xfrm>
            <a:off x="7572250" y="3864975"/>
            <a:ext cx="718800" cy="49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600"/>
              <a:buFont typeface="Inter-Regular"/>
              <a:buNone/>
              <a:defRPr sz="1600">
                <a:solidFill>
                  <a:srgbClr val="999999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0"/>
              <a:buFont typeface="Inter-Regular"/>
              <a:buNone/>
              <a:defRPr sz="10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Ending">
  <p:cSld name="CUSTOM_14">
    <p:spTree>
      <p:nvGrpSpPr>
        <p:cNvPr id="4839" name="Shape 4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0" name="Google Shape;4840;p92"/>
          <p:cNvSpPr/>
          <p:nvPr/>
        </p:nvSpPr>
        <p:spPr>
          <a:xfrm>
            <a:off x="387000" y="4842000"/>
            <a:ext cx="1035000" cy="180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41" name="Google Shape;4841;p9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4842" name="Google Shape;4842;p92"/>
          <p:cNvSpPr/>
          <p:nvPr/>
        </p:nvSpPr>
        <p:spPr>
          <a:xfrm>
            <a:off x="0" y="-34200"/>
            <a:ext cx="9144000" cy="5245200"/>
          </a:xfrm>
          <a:prstGeom prst="rect">
            <a:avLst/>
          </a:prstGeom>
          <a:solidFill>
            <a:srgbClr val="5A48E0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43" name="Google Shape;4843;p9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16132" y="2161728"/>
            <a:ext cx="711729" cy="708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4844" name="Google Shape;4844;p9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936797" y="1883813"/>
            <a:ext cx="1270399" cy="1263940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pic>
        <p:nvPicPr>
          <p:cNvPr id="4845" name="Google Shape;4845;p9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16117" y="4650469"/>
            <a:ext cx="711725" cy="25983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/>
          <p:nvPr>
            <p:ph idx="1" type="body"/>
          </p:nvPr>
        </p:nvSpPr>
        <p:spPr>
          <a:xfrm>
            <a:off x="311700" y="4230575"/>
            <a:ext cx="5998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/>
        </p:txBody>
      </p:sp>
      <p:sp>
        <p:nvSpPr>
          <p:cNvPr id="43" name="Google Shape;43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 type="title">
  <p:cSld name="TITLE">
    <p:spTree>
      <p:nvGrpSpPr>
        <p:cNvPr id="4851" name="Shape 4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52" name="Google Shape;4852;p9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4853" name="Google Shape;4853;p94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854" name="Google Shape;4854;p94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855" name="Google Shape;4855;p9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Purple" type="secHead">
  <p:cSld name="SECTION_HEADER">
    <p:spTree>
      <p:nvGrpSpPr>
        <p:cNvPr id="4856" name="Shape 4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57" name="Google Shape;4857;p9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000000">
                <a:alpha val="20000"/>
              </a:srgbClr>
            </a:outerShdw>
          </a:effectLst>
        </p:spPr>
      </p:pic>
      <p:sp>
        <p:nvSpPr>
          <p:cNvPr id="4858" name="Google Shape;4858;p95"/>
          <p:cNvSpPr/>
          <p:nvPr/>
        </p:nvSpPr>
        <p:spPr>
          <a:xfrm>
            <a:off x="-63275" y="-63275"/>
            <a:ext cx="9275700" cy="5268000"/>
          </a:xfrm>
          <a:prstGeom prst="rect">
            <a:avLst/>
          </a:prstGeom>
          <a:solidFill>
            <a:srgbClr val="6B5AED">
              <a:alpha val="882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859" name="Google Shape;4859;p95"/>
          <p:cNvSpPr txBox="1"/>
          <p:nvPr/>
        </p:nvSpPr>
        <p:spPr>
          <a:xfrm>
            <a:off x="311713" y="1799550"/>
            <a:ext cx="8520600" cy="173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5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4860" name="Google Shape;4860;p95"/>
          <p:cNvSpPr txBox="1"/>
          <p:nvPr/>
        </p:nvSpPr>
        <p:spPr>
          <a:xfrm>
            <a:off x="2018075" y="4381375"/>
            <a:ext cx="52551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4861" name="Google Shape;4861;p95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000"/>
              <a:buFont typeface="Inter-Regular"/>
              <a:buNone/>
              <a:defRPr sz="5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862" name="Google Shape;4862;p95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Inter-Regular"/>
              <a:buNone/>
              <a:defRPr sz="12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4863" name="Google Shape;4863;p95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864" name="Google Shape;4864;p95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Lila">
  <p:cSld name="CUSTOM_6">
    <p:spTree>
      <p:nvGrpSpPr>
        <p:cNvPr id="4865" name="Shape 4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66" name="Google Shape;4866;p9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999999">
                <a:alpha val="20000"/>
              </a:srgbClr>
            </a:outerShdw>
          </a:effectLst>
        </p:spPr>
      </p:pic>
      <p:sp>
        <p:nvSpPr>
          <p:cNvPr id="4867" name="Google Shape;4867;p96"/>
          <p:cNvSpPr/>
          <p:nvPr/>
        </p:nvSpPr>
        <p:spPr>
          <a:xfrm>
            <a:off x="-11525" y="0"/>
            <a:ext cx="9167100" cy="5143500"/>
          </a:xfrm>
          <a:prstGeom prst="rect">
            <a:avLst/>
          </a:prstGeom>
          <a:solidFill>
            <a:srgbClr val="6B5AED">
              <a:alpha val="122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868" name="Google Shape;4868;p96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chemeClr val="accent3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869" name="Google Shape;4869;p96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accent3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870" name="Google Shape;4870;p96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871" name="Google Shape;4871;p96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4872" name="Google Shape;4872;p96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hapter_White">
  <p:cSld name="CUSTOM_7">
    <p:spTree>
      <p:nvGrpSpPr>
        <p:cNvPr id="4873" name="Shape 4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74" name="Google Shape;4874;p9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80362" y="772128"/>
            <a:ext cx="3583275" cy="3565026"/>
          </a:xfrm>
          <a:prstGeom prst="rect">
            <a:avLst/>
          </a:prstGeom>
          <a:noFill/>
          <a:ln>
            <a:noFill/>
          </a:ln>
          <a:effectLst>
            <a:outerShdw blurRad="528638" rotWithShape="0" algn="bl" dir="1920000" dist="285750">
              <a:srgbClr val="B7B7B7">
                <a:alpha val="20000"/>
              </a:srgbClr>
            </a:outerShdw>
          </a:effectLst>
        </p:spPr>
      </p:pic>
      <p:sp>
        <p:nvSpPr>
          <p:cNvPr id="4875" name="Google Shape;4875;p97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Inter-Regular"/>
              <a:buNone/>
              <a:defRPr sz="12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876" name="Google Shape;4876;p97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5000"/>
              <a:buFont typeface="Inter-Regular"/>
              <a:buNone/>
              <a:defRPr sz="50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4877" name="Google Shape;4877;p9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">
    <p:spTree>
      <p:nvGrpSpPr>
        <p:cNvPr id="4878" name="Shape 4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9" name="Google Shape;4879;p98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880" name="Google Shape;4880;p98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881" name="Google Shape;4881;p98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sterTitle+Info">
  <p:cSld name="CUSTOM_1">
    <p:spTree>
      <p:nvGrpSpPr>
        <p:cNvPr id="4882" name="Shape 4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3" name="Google Shape;4883;p99"/>
          <p:cNvSpPr txBox="1"/>
          <p:nvPr/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 sz="800">
                <a:solidFill>
                  <a:srgbClr val="6B5AED"/>
                </a:solidFill>
                <a:latin typeface="Inter"/>
                <a:ea typeface="Inter"/>
                <a:cs typeface="Inter"/>
                <a:sym typeface="Inter"/>
              </a:rPr>
              <a:t>‹#›</a:t>
            </a:fld>
            <a:endParaRPr sz="800">
              <a:solidFill>
                <a:srgbClr val="6B5AED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4884" name="Google Shape;4884;p99"/>
          <p:cNvPicPr preferRelativeResize="0"/>
          <p:nvPr/>
        </p:nvPicPr>
        <p:blipFill rotWithShape="1">
          <a:blip r:embed="rId2">
            <a:alphaModFix/>
          </a:blip>
          <a:srcRect b="0" l="0" r="43175" t="33989"/>
          <a:stretch/>
        </p:blipFill>
        <p:spPr>
          <a:xfrm>
            <a:off x="5025275" y="792325"/>
            <a:ext cx="4158279" cy="4427378"/>
          </a:xfrm>
          <a:prstGeom prst="rect">
            <a:avLst/>
          </a:prstGeom>
          <a:noFill/>
          <a:ln>
            <a:noFill/>
          </a:ln>
        </p:spPr>
      </p:pic>
      <p:sp>
        <p:nvSpPr>
          <p:cNvPr id="4885" name="Google Shape;4885;p99"/>
          <p:cNvSpPr txBox="1"/>
          <p:nvPr>
            <p:ph type="ctrTitle"/>
          </p:nvPr>
        </p:nvSpPr>
        <p:spPr>
          <a:xfrm>
            <a:off x="457200" y="1625350"/>
            <a:ext cx="4802100" cy="7437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None/>
              <a:defRPr sz="5000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4886" name="Google Shape;4886;p99"/>
          <p:cNvSpPr txBox="1"/>
          <p:nvPr>
            <p:ph idx="2"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887" name="Google Shape;4887;p9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  <p:extLst>
    <p:ext uri="{DCECCB84-F9BA-43D5-87BE-67443E8EF086}">
      <p15:sldGuideLst>
        <p15:guide id="1" pos="288">
          <p15:clr>
            <a:srgbClr val="FA7B17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ucesses" type="tx">
  <p:cSld name="TITLE_AND_BODY">
    <p:spTree>
      <p:nvGrpSpPr>
        <p:cNvPr id="4888" name="Shape 4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9" name="Google Shape;4889;p100"/>
          <p:cNvGrpSpPr/>
          <p:nvPr/>
        </p:nvGrpSpPr>
        <p:grpSpPr>
          <a:xfrm>
            <a:off x="0" y="0"/>
            <a:ext cx="9143999" cy="5133479"/>
            <a:chOff x="0" y="0"/>
            <a:chExt cx="9143999" cy="5133479"/>
          </a:xfrm>
        </p:grpSpPr>
        <p:pic>
          <p:nvPicPr>
            <p:cNvPr id="4890" name="Google Shape;4890;p10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3999" cy="513347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891" name="Google Shape;4891;p10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1402500" y="1418351"/>
              <a:ext cx="6338997" cy="3558724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92" name="Google Shape;4892;p100"/>
          <p:cNvSpPr txBox="1"/>
          <p:nvPr>
            <p:ph type="ctrTitle"/>
          </p:nvPr>
        </p:nvSpPr>
        <p:spPr>
          <a:xfrm>
            <a:off x="457200" y="1625350"/>
            <a:ext cx="7877100" cy="184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000"/>
              <a:buFont typeface="Inter-Regular"/>
              <a:buNone/>
              <a:defRPr sz="50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Font typeface="Inter-Regular"/>
              <a:buNone/>
              <a:defRPr sz="52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893" name="Google Shape;4893;p100"/>
          <p:cNvSpPr txBox="1"/>
          <p:nvPr>
            <p:ph idx="1" type="subTitle"/>
          </p:nvPr>
        </p:nvSpPr>
        <p:spPr>
          <a:xfrm>
            <a:off x="311700" y="4337150"/>
            <a:ext cx="85206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Font typeface="Inter-Regular"/>
              <a:buNone/>
              <a:defRPr sz="1200">
                <a:solidFill>
                  <a:schemeClr val="lt2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4894" name="Google Shape;4894;p100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ck_SectionDivider">
  <p:cSld name="MAIN_POINT">
    <p:bg>
      <p:bgPr>
        <a:solidFill>
          <a:schemeClr val="lt2"/>
        </a:solidFill>
      </p:bgPr>
    </p:bg>
    <p:spTree>
      <p:nvGrpSpPr>
        <p:cNvPr id="4895" name="Shape 4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6" name="Google Shape;4896;p101"/>
          <p:cNvSpPr txBox="1"/>
          <p:nvPr>
            <p:ph type="title"/>
          </p:nvPr>
        </p:nvSpPr>
        <p:spPr>
          <a:xfrm>
            <a:off x="490250" y="2112900"/>
            <a:ext cx="8092200" cy="73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Inter-Regular"/>
              <a:buNone/>
              <a:defRPr sz="3000">
                <a:solidFill>
                  <a:schemeClr val="lt1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4897" name="Google Shape;4897;p101"/>
          <p:cNvSpPr txBox="1"/>
          <p:nvPr/>
        </p:nvSpPr>
        <p:spPr>
          <a:xfrm>
            <a:off x="385350" y="4774972"/>
            <a:ext cx="18096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2020 Qonto. All Rights Reserved`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898" name="Google Shape;4898;p101"/>
          <p:cNvSpPr txBox="1"/>
          <p:nvPr>
            <p:ph idx="12" type="sldNum"/>
          </p:nvPr>
        </p:nvSpPr>
        <p:spPr>
          <a:xfrm>
            <a:off x="8287825" y="4774975"/>
            <a:ext cx="5487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899" name="Google Shape;4899;p101"/>
          <p:cNvSpPr txBox="1"/>
          <p:nvPr>
            <p:ph idx="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White_Content">
  <p:cSld name="CAPTION_ONLY">
    <p:spTree>
      <p:nvGrpSpPr>
        <p:cNvPr id="4900" name="Shape 4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1" name="Google Shape;4901;p102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02" name="Google Shape;4902;p102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_Purple_Content">
  <p:cSld name="CAPTION_ONLY_1">
    <p:bg>
      <p:bgPr>
        <a:solidFill>
          <a:schemeClr val="dk2"/>
        </a:solidFill>
      </p:bgPr>
    </p:bg>
    <p:spTree>
      <p:nvGrpSpPr>
        <p:cNvPr id="4903" name="Shape 4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4" name="Google Shape;4904;p10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buNone/>
              <a:defRPr sz="600">
                <a:solidFill>
                  <a:srgbClr val="EFEFEF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4905" name="Google Shape;4905;p103"/>
          <p:cNvSpPr txBox="1"/>
          <p:nvPr>
            <p:ph type="ctrTitle"/>
          </p:nvPr>
        </p:nvSpPr>
        <p:spPr>
          <a:xfrm>
            <a:off x="457200" y="4572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Inter-Regular"/>
              <a:buNone/>
              <a:defRPr sz="30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Font typeface="Inter-Regular"/>
              <a:buNone/>
              <a:defRPr sz="3000">
                <a:latin typeface="Inter-Regular"/>
                <a:ea typeface="Inter-Regular"/>
                <a:cs typeface="Inter-Regular"/>
                <a:sym typeface="Inter-Regular"/>
              </a:defRPr>
            </a:lvl9pPr>
          </a:lstStyle>
          <a:p/>
        </p:txBody>
      </p:sp>
      <p:sp>
        <p:nvSpPr>
          <p:cNvPr id="4906" name="Google Shape;4906;p10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FFFFFF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FFFFFF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18" Type="http://schemas.openxmlformats.org/officeDocument/2006/relationships/theme" Target="../theme/theme5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40" Type="http://schemas.openxmlformats.org/officeDocument/2006/relationships/theme" Target="../theme/theme3.xml"/><Relationship Id="rId20" Type="http://schemas.openxmlformats.org/officeDocument/2006/relationships/slideLayout" Target="../slideLayouts/slideLayout37.xml"/><Relationship Id="rId22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38.xml"/><Relationship Id="rId24" Type="http://schemas.openxmlformats.org/officeDocument/2006/relationships/slideLayout" Target="../slideLayouts/slideLayout41.xml"/><Relationship Id="rId23" Type="http://schemas.openxmlformats.org/officeDocument/2006/relationships/slideLayout" Target="../slideLayouts/slideLayout40.xml"/><Relationship Id="rId1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9.xml"/><Relationship Id="rId3" Type="http://schemas.openxmlformats.org/officeDocument/2006/relationships/slideLayout" Target="../slideLayouts/slideLayout20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26" Type="http://schemas.openxmlformats.org/officeDocument/2006/relationships/slideLayout" Target="../slideLayouts/slideLayout43.xml"/><Relationship Id="rId25" Type="http://schemas.openxmlformats.org/officeDocument/2006/relationships/slideLayout" Target="../slideLayouts/slideLayout42.xml"/><Relationship Id="rId28" Type="http://schemas.openxmlformats.org/officeDocument/2006/relationships/slideLayout" Target="../slideLayouts/slideLayout45.xml"/><Relationship Id="rId27" Type="http://schemas.openxmlformats.org/officeDocument/2006/relationships/slideLayout" Target="../slideLayouts/slideLayout44.xml"/><Relationship Id="rId5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3.xml"/><Relationship Id="rId29" Type="http://schemas.openxmlformats.org/officeDocument/2006/relationships/slideLayout" Target="../slideLayouts/slideLayout46.xml"/><Relationship Id="rId7" Type="http://schemas.openxmlformats.org/officeDocument/2006/relationships/slideLayout" Target="../slideLayouts/slideLayout24.xml"/><Relationship Id="rId8" Type="http://schemas.openxmlformats.org/officeDocument/2006/relationships/slideLayout" Target="../slideLayouts/slideLayout25.xml"/><Relationship Id="rId31" Type="http://schemas.openxmlformats.org/officeDocument/2006/relationships/slideLayout" Target="../slideLayouts/slideLayout48.xml"/><Relationship Id="rId30" Type="http://schemas.openxmlformats.org/officeDocument/2006/relationships/slideLayout" Target="../slideLayouts/slideLayout47.xml"/><Relationship Id="rId11" Type="http://schemas.openxmlformats.org/officeDocument/2006/relationships/slideLayout" Target="../slideLayouts/slideLayout28.xml"/><Relationship Id="rId33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27.xml"/><Relationship Id="rId32" Type="http://schemas.openxmlformats.org/officeDocument/2006/relationships/slideLayout" Target="../slideLayouts/slideLayout49.xml"/><Relationship Id="rId13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52.xml"/><Relationship Id="rId12" Type="http://schemas.openxmlformats.org/officeDocument/2006/relationships/slideLayout" Target="../slideLayouts/slideLayout29.xml"/><Relationship Id="rId34" Type="http://schemas.openxmlformats.org/officeDocument/2006/relationships/slideLayout" Target="../slideLayouts/slideLayout51.xml"/><Relationship Id="rId15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54.xml"/><Relationship Id="rId14" Type="http://schemas.openxmlformats.org/officeDocument/2006/relationships/slideLayout" Target="../slideLayouts/slideLayout31.xml"/><Relationship Id="rId36" Type="http://schemas.openxmlformats.org/officeDocument/2006/relationships/slideLayout" Target="../slideLayouts/slideLayout53.xml"/><Relationship Id="rId17" Type="http://schemas.openxmlformats.org/officeDocument/2006/relationships/slideLayout" Target="../slideLayouts/slideLayout34.xml"/><Relationship Id="rId39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55.xml"/><Relationship Id="rId19" Type="http://schemas.openxmlformats.org/officeDocument/2006/relationships/slideLayout" Target="../slideLayouts/slideLayout36.xml"/><Relationship Id="rId18" Type="http://schemas.openxmlformats.org/officeDocument/2006/relationships/slideLayout" Target="../slideLayouts/slideLayout35.xml"/></Relationships>
</file>

<file path=ppt/slideMasters/_rels/slideMaster3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76.xml"/><Relationship Id="rId22" Type="http://schemas.openxmlformats.org/officeDocument/2006/relationships/slideLayout" Target="../slideLayouts/slideLayout78.xml"/><Relationship Id="rId21" Type="http://schemas.openxmlformats.org/officeDocument/2006/relationships/slideLayout" Target="../slideLayouts/slideLayout77.xml"/><Relationship Id="rId24" Type="http://schemas.openxmlformats.org/officeDocument/2006/relationships/slideLayout" Target="../slideLayouts/slideLayout80.xml"/><Relationship Id="rId23" Type="http://schemas.openxmlformats.org/officeDocument/2006/relationships/slideLayout" Target="../slideLayouts/slideLayout79.xml"/><Relationship Id="rId1" Type="http://schemas.openxmlformats.org/officeDocument/2006/relationships/slideLayout" Target="../slideLayouts/slideLayout57.xml"/><Relationship Id="rId2" Type="http://schemas.openxmlformats.org/officeDocument/2006/relationships/slideLayout" Target="../slideLayouts/slideLayout58.xml"/><Relationship Id="rId3" Type="http://schemas.openxmlformats.org/officeDocument/2006/relationships/slideLayout" Target="../slideLayouts/slideLayout59.xml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Relationship Id="rId26" Type="http://schemas.openxmlformats.org/officeDocument/2006/relationships/slideLayout" Target="../slideLayouts/slideLayout82.xml"/><Relationship Id="rId25" Type="http://schemas.openxmlformats.org/officeDocument/2006/relationships/slideLayout" Target="../slideLayouts/slideLayout81.xml"/><Relationship Id="rId28" Type="http://schemas.openxmlformats.org/officeDocument/2006/relationships/slideLayout" Target="../slideLayouts/slideLayout84.xml"/><Relationship Id="rId27" Type="http://schemas.openxmlformats.org/officeDocument/2006/relationships/slideLayout" Target="../slideLayouts/slideLayout83.xml"/><Relationship Id="rId5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2.xml"/><Relationship Id="rId29" Type="http://schemas.openxmlformats.org/officeDocument/2006/relationships/slideLayout" Target="../slideLayouts/slideLayout85.xml"/><Relationship Id="rId7" Type="http://schemas.openxmlformats.org/officeDocument/2006/relationships/slideLayout" Target="../slideLayouts/slideLayout63.xml"/><Relationship Id="rId8" Type="http://schemas.openxmlformats.org/officeDocument/2006/relationships/slideLayout" Target="../slideLayouts/slideLayout64.xml"/><Relationship Id="rId31" Type="http://schemas.openxmlformats.org/officeDocument/2006/relationships/slideLayout" Target="../slideLayouts/slideLayout87.xml"/><Relationship Id="rId30" Type="http://schemas.openxmlformats.org/officeDocument/2006/relationships/slideLayout" Target="../slideLayouts/slideLayout86.xml"/><Relationship Id="rId11" Type="http://schemas.openxmlformats.org/officeDocument/2006/relationships/slideLayout" Target="../slideLayouts/slideLayout67.xml"/><Relationship Id="rId33" Type="http://schemas.openxmlformats.org/officeDocument/2006/relationships/slideLayout" Target="../slideLayouts/slideLayout89.xml"/><Relationship Id="rId10" Type="http://schemas.openxmlformats.org/officeDocument/2006/relationships/slideLayout" Target="../slideLayouts/slideLayout66.xml"/><Relationship Id="rId32" Type="http://schemas.openxmlformats.org/officeDocument/2006/relationships/slideLayout" Target="../slideLayouts/slideLayout88.xml"/><Relationship Id="rId13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68.xml"/><Relationship Id="rId34" Type="http://schemas.openxmlformats.org/officeDocument/2006/relationships/theme" Target="../theme/theme4.xml"/><Relationship Id="rId15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0.xml"/><Relationship Id="rId17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72.xml"/><Relationship Id="rId19" Type="http://schemas.openxmlformats.org/officeDocument/2006/relationships/slideLayout" Target="../slideLayouts/slideLayout75.xml"/><Relationship Id="rId18" Type="http://schemas.openxmlformats.org/officeDocument/2006/relationships/slideLayout" Target="../slideLayouts/slideLayout74.xml"/></Relationships>
</file>

<file path=ppt/slideMasters/_rels/slideMaster4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09.xml"/><Relationship Id="rId22" Type="http://schemas.openxmlformats.org/officeDocument/2006/relationships/slideLayout" Target="../slideLayouts/slideLayout111.xml"/><Relationship Id="rId21" Type="http://schemas.openxmlformats.org/officeDocument/2006/relationships/slideLayout" Target="../slideLayouts/slideLayout110.xml"/><Relationship Id="rId24" Type="http://schemas.openxmlformats.org/officeDocument/2006/relationships/slideLayout" Target="../slideLayouts/slideLayout113.xml"/><Relationship Id="rId23" Type="http://schemas.openxmlformats.org/officeDocument/2006/relationships/slideLayout" Target="../slideLayouts/slideLayout112.xml"/><Relationship Id="rId1" Type="http://schemas.openxmlformats.org/officeDocument/2006/relationships/slideLayout" Target="../slideLayouts/slideLayout90.xml"/><Relationship Id="rId2" Type="http://schemas.openxmlformats.org/officeDocument/2006/relationships/slideLayout" Target="../slideLayouts/slideLayout91.xml"/><Relationship Id="rId3" Type="http://schemas.openxmlformats.org/officeDocument/2006/relationships/slideLayout" Target="../slideLayouts/slideLayout92.xml"/><Relationship Id="rId4" Type="http://schemas.openxmlformats.org/officeDocument/2006/relationships/slideLayout" Target="../slideLayouts/slideLayout93.xml"/><Relationship Id="rId9" Type="http://schemas.openxmlformats.org/officeDocument/2006/relationships/slideLayout" Target="../slideLayouts/slideLayout98.xml"/><Relationship Id="rId26" Type="http://schemas.openxmlformats.org/officeDocument/2006/relationships/slideLayout" Target="../slideLayouts/slideLayout115.xml"/><Relationship Id="rId25" Type="http://schemas.openxmlformats.org/officeDocument/2006/relationships/slideLayout" Target="../slideLayouts/slideLayout114.xml"/><Relationship Id="rId28" Type="http://schemas.openxmlformats.org/officeDocument/2006/relationships/slideLayout" Target="../slideLayouts/slideLayout117.xml"/><Relationship Id="rId27" Type="http://schemas.openxmlformats.org/officeDocument/2006/relationships/slideLayout" Target="../slideLayouts/slideLayout116.xml"/><Relationship Id="rId5" Type="http://schemas.openxmlformats.org/officeDocument/2006/relationships/slideLayout" Target="../slideLayouts/slideLayout94.xml"/><Relationship Id="rId6" Type="http://schemas.openxmlformats.org/officeDocument/2006/relationships/slideLayout" Target="../slideLayouts/slideLayout95.xml"/><Relationship Id="rId29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96.xml"/><Relationship Id="rId8" Type="http://schemas.openxmlformats.org/officeDocument/2006/relationships/slideLayout" Target="../slideLayouts/slideLayout97.xml"/><Relationship Id="rId31" Type="http://schemas.openxmlformats.org/officeDocument/2006/relationships/slideLayout" Target="../slideLayouts/slideLayout120.xml"/><Relationship Id="rId30" Type="http://schemas.openxmlformats.org/officeDocument/2006/relationships/slideLayout" Target="../slideLayouts/slideLayout119.xml"/><Relationship Id="rId11" Type="http://schemas.openxmlformats.org/officeDocument/2006/relationships/slideLayout" Target="../slideLayouts/slideLayout100.xml"/><Relationship Id="rId33" Type="http://schemas.openxmlformats.org/officeDocument/2006/relationships/slideLayout" Target="../slideLayouts/slideLayout122.xml"/><Relationship Id="rId10" Type="http://schemas.openxmlformats.org/officeDocument/2006/relationships/slideLayout" Target="../slideLayouts/slideLayout99.xml"/><Relationship Id="rId32" Type="http://schemas.openxmlformats.org/officeDocument/2006/relationships/slideLayout" Target="../slideLayouts/slideLayout121.xml"/><Relationship Id="rId13" Type="http://schemas.openxmlformats.org/officeDocument/2006/relationships/slideLayout" Target="../slideLayouts/slideLayout102.xml"/><Relationship Id="rId12" Type="http://schemas.openxmlformats.org/officeDocument/2006/relationships/slideLayout" Target="../slideLayouts/slideLayout101.xml"/><Relationship Id="rId34" Type="http://schemas.openxmlformats.org/officeDocument/2006/relationships/theme" Target="../theme/theme2.xml"/><Relationship Id="rId15" Type="http://schemas.openxmlformats.org/officeDocument/2006/relationships/slideLayout" Target="../slideLayouts/slideLayout104.xml"/><Relationship Id="rId14" Type="http://schemas.openxmlformats.org/officeDocument/2006/relationships/slideLayout" Target="../slideLayouts/slideLayout103.xml"/><Relationship Id="rId17" Type="http://schemas.openxmlformats.org/officeDocument/2006/relationships/slideLayout" Target="../slideLayouts/slideLayout106.xml"/><Relationship Id="rId16" Type="http://schemas.openxmlformats.org/officeDocument/2006/relationships/slideLayout" Target="../slideLayouts/slideLayout105.xml"/><Relationship Id="rId19" Type="http://schemas.openxmlformats.org/officeDocument/2006/relationships/slideLayout" Target="../slideLayouts/slideLayout108.xml"/><Relationship Id="rId18" Type="http://schemas.openxmlformats.org/officeDocument/2006/relationships/slideLayout" Target="../slideLayouts/slideLayout107.xml"/></Relationships>
</file>

<file path=ppt/slideMasters/_rels/slideMaster5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42.xml"/><Relationship Id="rId22" Type="http://schemas.openxmlformats.org/officeDocument/2006/relationships/slideLayout" Target="../slideLayouts/slideLayout144.xml"/><Relationship Id="rId21" Type="http://schemas.openxmlformats.org/officeDocument/2006/relationships/slideLayout" Target="../slideLayouts/slideLayout143.xml"/><Relationship Id="rId24" Type="http://schemas.openxmlformats.org/officeDocument/2006/relationships/slideLayout" Target="../slideLayouts/slideLayout146.xml"/><Relationship Id="rId23" Type="http://schemas.openxmlformats.org/officeDocument/2006/relationships/slideLayout" Target="../slideLayouts/slideLayout145.xml"/><Relationship Id="rId1" Type="http://schemas.openxmlformats.org/officeDocument/2006/relationships/slideLayout" Target="../slideLayouts/slideLayout123.xml"/><Relationship Id="rId2" Type="http://schemas.openxmlformats.org/officeDocument/2006/relationships/slideLayout" Target="../slideLayouts/slideLayout124.xml"/><Relationship Id="rId3" Type="http://schemas.openxmlformats.org/officeDocument/2006/relationships/slideLayout" Target="../slideLayouts/slideLayout125.xml"/><Relationship Id="rId4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31.xml"/><Relationship Id="rId26" Type="http://schemas.openxmlformats.org/officeDocument/2006/relationships/slideLayout" Target="../slideLayouts/slideLayout148.xml"/><Relationship Id="rId25" Type="http://schemas.openxmlformats.org/officeDocument/2006/relationships/slideLayout" Target="../slideLayouts/slideLayout147.xml"/><Relationship Id="rId28" Type="http://schemas.openxmlformats.org/officeDocument/2006/relationships/slideLayout" Target="../slideLayouts/slideLayout150.xml"/><Relationship Id="rId27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127.xml"/><Relationship Id="rId6" Type="http://schemas.openxmlformats.org/officeDocument/2006/relationships/slideLayout" Target="../slideLayouts/slideLayout128.xml"/><Relationship Id="rId29" Type="http://schemas.openxmlformats.org/officeDocument/2006/relationships/slideLayout" Target="../slideLayouts/slideLayout151.xml"/><Relationship Id="rId7" Type="http://schemas.openxmlformats.org/officeDocument/2006/relationships/slideLayout" Target="../slideLayouts/slideLayout129.xml"/><Relationship Id="rId8" Type="http://schemas.openxmlformats.org/officeDocument/2006/relationships/slideLayout" Target="../slideLayouts/slideLayout130.xml"/><Relationship Id="rId31" Type="http://schemas.openxmlformats.org/officeDocument/2006/relationships/slideLayout" Target="../slideLayouts/slideLayout153.xml"/><Relationship Id="rId30" Type="http://schemas.openxmlformats.org/officeDocument/2006/relationships/slideLayout" Target="../slideLayouts/slideLayout152.xml"/><Relationship Id="rId11" Type="http://schemas.openxmlformats.org/officeDocument/2006/relationships/slideLayout" Target="../slideLayouts/slideLayout133.xml"/><Relationship Id="rId33" Type="http://schemas.openxmlformats.org/officeDocument/2006/relationships/slideLayout" Target="../slideLayouts/slideLayout155.xml"/><Relationship Id="rId10" Type="http://schemas.openxmlformats.org/officeDocument/2006/relationships/slideLayout" Target="../slideLayouts/slideLayout132.xml"/><Relationship Id="rId32" Type="http://schemas.openxmlformats.org/officeDocument/2006/relationships/slideLayout" Target="../slideLayouts/slideLayout154.xml"/><Relationship Id="rId13" Type="http://schemas.openxmlformats.org/officeDocument/2006/relationships/slideLayout" Target="../slideLayouts/slideLayout135.xml"/><Relationship Id="rId35" Type="http://schemas.openxmlformats.org/officeDocument/2006/relationships/theme" Target="../theme/theme1.xml"/><Relationship Id="rId12" Type="http://schemas.openxmlformats.org/officeDocument/2006/relationships/slideLayout" Target="../slideLayouts/slideLayout134.xml"/><Relationship Id="rId34" Type="http://schemas.openxmlformats.org/officeDocument/2006/relationships/slideLayout" Target="../slideLayouts/slideLayout156.xml"/><Relationship Id="rId15" Type="http://schemas.openxmlformats.org/officeDocument/2006/relationships/slideLayout" Target="../slideLayouts/slideLayout137.xml"/><Relationship Id="rId14" Type="http://schemas.openxmlformats.org/officeDocument/2006/relationships/slideLayout" Target="../slideLayouts/slideLayout136.xml"/><Relationship Id="rId17" Type="http://schemas.openxmlformats.org/officeDocument/2006/relationships/slideLayout" Target="../slideLayouts/slideLayout139.xml"/><Relationship Id="rId16" Type="http://schemas.openxmlformats.org/officeDocument/2006/relationships/slideLayout" Target="../slideLayouts/slideLayout138.xml"/><Relationship Id="rId19" Type="http://schemas.openxmlformats.org/officeDocument/2006/relationships/slideLayout" Target="../slideLayouts/slideLayout141.xml"/><Relationship Id="rId18" Type="http://schemas.openxmlformats.org/officeDocument/2006/relationships/slideLayout" Target="../slideLayouts/slideLayout140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rm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indent="-317500" lvl="1" marL="914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indent="-317500" lvl="2" marL="1371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indent="-317500" lvl="3" marL="1828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indent="-317500" lvl="4" marL="22860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indent="-317500" lvl="5" marL="2743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indent="-317500" lvl="6" marL="32004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indent="-317500" lvl="7" marL="36576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indent="-317500" lvl="8" marL="41148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rm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9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92" name="Google Shape;92;p19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Inter"/>
              <a:buChar char="●"/>
              <a:defRPr sz="18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93" name="Google Shape;93;p1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5" r:id="rId1"/>
    <p:sldLayoutId id="2147483666" r:id="rId2"/>
    <p:sldLayoutId id="2147483667" r:id="rId3"/>
    <p:sldLayoutId id="2147483668" r:id="rId4"/>
    <p:sldLayoutId id="2147483669" r:id="rId5"/>
    <p:sldLayoutId id="2147483670" r:id="rId6"/>
    <p:sldLayoutId id="2147483671" r:id="rId7"/>
    <p:sldLayoutId id="2147483672" r:id="rId8"/>
    <p:sldLayoutId id="2147483673" r:id="rId9"/>
    <p:sldLayoutId id="2147483674" r:id="rId10"/>
    <p:sldLayoutId id="2147483675" r:id="rId11"/>
    <p:sldLayoutId id="2147483676" r:id="rId12"/>
    <p:sldLayoutId id="2147483677" r:id="rId13"/>
    <p:sldLayoutId id="2147483678" r:id="rId14"/>
    <p:sldLayoutId id="2147483679" r:id="rId15"/>
    <p:sldLayoutId id="2147483680" r:id="rId16"/>
    <p:sldLayoutId id="2147483681" r:id="rId17"/>
    <p:sldLayoutId id="2147483682" r:id="rId18"/>
    <p:sldLayoutId id="2147483683" r:id="rId19"/>
    <p:sldLayoutId id="2147483684" r:id="rId20"/>
    <p:sldLayoutId id="2147483685" r:id="rId21"/>
    <p:sldLayoutId id="2147483686" r:id="rId22"/>
    <p:sldLayoutId id="2147483687" r:id="rId23"/>
    <p:sldLayoutId id="2147483688" r:id="rId24"/>
    <p:sldLayoutId id="2147483689" r:id="rId25"/>
    <p:sldLayoutId id="2147483690" r:id="rId26"/>
    <p:sldLayoutId id="2147483691" r:id="rId27"/>
    <p:sldLayoutId id="2147483692" r:id="rId28"/>
    <p:sldLayoutId id="2147483693" r:id="rId29"/>
    <p:sldLayoutId id="2147483694" r:id="rId30"/>
    <p:sldLayoutId id="2147483695" r:id="rId31"/>
    <p:sldLayoutId id="2147483696" r:id="rId32"/>
    <p:sldLayoutId id="2147483697" r:id="rId33"/>
    <p:sldLayoutId id="2147483698" r:id="rId34"/>
    <p:sldLayoutId id="2147483699" r:id="rId35"/>
    <p:sldLayoutId id="2147483700" r:id="rId36"/>
    <p:sldLayoutId id="2147483701" r:id="rId37"/>
    <p:sldLayoutId id="2147483702" r:id="rId38"/>
    <p:sldLayoutId id="2147483703" r:id="rId3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2476" name="Shape 2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7" name="Google Shape;2477;p59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478" name="Google Shape;2478;p59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Inter"/>
              <a:buChar char="●"/>
              <a:defRPr sz="18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479" name="Google Shape;2479;p59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2480" name="Google Shape;2480;p59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04" r:id="rId1"/>
    <p:sldLayoutId id="2147483705" r:id="rId2"/>
    <p:sldLayoutId id="2147483706" r:id="rId3"/>
    <p:sldLayoutId id="2147483707" r:id="rId4"/>
    <p:sldLayoutId id="2147483708" r:id="rId5"/>
    <p:sldLayoutId id="2147483709" r:id="rId6"/>
    <p:sldLayoutId id="2147483710" r:id="rId7"/>
    <p:sldLayoutId id="2147483711" r:id="rId8"/>
    <p:sldLayoutId id="2147483712" r:id="rId9"/>
    <p:sldLayoutId id="2147483713" r:id="rId10"/>
    <p:sldLayoutId id="2147483714" r:id="rId11"/>
    <p:sldLayoutId id="2147483715" r:id="rId12"/>
    <p:sldLayoutId id="2147483716" r:id="rId13"/>
    <p:sldLayoutId id="2147483717" r:id="rId14"/>
    <p:sldLayoutId id="2147483718" r:id="rId15"/>
    <p:sldLayoutId id="2147483719" r:id="rId16"/>
    <p:sldLayoutId id="2147483720" r:id="rId17"/>
    <p:sldLayoutId id="2147483721" r:id="rId18"/>
    <p:sldLayoutId id="2147483722" r:id="rId19"/>
    <p:sldLayoutId id="2147483723" r:id="rId20"/>
    <p:sldLayoutId id="2147483724" r:id="rId21"/>
    <p:sldLayoutId id="2147483725" r:id="rId22"/>
    <p:sldLayoutId id="2147483726" r:id="rId23"/>
    <p:sldLayoutId id="2147483727" r:id="rId24"/>
    <p:sldLayoutId id="2147483728" r:id="rId25"/>
    <p:sldLayoutId id="2147483729" r:id="rId26"/>
    <p:sldLayoutId id="2147483730" r:id="rId27"/>
    <p:sldLayoutId id="2147483731" r:id="rId28"/>
    <p:sldLayoutId id="2147483732" r:id="rId29"/>
    <p:sldLayoutId id="2147483733" r:id="rId30"/>
    <p:sldLayoutId id="2147483734" r:id="rId31"/>
    <p:sldLayoutId id="2147483735" r:id="rId32"/>
    <p:sldLayoutId id="2147483736" r:id="rId3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4846" name="Shape 4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7" name="Google Shape;4847;p93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4848" name="Google Shape;4848;p93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Inter"/>
              <a:buChar char="●"/>
              <a:defRPr sz="18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4849" name="Google Shape;4849;p93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4850" name="Google Shape;4850;p93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  <p:sldLayoutId id="2147483769" r:id="rId3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7212" name="Shape 7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3" name="Google Shape;7213;p127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Inter"/>
              <a:buNone/>
              <a:defRPr sz="26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7214" name="Google Shape;7214;p127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Inter"/>
              <a:buChar char="●"/>
              <a:defRPr sz="1800"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2pPr>
            <a:lvl3pPr indent="-3175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3pPr>
            <a:lvl4pPr indent="-3175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4pPr>
            <a:lvl5pPr indent="-3175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5pPr>
            <a:lvl6pPr indent="-3175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6pPr>
            <a:lvl7pPr indent="-3175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●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7pPr>
            <a:lvl8pPr indent="-3175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Inter"/>
              <a:buChar char="○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8pPr>
            <a:lvl9pPr indent="-3175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Inter"/>
              <a:buChar char="■"/>
              <a:defRPr>
                <a:solidFill>
                  <a:schemeClr val="dk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7215" name="Google Shape;7215;p127"/>
          <p:cNvSpPr txBox="1"/>
          <p:nvPr/>
        </p:nvSpPr>
        <p:spPr>
          <a:xfrm>
            <a:off x="385350" y="4851175"/>
            <a:ext cx="18087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">
                <a:solidFill>
                  <a:srgbClr val="262A3E"/>
                </a:solidFill>
                <a:latin typeface="Inter"/>
                <a:ea typeface="Inter"/>
                <a:cs typeface="Inter"/>
                <a:sym typeface="Inter"/>
              </a:rPr>
              <a:t>© Qonto l Confidential</a:t>
            </a:r>
            <a:endParaRPr sz="1100">
              <a:solidFill>
                <a:srgbClr val="262A3E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7216" name="Google Shape;7216;p127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1pPr>
            <a:lvl2pPr lvl="1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 algn="r">
              <a:buNone/>
              <a:defRPr sz="600">
                <a:solidFill>
                  <a:schemeClr val="lt2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770" r:id="rId1"/>
    <p:sldLayoutId id="2147483771" r:id="rId2"/>
    <p:sldLayoutId id="2147483772" r:id="rId3"/>
    <p:sldLayoutId id="2147483773" r:id="rId4"/>
    <p:sldLayoutId id="2147483774" r:id="rId5"/>
    <p:sldLayoutId id="2147483775" r:id="rId6"/>
    <p:sldLayoutId id="2147483776" r:id="rId7"/>
    <p:sldLayoutId id="2147483777" r:id="rId8"/>
    <p:sldLayoutId id="2147483778" r:id="rId9"/>
    <p:sldLayoutId id="2147483779" r:id="rId10"/>
    <p:sldLayoutId id="2147483780" r:id="rId11"/>
    <p:sldLayoutId id="2147483781" r:id="rId12"/>
    <p:sldLayoutId id="2147483782" r:id="rId13"/>
    <p:sldLayoutId id="2147483783" r:id="rId14"/>
    <p:sldLayoutId id="2147483784" r:id="rId15"/>
    <p:sldLayoutId id="2147483785" r:id="rId16"/>
    <p:sldLayoutId id="2147483786" r:id="rId17"/>
    <p:sldLayoutId id="2147483787" r:id="rId18"/>
    <p:sldLayoutId id="2147483788" r:id="rId19"/>
    <p:sldLayoutId id="2147483789" r:id="rId20"/>
    <p:sldLayoutId id="2147483790" r:id="rId21"/>
    <p:sldLayoutId id="2147483791" r:id="rId22"/>
    <p:sldLayoutId id="2147483792" r:id="rId23"/>
    <p:sldLayoutId id="2147483793" r:id="rId24"/>
    <p:sldLayoutId id="2147483794" r:id="rId25"/>
    <p:sldLayoutId id="2147483795" r:id="rId26"/>
    <p:sldLayoutId id="2147483796" r:id="rId27"/>
    <p:sldLayoutId id="2147483797" r:id="rId28"/>
    <p:sldLayoutId id="2147483798" r:id="rId29"/>
    <p:sldLayoutId id="2147483799" r:id="rId30"/>
    <p:sldLayoutId id="2147483800" r:id="rId31"/>
    <p:sldLayoutId id="2147483801" r:id="rId32"/>
    <p:sldLayoutId id="2147483802" r:id="rId33"/>
    <p:sldLayoutId id="2147483803" r:id="rId3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2.png"/><Relationship Id="rId4" Type="http://schemas.openxmlformats.org/officeDocument/2006/relationships/image" Target="../media/image46.png"/><Relationship Id="rId5" Type="http://schemas.openxmlformats.org/officeDocument/2006/relationships/image" Target="../media/image61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6.png"/><Relationship Id="rId4" Type="http://schemas.openxmlformats.org/officeDocument/2006/relationships/image" Target="../media/image59.png"/><Relationship Id="rId5" Type="http://schemas.openxmlformats.org/officeDocument/2006/relationships/image" Target="../media/image57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54.png"/><Relationship Id="rId4" Type="http://schemas.openxmlformats.org/officeDocument/2006/relationships/image" Target="../media/image55.png"/><Relationship Id="rId5" Type="http://schemas.openxmlformats.org/officeDocument/2006/relationships/image" Target="../media/image58.png"/><Relationship Id="rId6" Type="http://schemas.openxmlformats.org/officeDocument/2006/relationships/image" Target="../media/image62.png"/><Relationship Id="rId7" Type="http://schemas.openxmlformats.org/officeDocument/2006/relationships/image" Target="../media/image63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60.png"/><Relationship Id="rId4" Type="http://schemas.openxmlformats.org/officeDocument/2006/relationships/image" Target="../media/image67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70.png"/><Relationship Id="rId4" Type="http://schemas.openxmlformats.org/officeDocument/2006/relationships/image" Target="../media/image65.png"/><Relationship Id="rId5" Type="http://schemas.openxmlformats.org/officeDocument/2006/relationships/image" Target="../media/image64.png"/><Relationship Id="rId6" Type="http://schemas.openxmlformats.org/officeDocument/2006/relationships/image" Target="../media/image69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1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72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0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66.png"/><Relationship Id="rId4" Type="http://schemas.openxmlformats.org/officeDocument/2006/relationships/image" Target="../media/image73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6.xml"/><Relationship Id="rId2" Type="http://schemas.openxmlformats.org/officeDocument/2006/relationships/notesSlide" Target="../notesSlides/notesSlide18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0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42.jpg"/><Relationship Id="rId4" Type="http://schemas.openxmlformats.org/officeDocument/2006/relationships/image" Target="../media/image47.jpg"/><Relationship Id="rId5" Type="http://schemas.openxmlformats.org/officeDocument/2006/relationships/image" Target="../media/image50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2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5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1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68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8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3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06" name="Shape 9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7" name="Google Shape;9607;p162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Comment vous débarrasser de l’administratif financier </a:t>
            </a:r>
            <a:r>
              <a:rPr lang="en"/>
              <a:t>sans être un pro</a:t>
            </a:r>
            <a:r>
              <a:rPr lang="en"/>
              <a:t> </a:t>
            </a:r>
            <a:r>
              <a:rPr lang="en"/>
              <a:t>?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23" name="Shape 9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4" name="Google Shape;9724;p171"/>
          <p:cNvSpPr txBox="1"/>
          <p:nvPr/>
        </p:nvSpPr>
        <p:spPr>
          <a:xfrm>
            <a:off x="1882950" y="3845671"/>
            <a:ext cx="1346100" cy="59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6E78"/>
              </a:buClr>
              <a:buSzPts val="900"/>
              <a:buFont typeface="Quicksand"/>
              <a:buNone/>
            </a:pPr>
            <a:r>
              <a:rPr lang="en" sz="900">
                <a:latin typeface="Inter-Regular"/>
                <a:ea typeface="Inter-Regular"/>
                <a:cs typeface="Inter-Regular"/>
                <a:sym typeface="Inter-Regular"/>
              </a:rPr>
              <a:t>Pour les indépendants, les </a:t>
            </a:r>
            <a:r>
              <a:rPr lang="en" sz="900">
                <a:latin typeface="Inter-Regular"/>
                <a:ea typeface="Inter-Regular"/>
                <a:cs typeface="Inter-Regular"/>
                <a:sym typeface="Inter-Regular"/>
              </a:rPr>
              <a:t>startups, les TPE/PME</a:t>
            </a:r>
            <a:endParaRPr sz="9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725" name="Google Shape;9725;p171"/>
          <p:cNvSpPr txBox="1"/>
          <p:nvPr/>
        </p:nvSpPr>
        <p:spPr>
          <a:xfrm>
            <a:off x="1596691" y="3204900"/>
            <a:ext cx="1728000" cy="18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1F25"/>
              </a:buClr>
              <a:buSzPts val="1100"/>
              <a:buFont typeface="Quicksand"/>
              <a:buNone/>
            </a:pPr>
            <a:r>
              <a:rPr b="1" lang="en" sz="1800">
                <a:solidFill>
                  <a:srgbClr val="1C1F25"/>
                </a:solidFill>
                <a:latin typeface="Inter"/>
                <a:ea typeface="Inter"/>
                <a:cs typeface="Inter"/>
                <a:sym typeface="Inter"/>
              </a:rPr>
              <a:t>150 000</a:t>
            </a:r>
            <a:r>
              <a:rPr lang="en" sz="1600">
                <a:solidFill>
                  <a:srgbClr val="1C1F25"/>
                </a:solidFill>
                <a:latin typeface="Inter-Regular"/>
                <a:ea typeface="Inter-Regular"/>
                <a:cs typeface="Inter-Regular"/>
                <a:sym typeface="Inter-Regular"/>
              </a:rPr>
              <a:t> </a:t>
            </a:r>
            <a:endParaRPr sz="1600">
              <a:solidFill>
                <a:srgbClr val="1C1F25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1F25"/>
              </a:buClr>
              <a:buSzPts val="1100"/>
              <a:buFont typeface="Quicksand"/>
              <a:buNone/>
            </a:pPr>
            <a:r>
              <a:rPr lang="en" sz="1300">
                <a:solidFill>
                  <a:srgbClr val="1C1F25"/>
                </a:solidFill>
                <a:latin typeface="Inter-Regular"/>
                <a:ea typeface="Inter-Regular"/>
                <a:cs typeface="Inter-Regular"/>
                <a:sym typeface="Inter-Regular"/>
              </a:rPr>
              <a:t>Clients B2B</a:t>
            </a:r>
            <a:endParaRPr sz="13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726" name="Google Shape;9726;p171"/>
          <p:cNvSpPr txBox="1"/>
          <p:nvPr/>
        </p:nvSpPr>
        <p:spPr>
          <a:xfrm>
            <a:off x="3845913" y="3797760"/>
            <a:ext cx="1428600" cy="59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6E78"/>
              </a:buClr>
              <a:buSzPts val="900"/>
              <a:buFont typeface="Quicksand"/>
              <a:buNone/>
            </a:pPr>
            <a:r>
              <a:rPr lang="en" sz="900">
                <a:latin typeface="Inter-Regular"/>
                <a:ea typeface="Inter-Regular"/>
                <a:cs typeface="Inter-Regular"/>
                <a:sym typeface="Inter-Regular"/>
              </a:rPr>
              <a:t>Il s’agit de la notation Qonto sur les applications mobiles et notre NPS</a:t>
            </a:r>
            <a:endParaRPr sz="9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727" name="Google Shape;9727;p171"/>
          <p:cNvSpPr txBox="1"/>
          <p:nvPr/>
        </p:nvSpPr>
        <p:spPr>
          <a:xfrm>
            <a:off x="3951361" y="3197950"/>
            <a:ext cx="1428600" cy="18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1F25"/>
              </a:buClr>
              <a:buSzPts val="1100"/>
              <a:buFont typeface="Quicksand"/>
              <a:buNone/>
            </a:pPr>
            <a:r>
              <a:rPr b="1" lang="en" sz="1800">
                <a:solidFill>
                  <a:srgbClr val="1C1F25"/>
                </a:solidFill>
                <a:latin typeface="Inter"/>
                <a:ea typeface="Inter"/>
                <a:cs typeface="Inter"/>
                <a:sym typeface="Inter"/>
              </a:rPr>
              <a:t>4.8</a:t>
            </a:r>
            <a:r>
              <a:rPr b="1" lang="en" sz="1800">
                <a:solidFill>
                  <a:srgbClr val="1C1F25"/>
                </a:solidFill>
                <a:latin typeface="Inter"/>
                <a:ea typeface="Inter"/>
                <a:cs typeface="Inter"/>
                <a:sym typeface="Inter"/>
              </a:rPr>
              <a:t>* / 65+</a:t>
            </a:r>
            <a:endParaRPr b="1" sz="700"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28" name="Google Shape;9728;p171"/>
          <p:cNvSpPr txBox="1"/>
          <p:nvPr/>
        </p:nvSpPr>
        <p:spPr>
          <a:xfrm>
            <a:off x="376550" y="299425"/>
            <a:ext cx="8691000" cy="476700"/>
          </a:xfrm>
          <a:prstGeom prst="rect">
            <a:avLst/>
          </a:prstGeom>
          <a:noFill/>
          <a:ln>
            <a:noFill/>
          </a:ln>
        </p:spPr>
        <p:txBody>
          <a:bodyPr anchorCtr="0" anchor="t" bIns="36575" lIns="36575" spcFirstLastPara="1" rIns="36575" wrap="square" tIns="36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1F25"/>
              </a:buClr>
              <a:buSzPts val="2300"/>
              <a:buFont typeface="Quicksand"/>
              <a:buNone/>
            </a:pP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Des milliers de </a:t>
            </a: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pro</a:t>
            </a: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 nous font confiance</a:t>
            </a: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 </a:t>
            </a:r>
            <a:endParaRPr sz="30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pic>
        <p:nvPicPr>
          <p:cNvPr id="9729" name="Google Shape;9729;p17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902787" y="1545898"/>
            <a:ext cx="1428599" cy="1427981"/>
          </a:xfrm>
          <a:prstGeom prst="rect">
            <a:avLst/>
          </a:prstGeom>
          <a:noFill/>
          <a:ln>
            <a:noFill/>
          </a:ln>
        </p:spPr>
      </p:pic>
      <p:pic>
        <p:nvPicPr>
          <p:cNvPr id="9730" name="Google Shape;9730;p17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761261" y="1699226"/>
            <a:ext cx="1406877" cy="1241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9731" name="Google Shape;9731;p17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066000" y="1605925"/>
            <a:ext cx="1428598" cy="1427885"/>
          </a:xfrm>
          <a:prstGeom prst="rect">
            <a:avLst/>
          </a:prstGeom>
          <a:noFill/>
          <a:ln>
            <a:noFill/>
          </a:ln>
        </p:spPr>
      </p:pic>
      <p:sp>
        <p:nvSpPr>
          <p:cNvPr id="9732" name="Google Shape;9732;p171"/>
          <p:cNvSpPr txBox="1"/>
          <p:nvPr/>
        </p:nvSpPr>
        <p:spPr>
          <a:xfrm>
            <a:off x="6013275" y="3804710"/>
            <a:ext cx="1428600" cy="590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6E78"/>
              </a:buClr>
              <a:buSzPts val="900"/>
              <a:buFont typeface="Quicksand"/>
              <a:buNone/>
            </a:pPr>
            <a:r>
              <a:rPr lang="en" sz="900">
                <a:latin typeface="Inter-Regular"/>
                <a:ea typeface="Inter-Regular"/>
                <a:cs typeface="Inter-Regular"/>
                <a:sym typeface="Inter-Regular"/>
              </a:rPr>
              <a:t>Nous sommes basés en France, Espagne, Italie et Allemagne</a:t>
            </a:r>
            <a:endParaRPr sz="9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733" name="Google Shape;9733;p171"/>
          <p:cNvSpPr txBox="1"/>
          <p:nvPr/>
        </p:nvSpPr>
        <p:spPr>
          <a:xfrm>
            <a:off x="6118724" y="3204900"/>
            <a:ext cx="1428600" cy="1809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1F25"/>
              </a:buClr>
              <a:buSzPts val="1100"/>
              <a:buFont typeface="Quicksand"/>
              <a:buNone/>
            </a:pPr>
            <a:r>
              <a:rPr b="1" lang="en" sz="1800">
                <a:solidFill>
                  <a:srgbClr val="1C1F25"/>
                </a:solidFill>
                <a:latin typeface="Inter"/>
                <a:ea typeface="Inter"/>
                <a:cs typeface="Inter"/>
                <a:sym typeface="Inter"/>
              </a:rPr>
              <a:t>4 pays</a:t>
            </a:r>
            <a:endParaRPr b="1" sz="700"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34" name="Google Shape;9734;p171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38" name="Shape 9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9" name="Google Shape;9739;p172"/>
          <p:cNvSpPr txBox="1"/>
          <p:nvPr>
            <p:ph idx="4294967295" type="ctrTitle"/>
          </p:nvPr>
        </p:nvSpPr>
        <p:spPr>
          <a:xfrm>
            <a:off x="419225" y="304800"/>
            <a:ext cx="8028600" cy="481800"/>
          </a:xfrm>
          <a:prstGeom prst="rect">
            <a:avLst/>
          </a:prstGeom>
          <a:noFill/>
          <a:ln>
            <a:noFill/>
          </a:ln>
        </p:spPr>
        <p:txBody>
          <a:bodyPr anchorCtr="0" anchor="b" bIns="19050" lIns="19050" spcFirstLastPara="1" rIns="19050" wrap="square" tIns="190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 Light"/>
              <a:buNone/>
            </a:pPr>
            <a:r>
              <a:rPr lang="en" sz="3000">
                <a:solidFill>
                  <a:srgbClr val="000000"/>
                </a:solidFill>
                <a:latin typeface="Inter-Regular"/>
                <a:ea typeface="Inter-Regular"/>
                <a:cs typeface="Inter-Regular"/>
                <a:sym typeface="Inter-Regular"/>
              </a:rPr>
              <a:t>Adapté aux besoins des utilisateurs</a:t>
            </a:r>
            <a:endParaRPr sz="3000">
              <a:solidFill>
                <a:srgbClr val="000000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740" name="Google Shape;9740;p172"/>
          <p:cNvSpPr txBox="1"/>
          <p:nvPr>
            <p:ph idx="4294967295" type="ctrTitle"/>
          </p:nvPr>
        </p:nvSpPr>
        <p:spPr>
          <a:xfrm>
            <a:off x="6679700" y="2669475"/>
            <a:ext cx="998400" cy="364500"/>
          </a:xfrm>
          <a:prstGeom prst="rect">
            <a:avLst/>
          </a:prstGeom>
          <a:noFill/>
          <a:ln>
            <a:noFill/>
          </a:ln>
        </p:spPr>
        <p:txBody>
          <a:bodyPr anchorCtr="0" anchor="b" bIns="19050" lIns="19050" spcFirstLastPara="1" rIns="19050" wrap="square" tIns="1905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Font typeface="Helvetica Neue Light"/>
              <a:buNone/>
            </a:pPr>
            <a:r>
              <a:rPr lang="en" sz="1100">
                <a:solidFill>
                  <a:srgbClr val="000000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rPr>
              <a:t>Picture Here</a:t>
            </a:r>
            <a:endParaRPr sz="1100">
              <a:solidFill>
                <a:srgbClr val="000000"/>
              </a:solidFill>
            </a:endParaRPr>
          </a:p>
        </p:txBody>
      </p:sp>
      <p:sp>
        <p:nvSpPr>
          <p:cNvPr id="9741" name="Google Shape;9741;p172"/>
          <p:cNvSpPr txBox="1"/>
          <p:nvPr/>
        </p:nvSpPr>
        <p:spPr>
          <a:xfrm>
            <a:off x="6539925" y="2405175"/>
            <a:ext cx="1202400" cy="204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Visual here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grpSp>
        <p:nvGrpSpPr>
          <p:cNvPr id="9742" name="Google Shape;9742;p172"/>
          <p:cNvGrpSpPr/>
          <p:nvPr/>
        </p:nvGrpSpPr>
        <p:grpSpPr>
          <a:xfrm>
            <a:off x="903425" y="1763100"/>
            <a:ext cx="2286000" cy="2286000"/>
            <a:chOff x="5998125" y="1763100"/>
            <a:chExt cx="2286000" cy="2286000"/>
          </a:xfrm>
        </p:grpSpPr>
        <p:sp>
          <p:nvSpPr>
            <p:cNvPr id="9743" name="Google Shape;9743;p172"/>
            <p:cNvSpPr/>
            <p:nvPr/>
          </p:nvSpPr>
          <p:spPr>
            <a:xfrm>
              <a:off x="5998125" y="1763100"/>
              <a:ext cx="2286000" cy="22860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71500" rotWithShape="0" dir="1800000" dist="285750">
                <a:schemeClr val="lt2">
                  <a:alpha val="10000"/>
                </a:scheme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endParaRPr>
            </a:p>
          </p:txBody>
        </p:sp>
        <p:sp>
          <p:nvSpPr>
            <p:cNvPr id="9744" name="Google Shape;9744;p172"/>
            <p:cNvSpPr txBox="1"/>
            <p:nvPr/>
          </p:nvSpPr>
          <p:spPr>
            <a:xfrm>
              <a:off x="6239775" y="3165478"/>
              <a:ext cx="1802700" cy="639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9050" lIns="19050" spcFirstLastPara="1" rIns="19050" wrap="square" tIns="1905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840B8"/>
                </a:buClr>
                <a:buSzPts val="1100"/>
                <a:buFont typeface="Helvetica Neue"/>
                <a:buNone/>
              </a:pPr>
              <a:r>
                <a:rPr lang="en" sz="1100">
                  <a:solidFill>
                    <a:srgbClr val="5840B8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Administrateur</a:t>
              </a:r>
              <a:endParaRPr sz="500"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Helvetica Neue Light"/>
                <a:buNone/>
              </a:pPr>
              <a:r>
                <a:rPr lang="en" sz="800">
                  <a:latin typeface="Inter-Regular"/>
                  <a:ea typeface="Inter-Regular"/>
                  <a:cs typeface="Inter-Regular"/>
                  <a:sym typeface="Inter-Regular"/>
                </a:rPr>
                <a:t>Accès à l’ensemble du compte professionnel : paramètres, opérations, gestion des équipes, ...</a:t>
              </a:r>
              <a:endParaRPr sz="4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745" name="Google Shape;9745;p172"/>
          <p:cNvGrpSpPr/>
          <p:nvPr/>
        </p:nvGrpSpPr>
        <p:grpSpPr>
          <a:xfrm>
            <a:off x="3429000" y="1763100"/>
            <a:ext cx="2286000" cy="2286000"/>
            <a:chOff x="5998125" y="1763100"/>
            <a:chExt cx="2286000" cy="2286000"/>
          </a:xfrm>
        </p:grpSpPr>
        <p:sp>
          <p:nvSpPr>
            <p:cNvPr id="9746" name="Google Shape;9746;p172"/>
            <p:cNvSpPr/>
            <p:nvPr/>
          </p:nvSpPr>
          <p:spPr>
            <a:xfrm>
              <a:off x="5998125" y="1763100"/>
              <a:ext cx="2286000" cy="22860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57213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endParaRPr>
            </a:p>
          </p:txBody>
        </p:sp>
        <p:sp>
          <p:nvSpPr>
            <p:cNvPr id="9747" name="Google Shape;9747;p172"/>
            <p:cNvSpPr txBox="1"/>
            <p:nvPr/>
          </p:nvSpPr>
          <p:spPr>
            <a:xfrm>
              <a:off x="6239775" y="3165478"/>
              <a:ext cx="1802700" cy="639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9050" lIns="19050" spcFirstLastPara="1" rIns="19050" wrap="square" tIns="1905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840B8"/>
                </a:buClr>
                <a:buSzPts val="1100"/>
                <a:buFont typeface="Helvetica Neue"/>
                <a:buNone/>
              </a:pPr>
              <a:r>
                <a:rPr lang="en" sz="1100">
                  <a:solidFill>
                    <a:srgbClr val="5840B8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Equipes</a:t>
              </a:r>
              <a:endParaRPr sz="500"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Helvetica Neue Light"/>
                <a:buNone/>
              </a:pPr>
              <a:r>
                <a:rPr lang="en" sz="800">
                  <a:latin typeface="Inter-Regular"/>
                  <a:ea typeface="Inter-Regular"/>
                  <a:cs typeface="Inter-Regular"/>
                  <a:sym typeface="Inter-Regular"/>
                </a:rPr>
                <a:t>Vue limitée permettant d’avoir de l’autonomie sur son activité sans avoir les droits</a:t>
              </a:r>
              <a:endParaRPr sz="4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748" name="Google Shape;9748;p172"/>
          <p:cNvGrpSpPr/>
          <p:nvPr/>
        </p:nvGrpSpPr>
        <p:grpSpPr>
          <a:xfrm>
            <a:off x="5954575" y="1763100"/>
            <a:ext cx="2286000" cy="2286000"/>
            <a:chOff x="5998125" y="1763100"/>
            <a:chExt cx="2286000" cy="2286000"/>
          </a:xfrm>
        </p:grpSpPr>
        <p:sp>
          <p:nvSpPr>
            <p:cNvPr id="9749" name="Google Shape;9749;p172"/>
            <p:cNvSpPr/>
            <p:nvPr/>
          </p:nvSpPr>
          <p:spPr>
            <a:xfrm>
              <a:off x="5998125" y="1763100"/>
              <a:ext cx="2286000" cy="22860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57213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endParaRPr>
            </a:p>
          </p:txBody>
        </p:sp>
        <p:sp>
          <p:nvSpPr>
            <p:cNvPr id="9750" name="Google Shape;9750;p172"/>
            <p:cNvSpPr txBox="1"/>
            <p:nvPr/>
          </p:nvSpPr>
          <p:spPr>
            <a:xfrm>
              <a:off x="6239775" y="3165478"/>
              <a:ext cx="1802700" cy="639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9050" lIns="19050" spcFirstLastPara="1" rIns="19050" wrap="square" tIns="1905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5840B8"/>
                </a:buClr>
                <a:buSzPts val="1100"/>
                <a:buFont typeface="Helvetica Neue"/>
                <a:buNone/>
              </a:pPr>
              <a:r>
                <a:rPr lang="en" sz="1100">
                  <a:solidFill>
                    <a:srgbClr val="5840B8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Comptable</a:t>
              </a:r>
              <a:endParaRPr sz="500">
                <a:latin typeface="Inter-Regular"/>
                <a:ea typeface="Inter-Regular"/>
                <a:cs typeface="Inter-Regular"/>
                <a:sym typeface="Inter-Regular"/>
              </a:endParaRPr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Helvetica Neue Light"/>
                <a:buNone/>
              </a:pPr>
              <a:r>
                <a:rPr lang="en" sz="800">
                  <a:latin typeface="Inter-Regular"/>
                  <a:ea typeface="Inter-Regular"/>
                  <a:cs typeface="Inter-Regular"/>
                  <a:sym typeface="Inter-Regular"/>
                </a:rPr>
                <a:t>Vue spécifique permettant à l’Expert Comptable d’avoir accès aux données nécessaire et faciliter la collaboration</a:t>
              </a:r>
              <a:endParaRPr sz="4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pic>
        <p:nvPicPr>
          <p:cNvPr id="9751" name="Google Shape;9751;p17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465389" y="1875438"/>
            <a:ext cx="1264374" cy="1263777"/>
          </a:xfrm>
          <a:prstGeom prst="rect">
            <a:avLst/>
          </a:prstGeom>
          <a:noFill/>
          <a:ln>
            <a:noFill/>
          </a:ln>
        </p:spPr>
      </p:pic>
      <p:pic>
        <p:nvPicPr>
          <p:cNvPr id="9752" name="Google Shape;9752;p17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45225" y="1906416"/>
            <a:ext cx="1202401" cy="1201819"/>
          </a:xfrm>
          <a:prstGeom prst="rect">
            <a:avLst/>
          </a:prstGeom>
          <a:noFill/>
          <a:ln>
            <a:noFill/>
          </a:ln>
        </p:spPr>
      </p:pic>
      <p:pic>
        <p:nvPicPr>
          <p:cNvPr id="9753" name="Google Shape;9753;p17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32320" y="1906413"/>
            <a:ext cx="1202401" cy="1201814"/>
          </a:xfrm>
          <a:prstGeom prst="rect">
            <a:avLst/>
          </a:prstGeom>
          <a:noFill/>
          <a:ln>
            <a:noFill/>
          </a:ln>
        </p:spPr>
      </p:pic>
      <p:sp>
        <p:nvSpPr>
          <p:cNvPr id="9754" name="Google Shape;9754;p172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58" name="Shape 9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9" name="Google Shape;9759;p173"/>
          <p:cNvSpPr/>
          <p:nvPr/>
        </p:nvSpPr>
        <p:spPr>
          <a:xfrm>
            <a:off x="1448159" y="926537"/>
            <a:ext cx="2679900" cy="1734300"/>
          </a:xfrm>
          <a:prstGeom prst="roundRect">
            <a:avLst>
              <a:gd fmla="val 10352" name="adj"/>
            </a:avLst>
          </a:prstGeom>
          <a:solidFill>
            <a:schemeClr val="lt1"/>
          </a:solidFill>
          <a:ln>
            <a:noFill/>
          </a:ln>
          <a:effectLst>
            <a:outerShdw blurRad="571500" sx="98000" rotWithShape="0" algn="ctr" dir="1500000" dist="279400" sy="98000">
              <a:schemeClr val="dk1">
                <a:alpha val="16470"/>
              </a:scheme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60" name="Google Shape;9760;p173"/>
          <p:cNvSpPr txBox="1"/>
          <p:nvPr/>
        </p:nvSpPr>
        <p:spPr>
          <a:xfrm>
            <a:off x="1731866" y="1016409"/>
            <a:ext cx="2043300" cy="3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200">
                <a:solidFill>
                  <a:srgbClr val="685BE5"/>
                </a:solidFill>
                <a:latin typeface="Inter"/>
                <a:ea typeface="Inter"/>
                <a:cs typeface="Inter"/>
                <a:sym typeface="Inter"/>
              </a:rPr>
              <a:t>Compte principal</a:t>
            </a:r>
            <a:endParaRPr i="0" sz="1200" u="none" cap="none" strike="noStrike">
              <a:solidFill>
                <a:srgbClr val="685BE5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61" name="Google Shape;9761;p173"/>
          <p:cNvSpPr/>
          <p:nvPr/>
        </p:nvSpPr>
        <p:spPr>
          <a:xfrm>
            <a:off x="1448159" y="2841763"/>
            <a:ext cx="2679900" cy="1734300"/>
          </a:xfrm>
          <a:prstGeom prst="roundRect">
            <a:avLst>
              <a:gd fmla="val 10352" name="adj"/>
            </a:avLst>
          </a:prstGeom>
          <a:solidFill>
            <a:schemeClr val="lt1"/>
          </a:solidFill>
          <a:ln>
            <a:noFill/>
          </a:ln>
          <a:effectLst>
            <a:outerShdw blurRad="571500" sx="98000" rotWithShape="0" algn="ctr" dir="1500000" dist="279400" sy="98000">
              <a:schemeClr val="dk1">
                <a:alpha val="16470"/>
              </a:scheme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62" name="Google Shape;9762;p173"/>
          <p:cNvSpPr txBox="1"/>
          <p:nvPr/>
        </p:nvSpPr>
        <p:spPr>
          <a:xfrm>
            <a:off x="1731866" y="2931635"/>
            <a:ext cx="2043300" cy="3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200">
                <a:solidFill>
                  <a:srgbClr val="685BE5"/>
                </a:solidFill>
                <a:latin typeface="Inter"/>
                <a:ea typeface="Inter"/>
                <a:cs typeface="Inter"/>
                <a:sym typeface="Inter"/>
              </a:rPr>
              <a:t>Budget client A</a:t>
            </a:r>
            <a:endParaRPr i="0" sz="1200" u="none" cap="none" strike="noStrike">
              <a:solidFill>
                <a:srgbClr val="685BE5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63" name="Google Shape;9763;p173"/>
          <p:cNvSpPr/>
          <p:nvPr/>
        </p:nvSpPr>
        <p:spPr>
          <a:xfrm>
            <a:off x="4352266" y="926537"/>
            <a:ext cx="2679900" cy="1734300"/>
          </a:xfrm>
          <a:prstGeom prst="roundRect">
            <a:avLst>
              <a:gd fmla="val 10352" name="adj"/>
            </a:avLst>
          </a:prstGeom>
          <a:solidFill>
            <a:schemeClr val="lt1"/>
          </a:solidFill>
          <a:ln>
            <a:noFill/>
          </a:ln>
          <a:effectLst>
            <a:outerShdw blurRad="571500" sx="98000" rotWithShape="0" algn="ctr" dir="1500000" dist="279400" sy="98000">
              <a:schemeClr val="dk1">
                <a:alpha val="16470"/>
              </a:scheme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64" name="Google Shape;9764;p173"/>
          <p:cNvSpPr txBox="1"/>
          <p:nvPr/>
        </p:nvSpPr>
        <p:spPr>
          <a:xfrm>
            <a:off x="4635974" y="1016409"/>
            <a:ext cx="2043300" cy="3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200">
                <a:solidFill>
                  <a:srgbClr val="685BE5"/>
                </a:solidFill>
                <a:latin typeface="Inter"/>
                <a:ea typeface="Inter"/>
                <a:cs typeface="Inter"/>
                <a:sym typeface="Inter"/>
              </a:rPr>
              <a:t>Compte TVA</a:t>
            </a:r>
            <a:endParaRPr i="0" sz="1200" u="none" cap="none" strike="noStrike">
              <a:solidFill>
                <a:srgbClr val="685BE5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65" name="Google Shape;9765;p173"/>
          <p:cNvSpPr/>
          <p:nvPr/>
        </p:nvSpPr>
        <p:spPr>
          <a:xfrm>
            <a:off x="4352266" y="2841763"/>
            <a:ext cx="2679900" cy="1734300"/>
          </a:xfrm>
          <a:prstGeom prst="roundRect">
            <a:avLst>
              <a:gd fmla="val 10352" name="adj"/>
            </a:avLst>
          </a:prstGeom>
          <a:solidFill>
            <a:schemeClr val="lt1"/>
          </a:solidFill>
          <a:ln>
            <a:noFill/>
          </a:ln>
          <a:effectLst>
            <a:outerShdw blurRad="571500" sx="98000" rotWithShape="0" algn="ctr" dir="1500000" dist="279400" sy="98000">
              <a:schemeClr val="dk1">
                <a:alpha val="16470"/>
              </a:scheme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766" name="Google Shape;9766;p17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66675" y="1316401"/>
            <a:ext cx="2117850" cy="1112874"/>
          </a:xfrm>
          <a:prstGeom prst="rect">
            <a:avLst/>
          </a:prstGeom>
          <a:noFill/>
          <a:ln>
            <a:noFill/>
          </a:ln>
        </p:spPr>
      </p:pic>
      <p:pic>
        <p:nvPicPr>
          <p:cNvPr id="9767" name="Google Shape;9767;p1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634375" y="1016400"/>
            <a:ext cx="377375" cy="344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768" name="Google Shape;9768;p1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634375" y="2931625"/>
            <a:ext cx="377375" cy="344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769" name="Google Shape;9769;p1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476975" y="926525"/>
            <a:ext cx="377375" cy="344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770" name="Google Shape;9770;p17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670575" y="1310300"/>
            <a:ext cx="2117850" cy="1166149"/>
          </a:xfrm>
          <a:prstGeom prst="rect">
            <a:avLst/>
          </a:prstGeom>
          <a:noFill/>
          <a:ln>
            <a:noFill/>
          </a:ln>
        </p:spPr>
      </p:pic>
      <p:pic>
        <p:nvPicPr>
          <p:cNvPr id="9771" name="Google Shape;9771;p173"/>
          <p:cNvPicPr preferRelativeResize="0"/>
          <p:nvPr/>
        </p:nvPicPr>
        <p:blipFill rotWithShape="1">
          <a:blip r:embed="rId6">
            <a:alphaModFix/>
          </a:blip>
          <a:srcRect b="0" l="0" r="15131" t="0"/>
          <a:stretch/>
        </p:blipFill>
        <p:spPr>
          <a:xfrm>
            <a:off x="1802201" y="3217375"/>
            <a:ext cx="1832175" cy="1166150"/>
          </a:xfrm>
          <a:prstGeom prst="rect">
            <a:avLst/>
          </a:prstGeom>
          <a:noFill/>
          <a:ln>
            <a:noFill/>
          </a:ln>
        </p:spPr>
      </p:pic>
      <p:sp>
        <p:nvSpPr>
          <p:cNvPr id="9772" name="Google Shape;9772;p173"/>
          <p:cNvSpPr txBox="1"/>
          <p:nvPr>
            <p:ph type="ctrTitle"/>
          </p:nvPr>
        </p:nvSpPr>
        <p:spPr>
          <a:xfrm>
            <a:off x="457200" y="3048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Simplifie</a:t>
            </a:r>
            <a:r>
              <a:rPr lang="en"/>
              <a:t>z</a:t>
            </a:r>
            <a:r>
              <a:rPr lang="en"/>
              <a:t> votre gestion budgétaire</a:t>
            </a:r>
            <a:r>
              <a:rPr lang="en"/>
              <a:t> </a:t>
            </a:r>
            <a:endParaRPr/>
          </a:p>
        </p:txBody>
      </p:sp>
      <p:sp>
        <p:nvSpPr>
          <p:cNvPr id="9773" name="Google Shape;9773;p173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74" name="Google Shape;9774;p173"/>
          <p:cNvSpPr txBox="1"/>
          <p:nvPr/>
        </p:nvSpPr>
        <p:spPr>
          <a:xfrm>
            <a:off x="4551266" y="2931635"/>
            <a:ext cx="2043300" cy="3000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200">
                <a:solidFill>
                  <a:srgbClr val="685BE5"/>
                </a:solidFill>
                <a:latin typeface="Inter"/>
                <a:ea typeface="Inter"/>
                <a:cs typeface="Inter"/>
                <a:sym typeface="Inter"/>
              </a:rPr>
              <a:t>Compte fournisseurs</a:t>
            </a:r>
            <a:endParaRPr i="0" sz="1200" u="none" cap="none" strike="noStrike">
              <a:solidFill>
                <a:srgbClr val="685BE5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9775" name="Google Shape;9775;p17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453775" y="2931625"/>
            <a:ext cx="377375" cy="344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9776" name="Google Shape;9776;p173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4635975" y="3217375"/>
            <a:ext cx="1623925" cy="12215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80" name="Shape 9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81" name="Google Shape;9781;p17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1025" y="1786113"/>
            <a:ext cx="178200" cy="170100"/>
          </a:xfrm>
          <a:prstGeom prst="rect">
            <a:avLst/>
          </a:prstGeom>
          <a:noFill/>
          <a:ln>
            <a:noFill/>
          </a:ln>
        </p:spPr>
      </p:pic>
      <p:sp>
        <p:nvSpPr>
          <p:cNvPr id="9782" name="Google Shape;9782;p174"/>
          <p:cNvSpPr txBox="1"/>
          <p:nvPr/>
        </p:nvSpPr>
        <p:spPr>
          <a:xfrm>
            <a:off x="807225" y="1563363"/>
            <a:ext cx="36363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Cartes physiques et virtuelles Mastercard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9783" name="Google Shape;9783;p17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1025" y="2776713"/>
            <a:ext cx="178200" cy="170100"/>
          </a:xfrm>
          <a:prstGeom prst="rect">
            <a:avLst/>
          </a:prstGeom>
          <a:noFill/>
          <a:ln>
            <a:noFill/>
          </a:ln>
        </p:spPr>
      </p:pic>
      <p:sp>
        <p:nvSpPr>
          <p:cNvPr id="9784" name="Google Shape;9784;p174"/>
          <p:cNvSpPr txBox="1"/>
          <p:nvPr/>
        </p:nvSpPr>
        <p:spPr>
          <a:xfrm>
            <a:off x="807225" y="2553963"/>
            <a:ext cx="36363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Payez partout avec vos cartes : </a:t>
            </a:r>
            <a:endParaRPr>
              <a:latin typeface="Inter"/>
              <a:ea typeface="Inter"/>
              <a:cs typeface="Inter"/>
              <a:sym typeface="Inte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Apple Pay &amp; Google Pay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9785" name="Google Shape;9785;p17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1025" y="3704313"/>
            <a:ext cx="178200" cy="170100"/>
          </a:xfrm>
          <a:prstGeom prst="rect">
            <a:avLst/>
          </a:prstGeom>
          <a:noFill/>
          <a:ln>
            <a:noFill/>
          </a:ln>
        </p:spPr>
      </p:pic>
      <p:sp>
        <p:nvSpPr>
          <p:cNvPr id="9786" name="Google Shape;9786;p174"/>
          <p:cNvSpPr txBox="1"/>
          <p:nvPr/>
        </p:nvSpPr>
        <p:spPr>
          <a:xfrm>
            <a:off x="807225" y="3481563"/>
            <a:ext cx="3636300" cy="615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Gérez vos dépenses d’équipe sereinement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87" name="Google Shape;9787;p174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788" name="Google Shape;9788;p17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291100" y="939000"/>
            <a:ext cx="4054083" cy="4052103"/>
          </a:xfrm>
          <a:prstGeom prst="rect">
            <a:avLst/>
          </a:prstGeom>
          <a:noFill/>
          <a:ln>
            <a:noFill/>
          </a:ln>
        </p:spPr>
      </p:pic>
      <p:sp>
        <p:nvSpPr>
          <p:cNvPr id="9789" name="Google Shape;9789;p174"/>
          <p:cNvSpPr txBox="1"/>
          <p:nvPr>
            <p:ph type="ctrTitle"/>
          </p:nvPr>
        </p:nvSpPr>
        <p:spPr>
          <a:xfrm>
            <a:off x="457200" y="3048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 cartes flexibles pour une activité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sur mesure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93" name="Shape 9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4" name="Google Shape;9794;p175"/>
          <p:cNvSpPr/>
          <p:nvPr/>
        </p:nvSpPr>
        <p:spPr>
          <a:xfrm>
            <a:off x="8391024" y="2120814"/>
            <a:ext cx="344100" cy="1819200"/>
          </a:xfrm>
          <a:prstGeom prst="homePlate">
            <a:avLst>
              <a:gd fmla="val 100000" name="adj"/>
            </a:avLst>
          </a:prstGeom>
          <a:solidFill>
            <a:srgbClr val="A3FFF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5" name="Google Shape;9795;p175"/>
          <p:cNvSpPr/>
          <p:nvPr/>
        </p:nvSpPr>
        <p:spPr>
          <a:xfrm>
            <a:off x="5613982" y="2116903"/>
            <a:ext cx="344100" cy="1819200"/>
          </a:xfrm>
          <a:prstGeom prst="homePlate">
            <a:avLst>
              <a:gd fmla="val 100000" name="adj"/>
            </a:avLst>
          </a:prstGeom>
          <a:solidFill>
            <a:srgbClr val="62EBE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6" name="Google Shape;9796;p175"/>
          <p:cNvSpPr/>
          <p:nvPr/>
        </p:nvSpPr>
        <p:spPr>
          <a:xfrm>
            <a:off x="2881602" y="2120814"/>
            <a:ext cx="344100" cy="1819200"/>
          </a:xfrm>
          <a:prstGeom prst="homePlate">
            <a:avLst>
              <a:gd fmla="val 100000" name="adj"/>
            </a:avLst>
          </a:prstGeom>
          <a:solidFill>
            <a:srgbClr val="8F82F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7" name="Google Shape;9797;p175"/>
          <p:cNvSpPr txBox="1"/>
          <p:nvPr/>
        </p:nvSpPr>
        <p:spPr>
          <a:xfrm>
            <a:off x="3965713" y="1380175"/>
            <a:ext cx="1546800" cy="29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666666"/>
                </a:solidFill>
                <a:latin typeface="Inter-Regular"/>
                <a:ea typeface="Inter-Regular"/>
                <a:cs typeface="Inter-Regular"/>
                <a:sym typeface="Inter-Regular"/>
              </a:rPr>
              <a:t>Unplanned work</a:t>
            </a:r>
            <a:endParaRPr>
              <a:solidFill>
                <a:srgbClr val="66666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grpSp>
        <p:nvGrpSpPr>
          <p:cNvPr id="9798" name="Google Shape;9798;p175"/>
          <p:cNvGrpSpPr/>
          <p:nvPr/>
        </p:nvGrpSpPr>
        <p:grpSpPr>
          <a:xfrm>
            <a:off x="3230991" y="1470639"/>
            <a:ext cx="2377669" cy="3122676"/>
            <a:chOff x="5998125" y="1763100"/>
            <a:chExt cx="2286000" cy="2286000"/>
          </a:xfrm>
        </p:grpSpPr>
        <p:sp>
          <p:nvSpPr>
            <p:cNvPr id="9799" name="Google Shape;9799;p175"/>
            <p:cNvSpPr/>
            <p:nvPr/>
          </p:nvSpPr>
          <p:spPr>
            <a:xfrm>
              <a:off x="5998125" y="1763100"/>
              <a:ext cx="2286000" cy="22860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57213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endParaRPr>
            </a:p>
          </p:txBody>
        </p:sp>
        <p:sp>
          <p:nvSpPr>
            <p:cNvPr id="9800" name="Google Shape;9800;p175"/>
            <p:cNvSpPr txBox="1"/>
            <p:nvPr/>
          </p:nvSpPr>
          <p:spPr>
            <a:xfrm>
              <a:off x="6240674" y="1894371"/>
              <a:ext cx="1596300" cy="181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9050" lIns="19050" spcFirstLastPara="1" rIns="19050" wrap="square" tIns="1905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Helvetica Neue Light"/>
                <a:buNone/>
              </a:pPr>
              <a:r>
                <a:rPr b="1" lang="en" sz="15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Paramétrer</a:t>
              </a:r>
              <a:endParaRPr b="1" sz="15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801" name="Google Shape;9801;p175"/>
          <p:cNvGrpSpPr/>
          <p:nvPr/>
        </p:nvGrpSpPr>
        <p:grpSpPr>
          <a:xfrm>
            <a:off x="458864" y="1465171"/>
            <a:ext cx="2417445" cy="3133218"/>
            <a:chOff x="5998123" y="1763099"/>
            <a:chExt cx="2286000" cy="1273200"/>
          </a:xfrm>
        </p:grpSpPr>
        <p:sp>
          <p:nvSpPr>
            <p:cNvPr id="9802" name="Google Shape;9802;p175"/>
            <p:cNvSpPr/>
            <p:nvPr/>
          </p:nvSpPr>
          <p:spPr>
            <a:xfrm>
              <a:off x="5998123" y="1763099"/>
              <a:ext cx="2286000" cy="12732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57213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endParaRPr>
            </a:p>
          </p:txBody>
        </p:sp>
        <p:sp>
          <p:nvSpPr>
            <p:cNvPr id="9803" name="Google Shape;9803;p175"/>
            <p:cNvSpPr txBox="1"/>
            <p:nvPr/>
          </p:nvSpPr>
          <p:spPr>
            <a:xfrm>
              <a:off x="6207956" y="1818425"/>
              <a:ext cx="1500900" cy="94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9050" lIns="19050" spcFirstLastPara="1" rIns="19050" wrap="square" tIns="1905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Helvetica Neue Light"/>
                <a:buNone/>
              </a:pPr>
              <a:r>
                <a:rPr b="1" lang="en" sz="1500">
                  <a:latin typeface="Inter"/>
                  <a:ea typeface="Inter"/>
                  <a:cs typeface="Inter"/>
                  <a:sym typeface="Inter"/>
                </a:rPr>
                <a:t>Créer</a:t>
              </a:r>
              <a:endParaRPr b="1" sz="15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804" name="Google Shape;9804;p175"/>
          <p:cNvGrpSpPr/>
          <p:nvPr/>
        </p:nvGrpSpPr>
        <p:grpSpPr>
          <a:xfrm>
            <a:off x="6010909" y="1465308"/>
            <a:ext cx="2377669" cy="3122676"/>
            <a:chOff x="5998125" y="1763100"/>
            <a:chExt cx="2286000" cy="2286000"/>
          </a:xfrm>
        </p:grpSpPr>
        <p:sp>
          <p:nvSpPr>
            <p:cNvPr id="9805" name="Google Shape;9805;p175"/>
            <p:cNvSpPr/>
            <p:nvPr/>
          </p:nvSpPr>
          <p:spPr>
            <a:xfrm>
              <a:off x="5998125" y="1763100"/>
              <a:ext cx="2286000" cy="2286000"/>
            </a:xfrm>
            <a:prstGeom prst="roundRect">
              <a:avLst>
                <a:gd fmla="val 3936" name="adj"/>
              </a:avLst>
            </a:prstGeom>
            <a:solidFill>
              <a:srgbClr val="FFFFFF"/>
            </a:solidFill>
            <a:ln>
              <a:noFill/>
            </a:ln>
            <a:effectLst>
              <a:outerShdw blurRad="557213" rotWithShape="0" dir="1500000" dist="285750">
                <a:srgbClr val="000000">
                  <a:alpha val="15000"/>
                </a:srgbClr>
              </a:outerShdw>
            </a:effectLst>
          </p:spPr>
          <p:txBody>
            <a:bodyPr anchorCtr="0" anchor="ctr" bIns="19050" lIns="19050" spcFirstLastPara="1" rIns="19050" wrap="square" tIns="1905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200"/>
                <a:buFont typeface="Helvetica Neue Light"/>
                <a:buNone/>
              </a:pPr>
              <a:r>
                <a:t/>
              </a:r>
              <a:endParaRPr sz="1200">
                <a:solidFill>
                  <a:srgbClr val="FFFFFF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endParaRPr>
            </a:p>
          </p:txBody>
        </p:sp>
        <p:sp>
          <p:nvSpPr>
            <p:cNvPr id="9806" name="Google Shape;9806;p175"/>
            <p:cNvSpPr txBox="1"/>
            <p:nvPr/>
          </p:nvSpPr>
          <p:spPr>
            <a:xfrm>
              <a:off x="6190213" y="1898274"/>
              <a:ext cx="1595400" cy="181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19050" lIns="19050" spcFirstLastPara="1" rIns="19050" wrap="square" tIns="19050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900"/>
                <a:buFont typeface="Helvetica Neue Light"/>
                <a:buNone/>
              </a:pPr>
              <a:r>
                <a:rPr b="1" lang="en" sz="15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Utiliser</a:t>
              </a:r>
              <a:endParaRPr b="1" sz="1500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807" name="Google Shape;9807;p175"/>
          <p:cNvSpPr/>
          <p:nvPr/>
        </p:nvSpPr>
        <p:spPr>
          <a:xfrm>
            <a:off x="8338350" y="143500"/>
            <a:ext cx="604200" cy="5061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08" name="Google Shape;9808;p175"/>
          <p:cNvPicPr preferRelativeResize="0"/>
          <p:nvPr/>
        </p:nvPicPr>
        <p:blipFill rotWithShape="1">
          <a:blip r:embed="rId3">
            <a:alphaModFix/>
          </a:blip>
          <a:srcRect b="26456" l="3000" r="2041" t="16537"/>
          <a:stretch/>
        </p:blipFill>
        <p:spPr>
          <a:xfrm>
            <a:off x="458875" y="2320627"/>
            <a:ext cx="2339400" cy="12132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809" name="Google Shape;9809;p175"/>
          <p:cNvGrpSpPr/>
          <p:nvPr/>
        </p:nvGrpSpPr>
        <p:grpSpPr>
          <a:xfrm>
            <a:off x="3385217" y="1961903"/>
            <a:ext cx="2024488" cy="2418769"/>
            <a:chOff x="386850" y="2115856"/>
            <a:chExt cx="2070875" cy="2368324"/>
          </a:xfrm>
        </p:grpSpPr>
        <p:pic>
          <p:nvPicPr>
            <p:cNvPr id="9810" name="Google Shape;9810;p175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86855" y="2744325"/>
              <a:ext cx="2070871" cy="17398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811" name="Google Shape;9811;p17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386850" y="2115856"/>
              <a:ext cx="2070875" cy="648138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9812" name="Google Shape;9812;p17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441700" y="1961899"/>
            <a:ext cx="1236075" cy="2605526"/>
          </a:xfrm>
          <a:prstGeom prst="rect">
            <a:avLst/>
          </a:prstGeom>
          <a:noFill/>
          <a:ln>
            <a:noFill/>
          </a:ln>
        </p:spPr>
      </p:pic>
      <p:sp>
        <p:nvSpPr>
          <p:cNvPr id="9813" name="Google Shape;9813;p175"/>
          <p:cNvSpPr txBox="1"/>
          <p:nvPr>
            <p:ph type="ctrTitle"/>
          </p:nvPr>
        </p:nvSpPr>
        <p:spPr>
          <a:xfrm>
            <a:off x="457200" y="3048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Une mise en place rapide et personnalisée</a:t>
            </a:r>
            <a:endParaRPr/>
          </a:p>
        </p:txBody>
      </p:sp>
      <p:sp>
        <p:nvSpPr>
          <p:cNvPr id="9814" name="Google Shape;9814;p175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18" name="Shape 9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9" name="Google Shape;9819;p176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Partie 3: </a:t>
            </a:r>
            <a:endParaRPr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La gestion des dépenses sans prise de tête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820" name="Google Shape;9820;p176"/>
          <p:cNvSpPr/>
          <p:nvPr/>
        </p:nvSpPr>
        <p:spPr>
          <a:xfrm>
            <a:off x="358800" y="4852025"/>
            <a:ext cx="478200" cy="1491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24" name="Shape 9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5" name="Google Shape;9825;p177"/>
          <p:cNvSpPr txBox="1"/>
          <p:nvPr/>
        </p:nvSpPr>
        <p:spPr>
          <a:xfrm>
            <a:off x="1792200" y="1934904"/>
            <a:ext cx="1382100" cy="5094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Personnalisez le budget de chaque carte 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26" name="Google Shape;9826;p177"/>
          <p:cNvSpPr txBox="1"/>
          <p:nvPr/>
        </p:nvSpPr>
        <p:spPr>
          <a:xfrm>
            <a:off x="6980450" y="1764750"/>
            <a:ext cx="14484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Oubliez les relances manuelles désagréables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27" name="Google Shape;9827;p177"/>
          <p:cNvSpPr txBox="1"/>
          <p:nvPr/>
        </p:nvSpPr>
        <p:spPr>
          <a:xfrm>
            <a:off x="3961650" y="3199675"/>
            <a:ext cx="12669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Jetez enfin vos reçus papier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28" name="Google Shape;9828;p177"/>
          <p:cNvSpPr txBox="1"/>
          <p:nvPr/>
        </p:nvSpPr>
        <p:spPr>
          <a:xfrm>
            <a:off x="7000675" y="3373138"/>
            <a:ext cx="16119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Automatisez l’ajout de vos reçus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cxnSp>
        <p:nvCxnSpPr>
          <p:cNvPr id="9829" name="Google Shape;9829;p177"/>
          <p:cNvCxnSpPr/>
          <p:nvPr/>
        </p:nvCxnSpPr>
        <p:spPr>
          <a:xfrm>
            <a:off x="9725" y="2896650"/>
            <a:ext cx="82983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dot"/>
            <a:miter lim="800000"/>
            <a:headEnd len="sm" w="sm" type="none"/>
            <a:tailEnd len="sm" w="sm" type="triangle"/>
          </a:ln>
        </p:spPr>
      </p:cxnSp>
      <p:sp>
        <p:nvSpPr>
          <p:cNvPr id="9830" name="Google Shape;9830;p177"/>
          <p:cNvSpPr/>
          <p:nvPr/>
        </p:nvSpPr>
        <p:spPr>
          <a:xfrm>
            <a:off x="903476" y="3626550"/>
            <a:ext cx="12918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31" name="Google Shape;9831;p177"/>
          <p:cNvSpPr txBox="1"/>
          <p:nvPr/>
        </p:nvSpPr>
        <p:spPr>
          <a:xfrm>
            <a:off x="856650" y="3199675"/>
            <a:ext cx="16767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5 minutes pour o</a:t>
            </a: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uvrir un compte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1 minute pour </a:t>
            </a: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inviter vos équipes</a:t>
            </a:r>
            <a:endParaRPr sz="11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grpSp>
        <p:nvGrpSpPr>
          <p:cNvPr id="9832" name="Google Shape;9832;p177"/>
          <p:cNvGrpSpPr/>
          <p:nvPr/>
        </p:nvGrpSpPr>
        <p:grpSpPr>
          <a:xfrm>
            <a:off x="7268875" y="2641950"/>
            <a:ext cx="509400" cy="509400"/>
            <a:chOff x="7268875" y="958000"/>
            <a:chExt cx="509400" cy="509400"/>
          </a:xfrm>
        </p:grpSpPr>
        <p:sp>
          <p:nvSpPr>
            <p:cNvPr id="9833" name="Google Shape;9833;p17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800000" dist="7620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4" name="Google Shape;9834;p17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1C0F7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835" name="Google Shape;9835;p177"/>
            <p:cNvSpPr txBox="1"/>
            <p:nvPr/>
          </p:nvSpPr>
          <p:spPr>
            <a:xfrm>
              <a:off x="7366525" y="1053311"/>
              <a:ext cx="314100" cy="3180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7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😌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836" name="Google Shape;9836;p177"/>
          <p:cNvGrpSpPr/>
          <p:nvPr/>
        </p:nvGrpSpPr>
        <p:grpSpPr>
          <a:xfrm>
            <a:off x="4317288" y="2641950"/>
            <a:ext cx="509400" cy="509400"/>
            <a:chOff x="7268875" y="958000"/>
            <a:chExt cx="509400" cy="509400"/>
          </a:xfrm>
        </p:grpSpPr>
        <p:sp>
          <p:nvSpPr>
            <p:cNvPr id="9837" name="Google Shape;9837;p17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500000" dist="5715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38" name="Google Shape;9838;p17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8F8DF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839" name="Google Shape;9839;p177"/>
            <p:cNvSpPr txBox="1"/>
            <p:nvPr/>
          </p:nvSpPr>
          <p:spPr>
            <a:xfrm>
              <a:off x="7330390" y="1025202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9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🗑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840" name="Google Shape;9840;p177"/>
          <p:cNvGrpSpPr/>
          <p:nvPr/>
        </p:nvGrpSpPr>
        <p:grpSpPr>
          <a:xfrm>
            <a:off x="2935188" y="2641950"/>
            <a:ext cx="509400" cy="509400"/>
            <a:chOff x="7268875" y="958000"/>
            <a:chExt cx="509400" cy="509400"/>
          </a:xfrm>
        </p:grpSpPr>
        <p:sp>
          <p:nvSpPr>
            <p:cNvPr id="9841" name="Google Shape;9841;p17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42863" rotWithShape="0" algn="ctr" dir="1500000" dist="5715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2" name="Google Shape;9842;p17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AEA3FF"/>
            </a:solidFill>
            <a:ln>
              <a:noFill/>
            </a:ln>
            <a:effectLst>
              <a:outerShdw blurRad="428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843" name="Google Shape;9843;p177"/>
            <p:cNvSpPr txBox="1"/>
            <p:nvPr/>
          </p:nvSpPr>
          <p:spPr>
            <a:xfrm>
              <a:off x="7330390" y="1040752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428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9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💳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844" name="Google Shape;9844;p177"/>
          <p:cNvGrpSpPr/>
          <p:nvPr/>
        </p:nvGrpSpPr>
        <p:grpSpPr>
          <a:xfrm>
            <a:off x="1376938" y="2641950"/>
            <a:ext cx="509400" cy="509400"/>
            <a:chOff x="7268875" y="958000"/>
            <a:chExt cx="509400" cy="509400"/>
          </a:xfrm>
        </p:grpSpPr>
        <p:sp>
          <p:nvSpPr>
            <p:cNvPr id="9845" name="Google Shape;9845;p17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500000" dist="66675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6" name="Google Shape;9846;p17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D4CFFC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847" name="Google Shape;9847;p177"/>
            <p:cNvSpPr txBox="1"/>
            <p:nvPr/>
          </p:nvSpPr>
          <p:spPr>
            <a:xfrm>
              <a:off x="7366540" y="1079527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💰</a:t>
              </a:r>
              <a:endParaRPr sz="9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848" name="Google Shape;9848;p177"/>
          <p:cNvSpPr/>
          <p:nvPr/>
        </p:nvSpPr>
        <p:spPr>
          <a:xfrm>
            <a:off x="772750" y="4873925"/>
            <a:ext cx="6117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9" name="Google Shape;9849;p177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50" name="Google Shape;9850;p177"/>
          <p:cNvSpPr/>
          <p:nvPr/>
        </p:nvSpPr>
        <p:spPr>
          <a:xfrm>
            <a:off x="7000675" y="2300250"/>
            <a:ext cx="15144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cliquez sur un bouton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51" name="Google Shape;9851;p177"/>
          <p:cNvSpPr/>
          <p:nvPr/>
        </p:nvSpPr>
        <p:spPr>
          <a:xfrm>
            <a:off x="7000675" y="3730175"/>
            <a:ext cx="16119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avec Zapier &amp; Integromat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grpSp>
        <p:nvGrpSpPr>
          <p:cNvPr id="9852" name="Google Shape;9852;p177"/>
          <p:cNvGrpSpPr/>
          <p:nvPr/>
        </p:nvGrpSpPr>
        <p:grpSpPr>
          <a:xfrm>
            <a:off x="5748038" y="2641950"/>
            <a:ext cx="509400" cy="509400"/>
            <a:chOff x="7268875" y="958000"/>
            <a:chExt cx="509400" cy="509400"/>
          </a:xfrm>
        </p:grpSpPr>
        <p:sp>
          <p:nvSpPr>
            <p:cNvPr id="9853" name="Google Shape;9853;p17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500000" dist="5715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4" name="Google Shape;9854;p17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5A48E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855" name="Google Shape;9855;p177"/>
            <p:cNvSpPr txBox="1"/>
            <p:nvPr/>
          </p:nvSpPr>
          <p:spPr>
            <a:xfrm>
              <a:off x="7330390" y="1025202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9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📧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856" name="Google Shape;9856;p177"/>
          <p:cNvSpPr txBox="1"/>
          <p:nvPr/>
        </p:nvSpPr>
        <p:spPr>
          <a:xfrm>
            <a:off x="5321750" y="1542150"/>
            <a:ext cx="12669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Transférez-nous vos reçus par e-mail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57" name="Google Shape;9857;p177"/>
          <p:cNvSpPr/>
          <p:nvPr/>
        </p:nvSpPr>
        <p:spPr>
          <a:xfrm>
            <a:off x="5321750" y="2077650"/>
            <a:ext cx="15144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nous les associons aux transactions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grpSp>
        <p:nvGrpSpPr>
          <p:cNvPr id="9858" name="Google Shape;9858;p177"/>
          <p:cNvGrpSpPr/>
          <p:nvPr/>
        </p:nvGrpSpPr>
        <p:grpSpPr>
          <a:xfrm>
            <a:off x="2516175" y="3626554"/>
            <a:ext cx="1528950" cy="1110159"/>
            <a:chOff x="3237825" y="1786479"/>
            <a:chExt cx="1528950" cy="1110159"/>
          </a:xfrm>
        </p:grpSpPr>
        <p:sp>
          <p:nvSpPr>
            <p:cNvPr id="9859" name="Google Shape;9859;p177"/>
            <p:cNvSpPr txBox="1"/>
            <p:nvPr/>
          </p:nvSpPr>
          <p:spPr>
            <a:xfrm>
              <a:off x="3237825" y="1786479"/>
              <a:ext cx="1382100" cy="509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SzPts val="1100"/>
                <a:buNone/>
              </a:pPr>
              <a:r>
                <a:rPr lang="en" sz="1100">
                  <a:solidFill>
                    <a:srgbClr val="262626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Catégorisez vos dépenses à l’avance</a:t>
              </a:r>
              <a:endParaRPr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  <p:sp>
          <p:nvSpPr>
            <p:cNvPr id="9860" name="Google Shape;9860;p177"/>
            <p:cNvSpPr/>
            <p:nvPr/>
          </p:nvSpPr>
          <p:spPr>
            <a:xfrm>
              <a:off x="3252375" y="2326338"/>
              <a:ext cx="1514400" cy="570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SzPts val="1100"/>
                <a:buNone/>
              </a:pPr>
              <a:r>
                <a:rPr lang="en" sz="800">
                  <a:solidFill>
                    <a:schemeClr val="dk1"/>
                  </a:solidFill>
                  <a:latin typeface="Inter-Regular"/>
                  <a:ea typeface="Inter-Regular"/>
                  <a:cs typeface="Inter-Regular"/>
                  <a:sym typeface="Inter-Regular"/>
                </a:rPr>
                <a:t>grâce aux comptes multiples</a:t>
              </a:r>
              <a:endParaRPr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endParaRPr>
            </a:p>
          </p:txBody>
        </p:sp>
      </p:grpSp>
      <p:sp>
        <p:nvSpPr>
          <p:cNvPr id="9861" name="Google Shape;9861;p177"/>
          <p:cNvSpPr/>
          <p:nvPr/>
        </p:nvSpPr>
        <p:spPr>
          <a:xfrm>
            <a:off x="3961650" y="3626550"/>
            <a:ext cx="15144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nous les certifions et les stockons digitalement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62" name="Google Shape;9862;p177"/>
          <p:cNvSpPr txBox="1"/>
          <p:nvPr/>
        </p:nvSpPr>
        <p:spPr>
          <a:xfrm>
            <a:off x="533400" y="381000"/>
            <a:ext cx="7914300" cy="40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Plus de</a:t>
            </a: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 2 heures</a:t>
            </a: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 gagnées chaque semaine</a:t>
            </a:r>
            <a:endParaRPr sz="30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63" name="Google Shape;9863;p177"/>
          <p:cNvSpPr txBox="1"/>
          <p:nvPr/>
        </p:nvSpPr>
        <p:spPr>
          <a:xfrm>
            <a:off x="3268450" y="1435325"/>
            <a:ext cx="12669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Les employés initient les virements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864" name="Google Shape;9864;p177"/>
          <p:cNvSpPr/>
          <p:nvPr/>
        </p:nvSpPr>
        <p:spPr>
          <a:xfrm>
            <a:off x="3268450" y="1980650"/>
            <a:ext cx="15144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vous n’avez qu’à les approuver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pic>
        <p:nvPicPr>
          <p:cNvPr id="9865" name="Google Shape;9865;p17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8576"/>
            <a:ext cx="9143999" cy="51263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69" name="Shape 9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0" name="Google Shape;9870;p178"/>
          <p:cNvSpPr txBox="1"/>
          <p:nvPr>
            <p:ph idx="2" type="ctrTitle"/>
          </p:nvPr>
        </p:nvSpPr>
        <p:spPr>
          <a:xfrm>
            <a:off x="446550" y="1385700"/>
            <a:ext cx="3843000" cy="2372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Une gestion des finances simplifiée.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 comptable qui va vous adorer.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😎</a:t>
            </a:r>
            <a:endParaRPr/>
          </a:p>
        </p:txBody>
      </p:sp>
      <p:pic>
        <p:nvPicPr>
          <p:cNvPr id="9871" name="Google Shape;9871;p17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23250" y="580875"/>
            <a:ext cx="4036649" cy="3981751"/>
          </a:xfrm>
          <a:prstGeom prst="rect">
            <a:avLst/>
          </a:prstGeom>
          <a:noFill/>
          <a:ln>
            <a:noFill/>
          </a:ln>
        </p:spPr>
      </p:pic>
      <p:sp>
        <p:nvSpPr>
          <p:cNvPr id="9872" name="Google Shape;9872;p178"/>
          <p:cNvSpPr/>
          <p:nvPr/>
        </p:nvSpPr>
        <p:spPr>
          <a:xfrm>
            <a:off x="356100" y="4862525"/>
            <a:ext cx="1135200" cy="1224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873" name="Google Shape;9873;p17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524" y="0"/>
            <a:ext cx="9126975" cy="51434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77" name="Shape 9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8" name="Google Shape;9878;p179"/>
          <p:cNvSpPr txBox="1"/>
          <p:nvPr/>
        </p:nvSpPr>
        <p:spPr>
          <a:xfrm>
            <a:off x="3452550" y="3422928"/>
            <a:ext cx="2238900" cy="1051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6E78"/>
              </a:buClr>
              <a:buSzPts val="900"/>
              <a:buFont typeface="Quicksand"/>
              <a:buNone/>
            </a:pPr>
            <a:r>
              <a:rPr b="1" lang="en" sz="1500" u="sng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Contact</a:t>
            </a:r>
            <a:r>
              <a:rPr b="1" lang="en" sz="15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 </a:t>
            </a:r>
            <a:endParaRPr b="1" sz="15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6E78"/>
              </a:buClr>
              <a:buSzPts val="900"/>
              <a:buFont typeface="Quicksand"/>
              <a:buNone/>
            </a:pPr>
            <a:r>
              <a:t/>
            </a:r>
            <a:endParaRPr b="1" sz="12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6E78"/>
              </a:buClr>
              <a:buSzPts val="900"/>
              <a:buFont typeface="Quicksand"/>
              <a:buNone/>
            </a:pPr>
            <a:r>
              <a:rPr b="1" lang="en" sz="12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Martin Charron</a:t>
            </a:r>
            <a:endParaRPr b="1" sz="12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696E78"/>
              </a:buClr>
              <a:buSzPts val="900"/>
              <a:buFont typeface="Quicksand"/>
              <a:buNone/>
            </a:pPr>
            <a:r>
              <a:rPr b="1" lang="en" sz="12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martin.charron@qonto.com</a:t>
            </a:r>
            <a:endParaRPr b="1" sz="12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rPr>
              <a:t>+ 33 7 57 91 42 90</a:t>
            </a:r>
            <a:endParaRPr b="1" sz="12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200">
              <a:solidFill>
                <a:schemeClr val="lt1"/>
              </a:solidFill>
              <a:latin typeface="Inter"/>
              <a:ea typeface="Inter"/>
              <a:cs typeface="Inter"/>
              <a:sym typeface="Inter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11" name="Shape 9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2" name="Google Shape;9612;p163"/>
          <p:cNvSpPr/>
          <p:nvPr/>
        </p:nvSpPr>
        <p:spPr>
          <a:xfrm>
            <a:off x="1864775" y="1346825"/>
            <a:ext cx="1945800" cy="1945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0" sx="98000" rotWithShape="0" algn="ctr" dir="1500000" dist="279400" sy="98000">
              <a:schemeClr val="dk1">
                <a:alpha val="16470"/>
              </a:scheme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13" name="Google Shape;9613;p163"/>
          <p:cNvSpPr txBox="1"/>
          <p:nvPr/>
        </p:nvSpPr>
        <p:spPr>
          <a:xfrm>
            <a:off x="4049725" y="3285338"/>
            <a:ext cx="1012500" cy="3639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rPr>
              <a:t>Name</a:t>
            </a:r>
            <a:endParaRPr i="0" sz="1200" u="none" cap="none" strike="noStrike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8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rPr>
              <a:t>Position</a:t>
            </a:r>
            <a:endParaRPr i="0" sz="800" u="none" cap="none" strike="noStrike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14" name="Google Shape;9614;p163"/>
          <p:cNvSpPr/>
          <p:nvPr/>
        </p:nvSpPr>
        <p:spPr>
          <a:xfrm>
            <a:off x="5512450" y="3420650"/>
            <a:ext cx="1504200" cy="363900"/>
          </a:xfrm>
          <a:prstGeom prst="roundRect">
            <a:avLst>
              <a:gd fmla="val 25699" name="adj"/>
            </a:avLst>
          </a:prstGeom>
          <a:solidFill>
            <a:srgbClr val="6B5AED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15" name="Google Shape;9615;p163"/>
          <p:cNvSpPr/>
          <p:nvPr/>
        </p:nvSpPr>
        <p:spPr>
          <a:xfrm>
            <a:off x="2018975" y="3420638"/>
            <a:ext cx="1637400" cy="363900"/>
          </a:xfrm>
          <a:prstGeom prst="roundRect">
            <a:avLst>
              <a:gd fmla="val 25699" name="adj"/>
            </a:avLst>
          </a:prstGeom>
          <a:solidFill>
            <a:srgbClr val="6B5AED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16" name="Google Shape;9616;p163"/>
          <p:cNvSpPr txBox="1"/>
          <p:nvPr/>
        </p:nvSpPr>
        <p:spPr>
          <a:xfrm>
            <a:off x="2031425" y="3454513"/>
            <a:ext cx="1612500" cy="3639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n" sz="9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rPr>
              <a:t>Martin Charron</a:t>
            </a:r>
            <a:endParaRPr i="0" sz="700" u="none" cap="none" strike="noStrike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7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rPr>
              <a:t>Sales Development Representative</a:t>
            </a:r>
            <a:endParaRPr i="0" sz="700" u="none" cap="none" strike="noStrike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17" name="Google Shape;9617;p163"/>
          <p:cNvSpPr/>
          <p:nvPr/>
        </p:nvSpPr>
        <p:spPr>
          <a:xfrm>
            <a:off x="5203875" y="1392175"/>
            <a:ext cx="1945800" cy="19458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0" sx="98000" rotWithShape="0" algn="ctr" dir="1500000" dist="279400" sy="98000">
              <a:schemeClr val="dk1">
                <a:alpha val="16470"/>
              </a:schemeClr>
            </a:outerShdw>
          </a:effectLst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18" name="Google Shape;9618;p163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997825" y="1479875"/>
            <a:ext cx="1679700" cy="1679700"/>
          </a:xfrm>
          <a:prstGeom prst="ellipse">
            <a:avLst/>
          </a:prstGeom>
          <a:noFill/>
          <a:ln>
            <a:noFill/>
          </a:ln>
          <a:effectLst>
            <a:outerShdw blurRad="571500" rotWithShape="0" algn="bl" dir="1500000" dist="276225">
              <a:srgbClr val="000000">
                <a:alpha val="15000"/>
              </a:srgbClr>
            </a:outerShdw>
          </a:effectLst>
        </p:spPr>
      </p:pic>
      <p:pic>
        <p:nvPicPr>
          <p:cNvPr id="9619" name="Google Shape;9619;p163"/>
          <p:cNvPicPr preferRelativeResize="0"/>
          <p:nvPr/>
        </p:nvPicPr>
        <p:blipFill rotWithShape="1">
          <a:blip r:embed="rId4">
            <a:alphaModFix/>
          </a:blip>
          <a:srcRect b="0" l="16666" r="16666" t="0"/>
          <a:stretch/>
        </p:blipFill>
        <p:spPr>
          <a:xfrm>
            <a:off x="5336913" y="1541375"/>
            <a:ext cx="1679700" cy="1679700"/>
          </a:xfrm>
          <a:prstGeom prst="ellipse">
            <a:avLst/>
          </a:prstGeom>
          <a:noFill/>
          <a:ln>
            <a:noFill/>
          </a:ln>
          <a:effectLst>
            <a:outerShdw blurRad="571500" rotWithShape="0" algn="bl" dir="1500000" dist="276225">
              <a:srgbClr val="000000">
                <a:alpha val="15000"/>
              </a:srgbClr>
            </a:outerShdw>
          </a:effectLst>
        </p:spPr>
      </p:pic>
      <p:pic>
        <p:nvPicPr>
          <p:cNvPr id="9620" name="Google Shape;9620;p16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17600" y="3647306"/>
            <a:ext cx="769100" cy="615276"/>
          </a:xfrm>
          <a:prstGeom prst="rect">
            <a:avLst/>
          </a:prstGeom>
          <a:noFill/>
          <a:ln>
            <a:noFill/>
          </a:ln>
        </p:spPr>
      </p:pic>
      <p:sp>
        <p:nvSpPr>
          <p:cNvPr id="9621" name="Google Shape;9621;p163"/>
          <p:cNvSpPr/>
          <p:nvPr/>
        </p:nvSpPr>
        <p:spPr>
          <a:xfrm>
            <a:off x="229125" y="297600"/>
            <a:ext cx="4470600" cy="468300"/>
          </a:xfrm>
          <a:prstGeom prst="rect">
            <a:avLst/>
          </a:prstGeom>
          <a:noFill/>
          <a:ln>
            <a:noFill/>
          </a:ln>
        </p:spPr>
        <p:txBody>
          <a:bodyPr anchorCtr="0" anchor="t" bIns="36575" lIns="36575" spcFirstLastPara="1" rIns="36575" wrap="square" tIns="365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Lato Black"/>
              <a:buNone/>
            </a:pPr>
            <a:r>
              <a:rPr lang="en" sz="3000">
                <a:solidFill>
                  <a:srgbClr val="262A3E"/>
                </a:solidFill>
                <a:latin typeface="Inter-Regular"/>
                <a:ea typeface="Inter-Regular"/>
                <a:cs typeface="Inter-Regular"/>
                <a:sym typeface="Inter-Regular"/>
              </a:rPr>
              <a:t>Vos intervenants</a:t>
            </a:r>
            <a:endParaRPr i="0" sz="3000" u="none" cap="none" strike="noStrike">
              <a:solidFill>
                <a:srgbClr val="262A3E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22" name="Google Shape;9622;p163"/>
          <p:cNvSpPr txBox="1"/>
          <p:nvPr/>
        </p:nvSpPr>
        <p:spPr>
          <a:xfrm>
            <a:off x="5460425" y="3454513"/>
            <a:ext cx="1612500" cy="3639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"/>
              <a:buFont typeface="Arial"/>
              <a:buNone/>
            </a:pPr>
            <a:r>
              <a:rPr lang="en" sz="9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rPr>
              <a:t>Ghita Sqalli</a:t>
            </a:r>
            <a:endParaRPr i="0" sz="700" u="none" cap="none" strike="noStrike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</a:pPr>
            <a:r>
              <a:rPr lang="en" sz="700">
                <a:solidFill>
                  <a:srgbClr val="FFFFFF"/>
                </a:solidFill>
                <a:latin typeface="Inter-Regular"/>
                <a:ea typeface="Inter-Regular"/>
                <a:cs typeface="Inter-Regular"/>
                <a:sym typeface="Inter-Regular"/>
              </a:rPr>
              <a:t>Product Marketing Manager</a:t>
            </a:r>
            <a:endParaRPr i="0" sz="700" u="none" cap="none" strike="noStrike">
              <a:solidFill>
                <a:srgbClr val="FFFFFF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pic>
        <p:nvPicPr>
          <p:cNvPr id="9623" name="Google Shape;9623;p16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922800" y="3647306"/>
            <a:ext cx="769100" cy="615276"/>
          </a:xfrm>
          <a:prstGeom prst="rect">
            <a:avLst/>
          </a:prstGeom>
          <a:noFill/>
          <a:ln>
            <a:noFill/>
          </a:ln>
        </p:spPr>
      </p:pic>
      <p:sp>
        <p:nvSpPr>
          <p:cNvPr id="9624" name="Google Shape;9624;p163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28" name="Shape 9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9" name="Google Shape;9629;p164"/>
          <p:cNvSpPr txBox="1"/>
          <p:nvPr>
            <p:ph idx="12" type="sldNum"/>
          </p:nvPr>
        </p:nvSpPr>
        <p:spPr>
          <a:xfrm>
            <a:off x="8436274" y="4851178"/>
            <a:ext cx="548400" cy="17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 sz="800"/>
          </a:p>
        </p:txBody>
      </p:sp>
      <p:sp>
        <p:nvSpPr>
          <p:cNvPr id="9630" name="Google Shape;9630;p164"/>
          <p:cNvSpPr txBox="1"/>
          <p:nvPr>
            <p:ph type="ctrTitle"/>
          </p:nvPr>
        </p:nvSpPr>
        <p:spPr>
          <a:xfrm>
            <a:off x="457200" y="2041800"/>
            <a:ext cx="3091500" cy="10599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Programme</a:t>
            </a:r>
            <a:endParaRPr/>
          </a:p>
        </p:txBody>
      </p:sp>
      <p:grpSp>
        <p:nvGrpSpPr>
          <p:cNvPr id="9631" name="Google Shape;9631;p164"/>
          <p:cNvGrpSpPr/>
          <p:nvPr/>
        </p:nvGrpSpPr>
        <p:grpSpPr>
          <a:xfrm>
            <a:off x="3785190" y="1089968"/>
            <a:ext cx="639136" cy="654734"/>
            <a:chOff x="4162913" y="362946"/>
            <a:chExt cx="3753000" cy="1550400"/>
          </a:xfrm>
        </p:grpSpPr>
        <p:sp>
          <p:nvSpPr>
            <p:cNvPr id="9632" name="Google Shape;9632;p164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3" name="Google Shape;9633;p164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rPr b="1" lang="en" sz="12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  <a:t>1</a:t>
              </a:r>
              <a:endParaRPr b="1" i="0" sz="12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634" name="Google Shape;9634;p164"/>
          <p:cNvGrpSpPr/>
          <p:nvPr/>
        </p:nvGrpSpPr>
        <p:grpSpPr>
          <a:xfrm>
            <a:off x="3897365" y="2313280"/>
            <a:ext cx="639136" cy="654734"/>
            <a:chOff x="4162913" y="362946"/>
            <a:chExt cx="3753000" cy="1550400"/>
          </a:xfrm>
        </p:grpSpPr>
        <p:sp>
          <p:nvSpPr>
            <p:cNvPr id="9635" name="Google Shape;9635;p164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6" name="Google Shape;9636;p164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rPr b="1" lang="en" sz="12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  <a:t>2</a:t>
              </a:r>
              <a:endParaRPr b="1" i="0" sz="12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637" name="Google Shape;9637;p164"/>
          <p:cNvGrpSpPr/>
          <p:nvPr/>
        </p:nvGrpSpPr>
        <p:grpSpPr>
          <a:xfrm>
            <a:off x="3785190" y="3536593"/>
            <a:ext cx="639136" cy="654734"/>
            <a:chOff x="4162913" y="362946"/>
            <a:chExt cx="3753000" cy="1550400"/>
          </a:xfrm>
        </p:grpSpPr>
        <p:sp>
          <p:nvSpPr>
            <p:cNvPr id="9638" name="Google Shape;9638;p164"/>
            <p:cNvSpPr/>
            <p:nvPr/>
          </p:nvSpPr>
          <p:spPr>
            <a:xfrm>
              <a:off x="4162913" y="362946"/>
              <a:ext cx="3753000" cy="1550400"/>
            </a:xfrm>
            <a:prstGeom prst="roundRect">
              <a:avLst>
                <a:gd fmla="val 50000" name="adj"/>
              </a:avLst>
            </a:prstGeom>
            <a:solidFill>
              <a:srgbClr val="FFFFFF">
                <a:alpha val="19550"/>
              </a:srgbClr>
            </a:solidFill>
            <a:ln>
              <a:noFill/>
            </a:ln>
            <a:effectLst>
              <a:outerShdw blurRad="571500" sx="98000" rotWithShape="0" algn="ctr" dir="1500000" dist="279400" sy="98000">
                <a:srgbClr val="0C0C0C">
                  <a:alpha val="16470"/>
                </a:srgb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39" name="Google Shape;9639;p164"/>
            <p:cNvSpPr/>
            <p:nvPr/>
          </p:nvSpPr>
          <p:spPr>
            <a:xfrm>
              <a:off x="4734097" y="611827"/>
              <a:ext cx="2610600" cy="1052700"/>
            </a:xfrm>
            <a:prstGeom prst="roundRect">
              <a:avLst>
                <a:gd fmla="val 50000" name="adj"/>
              </a:avLst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rPr b="1" lang="en" sz="1200">
                  <a:solidFill>
                    <a:srgbClr val="5A48E0"/>
                  </a:solidFill>
                  <a:latin typeface="Inter"/>
                  <a:ea typeface="Inter"/>
                  <a:cs typeface="Inter"/>
                  <a:sym typeface="Inter"/>
                </a:rPr>
                <a:t>3</a:t>
              </a:r>
              <a:endParaRPr b="1" i="0" sz="1200" u="none" cap="none" strike="noStrike">
                <a:solidFill>
                  <a:srgbClr val="5A48E0"/>
                </a:solidFill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640" name="Google Shape;9640;p164"/>
          <p:cNvSpPr txBox="1"/>
          <p:nvPr>
            <p:ph idx="2" type="title"/>
          </p:nvPr>
        </p:nvSpPr>
        <p:spPr>
          <a:xfrm>
            <a:off x="4424325" y="1111035"/>
            <a:ext cx="4326900" cy="61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3000"/>
              </a:spcAft>
              <a:buNone/>
            </a:pPr>
            <a:r>
              <a:rPr lang="en" sz="1500"/>
              <a:t>La valeur ajoutée d’une solution financière </a:t>
            </a:r>
            <a:r>
              <a:rPr lang="en" sz="1500"/>
              <a:t>tout</a:t>
            </a:r>
            <a:r>
              <a:rPr lang="en" sz="1500"/>
              <a:t>-en-un</a:t>
            </a:r>
            <a:endParaRPr sz="1500"/>
          </a:p>
        </p:txBody>
      </p:sp>
      <p:sp>
        <p:nvSpPr>
          <p:cNvPr id="9641" name="Google Shape;9641;p164"/>
          <p:cNvSpPr txBox="1"/>
          <p:nvPr>
            <p:ph idx="2" type="title"/>
          </p:nvPr>
        </p:nvSpPr>
        <p:spPr>
          <a:xfrm>
            <a:off x="4572000" y="2456000"/>
            <a:ext cx="4326900" cy="36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3000"/>
              </a:spcAft>
              <a:buNone/>
            </a:pPr>
            <a:r>
              <a:rPr lang="en" sz="1500"/>
              <a:t>La solution Qonto</a:t>
            </a:r>
            <a:endParaRPr sz="1500"/>
          </a:p>
        </p:txBody>
      </p:sp>
      <p:sp>
        <p:nvSpPr>
          <p:cNvPr id="9642" name="Google Shape;9642;p164"/>
          <p:cNvSpPr txBox="1"/>
          <p:nvPr>
            <p:ph idx="2" type="title"/>
          </p:nvPr>
        </p:nvSpPr>
        <p:spPr>
          <a:xfrm>
            <a:off x="4536500" y="3679313"/>
            <a:ext cx="4326900" cy="36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3000"/>
              </a:spcAft>
              <a:buNone/>
            </a:pPr>
            <a:r>
              <a:rPr lang="en" sz="1500"/>
              <a:t>La gestion des dépenses sans prise de tête</a:t>
            </a:r>
            <a:endParaRPr sz="1500"/>
          </a:p>
        </p:txBody>
      </p:sp>
      <p:sp>
        <p:nvSpPr>
          <p:cNvPr id="9643" name="Google Shape;9643;p164"/>
          <p:cNvSpPr/>
          <p:nvPr/>
        </p:nvSpPr>
        <p:spPr>
          <a:xfrm>
            <a:off x="303700" y="4766475"/>
            <a:ext cx="639000" cy="254700"/>
          </a:xfrm>
          <a:prstGeom prst="rect">
            <a:avLst/>
          </a:prstGeom>
          <a:solidFill>
            <a:schemeClr val="dk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47" name="Shape 9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48" name="Google Shape;9648;p165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Partie 1: </a:t>
            </a:r>
            <a:endParaRPr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La valeur ajoutée d’une solution financière </a:t>
            </a:r>
            <a:r>
              <a:rPr lang="en">
                <a:latin typeface="Inter"/>
                <a:ea typeface="Inter"/>
                <a:cs typeface="Inter"/>
                <a:sym typeface="Inter"/>
              </a:rPr>
              <a:t>tout</a:t>
            </a:r>
            <a:r>
              <a:rPr lang="en">
                <a:latin typeface="Inter"/>
                <a:ea typeface="Inter"/>
                <a:cs typeface="Inter"/>
                <a:sym typeface="Inter"/>
              </a:rPr>
              <a:t>-en-un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649" name="Google Shape;9649;p165"/>
          <p:cNvSpPr/>
          <p:nvPr/>
        </p:nvSpPr>
        <p:spPr>
          <a:xfrm>
            <a:off x="358800" y="4852025"/>
            <a:ext cx="478200" cy="1491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53" name="Shape 9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54" name="Google Shape;9654;p16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424113" y="1547813"/>
            <a:ext cx="4295775" cy="2809875"/>
          </a:xfrm>
          <a:prstGeom prst="rect">
            <a:avLst/>
          </a:prstGeom>
          <a:noFill/>
          <a:ln>
            <a:noFill/>
          </a:ln>
        </p:spPr>
      </p:pic>
      <p:sp>
        <p:nvSpPr>
          <p:cNvPr id="9655" name="Google Shape;9655;p166"/>
          <p:cNvSpPr txBox="1"/>
          <p:nvPr/>
        </p:nvSpPr>
        <p:spPr>
          <a:xfrm>
            <a:off x="533400" y="381000"/>
            <a:ext cx="7914300" cy="40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Saviez-vous que vous deviez garder tous vos justificatifs ?</a:t>
            </a:r>
            <a:endParaRPr sz="30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59" name="Shape 9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0" name="Google Shape;9660;p167"/>
          <p:cNvSpPr/>
          <p:nvPr/>
        </p:nvSpPr>
        <p:spPr>
          <a:xfrm>
            <a:off x="3961650" y="3658975"/>
            <a:ext cx="15144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Pas de cartes pour les employés, trop d’abus !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Le CEO doit prêter sa carte.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L’employé n’a pas envie d’avancer l’argent</a:t>
            </a: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Une d</a:t>
            </a: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emande d</a:t>
            </a: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’autorisation par e-mails interposés.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cxnSp>
        <p:nvCxnSpPr>
          <p:cNvPr id="9661" name="Google Shape;9661;p167"/>
          <p:cNvCxnSpPr/>
          <p:nvPr/>
        </p:nvCxnSpPr>
        <p:spPr>
          <a:xfrm>
            <a:off x="9725" y="2896650"/>
            <a:ext cx="8298300" cy="0"/>
          </a:xfrm>
          <a:prstGeom prst="straightConnector1">
            <a:avLst/>
          </a:prstGeom>
          <a:noFill/>
          <a:ln cap="flat" cmpd="sng" w="9525">
            <a:solidFill>
              <a:schemeClr val="dk1"/>
            </a:solidFill>
            <a:prstDash val="dot"/>
            <a:miter lim="800000"/>
            <a:headEnd len="sm" w="sm" type="none"/>
            <a:tailEnd len="sm" w="sm" type="triangle"/>
          </a:ln>
        </p:spPr>
      </p:cxnSp>
      <p:sp>
        <p:nvSpPr>
          <p:cNvPr id="9662" name="Google Shape;9662;p167"/>
          <p:cNvSpPr txBox="1"/>
          <p:nvPr/>
        </p:nvSpPr>
        <p:spPr>
          <a:xfrm>
            <a:off x="6913227" y="3199671"/>
            <a:ext cx="12207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Un comptable embêté</a:t>
            </a:r>
            <a:endParaRPr sz="11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63" name="Google Shape;9663;p167"/>
          <p:cNvSpPr txBox="1"/>
          <p:nvPr/>
        </p:nvSpPr>
        <p:spPr>
          <a:xfrm>
            <a:off x="5392400" y="1108675"/>
            <a:ext cx="16119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Des reçus encombrants</a:t>
            </a:r>
            <a:endParaRPr sz="11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64" name="Google Shape;9664;p167"/>
          <p:cNvSpPr/>
          <p:nvPr/>
        </p:nvSpPr>
        <p:spPr>
          <a:xfrm>
            <a:off x="5392400" y="1505325"/>
            <a:ext cx="17034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Des justificatifs papier qui s’accumulent.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Les notes de frais à créer.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Des heures perdues sur Excel. 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Réconciliation des transactions</a:t>
            </a: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: ou sont les reçus ?!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65" name="Google Shape;9665;p167"/>
          <p:cNvSpPr txBox="1"/>
          <p:nvPr/>
        </p:nvSpPr>
        <p:spPr>
          <a:xfrm>
            <a:off x="3961650" y="3199675"/>
            <a:ext cx="12669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Des transactions centralisées</a:t>
            </a:r>
            <a:endParaRPr sz="11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66" name="Google Shape;9666;p167"/>
          <p:cNvSpPr txBox="1"/>
          <p:nvPr/>
        </p:nvSpPr>
        <p:spPr>
          <a:xfrm>
            <a:off x="2498850" y="1171225"/>
            <a:ext cx="13821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Un compte peu flexible</a:t>
            </a:r>
            <a:endParaRPr sz="1100">
              <a:solidFill>
                <a:srgbClr val="262626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67" name="Google Shape;9667;p167"/>
          <p:cNvSpPr/>
          <p:nvPr/>
        </p:nvSpPr>
        <p:spPr>
          <a:xfrm>
            <a:off x="2533350" y="1548425"/>
            <a:ext cx="12669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Comment augmenter mes plafonds ?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Il n’y a plus d’argent sur le compte, les transactions sont bloquées !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68" name="Google Shape;9668;p167"/>
          <p:cNvSpPr/>
          <p:nvPr/>
        </p:nvSpPr>
        <p:spPr>
          <a:xfrm>
            <a:off x="903476" y="3626550"/>
            <a:ext cx="12918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Plusieurs interlocuteurs.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Longue attente pour la création &amp; validation. Beaucoup de paperasse.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69" name="Google Shape;9669;p167"/>
          <p:cNvSpPr txBox="1"/>
          <p:nvPr/>
        </p:nvSpPr>
        <p:spPr>
          <a:xfrm>
            <a:off x="856650" y="3199675"/>
            <a:ext cx="1833600" cy="2307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262626"/>
                </a:solidFill>
                <a:latin typeface="Inter-Regular"/>
                <a:ea typeface="Inter-Regular"/>
                <a:cs typeface="Inter-Regular"/>
                <a:sym typeface="Inter-Regular"/>
              </a:rPr>
              <a:t>Une ouverture de compte compliquée</a:t>
            </a:r>
            <a:endParaRPr sz="11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grpSp>
        <p:nvGrpSpPr>
          <p:cNvPr id="9670" name="Google Shape;9670;p167"/>
          <p:cNvGrpSpPr/>
          <p:nvPr/>
        </p:nvGrpSpPr>
        <p:grpSpPr>
          <a:xfrm>
            <a:off x="7268875" y="2641950"/>
            <a:ext cx="509400" cy="509400"/>
            <a:chOff x="7268875" y="958000"/>
            <a:chExt cx="509400" cy="509400"/>
          </a:xfrm>
        </p:grpSpPr>
        <p:sp>
          <p:nvSpPr>
            <p:cNvPr id="9671" name="Google Shape;9671;p16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800000" dist="7620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2" name="Google Shape;9672;p16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1C0F7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673" name="Google Shape;9673;p167"/>
            <p:cNvSpPr txBox="1"/>
            <p:nvPr/>
          </p:nvSpPr>
          <p:spPr>
            <a:xfrm>
              <a:off x="7366515" y="1060977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7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😖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674" name="Google Shape;9674;p167"/>
          <p:cNvGrpSpPr/>
          <p:nvPr/>
        </p:nvGrpSpPr>
        <p:grpSpPr>
          <a:xfrm>
            <a:off x="5748038" y="2641950"/>
            <a:ext cx="509400" cy="509400"/>
            <a:chOff x="7268875" y="958000"/>
            <a:chExt cx="509400" cy="509400"/>
          </a:xfrm>
        </p:grpSpPr>
        <p:sp>
          <p:nvSpPr>
            <p:cNvPr id="9675" name="Google Shape;9675;p16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500000" dist="5715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6" name="Google Shape;9676;p16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5A48E0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677" name="Google Shape;9677;p167"/>
            <p:cNvSpPr txBox="1"/>
            <p:nvPr/>
          </p:nvSpPr>
          <p:spPr>
            <a:xfrm>
              <a:off x="7330390" y="1025202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20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🧾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678" name="Google Shape;9678;p167"/>
          <p:cNvGrpSpPr/>
          <p:nvPr/>
        </p:nvGrpSpPr>
        <p:grpSpPr>
          <a:xfrm>
            <a:off x="4317288" y="2641950"/>
            <a:ext cx="509400" cy="509400"/>
            <a:chOff x="7268875" y="958000"/>
            <a:chExt cx="509400" cy="509400"/>
          </a:xfrm>
        </p:grpSpPr>
        <p:sp>
          <p:nvSpPr>
            <p:cNvPr id="9679" name="Google Shape;9679;p16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500000" dist="5715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0" name="Google Shape;9680;p16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8F8DF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681" name="Google Shape;9681;p167"/>
            <p:cNvSpPr txBox="1"/>
            <p:nvPr/>
          </p:nvSpPr>
          <p:spPr>
            <a:xfrm>
              <a:off x="7330390" y="1025202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9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💳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682" name="Google Shape;9682;p167"/>
          <p:cNvGrpSpPr/>
          <p:nvPr/>
        </p:nvGrpSpPr>
        <p:grpSpPr>
          <a:xfrm>
            <a:off x="2935188" y="2641950"/>
            <a:ext cx="509400" cy="509400"/>
            <a:chOff x="7268875" y="958000"/>
            <a:chExt cx="509400" cy="509400"/>
          </a:xfrm>
        </p:grpSpPr>
        <p:sp>
          <p:nvSpPr>
            <p:cNvPr id="9683" name="Google Shape;9683;p16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42863" rotWithShape="0" algn="ctr" dir="1500000" dist="57150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4" name="Google Shape;9684;p16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AEA3FF"/>
            </a:solidFill>
            <a:ln>
              <a:noFill/>
            </a:ln>
            <a:effectLst>
              <a:outerShdw blurRad="428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685" name="Google Shape;9685;p167"/>
            <p:cNvSpPr txBox="1"/>
            <p:nvPr/>
          </p:nvSpPr>
          <p:spPr>
            <a:xfrm>
              <a:off x="7330390" y="1040752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42863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 sz="1900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💸</a:t>
              </a:r>
              <a:endParaRPr sz="1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grpSp>
        <p:nvGrpSpPr>
          <p:cNvPr id="9686" name="Google Shape;9686;p167"/>
          <p:cNvGrpSpPr/>
          <p:nvPr/>
        </p:nvGrpSpPr>
        <p:grpSpPr>
          <a:xfrm>
            <a:off x="1376938" y="2641950"/>
            <a:ext cx="509400" cy="509400"/>
            <a:chOff x="7268875" y="958000"/>
            <a:chExt cx="509400" cy="509400"/>
          </a:xfrm>
        </p:grpSpPr>
        <p:sp>
          <p:nvSpPr>
            <p:cNvPr id="9687" name="Google Shape;9687;p167"/>
            <p:cNvSpPr/>
            <p:nvPr/>
          </p:nvSpPr>
          <p:spPr>
            <a:xfrm>
              <a:off x="7268875" y="958000"/>
              <a:ext cx="509400" cy="5094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blurRad="57150" rotWithShape="0" algn="ctr" dir="1500000" dist="66675">
                <a:schemeClr val="dk1">
                  <a:alpha val="16470"/>
                </a:schemeClr>
              </a:outerShdw>
            </a:effectLst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8" name="Google Shape;9688;p167"/>
            <p:cNvSpPr/>
            <p:nvPr/>
          </p:nvSpPr>
          <p:spPr>
            <a:xfrm>
              <a:off x="7330383" y="1025197"/>
              <a:ext cx="386400" cy="384000"/>
            </a:xfrm>
            <a:prstGeom prst="ellipse">
              <a:avLst/>
            </a:prstGeom>
            <a:solidFill>
              <a:srgbClr val="D4CFFC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sp>
          <p:nvSpPr>
            <p:cNvPr id="9689" name="Google Shape;9689;p167"/>
            <p:cNvSpPr txBox="1"/>
            <p:nvPr/>
          </p:nvSpPr>
          <p:spPr>
            <a:xfrm>
              <a:off x="7366540" y="1079527"/>
              <a:ext cx="314100" cy="207600"/>
            </a:xfrm>
            <a:prstGeom prst="rect">
              <a:avLst/>
            </a:prstGeom>
            <a:noFill/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t" bIns="34275" lIns="68575" spcFirstLastPara="1" rIns="68575" wrap="square" tIns="34275">
              <a:noAutofit/>
            </a:bodyPr>
            <a:lstStyle/>
            <a:p>
              <a:pPr indent="0" lvl="0" marL="0" rtl="0" algn="ctr">
                <a:lnSpc>
                  <a:spcPct val="115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100"/>
                <a:buFont typeface="Arial"/>
                <a:buNone/>
              </a:pPr>
              <a:r>
                <a:rPr lang="en">
                  <a:solidFill>
                    <a:schemeClr val="dk1"/>
                  </a:solidFill>
                  <a:latin typeface="Inter"/>
                  <a:ea typeface="Inter"/>
                  <a:cs typeface="Inter"/>
                  <a:sym typeface="Inter"/>
                </a:rPr>
                <a:t>📞</a:t>
              </a:r>
              <a:endParaRPr sz="900">
                <a:latin typeface="Inter"/>
                <a:ea typeface="Inter"/>
                <a:cs typeface="Inter"/>
                <a:sym typeface="Inter"/>
              </a:endParaRPr>
            </a:p>
          </p:txBody>
        </p:sp>
      </p:grpSp>
      <p:sp>
        <p:nvSpPr>
          <p:cNvPr id="9690" name="Google Shape;9690;p167"/>
          <p:cNvSpPr/>
          <p:nvPr/>
        </p:nvSpPr>
        <p:spPr>
          <a:xfrm>
            <a:off x="772750" y="4873925"/>
            <a:ext cx="6117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1" name="Google Shape;9691;p167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2" name="Google Shape;9692;p167"/>
          <p:cNvSpPr/>
          <p:nvPr/>
        </p:nvSpPr>
        <p:spPr>
          <a:xfrm>
            <a:off x="6933450" y="3658975"/>
            <a:ext cx="1514400" cy="570300"/>
          </a:xfrm>
          <a:prstGeom prst="rect">
            <a:avLst/>
          </a:prstGeom>
          <a:noFill/>
          <a:ln>
            <a:noFill/>
          </a:ln>
        </p:spPr>
        <p:txBody>
          <a:bodyPr anchorCtr="0" anchor="t" bIns="34275" lIns="68575" spcFirstLastPara="1" rIns="68575" wrap="square" tIns="34275">
            <a:noAutofit/>
          </a:bodyPr>
          <a:lstStyle/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Des relances constantes.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8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Des exports et imports de fichiers à répétition.</a:t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marR="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 sz="8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693" name="Google Shape;9693;p167"/>
          <p:cNvSpPr txBox="1"/>
          <p:nvPr/>
        </p:nvSpPr>
        <p:spPr>
          <a:xfrm>
            <a:off x="533400" y="381000"/>
            <a:ext cx="7914300" cy="405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dk1"/>
                </a:solidFill>
                <a:latin typeface="Inter-Regular"/>
                <a:ea typeface="Inter-Regular"/>
                <a:cs typeface="Inter-Regular"/>
                <a:sym typeface="Inter-Regular"/>
              </a:rPr>
              <a:t>L’administratif financier, ça vous parle ?</a:t>
            </a:r>
            <a:endParaRPr sz="3000">
              <a:solidFill>
                <a:schemeClr val="dk1"/>
              </a:solidFill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pic>
        <p:nvPicPr>
          <p:cNvPr id="9694" name="Google Shape;9694;p16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-65218"/>
            <a:ext cx="9181449" cy="520871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98" name="Shape 9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9" name="Google Shape;9699;p168"/>
          <p:cNvSpPr txBox="1"/>
          <p:nvPr>
            <p:ph type="ctrTitle"/>
          </p:nvPr>
        </p:nvSpPr>
        <p:spPr>
          <a:xfrm>
            <a:off x="457200" y="304800"/>
            <a:ext cx="7990500" cy="4818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Une solution tout-en-un</a:t>
            </a:r>
            <a:endParaRPr/>
          </a:p>
        </p:txBody>
      </p:sp>
      <p:sp>
        <p:nvSpPr>
          <p:cNvPr id="9700" name="Google Shape;9700;p168"/>
          <p:cNvSpPr txBox="1"/>
          <p:nvPr/>
        </p:nvSpPr>
        <p:spPr>
          <a:xfrm>
            <a:off x="3992325" y="3992800"/>
            <a:ext cx="4791600" cy="9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rPr>
              <a:t>Personnalisé</a:t>
            </a:r>
            <a:endParaRPr sz="1900">
              <a:solidFill>
                <a:schemeClr val="dk2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Configurez et </a:t>
            </a:r>
            <a:r>
              <a:rPr lang="en">
                <a:latin typeface="Inter"/>
                <a:ea typeface="Inter"/>
                <a:cs typeface="Inter"/>
                <a:sym typeface="Inter"/>
              </a:rPr>
              <a:t>paramétrez</a:t>
            </a:r>
            <a:r>
              <a:rPr lang="en">
                <a:latin typeface="Inter"/>
                <a:ea typeface="Inter"/>
                <a:cs typeface="Inter"/>
                <a:sym typeface="Inter"/>
              </a:rPr>
              <a:t> à l’image de votre activité pour mieux répondre à vos besoins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01" name="Google Shape;9701;p168"/>
          <p:cNvSpPr txBox="1"/>
          <p:nvPr/>
        </p:nvSpPr>
        <p:spPr>
          <a:xfrm>
            <a:off x="1384425" y="2082150"/>
            <a:ext cx="4791600" cy="9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9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rPr>
              <a:t>Gain de temps</a:t>
            </a:r>
            <a:br>
              <a:rPr lang="en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</a:br>
            <a:r>
              <a:rPr lang="en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Connectez vos outils de comptabilité et de productivité : bénéficiez d’une solution clé en main 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02" name="Google Shape;9702;p168"/>
          <p:cNvSpPr txBox="1"/>
          <p:nvPr/>
        </p:nvSpPr>
        <p:spPr>
          <a:xfrm>
            <a:off x="2641825" y="3037475"/>
            <a:ext cx="4545000" cy="9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rPr>
              <a:t>Sérénité</a:t>
            </a:r>
            <a:endParaRPr sz="1900">
              <a:solidFill>
                <a:schemeClr val="dk2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Collaborez </a:t>
            </a:r>
            <a:r>
              <a:rPr lang="en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facilement et avec flexibilité : chacun a son rôle à jouer</a:t>
            </a:r>
            <a:endParaRPr b="1" sz="19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03" name="Google Shape;9703;p168"/>
          <p:cNvSpPr txBox="1"/>
          <p:nvPr/>
        </p:nvSpPr>
        <p:spPr>
          <a:xfrm>
            <a:off x="439125" y="1126825"/>
            <a:ext cx="5237700" cy="90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>
                <a:solidFill>
                  <a:schemeClr val="dk2"/>
                </a:solidFill>
                <a:latin typeface="Inter-Regular"/>
                <a:ea typeface="Inter-Regular"/>
                <a:cs typeface="Inter-Regular"/>
                <a:sym typeface="Inter-Regular"/>
              </a:rPr>
              <a:t>Simplicité</a:t>
            </a:r>
            <a:endParaRPr sz="1900">
              <a:solidFill>
                <a:schemeClr val="dk2"/>
              </a:solidFill>
              <a:latin typeface="Inter-Regular"/>
              <a:ea typeface="Inter-Regular"/>
              <a:cs typeface="Inter-Regular"/>
              <a:sym typeface="Inter-Regular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Inter"/>
                <a:ea typeface="Inter"/>
                <a:cs typeface="Inter"/>
                <a:sym typeface="Inter"/>
              </a:rPr>
              <a:t>Fluidifiez l’information pour assurer une utilisation facile, naturelle et accessible à tous</a:t>
            </a:r>
            <a:endParaRPr b="1" sz="1900">
              <a:solidFill>
                <a:schemeClr val="dk2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pic>
        <p:nvPicPr>
          <p:cNvPr id="9704" name="Google Shape;9704;p16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62374" y="557874"/>
            <a:ext cx="2328325" cy="2327198"/>
          </a:xfrm>
          <a:prstGeom prst="rect">
            <a:avLst/>
          </a:prstGeom>
          <a:noFill/>
          <a:ln>
            <a:noFill/>
          </a:ln>
        </p:spPr>
      </p:pic>
      <p:sp>
        <p:nvSpPr>
          <p:cNvPr id="9705" name="Google Shape;9705;p168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09" name="Shape 9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0" name="Google Shape;9710;p169"/>
          <p:cNvSpPr txBox="1"/>
          <p:nvPr>
            <p:ph idx="4294967295" type="subTitle"/>
          </p:nvPr>
        </p:nvSpPr>
        <p:spPr>
          <a:xfrm>
            <a:off x="457200" y="1784474"/>
            <a:ext cx="5427900" cy="2387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500">
                <a:solidFill>
                  <a:srgbClr val="685BE5"/>
                </a:solidFill>
                <a:latin typeface="Inter-Regular"/>
                <a:ea typeface="Inter-Regular"/>
                <a:cs typeface="Inter-Regular"/>
                <a:sym typeface="Inter-Regular"/>
              </a:rPr>
              <a:t>Creating the finance solution </a:t>
            </a:r>
            <a:br>
              <a:rPr lang="en" sz="4500">
                <a:solidFill>
                  <a:srgbClr val="685BE5"/>
                </a:solidFill>
                <a:latin typeface="Inter-Regular"/>
                <a:ea typeface="Inter-Regular"/>
                <a:cs typeface="Inter-Regular"/>
                <a:sym typeface="Inter-Regular"/>
              </a:rPr>
            </a:br>
            <a:r>
              <a:rPr lang="en" sz="4500">
                <a:solidFill>
                  <a:srgbClr val="685BE5"/>
                </a:solidFill>
                <a:latin typeface="Inter-Regular"/>
                <a:ea typeface="Inter-Regular"/>
                <a:cs typeface="Inter-Regular"/>
                <a:sym typeface="Inter-Regular"/>
              </a:rPr>
              <a:t>all businesses love</a:t>
            </a:r>
            <a:endParaRPr sz="45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711" name="Google Shape;9711;p169"/>
          <p:cNvSpPr txBox="1"/>
          <p:nvPr/>
        </p:nvSpPr>
        <p:spPr>
          <a:xfrm>
            <a:off x="3044225" y="4386450"/>
            <a:ext cx="3000000" cy="33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Helvetica Neue Light"/>
                <a:ea typeface="Helvetica Neue Light"/>
                <a:cs typeface="Helvetica Neue Light"/>
                <a:sym typeface="Helvetica Neue Light"/>
              </a:rPr>
              <a:t>November 2020</a:t>
            </a:r>
            <a:endParaRPr sz="500">
              <a:solidFill>
                <a:schemeClr val="dk1"/>
              </a:solidFill>
            </a:endParaRPr>
          </a:p>
        </p:txBody>
      </p:sp>
      <p:sp>
        <p:nvSpPr>
          <p:cNvPr id="9712" name="Google Shape;9712;p169"/>
          <p:cNvSpPr txBox="1"/>
          <p:nvPr>
            <p:ph idx="2" type="ctrTitle"/>
          </p:nvPr>
        </p:nvSpPr>
        <p:spPr>
          <a:xfrm>
            <a:off x="533400" y="381000"/>
            <a:ext cx="7914300" cy="405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Notre</a:t>
            </a:r>
            <a:r>
              <a:rPr lang="en" sz="3000">
                <a:latin typeface="Inter-Regular"/>
                <a:ea typeface="Inter-Regular"/>
                <a:cs typeface="Inter-Regular"/>
                <a:sym typeface="Inter-Regular"/>
              </a:rPr>
              <a:t> mission</a:t>
            </a:r>
            <a:endParaRPr sz="3000">
              <a:latin typeface="Inter-Regular"/>
              <a:ea typeface="Inter-Regular"/>
              <a:cs typeface="Inter-Regular"/>
              <a:sym typeface="Inter-Regular"/>
            </a:endParaRPr>
          </a:p>
        </p:txBody>
      </p:sp>
      <p:sp>
        <p:nvSpPr>
          <p:cNvPr id="9713" name="Google Shape;9713;p169"/>
          <p:cNvSpPr/>
          <p:nvPr/>
        </p:nvSpPr>
        <p:spPr>
          <a:xfrm>
            <a:off x="439125" y="4873925"/>
            <a:ext cx="945300" cy="125100"/>
          </a:xfrm>
          <a:prstGeom prst="rect">
            <a:avLst/>
          </a:pr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17" name="Shape 9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8" name="Google Shape;9718;p170"/>
          <p:cNvSpPr txBox="1"/>
          <p:nvPr>
            <p:ph type="title"/>
          </p:nvPr>
        </p:nvSpPr>
        <p:spPr>
          <a:xfrm>
            <a:off x="311700" y="1799238"/>
            <a:ext cx="8520600" cy="151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Partie 2: </a:t>
            </a:r>
            <a:endParaRPr>
              <a:latin typeface="Inter"/>
              <a:ea typeface="Inter"/>
              <a:cs typeface="Inter"/>
              <a:sym typeface="Inter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Inter"/>
                <a:ea typeface="Inter"/>
                <a:cs typeface="Inter"/>
                <a:sym typeface="Inter"/>
              </a:rPr>
              <a:t>La solution Qonto</a:t>
            </a:r>
            <a:endParaRPr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719" name="Google Shape;9719;p170"/>
          <p:cNvSpPr/>
          <p:nvPr/>
        </p:nvSpPr>
        <p:spPr>
          <a:xfrm>
            <a:off x="358800" y="4852025"/>
            <a:ext cx="478200" cy="149100"/>
          </a:xfrm>
          <a:prstGeom prst="rect">
            <a:avLst/>
          </a:prstGeom>
          <a:solidFill>
            <a:schemeClr val="accent3"/>
          </a:solidFill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QontoTheme">
  <a:themeElements>
    <a:clrScheme name="Simple Light">
      <a:dk1>
        <a:srgbClr val="000000"/>
      </a:dk1>
      <a:lt1>
        <a:srgbClr val="FFFFFF"/>
      </a:lt1>
      <a:dk2>
        <a:srgbClr val="6B5AED"/>
      </a:dk2>
      <a:lt2>
        <a:srgbClr val="262A3E"/>
      </a:lt2>
      <a:accent1>
        <a:srgbClr val="8F82F5"/>
      </a:accent1>
      <a:accent2>
        <a:srgbClr val="D4CFFC"/>
      </a:accent2>
      <a:accent3>
        <a:srgbClr val="EFEDFF"/>
      </a:accent3>
      <a:accent4>
        <a:srgbClr val="07CEC4"/>
      </a:accent4>
      <a:accent5>
        <a:srgbClr val="A3FFFA"/>
      </a:accent5>
      <a:accent6>
        <a:srgbClr val="E8FFFE"/>
      </a:accent6>
      <a:hlink>
        <a:srgbClr val="066FC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QontoTheme">
  <a:themeElements>
    <a:clrScheme name="Simple Light">
      <a:dk1>
        <a:srgbClr val="000000"/>
      </a:dk1>
      <a:lt1>
        <a:srgbClr val="FFFFFF"/>
      </a:lt1>
      <a:dk2>
        <a:srgbClr val="6B5AED"/>
      </a:dk2>
      <a:lt2>
        <a:srgbClr val="262A3E"/>
      </a:lt2>
      <a:accent1>
        <a:srgbClr val="8F82F5"/>
      </a:accent1>
      <a:accent2>
        <a:srgbClr val="D4CFFC"/>
      </a:accent2>
      <a:accent3>
        <a:srgbClr val="EFEDFF"/>
      </a:accent3>
      <a:accent4>
        <a:srgbClr val="07CEC4"/>
      </a:accent4>
      <a:accent5>
        <a:srgbClr val="A3FFFA"/>
      </a:accent5>
      <a:accent6>
        <a:srgbClr val="E8FFFE"/>
      </a:accent6>
      <a:hlink>
        <a:srgbClr val="066FC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QontoTheme">
  <a:themeElements>
    <a:clrScheme name="Simple Light">
      <a:dk1>
        <a:srgbClr val="000000"/>
      </a:dk1>
      <a:lt1>
        <a:srgbClr val="FFFFFF"/>
      </a:lt1>
      <a:dk2>
        <a:srgbClr val="6B5AED"/>
      </a:dk2>
      <a:lt2>
        <a:srgbClr val="262A3E"/>
      </a:lt2>
      <a:accent1>
        <a:srgbClr val="8F82F5"/>
      </a:accent1>
      <a:accent2>
        <a:srgbClr val="D4CFFC"/>
      </a:accent2>
      <a:accent3>
        <a:srgbClr val="EFEDFF"/>
      </a:accent3>
      <a:accent4>
        <a:srgbClr val="07CEC4"/>
      </a:accent4>
      <a:accent5>
        <a:srgbClr val="A3FFFA"/>
      </a:accent5>
      <a:accent6>
        <a:srgbClr val="E8FFFE"/>
      </a:accent6>
      <a:hlink>
        <a:srgbClr val="066FC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4.xml><?xml version="1.0" encoding="utf-8"?>
<a:theme xmlns:a="http://schemas.openxmlformats.org/drawingml/2006/main" xmlns:r="http://schemas.openxmlformats.org/officeDocument/2006/relationships" name="QontoTheme">
  <a:themeElements>
    <a:clrScheme name="Simple Light">
      <a:dk1>
        <a:srgbClr val="000000"/>
      </a:dk1>
      <a:lt1>
        <a:srgbClr val="FFFFFF"/>
      </a:lt1>
      <a:dk2>
        <a:srgbClr val="6B5AED"/>
      </a:dk2>
      <a:lt2>
        <a:srgbClr val="262A3E"/>
      </a:lt2>
      <a:accent1>
        <a:srgbClr val="8F82F5"/>
      </a:accent1>
      <a:accent2>
        <a:srgbClr val="D4CFFC"/>
      </a:accent2>
      <a:accent3>
        <a:srgbClr val="EFEDFF"/>
      </a:accent3>
      <a:accent4>
        <a:srgbClr val="07CEC4"/>
      </a:accent4>
      <a:accent5>
        <a:srgbClr val="A3FFFA"/>
      </a:accent5>
      <a:accent6>
        <a:srgbClr val="E8FFFE"/>
      </a:accent6>
      <a:hlink>
        <a:srgbClr val="066FC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5.xml><?xml version="1.0" encoding="utf-8"?>
<a:theme xmlns:a="http://schemas.openxmlformats.org/drawingml/2006/main" xmlns:r="http://schemas.openxmlformats.org/officeDocument/2006/relationships" name="Simple Light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4285F4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6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