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84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79" d="100"/>
          <a:sy n="79" d="100"/>
        </p:scale>
        <p:origin x="773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3E1C47-19C8-499B-720F-0B6015054B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9362D58B-7287-1110-CBB1-8990100C516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BB95D7B-3F80-4D8C-A3C3-53F2C0D77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A26B2F9-9DCB-728D-42D6-48D19B733F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ADB5C66-98DF-1BB0-937C-8A187FE43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66934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BEF5F5-8897-0F2C-FF21-79C60B559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3AC4CF6-67D1-17E7-3622-9896BDADBB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8E6B7DB-B43D-6E92-7326-DF1249E1A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8B21A9-1E86-8A0A-FA43-C47135A474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4D97DF-9032-7AB7-076A-3A91678722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99452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89CEAB-F60C-29A1-7B1A-8F74AFA3C7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F665944-4B1E-6C50-233A-14827195E88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7C856B2-F87B-D200-D88D-6289435123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4D233E9-21C8-A351-E8AC-4EEFA8573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478CAC7-1A92-1202-39D4-983298E80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15094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AE3747-C132-0FDB-5B06-D8C7C40B0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77158BC-E15E-6770-48AE-87876092D2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038C41E7-51F6-ADCB-A9D8-B13CA64A4A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C54594B3-9114-9816-03E3-EE35199C48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00CBF764-4998-8C55-3609-9E89D17A6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61E3694F-B34A-660A-39BA-5BE413D409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6181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C0F15C-5E06-0235-E5D0-EB74059AB8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2A0BEA8-5F15-FD6A-80AE-040C9FE5AF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FEFF881-EE75-2C4B-5E4D-723C151821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C1ECF03-ED34-7BBD-365F-7A10F383A3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D8443A4E-F714-28DC-B6F3-B450CC9F2F5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9974DBF-52BB-333F-19C6-F3656B31F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A94F0C9D-4558-278B-961A-1A8D38E6B5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CABA778-DB94-4271-7384-3A166D68A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2648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F9D9904-0067-FE26-CADF-B017CB1B0C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FF08C2-2C31-E494-9034-78B5B0E49B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7628E2D-7E3A-DAFB-2D64-41F8885E8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B215A84-4344-4344-E191-E9DB64FCE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94322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0DC2865-4867-D328-1760-55DB52CB03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FD578913-AD5D-14C4-61E3-0283A95F8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FAD8FCA-BBDC-A734-9409-66EBAD86A2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23102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B07DB6-4BE3-78C8-8264-D50A8E3EFC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914CB9A-FF3B-7E01-5D07-509F47CAEC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FC926DD9-A7C8-B501-44C9-D18F33C9BA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D8B887-B705-0974-7792-0F4396B05C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50C5755F-BE81-4009-C719-1E2D3E917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96E315B1-797D-EA43-D28C-367C0A7235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680650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5CD9C2-546A-1DC9-CC46-87083747CB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806550D-F6A2-1B02-BA8C-6723B02715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A3F9B09-6A67-B307-750E-8D0D3A3BE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8A2B963-F42E-98CB-FE25-9A9E44FD53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34712A5-1CAD-1AC8-3DEC-AA6AED8A3D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FC698F52-1F4C-15B3-4BFE-B94474E0D2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19820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44BE09-1FA2-3D28-7338-9FC1F1F8D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41DBA8F-7E78-D687-E637-7615848280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1B489F08-745B-878B-359A-2D2B555884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860B395-15F0-E488-BD9C-A2C267DB1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77AD2D0-1EB1-5F01-C5C3-F48947AEA2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34945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75593479-163E-D308-C044-F67F2A74F9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376EB3C-8C0E-30C9-622F-3A30015899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CBA2BA6-FACE-2A35-5775-054508B87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E718CCB-1160-2934-8791-B7EFC4738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3AA2CC5-FE9F-44EC-6477-DDA12C530B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793358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Slide Texte 3 cop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29886"/>
            <a:ext cx="12192000" cy="3747828"/>
          </a:xfrm>
          <a:prstGeom prst="rect">
            <a:avLst/>
          </a:prstGeom>
          <a:ln w="12700">
            <a:miter lim="400000"/>
          </a:ln>
        </p:spPr>
      </p:pic>
      <p:sp>
        <p:nvSpPr>
          <p:cNvPr id="107" name="Rectangle"/>
          <p:cNvSpPr/>
          <p:nvPr/>
        </p:nvSpPr>
        <p:spPr>
          <a:xfrm rot="16200000">
            <a:off x="6029920" y="-2998614"/>
            <a:ext cx="179835" cy="12271028"/>
          </a:xfrm>
          <a:prstGeom prst="rect">
            <a:avLst/>
          </a:prstGeom>
          <a:solidFill>
            <a:srgbClr val="0021F5"/>
          </a:solidFill>
          <a:ln w="12700">
            <a:miter lim="400000"/>
          </a:ln>
        </p:spPr>
        <p:txBody>
          <a:bodyPr lIns="25400" tIns="25400" rIns="25400" bIns="25400" anchor="ctr"/>
          <a:lstStyle/>
          <a:p>
            <a:pPr algn="ctr" defTabSz="41275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Helvetica Neue Medium"/>
                <a:ea typeface="Helvetica Neue Medium"/>
                <a:cs typeface="Helvetica Neue Medium"/>
                <a:sym typeface="Helvetica Neue Medium"/>
              </a:defRPr>
            </a:pPr>
            <a:endParaRPr sz="160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26573A0A-FC84-55BA-028E-1A4DCD3797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21636" y="275197"/>
            <a:ext cx="1260000" cy="200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8941"/>
      </p:ext>
    </p:extLst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EE6F33DB-F09B-0BC9-C773-7EB612CE69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1CB690B-AD60-CA6D-A76D-4EE6D9A401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AEFDC06-AC81-BCC8-F5B0-2346B952A7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374493-3BD3-4F08-8153-B3199F90A7FF}" type="datetimeFigureOut">
              <a:rPr lang="fr-FR" smtClean="0"/>
              <a:t>21/10/2026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B5B25D5-7FCE-A408-4419-30503E6962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D30D7A-6DF2-E815-EF5C-679D9E4E77B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11FBB19-783C-4B57-A8A8-AEE72559BDD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97896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We can provide  a complete range of solutions"/>
          <p:cNvSpPr txBox="1"/>
          <p:nvPr/>
        </p:nvSpPr>
        <p:spPr>
          <a:xfrm>
            <a:off x="736981" y="547256"/>
            <a:ext cx="5690816" cy="8519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>
            <a:normAutofit fontScale="92500" lnSpcReduction="10000"/>
          </a:bodyPr>
          <a:lstStyle/>
          <a:p>
            <a:pPr defTabSz="412750">
              <a:defRPr sz="60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3000" dirty="0"/>
              <a:t>Nous pouvons proposer</a:t>
            </a:r>
            <a:br>
              <a:rPr lang="fr-FR" sz="3000" dirty="0"/>
            </a:br>
            <a:r>
              <a:rPr lang="fr-FR" sz="3000" dirty="0">
                <a:solidFill>
                  <a:srgbClr val="0021F5"/>
                </a:solidFill>
              </a:rPr>
              <a:t>une gamme complète de solutions</a:t>
            </a:r>
          </a:p>
        </p:txBody>
      </p:sp>
      <p:sp>
        <p:nvSpPr>
          <p:cNvPr id="231" name="Communication (emailing, website, documents)…"/>
          <p:cNvSpPr txBox="1"/>
          <p:nvPr/>
        </p:nvSpPr>
        <p:spPr>
          <a:xfrm>
            <a:off x="622562" y="3558907"/>
            <a:ext cx="2224140" cy="24067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/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 Bold"/>
              </a:rPr>
              <a:t>Communication</a:t>
            </a: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(emailing, site Internet, documents)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 Bold"/>
              </a:rPr>
              <a:t>Inscription </a:t>
            </a: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(individuelle, group)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Gestion de membres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Hébergement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Sponsorship</a:t>
            </a:r>
            <a:endParaRPr lang="fr-FR" sz="12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Reporting</a:t>
            </a:r>
            <a:endParaRPr lang="fr-FR" sz="12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33" name="Abstract Management…"/>
          <p:cNvSpPr txBox="1"/>
          <p:nvPr/>
        </p:nvSpPr>
        <p:spPr>
          <a:xfrm>
            <a:off x="3566578" y="3558907"/>
            <a:ext cx="1988942" cy="19510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/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Gestion d’abstracts Management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Programme </a:t>
            </a:r>
            <a:r>
              <a:rPr lang="fr-FR" sz="125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builder</a:t>
            </a:r>
            <a:endParaRPr lang="fr-FR" sz="1250" dirty="0"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Gestion des intervenants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  <a:sym typeface="Roboto Bold"/>
              </a:rPr>
              <a:t>CME</a:t>
            </a: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(</a:t>
            </a:r>
            <a:r>
              <a:rPr lang="fr-FR" sz="125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Continuous</a:t>
            </a: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fr-FR" sz="125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Medical</a:t>
            </a: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Education)</a:t>
            </a:r>
          </a:p>
        </p:txBody>
      </p:sp>
      <p:sp>
        <p:nvSpPr>
          <p:cNvPr id="234" name="Onsite registration / Badge Printing / Attendance Tracking / Access Control…"/>
          <p:cNvSpPr txBox="1"/>
          <p:nvPr/>
        </p:nvSpPr>
        <p:spPr>
          <a:xfrm>
            <a:off x="6427797" y="3558907"/>
            <a:ext cx="2889873" cy="26809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/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Gestion </a:t>
            </a:r>
            <a:r>
              <a:rPr lang="fr-FR" sz="125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onsite</a:t>
            </a: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d’inscriptions / Impression de badges/ Traçabilité / Contrôle d’accès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App événement / </a:t>
            </a:r>
            <a:r>
              <a:rPr lang="fr-FR" sz="125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Platforme</a:t>
            </a: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Virtuelle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Gestion des présentations / </a:t>
            </a:r>
            <a:r>
              <a:rPr lang="fr-FR" sz="1250" dirty="0" err="1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Recording</a:t>
            </a: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/ Streaming / E-poster / Interactivité / Gestion de replay 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Leads exposants</a:t>
            </a:r>
          </a:p>
        </p:txBody>
      </p:sp>
      <p:sp>
        <p:nvSpPr>
          <p:cNvPr id="235" name="E-Library…"/>
          <p:cNvSpPr txBox="1"/>
          <p:nvPr/>
        </p:nvSpPr>
        <p:spPr>
          <a:xfrm>
            <a:off x="9728462" y="3558907"/>
            <a:ext cx="1988942" cy="9726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>
            <a:normAutofit/>
          </a:bodyPr>
          <a:lstStyle/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E-Library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Live Event Production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Digital Hub</a:t>
            </a:r>
          </a:p>
          <a:p>
            <a:pPr marL="158750" indent="-158750" defTabSz="412750">
              <a:lnSpc>
                <a:spcPct val="120000"/>
              </a:lnSpc>
              <a:buSzPct val="123000"/>
              <a:buChar char="•"/>
              <a:defRPr sz="2500">
                <a:solidFill>
                  <a:srgbClr val="000762"/>
                </a:solidFill>
                <a:latin typeface="+mj-lt"/>
                <a:ea typeface="+mj-ea"/>
                <a:cs typeface="+mj-cs"/>
                <a:sym typeface="Roboto Bold"/>
              </a:defRPr>
            </a:pPr>
            <a:r>
              <a:rPr lang="fr-FR" sz="1250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Webinar</a:t>
            </a:r>
          </a:p>
        </p:txBody>
      </p:sp>
      <p:pic>
        <p:nvPicPr>
          <p:cNvPr id="236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20466" y="814266"/>
            <a:ext cx="797224" cy="7972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7" name="Image" descr="Image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19068" y="814266"/>
            <a:ext cx="797224" cy="7972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Image" descr="Image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7670" y="814266"/>
            <a:ext cx="797224" cy="797224"/>
          </a:xfrm>
          <a:prstGeom prst="rect">
            <a:avLst/>
          </a:prstGeom>
          <a:ln w="12700">
            <a:miter lim="400000"/>
          </a:ln>
        </p:spPr>
      </p:pic>
      <p:pic>
        <p:nvPicPr>
          <p:cNvPr id="239" name="Image" descr="Image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316273" y="814266"/>
            <a:ext cx="797224" cy="797224"/>
          </a:xfrm>
          <a:prstGeom prst="rect">
            <a:avLst/>
          </a:prstGeom>
          <a:ln w="12700">
            <a:miter lim="400000"/>
          </a:ln>
        </p:spPr>
      </p:pic>
      <p:sp>
        <p:nvSpPr>
          <p:cNvPr id="243" name="Abstract clustering with AI"/>
          <p:cNvSpPr/>
          <p:nvPr/>
        </p:nvSpPr>
        <p:spPr>
          <a:xfrm>
            <a:off x="3680384" y="5139023"/>
            <a:ext cx="1988941" cy="259572"/>
          </a:xfrm>
          <a:prstGeom prst="roundRect">
            <a:avLst>
              <a:gd name="adj" fmla="val 50000"/>
            </a:avLst>
          </a:prstGeom>
          <a:solidFill>
            <a:srgbClr val="F6F6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000762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r>
              <a:rPr lang="fr-FR" sz="1000" dirty="0"/>
              <a:t>Abstract clustering avec IA</a:t>
            </a:r>
          </a:p>
        </p:txBody>
      </p:sp>
      <p:sp>
        <p:nvSpPr>
          <p:cNvPr id="244" name="Translation and/or transcription with AI"/>
          <p:cNvSpPr/>
          <p:nvPr/>
        </p:nvSpPr>
        <p:spPr>
          <a:xfrm>
            <a:off x="9740334" y="4963246"/>
            <a:ext cx="2136132" cy="438265"/>
          </a:xfrm>
          <a:prstGeom prst="roundRect">
            <a:avLst>
              <a:gd name="adj" fmla="val 50000"/>
            </a:avLst>
          </a:prstGeom>
          <a:solidFill>
            <a:srgbClr val="F6F6FF"/>
          </a:solidFill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25400" tIns="25400" rIns="25400" bIns="25400" anchor="ctr"/>
          <a:lstStyle>
            <a:lvl1pPr algn="ctr" defTabSz="8255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000762"/>
                </a:solidFill>
                <a:latin typeface="Roboto Regular"/>
                <a:ea typeface="Roboto Regular"/>
                <a:cs typeface="Roboto Regular"/>
                <a:sym typeface="Roboto Regular"/>
              </a:defRPr>
            </a:lvl1pPr>
          </a:lstStyle>
          <a:p>
            <a:r>
              <a:rPr lang="fr-FR" sz="1000" dirty="0"/>
              <a:t>Traduction et/ou transcription</a:t>
            </a:r>
            <a:br>
              <a:rPr lang="fr-FR" sz="1000" dirty="0"/>
            </a:br>
            <a:r>
              <a:rPr lang="fr-FR" sz="1000" dirty="0"/>
              <a:t>avec IA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2CF1EC2-743E-1D54-00D9-527C3824B8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6981" y="1611490"/>
            <a:ext cx="964820" cy="53807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0013830E-D37F-AB7F-FC8C-3E8F21B303B6}"/>
              </a:ext>
            </a:extLst>
          </p:cNvPr>
          <p:cNvSpPr/>
          <p:nvPr/>
        </p:nvSpPr>
        <p:spPr>
          <a:xfrm>
            <a:off x="1875727" y="1657210"/>
            <a:ext cx="414569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1400" dirty="0">
                <a:solidFill>
                  <a:srgbClr val="00006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Votre portail </a:t>
            </a:r>
            <a:r>
              <a:rPr lang="fr-FR" sz="1400" b="1" dirty="0">
                <a:solidFill>
                  <a:srgbClr val="00006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Client</a:t>
            </a:r>
            <a:r>
              <a:rPr lang="fr-FR" sz="1400" dirty="0">
                <a:solidFill>
                  <a:srgbClr val="00006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 dédié, </a:t>
            </a:r>
            <a:br>
              <a:rPr lang="fr-FR" sz="1400" dirty="0">
                <a:solidFill>
                  <a:srgbClr val="000064"/>
                </a:solidFill>
                <a:latin typeface="Roboto" panose="02000000000000000000" pitchFamily="2" charset="0"/>
                <a:ea typeface="Roboto" panose="02000000000000000000" pitchFamily="2" charset="0"/>
              </a:rPr>
            </a:br>
            <a:r>
              <a:rPr lang="fr-FR" sz="1400" dirty="0">
                <a:solidFill>
                  <a:srgbClr val="000064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Là où commence le succès de vos événements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4364172B-4793-4F0A-DDD8-A1830F25F59B}"/>
              </a:ext>
            </a:extLst>
          </p:cNvPr>
          <p:cNvCxnSpPr/>
          <p:nvPr/>
        </p:nvCxnSpPr>
        <p:spPr>
          <a:xfrm>
            <a:off x="622562" y="2659850"/>
            <a:ext cx="10475735" cy="0"/>
          </a:xfrm>
          <a:prstGeom prst="line">
            <a:avLst/>
          </a:prstGeom>
          <a:ln w="50800" cap="rnd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232" name="Image" descr="Image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3472" y="2489461"/>
            <a:ext cx="1582689" cy="322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0" name="Image" descr="Image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560938" y="2462533"/>
            <a:ext cx="1582689" cy="322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1" name="Image" descr="Image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555961" y="2462533"/>
            <a:ext cx="1582688" cy="322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242" name="Image" descr="Image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58449" y="2462533"/>
            <a:ext cx="1582688" cy="322457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AF57F378-7BF4-C1E2-E08B-3755608A568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52773" y="5063031"/>
            <a:ext cx="411557" cy="41155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3FB7D6A-5E45-BF92-5F34-F41C3C885FE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510504" y="4963246"/>
            <a:ext cx="411557" cy="411557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111</Words>
  <Application>Microsoft Office PowerPoint</Application>
  <PresentationFormat>Grand écran</PresentationFormat>
  <Paragraphs>22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Roboto</vt:lpstr>
      <vt:lpstr>Thème Office</vt:lpstr>
      <vt:lpstr>Présentation PowerPoint</vt:lpstr>
    </vt:vector>
  </TitlesOfParts>
  <Company>basicFR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Stéphane Boehm</dc:creator>
  <cp:lastModifiedBy>Stéphane Boehm</cp:lastModifiedBy>
  <cp:revision>3</cp:revision>
  <dcterms:created xsi:type="dcterms:W3CDTF">2026-10-21T15:30:21Z</dcterms:created>
  <dcterms:modified xsi:type="dcterms:W3CDTF">2026-10-21T15:39:56Z</dcterms:modified>
</cp:coreProperties>
</file>