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7559675" cy="10691813"/>
  <p:notesSz cx="9866313" cy="14295438"/>
  <p:defaultTextStyle>
    <a:defPPr>
      <a:defRPr lang="fr-FR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3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1F"/>
    <a:srgbClr val="FCC329"/>
    <a:srgbClr val="F97821"/>
    <a:srgbClr val="FEC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8" autoAdjust="0"/>
    <p:restoredTop sz="94694"/>
  </p:normalViewPr>
  <p:slideViewPr>
    <p:cSldViewPr>
      <p:cViewPr varScale="1">
        <p:scale>
          <a:sx n="56" d="100"/>
          <a:sy n="56" d="100"/>
        </p:scale>
        <p:origin x="1692" y="7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3564" y="-96"/>
      </p:cViewPr>
      <p:guideLst>
        <p:guide orient="horz" pos="4503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88632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56853B46-1808-4E8A-A979-01F28E62E61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5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88632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451453AD-173C-4364-A6FE-DAFCA6CB8B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129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88632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F0305209-6D8E-4E22-8842-F8A3912D0A37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36888" y="1071563"/>
            <a:ext cx="3792537" cy="5362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046" tIns="66523" rIns="133046" bIns="6652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86632" y="6790339"/>
            <a:ext cx="7893050" cy="6432947"/>
          </a:xfrm>
          <a:prstGeom prst="rect">
            <a:avLst/>
          </a:prstGeom>
        </p:spPr>
        <p:txBody>
          <a:bodyPr vert="horz" lIns="133046" tIns="66523" rIns="133046" bIns="66523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5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88632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B65AD6A2-A7B2-4CF1-8611-222D8B8422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8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297624" y="561250"/>
            <a:ext cx="3095300" cy="823166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392927" y="561252"/>
            <a:ext cx="38691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89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625" y="2352245"/>
            <a:ext cx="6905667" cy="6586065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48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8105" y="2459318"/>
            <a:ext cx="5973006" cy="6928039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>
                <a:latin typeface="Gilroy" pitchFamily="50" charset="0"/>
              </a:defRPr>
            </a:lvl1pPr>
            <a:lvl2pPr marL="146972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003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55763" y="3143001"/>
            <a:ext cx="5675347" cy="6244356"/>
          </a:xfrm>
        </p:spPr>
        <p:txBody>
          <a:bodyPr/>
          <a:lstStyle>
            <a:lvl1pPr marL="0" indent="0">
              <a:lnSpc>
                <a:spcPts val="2480"/>
              </a:lnSpc>
              <a:spcBef>
                <a:spcPts val="496"/>
              </a:spcBef>
              <a:buClr>
                <a:schemeClr val="bg2"/>
              </a:buClr>
              <a:buFont typeface="+mj-lt"/>
              <a:buNone/>
              <a:defRPr sz="1075" b="0" cap="none" baseline="0">
                <a:latin typeface="Gilroy" pitchFamily="50" charset="0"/>
              </a:defRPr>
            </a:lvl1pPr>
            <a:lvl2pPr marL="1313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4723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98021"/>
            <a:ext cx="6803708" cy="8554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052880"/>
            <a:ext cx="6803708" cy="7497987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/>
            </a:lvl1pPr>
            <a:lvl2pPr marL="146972" indent="0">
              <a:lnSpc>
                <a:spcPts val="992"/>
              </a:lnSpc>
              <a:defRPr sz="827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076271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4762458"/>
            <a:ext cx="2976204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1" i="0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grpSp>
        <p:nvGrpSpPr>
          <p:cNvPr id="13" name="Groupe 12"/>
          <p:cNvGrpSpPr/>
          <p:nvPr userDrawn="1"/>
        </p:nvGrpSpPr>
        <p:grpSpPr>
          <a:xfrm>
            <a:off x="386535" y="3759447"/>
            <a:ext cx="284801" cy="569243"/>
            <a:chOff x="539750" y="1803401"/>
            <a:chExt cx="344488" cy="325436"/>
          </a:xfrm>
          <a:solidFill>
            <a:schemeClr val="bg2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539750" y="1803401"/>
              <a:ext cx="344488" cy="176212"/>
            </a:xfrm>
            <a:custGeom>
              <a:avLst/>
              <a:gdLst>
                <a:gd name="T0" fmla="*/ 217 w 217"/>
                <a:gd name="T1" fmla="*/ 0 h 111"/>
                <a:gd name="T2" fmla="*/ 110 w 217"/>
                <a:gd name="T3" fmla="*/ 64 h 111"/>
                <a:gd name="T4" fmla="*/ 0 w 217"/>
                <a:gd name="T5" fmla="*/ 0 h 111"/>
                <a:gd name="T6" fmla="*/ 0 w 217"/>
                <a:gd name="T7" fmla="*/ 47 h 111"/>
                <a:gd name="T8" fmla="*/ 110 w 217"/>
                <a:gd name="T9" fmla="*/ 111 h 111"/>
                <a:gd name="T10" fmla="*/ 217 w 217"/>
                <a:gd name="T11" fmla="*/ 47 h 111"/>
                <a:gd name="T12" fmla="*/ 217 w 217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217" y="0"/>
                  </a:moveTo>
                  <a:lnTo>
                    <a:pt x="110" y="64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10" y="111"/>
                  </a:lnTo>
                  <a:lnTo>
                    <a:pt x="217" y="47"/>
                  </a:lnTo>
                  <a:lnTo>
                    <a:pt x="2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539750" y="1952625"/>
              <a:ext cx="344488" cy="176212"/>
            </a:xfrm>
            <a:custGeom>
              <a:avLst/>
              <a:gdLst>
                <a:gd name="T0" fmla="*/ 110 w 217"/>
                <a:gd name="T1" fmla="*/ 64 h 111"/>
                <a:gd name="T2" fmla="*/ 0 w 217"/>
                <a:gd name="T3" fmla="*/ 0 h 111"/>
                <a:gd name="T4" fmla="*/ 0 w 217"/>
                <a:gd name="T5" fmla="*/ 44 h 111"/>
                <a:gd name="T6" fmla="*/ 110 w 217"/>
                <a:gd name="T7" fmla="*/ 111 h 111"/>
                <a:gd name="T8" fmla="*/ 217 w 217"/>
                <a:gd name="T9" fmla="*/ 44 h 111"/>
                <a:gd name="T10" fmla="*/ 217 w 217"/>
                <a:gd name="T11" fmla="*/ 0 h 111"/>
                <a:gd name="T12" fmla="*/ 110 w 217"/>
                <a:gd name="T13" fmla="*/ 6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110" y="64"/>
                  </a:moveTo>
                  <a:lnTo>
                    <a:pt x="0" y="0"/>
                  </a:lnTo>
                  <a:lnTo>
                    <a:pt x="0" y="44"/>
                  </a:lnTo>
                  <a:lnTo>
                    <a:pt x="110" y="111"/>
                  </a:lnTo>
                  <a:lnTo>
                    <a:pt x="217" y="44"/>
                  </a:lnTo>
                  <a:lnTo>
                    <a:pt x="217" y="0"/>
                  </a:lnTo>
                  <a:lnTo>
                    <a:pt x="110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</p:grpSp>
      <p:sp>
        <p:nvSpPr>
          <p:cNvPr id="19" name="Espace réservé de l'élément multimédia 18"/>
          <p:cNvSpPr>
            <a:spLocks noGrp="1"/>
          </p:cNvSpPr>
          <p:nvPr>
            <p:ph type="media" sz="quarter" idx="13"/>
          </p:nvPr>
        </p:nvSpPr>
        <p:spPr>
          <a:xfrm>
            <a:off x="3481914" y="2367524"/>
            <a:ext cx="3750964" cy="5626401"/>
          </a:xfrm>
        </p:spPr>
        <p:txBody>
          <a:bodyPr/>
          <a:lstStyle/>
          <a:p>
            <a:r>
              <a:rPr lang="fr-FR"/>
              <a:t>Cliquez sur l'icône pour ajouter l'élément multimédia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2091FBF-4383-4989-B4E5-56A01110054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815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2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9675" y="2195393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pour une image  4"/>
          <p:cNvSpPr>
            <a:spLocks noGrp="1"/>
          </p:cNvSpPr>
          <p:nvPr>
            <p:ph type="pic" sz="quarter" idx="13"/>
          </p:nvPr>
        </p:nvSpPr>
        <p:spPr>
          <a:xfrm>
            <a:off x="387173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4"/>
          </p:nvPr>
        </p:nvSpPr>
        <p:spPr>
          <a:xfrm>
            <a:off x="3392927" y="6245752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5" name="Espace réservé pour une image  4"/>
          <p:cNvSpPr>
            <a:spLocks noGrp="1"/>
          </p:cNvSpPr>
          <p:nvPr>
            <p:ph type="pic" sz="quarter" idx="15"/>
          </p:nvPr>
        </p:nvSpPr>
        <p:spPr>
          <a:xfrm>
            <a:off x="5208597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7C17A7E-5D45-493E-8FB8-4254319D13D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922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65507" y="5645276"/>
            <a:ext cx="1726040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0" i="1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 dirty="0"/>
              <a:t>Nous sommes </a:t>
            </a:r>
          </a:p>
          <a:p>
            <a:pPr lvl="0"/>
            <a:r>
              <a:rPr lang="fr-FR" dirty="0"/>
              <a:t>présents aux côtés </a:t>
            </a:r>
          </a:p>
          <a:p>
            <a:pPr lvl="0"/>
            <a:r>
              <a:rPr lang="fr-FR" dirty="0"/>
              <a:t>de tous les acteurs </a:t>
            </a:r>
          </a:p>
          <a:p>
            <a:pPr lvl="0"/>
            <a:r>
              <a:rPr lang="fr-FR" dirty="0"/>
              <a:t>du secteur.</a:t>
            </a:r>
          </a:p>
        </p:txBody>
      </p:sp>
      <p:sp>
        <p:nvSpPr>
          <p:cNvPr id="14" name="Espace réservé pour une image  4"/>
          <p:cNvSpPr>
            <a:spLocks noGrp="1"/>
          </p:cNvSpPr>
          <p:nvPr>
            <p:ph type="pic" sz="quarter" idx="14"/>
          </p:nvPr>
        </p:nvSpPr>
        <p:spPr>
          <a:xfrm>
            <a:off x="2351079" y="2351648"/>
            <a:ext cx="4881050" cy="6585334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5B0CFC6-73DE-4472-B7E2-C9A096DA1FB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73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950979"/>
            <a:ext cx="6803708" cy="6599887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9187AC3-499D-1441-B4DA-435770F7522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86913" y="2352291"/>
            <a:ext cx="238100" cy="449000"/>
          </a:xfrm>
          <a:custGeom>
            <a:avLst/>
            <a:gdLst>
              <a:gd name="T0" fmla="*/ 37 w 74"/>
              <a:gd name="T1" fmla="*/ 0 h 74"/>
              <a:gd name="T2" fmla="*/ 0 w 74"/>
              <a:gd name="T3" fmla="*/ 37 h 74"/>
              <a:gd name="T4" fmla="*/ 37 w 74"/>
              <a:gd name="T5" fmla="*/ 74 h 74"/>
              <a:gd name="T6" fmla="*/ 74 w 74"/>
              <a:gd name="T7" fmla="*/ 37 h 74"/>
              <a:gd name="T8" fmla="*/ 37 w 74"/>
              <a:gd name="T9" fmla="*/ 0 h 74"/>
              <a:gd name="T10" fmla="*/ 41 w 74"/>
              <a:gd name="T11" fmla="*/ 58 h 74"/>
              <a:gd name="T12" fmla="*/ 37 w 74"/>
              <a:gd name="T13" fmla="*/ 60 h 74"/>
              <a:gd name="T14" fmla="*/ 33 w 74"/>
              <a:gd name="T15" fmla="*/ 58 h 74"/>
              <a:gd name="T16" fmla="*/ 31 w 74"/>
              <a:gd name="T17" fmla="*/ 55 h 74"/>
              <a:gd name="T18" fmla="*/ 33 w 74"/>
              <a:gd name="T19" fmla="*/ 51 h 74"/>
              <a:gd name="T20" fmla="*/ 37 w 74"/>
              <a:gd name="T21" fmla="*/ 49 h 74"/>
              <a:gd name="T22" fmla="*/ 41 w 74"/>
              <a:gd name="T23" fmla="*/ 51 h 74"/>
              <a:gd name="T24" fmla="*/ 42 w 74"/>
              <a:gd name="T25" fmla="*/ 55 h 74"/>
              <a:gd name="T26" fmla="*/ 41 w 74"/>
              <a:gd name="T27" fmla="*/ 58 h 74"/>
              <a:gd name="T28" fmla="*/ 42 w 74"/>
              <a:gd name="T29" fmla="*/ 24 h 74"/>
              <a:gd name="T30" fmla="*/ 40 w 74"/>
              <a:gd name="T31" fmla="*/ 31 h 74"/>
              <a:gd name="T32" fmla="*/ 39 w 74"/>
              <a:gd name="T33" fmla="*/ 36 h 74"/>
              <a:gd name="T34" fmla="*/ 38 w 74"/>
              <a:gd name="T35" fmla="*/ 44 h 74"/>
              <a:gd name="T36" fmla="*/ 36 w 74"/>
              <a:gd name="T37" fmla="*/ 44 h 74"/>
              <a:gd name="T38" fmla="*/ 35 w 74"/>
              <a:gd name="T39" fmla="*/ 35 h 74"/>
              <a:gd name="T40" fmla="*/ 34 w 74"/>
              <a:gd name="T41" fmla="*/ 30 h 74"/>
              <a:gd name="T42" fmla="*/ 32 w 74"/>
              <a:gd name="T43" fmla="*/ 25 h 74"/>
              <a:gd name="T44" fmla="*/ 31 w 74"/>
              <a:gd name="T45" fmla="*/ 21 h 74"/>
              <a:gd name="T46" fmla="*/ 33 w 74"/>
              <a:gd name="T47" fmla="*/ 16 h 74"/>
              <a:gd name="T48" fmla="*/ 37 w 74"/>
              <a:gd name="T49" fmla="*/ 15 h 74"/>
              <a:gd name="T50" fmla="*/ 41 w 74"/>
              <a:gd name="T51" fmla="*/ 16 h 74"/>
              <a:gd name="T52" fmla="*/ 42 w 74"/>
              <a:gd name="T53" fmla="*/ 21 h 74"/>
              <a:gd name="T54" fmla="*/ 42 w 74"/>
              <a:gd name="T55" fmla="*/ 2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74" h="74">
                <a:moveTo>
                  <a:pt x="37" y="0"/>
                </a:moveTo>
                <a:cubicBezTo>
                  <a:pt x="17" y="0"/>
                  <a:pt x="0" y="17"/>
                  <a:pt x="0" y="37"/>
                </a:cubicBezTo>
                <a:cubicBezTo>
                  <a:pt x="0" y="57"/>
                  <a:pt x="17" y="74"/>
                  <a:pt x="37" y="74"/>
                </a:cubicBezTo>
                <a:cubicBezTo>
                  <a:pt x="57" y="74"/>
                  <a:pt x="74" y="57"/>
                  <a:pt x="74" y="37"/>
                </a:cubicBezTo>
                <a:cubicBezTo>
                  <a:pt x="74" y="17"/>
                  <a:pt x="57" y="0"/>
                  <a:pt x="37" y="0"/>
                </a:cubicBezTo>
                <a:close/>
                <a:moveTo>
                  <a:pt x="41" y="58"/>
                </a:moveTo>
                <a:cubicBezTo>
                  <a:pt x="40" y="59"/>
                  <a:pt x="38" y="60"/>
                  <a:pt x="37" y="60"/>
                </a:cubicBezTo>
                <a:cubicBezTo>
                  <a:pt x="35" y="60"/>
                  <a:pt x="34" y="59"/>
                  <a:pt x="33" y="58"/>
                </a:cubicBezTo>
                <a:cubicBezTo>
                  <a:pt x="32" y="57"/>
                  <a:pt x="31" y="56"/>
                  <a:pt x="31" y="55"/>
                </a:cubicBezTo>
                <a:cubicBezTo>
                  <a:pt x="31" y="53"/>
                  <a:pt x="32" y="52"/>
                  <a:pt x="33" y="51"/>
                </a:cubicBezTo>
                <a:cubicBezTo>
                  <a:pt x="34" y="50"/>
                  <a:pt x="35" y="49"/>
                  <a:pt x="37" y="49"/>
                </a:cubicBezTo>
                <a:cubicBezTo>
                  <a:pt x="38" y="49"/>
                  <a:pt x="40" y="50"/>
                  <a:pt x="41" y="51"/>
                </a:cubicBezTo>
                <a:cubicBezTo>
                  <a:pt x="42" y="52"/>
                  <a:pt x="42" y="53"/>
                  <a:pt x="42" y="55"/>
                </a:cubicBezTo>
                <a:cubicBezTo>
                  <a:pt x="42" y="56"/>
                  <a:pt x="42" y="57"/>
                  <a:pt x="41" y="58"/>
                </a:cubicBezTo>
                <a:close/>
                <a:moveTo>
                  <a:pt x="42" y="24"/>
                </a:moveTo>
                <a:cubicBezTo>
                  <a:pt x="41" y="26"/>
                  <a:pt x="41" y="28"/>
                  <a:pt x="40" y="31"/>
                </a:cubicBezTo>
                <a:cubicBezTo>
                  <a:pt x="39" y="33"/>
                  <a:pt x="39" y="35"/>
                  <a:pt x="39" y="36"/>
                </a:cubicBezTo>
                <a:cubicBezTo>
                  <a:pt x="39" y="38"/>
                  <a:pt x="38" y="40"/>
                  <a:pt x="38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5" y="39"/>
                  <a:pt x="35" y="36"/>
                  <a:pt x="35" y="35"/>
                </a:cubicBezTo>
                <a:cubicBezTo>
                  <a:pt x="35" y="34"/>
                  <a:pt x="34" y="32"/>
                  <a:pt x="34" y="30"/>
                </a:cubicBezTo>
                <a:cubicBezTo>
                  <a:pt x="33" y="27"/>
                  <a:pt x="32" y="26"/>
                  <a:pt x="32" y="25"/>
                </a:cubicBezTo>
                <a:cubicBezTo>
                  <a:pt x="32" y="23"/>
                  <a:pt x="31" y="22"/>
                  <a:pt x="31" y="21"/>
                </a:cubicBezTo>
                <a:cubicBezTo>
                  <a:pt x="31" y="19"/>
                  <a:pt x="32" y="17"/>
                  <a:pt x="33" y="16"/>
                </a:cubicBezTo>
                <a:cubicBezTo>
                  <a:pt x="34" y="15"/>
                  <a:pt x="35" y="15"/>
                  <a:pt x="37" y="15"/>
                </a:cubicBezTo>
                <a:cubicBezTo>
                  <a:pt x="38" y="15"/>
                  <a:pt x="40" y="15"/>
                  <a:pt x="41" y="16"/>
                </a:cubicBezTo>
                <a:cubicBezTo>
                  <a:pt x="42" y="17"/>
                  <a:pt x="42" y="19"/>
                  <a:pt x="42" y="21"/>
                </a:cubicBezTo>
                <a:cubicBezTo>
                  <a:pt x="42" y="22"/>
                  <a:pt x="42" y="23"/>
                  <a:pt x="42" y="24"/>
                </a:cubicBezTo>
                <a:close/>
              </a:path>
            </a:pathLst>
          </a:custGeom>
          <a:solidFill>
            <a:srgbClr val="FFCB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/>
          <a:p>
            <a:endParaRPr lang="fr-FR" sz="2645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429CE6F-9B16-4C40-AF77-CF301AE6B485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167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352291"/>
            <a:ext cx="6803708" cy="7198571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0EFD0A6-12B9-4625-B574-33AED5B5F5F6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910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591824" indent="-72174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Wingdings" pitchFamily="2" charset="2"/>
              <a:buChar char="§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814906" indent="-73486"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187583" indent="-76110">
              <a:spcBef>
                <a:spcPts val="0"/>
              </a:spcBef>
              <a:buClr>
                <a:schemeClr val="accent4"/>
              </a:buClr>
              <a:buSzPct val="160000"/>
              <a:buFont typeface="Open Sans" pitchFamily="34" charset="0"/>
              <a:buChar char="›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8BE40BE-3824-4F55-BB16-4BC8E2C059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08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97627" y="561252"/>
            <a:ext cx="69644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30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nu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708617" indent="-188969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+mj-lt"/>
              <a:buAutoNum type="romanUcPeriod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930388" indent="-188969"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300443" indent="-188969">
              <a:spcBef>
                <a:spcPts val="0"/>
              </a:spcBef>
              <a:buClr>
                <a:schemeClr val="accent4"/>
              </a:buClr>
              <a:buSzPct val="100000"/>
              <a:buFont typeface="+mj-lt"/>
              <a:buAutoNum type="alphaLcPeriod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D58FFC8-7E11-40FB-AF30-B007AE7E250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153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3 encadr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952400" y="2950973"/>
            <a:ext cx="1666700" cy="4789334"/>
          </a:xfrm>
          <a:ln w="19050">
            <a:solidFill>
              <a:schemeClr val="tx1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4"/>
          </p:nvPr>
        </p:nvSpPr>
        <p:spPr>
          <a:xfrm>
            <a:off x="2744763" y="3699392"/>
            <a:ext cx="1815513" cy="5088667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5"/>
          </p:nvPr>
        </p:nvSpPr>
        <p:spPr>
          <a:xfrm>
            <a:off x="4672813" y="2202557"/>
            <a:ext cx="1815513" cy="5088667"/>
          </a:xfr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9F7289F-7582-479D-99DA-8E05E1729B6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28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quarter" idx="13"/>
          </p:nvPr>
        </p:nvSpPr>
        <p:spPr>
          <a:xfrm>
            <a:off x="387170" y="2319833"/>
            <a:ext cx="5714400" cy="5762167"/>
          </a:xfrm>
          <a:solidFill>
            <a:schemeClr val="bg1"/>
          </a:solidFill>
          <a:ln w="12700">
            <a:solidFill>
              <a:schemeClr val="bg2"/>
            </a:solidFill>
          </a:ln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60877" y="5570432"/>
            <a:ext cx="1029744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C89CF6E-A174-4305-974E-F7468370B57F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16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01552" y="5570432"/>
            <a:ext cx="1089069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84193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9" name="Rectangle 8"/>
          <p:cNvSpPr/>
          <p:nvPr userDrawn="1"/>
        </p:nvSpPr>
        <p:spPr>
          <a:xfrm>
            <a:off x="3541712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5"/>
          </p:nvPr>
        </p:nvSpPr>
        <p:spPr>
          <a:xfrm>
            <a:off x="791445" y="2619091"/>
            <a:ext cx="2274015" cy="631252"/>
          </a:xfrm>
        </p:spPr>
        <p:txBody>
          <a:bodyPr anchor="t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graphique 11"/>
          <p:cNvSpPr>
            <a:spLocks noGrp="1"/>
          </p:cNvSpPr>
          <p:nvPr>
            <p:ph type="chart" sz="quarter" idx="16"/>
          </p:nvPr>
        </p:nvSpPr>
        <p:spPr>
          <a:xfrm>
            <a:off x="922650" y="4448328"/>
            <a:ext cx="2082848" cy="3293342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4" name="Espace réservé du graphique 13"/>
          <p:cNvSpPr>
            <a:spLocks noGrp="1"/>
          </p:cNvSpPr>
          <p:nvPr>
            <p:ph type="chart" sz="quarter" idx="17"/>
          </p:nvPr>
        </p:nvSpPr>
        <p:spPr>
          <a:xfrm>
            <a:off x="3720779" y="2653158"/>
            <a:ext cx="2143220" cy="5088511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B50F3F-E444-42B5-B00E-B8A20A4FF57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09DC3C7E-00D9-4FDC-961F-18C72315C6BF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56C82D-8808-42CF-8BB0-24608B58EE5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38D9DB-D5C7-4CFF-A9DC-FC99C1D21E2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D6CA153-973C-4567-B91A-DAC13A7AA58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057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934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tableau 7">
            <a:extLst>
              <a:ext uri="{FF2B5EF4-FFF2-40B4-BE49-F238E27FC236}">
                <a16:creationId xmlns:a16="http://schemas.microsoft.com/office/drawing/2014/main" id="{30A84FA9-95AE-4836-AFEB-9FEA37C34AA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96359" y="2091339"/>
            <a:ext cx="6803707" cy="7071492"/>
          </a:xfrm>
        </p:spPr>
        <p:txBody>
          <a:bodyPr/>
          <a:lstStyle/>
          <a:p>
            <a:r>
              <a:rPr lang="fr-FR"/>
              <a:t>Cliquez sur l'icône pour ajouter un tableau</a:t>
            </a:r>
          </a:p>
        </p:txBody>
      </p:sp>
    </p:spTree>
    <p:extLst>
      <p:ext uri="{BB962C8B-B14F-4D97-AF65-F5344CB8AC3E}">
        <p14:creationId xmlns:p14="http://schemas.microsoft.com/office/powerpoint/2010/main" val="3201503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3725" y="4447812"/>
            <a:ext cx="5179250" cy="2291810"/>
          </a:xfrm>
        </p:spPr>
        <p:txBody>
          <a:bodyPr/>
          <a:lstStyle>
            <a:lvl1pPr>
              <a:lnSpc>
                <a:spcPts val="4134"/>
              </a:lnSpc>
              <a:defRPr sz="3637" u="heavy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741FAE1-9815-4AB4-8ED7-079E70BF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3D153CCF-9FF8-41EC-844A-4BF2C6C23107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6C88FD-0B31-46A3-A2D3-45D33863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585CC5-3C56-411A-AAD4-EC9D8404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30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6A24FDB-7B6D-4E10-BD1E-E6114864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1304FBBB-B1E1-48E2-8E81-46246D3FA379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48FE6D-82B2-42B4-B65E-C5F06598E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198FC7-BE6F-43F0-88D2-B840D190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540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06602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98159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371392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3646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254797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86912" y="428170"/>
            <a:ext cx="6803708" cy="17819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6912" y="2494760"/>
            <a:ext cx="6803708" cy="7056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sz="882" dirty="0" err="1"/>
              <a:t>teset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47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1" r:id="rId3"/>
    <p:sldLayoutId id="2147483651" r:id="rId4"/>
    <p:sldLayoutId id="2147483661" r:id="rId5"/>
    <p:sldLayoutId id="2147483674" r:id="rId6"/>
    <p:sldLayoutId id="2147483677" r:id="rId7"/>
    <p:sldLayoutId id="2147483675" r:id="rId8"/>
    <p:sldLayoutId id="2147483676" r:id="rId9"/>
    <p:sldLayoutId id="2147483682" r:id="rId10"/>
    <p:sldLayoutId id="2147483679" r:id="rId11"/>
    <p:sldLayoutId id="2147483680" r:id="rId12"/>
    <p:sldLayoutId id="2147483650" r:id="rId13"/>
    <p:sldLayoutId id="2147483663" r:id="rId14"/>
    <p:sldLayoutId id="2147483664" r:id="rId15"/>
    <p:sldLayoutId id="2147483665" r:id="rId16"/>
    <p:sldLayoutId id="2147483666" r:id="rId17"/>
    <p:sldLayoutId id="2147483683" r:id="rId18"/>
    <p:sldLayoutId id="2147483667" r:id="rId19"/>
    <p:sldLayoutId id="2147483684" r:id="rId20"/>
    <p:sldLayoutId id="2147483668" r:id="rId21"/>
    <p:sldLayoutId id="2147483669" r:id="rId22"/>
    <p:sldLayoutId id="2147483670" r:id="rId23"/>
    <p:sldLayoutId id="2147483671" r:id="rId24"/>
    <p:sldLayoutId id="2147483685" r:id="rId25"/>
  </p:sldLayoutIdLst>
  <p:hf hdr="0"/>
  <p:txStyles>
    <p:titleStyle>
      <a:lvl1pPr algn="l" defTabSz="755853" rtl="0" eaLnBrk="1" latinLnBrk="0" hangingPunct="1">
        <a:lnSpc>
          <a:spcPts val="1571"/>
        </a:lnSpc>
        <a:spcBef>
          <a:spcPct val="0"/>
        </a:spcBef>
        <a:buNone/>
        <a:defRPr sz="1488" kern="1200" cap="all" baseline="0">
          <a:solidFill>
            <a:schemeClr val="tx1"/>
          </a:solidFill>
          <a:latin typeface="Gilroy" pitchFamily="50" charset="0"/>
          <a:ea typeface="+mj-ea"/>
          <a:cs typeface="Arial" pitchFamily="34" charset="0"/>
        </a:defRPr>
      </a:lvl1pPr>
    </p:titleStyle>
    <p:bodyStyle>
      <a:lvl1pPr marL="0" indent="0" algn="l" defTabSz="755853" rtl="0" eaLnBrk="1" latinLnBrk="0" hangingPunct="1">
        <a:spcBef>
          <a:spcPct val="20000"/>
        </a:spcBef>
        <a:buFont typeface="Arial" pitchFamily="34" charset="0"/>
        <a:buNone/>
        <a:defRPr sz="992" b="0" kern="1200" cap="all" baseline="0">
          <a:solidFill>
            <a:schemeClr val="tx1"/>
          </a:solidFill>
          <a:latin typeface="Gilroy Bold" pitchFamily="50" charset="0"/>
          <a:ea typeface="+mn-ea"/>
          <a:cs typeface="Arial" pitchFamily="34" charset="0"/>
        </a:defRPr>
      </a:lvl1pPr>
      <a:lvl2pPr marL="0" indent="0" algn="l" defTabSz="755853" rtl="0" eaLnBrk="1" latinLnBrk="0" hangingPunct="1">
        <a:spcBef>
          <a:spcPts val="0"/>
        </a:spcBef>
        <a:buFont typeface="Arial" pitchFamily="34" charset="0"/>
        <a:buNone/>
        <a:defRPr sz="992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0" indent="0" algn="l" defTabSz="755853" rtl="0" eaLnBrk="1" latinLnBrk="0" hangingPunct="1">
        <a:spcBef>
          <a:spcPts val="248"/>
        </a:spcBef>
        <a:buFont typeface="Arial" pitchFamily="34" charset="0"/>
        <a:buNone/>
        <a:defRPr sz="909" kern="1200">
          <a:solidFill>
            <a:schemeClr val="accent4">
              <a:lumMod val="7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297587" indent="-89277" algn="l" defTabSz="755853" rtl="0" eaLnBrk="1" latinLnBrk="0" hangingPunct="1">
        <a:spcBef>
          <a:spcPts val="496"/>
        </a:spcBef>
        <a:spcAft>
          <a:spcPts val="248"/>
        </a:spcAft>
        <a:buClr>
          <a:schemeClr val="accent5"/>
        </a:buClr>
        <a:buFont typeface="Wingdings" panose="05000000000000000000" pitchFamily="2" charset="2"/>
        <a:buChar char="§"/>
        <a:defRPr sz="909" b="1" kern="1200">
          <a:solidFill>
            <a:schemeClr val="accent5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595175" indent="-89277" algn="l" defTabSz="755853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909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743970" indent="-59517" algn="l" defTabSz="755853" rtl="0" eaLnBrk="1" latinLnBrk="0" hangingPunct="1">
        <a:spcBef>
          <a:spcPts val="248"/>
        </a:spcBef>
        <a:buClr>
          <a:schemeClr val="accent4">
            <a:lumMod val="75000"/>
          </a:schemeClr>
        </a:buClr>
        <a:buFont typeface="Calibri" panose="020F0502020204030204" pitchFamily="34" charset="0"/>
        <a:buChar char="›"/>
        <a:defRPr sz="827" kern="1200">
          <a:solidFill>
            <a:schemeClr val="accent4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2456527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7pPr>
      <a:lvl8pPr marL="2834453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8pPr>
      <a:lvl9pPr marL="3212381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2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85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78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709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636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56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49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41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A757349-535A-65CE-F890-BFD0D698D5D9}"/>
              </a:ext>
            </a:extLst>
          </p:cNvPr>
          <p:cNvGrpSpPr/>
          <p:nvPr/>
        </p:nvGrpSpPr>
        <p:grpSpPr>
          <a:xfrm>
            <a:off x="4389871" y="8835381"/>
            <a:ext cx="977368" cy="849252"/>
            <a:chOff x="5167313" y="1298575"/>
            <a:chExt cx="723900" cy="581026"/>
          </a:xfrm>
        </p:grpSpPr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7674691B-78ED-2504-1704-3878C43F44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07050" y="1298575"/>
              <a:ext cx="250825" cy="331788"/>
            </a:xfrm>
            <a:custGeom>
              <a:avLst/>
              <a:gdLst>
                <a:gd name="T0" fmla="*/ 21 w 67"/>
                <a:gd name="T1" fmla="*/ 88 h 88"/>
                <a:gd name="T2" fmla="*/ 0 w 67"/>
                <a:gd name="T3" fmla="*/ 66 h 88"/>
                <a:gd name="T4" fmla="*/ 21 w 67"/>
                <a:gd name="T5" fmla="*/ 45 h 88"/>
                <a:gd name="T6" fmla="*/ 36 w 67"/>
                <a:gd name="T7" fmla="*/ 50 h 88"/>
                <a:gd name="T8" fmla="*/ 33 w 67"/>
                <a:gd name="T9" fmla="*/ 41 h 88"/>
                <a:gd name="T10" fmla="*/ 50 w 67"/>
                <a:gd name="T11" fmla="*/ 23 h 88"/>
                <a:gd name="T12" fmla="*/ 67 w 67"/>
                <a:gd name="T13" fmla="*/ 41 h 88"/>
                <a:gd name="T14" fmla="*/ 50 w 67"/>
                <a:gd name="T15" fmla="*/ 58 h 88"/>
                <a:gd name="T16" fmla="*/ 39 w 67"/>
                <a:gd name="T17" fmla="*/ 54 h 88"/>
                <a:gd name="T18" fmla="*/ 43 w 67"/>
                <a:gd name="T19" fmla="*/ 66 h 88"/>
                <a:gd name="T20" fmla="*/ 21 w 67"/>
                <a:gd name="T21" fmla="*/ 88 h 88"/>
                <a:gd name="T22" fmla="*/ 21 w 67"/>
                <a:gd name="T23" fmla="*/ 55 h 88"/>
                <a:gd name="T24" fmla="*/ 10 w 67"/>
                <a:gd name="T25" fmla="*/ 66 h 88"/>
                <a:gd name="T26" fmla="*/ 21 w 67"/>
                <a:gd name="T27" fmla="*/ 78 h 88"/>
                <a:gd name="T28" fmla="*/ 33 w 67"/>
                <a:gd name="T29" fmla="*/ 66 h 88"/>
                <a:gd name="T30" fmla="*/ 21 w 67"/>
                <a:gd name="T31" fmla="*/ 55 h 88"/>
                <a:gd name="T32" fmla="*/ 50 w 67"/>
                <a:gd name="T33" fmla="*/ 33 h 88"/>
                <a:gd name="T34" fmla="*/ 43 w 67"/>
                <a:gd name="T35" fmla="*/ 41 h 88"/>
                <a:gd name="T36" fmla="*/ 50 w 67"/>
                <a:gd name="T37" fmla="*/ 48 h 88"/>
                <a:gd name="T38" fmla="*/ 58 w 67"/>
                <a:gd name="T39" fmla="*/ 41 h 88"/>
                <a:gd name="T40" fmla="*/ 50 w 67"/>
                <a:gd name="T41" fmla="*/ 33 h 88"/>
                <a:gd name="T42" fmla="*/ 21 w 67"/>
                <a:gd name="T43" fmla="*/ 35 h 88"/>
                <a:gd name="T44" fmla="*/ 4 w 67"/>
                <a:gd name="T45" fmla="*/ 18 h 88"/>
                <a:gd name="T46" fmla="*/ 21 w 67"/>
                <a:gd name="T47" fmla="*/ 0 h 88"/>
                <a:gd name="T48" fmla="*/ 39 w 67"/>
                <a:gd name="T49" fmla="*/ 18 h 88"/>
                <a:gd name="T50" fmla="*/ 21 w 67"/>
                <a:gd name="T51" fmla="*/ 35 h 88"/>
                <a:gd name="T52" fmla="*/ 21 w 67"/>
                <a:gd name="T53" fmla="*/ 10 h 88"/>
                <a:gd name="T54" fmla="*/ 14 w 67"/>
                <a:gd name="T55" fmla="*/ 18 h 88"/>
                <a:gd name="T56" fmla="*/ 21 w 67"/>
                <a:gd name="T57" fmla="*/ 25 h 88"/>
                <a:gd name="T58" fmla="*/ 29 w 67"/>
                <a:gd name="T59" fmla="*/ 18 h 88"/>
                <a:gd name="T60" fmla="*/ 21 w 67"/>
                <a:gd name="T61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7" h="88">
                  <a:moveTo>
                    <a:pt x="21" y="88"/>
                  </a:moveTo>
                  <a:cubicBezTo>
                    <a:pt x="9" y="88"/>
                    <a:pt x="0" y="78"/>
                    <a:pt x="0" y="66"/>
                  </a:cubicBezTo>
                  <a:cubicBezTo>
                    <a:pt x="0" y="54"/>
                    <a:pt x="9" y="45"/>
                    <a:pt x="21" y="45"/>
                  </a:cubicBezTo>
                  <a:cubicBezTo>
                    <a:pt x="27" y="45"/>
                    <a:pt x="32" y="47"/>
                    <a:pt x="36" y="50"/>
                  </a:cubicBezTo>
                  <a:cubicBezTo>
                    <a:pt x="34" y="48"/>
                    <a:pt x="33" y="44"/>
                    <a:pt x="33" y="41"/>
                  </a:cubicBezTo>
                  <a:cubicBezTo>
                    <a:pt x="33" y="31"/>
                    <a:pt x="41" y="23"/>
                    <a:pt x="50" y="23"/>
                  </a:cubicBezTo>
                  <a:cubicBezTo>
                    <a:pt x="60" y="23"/>
                    <a:pt x="67" y="31"/>
                    <a:pt x="67" y="41"/>
                  </a:cubicBezTo>
                  <a:cubicBezTo>
                    <a:pt x="67" y="50"/>
                    <a:pt x="60" y="58"/>
                    <a:pt x="50" y="58"/>
                  </a:cubicBezTo>
                  <a:cubicBezTo>
                    <a:pt x="46" y="58"/>
                    <a:pt x="42" y="57"/>
                    <a:pt x="39" y="54"/>
                  </a:cubicBezTo>
                  <a:cubicBezTo>
                    <a:pt x="41" y="57"/>
                    <a:pt x="43" y="62"/>
                    <a:pt x="43" y="66"/>
                  </a:cubicBezTo>
                  <a:cubicBezTo>
                    <a:pt x="43" y="78"/>
                    <a:pt x="33" y="88"/>
                    <a:pt x="21" y="88"/>
                  </a:cubicBezTo>
                  <a:close/>
                  <a:moveTo>
                    <a:pt x="21" y="55"/>
                  </a:moveTo>
                  <a:cubicBezTo>
                    <a:pt x="15" y="55"/>
                    <a:pt x="10" y="60"/>
                    <a:pt x="10" y="66"/>
                  </a:cubicBezTo>
                  <a:cubicBezTo>
                    <a:pt x="10" y="73"/>
                    <a:pt x="15" y="78"/>
                    <a:pt x="21" y="78"/>
                  </a:cubicBezTo>
                  <a:cubicBezTo>
                    <a:pt x="28" y="78"/>
                    <a:pt x="33" y="73"/>
                    <a:pt x="33" y="66"/>
                  </a:cubicBezTo>
                  <a:cubicBezTo>
                    <a:pt x="33" y="60"/>
                    <a:pt x="28" y="55"/>
                    <a:pt x="21" y="55"/>
                  </a:cubicBezTo>
                  <a:close/>
                  <a:moveTo>
                    <a:pt x="50" y="33"/>
                  </a:moveTo>
                  <a:cubicBezTo>
                    <a:pt x="46" y="33"/>
                    <a:pt x="43" y="37"/>
                    <a:pt x="43" y="41"/>
                  </a:cubicBezTo>
                  <a:cubicBezTo>
                    <a:pt x="43" y="45"/>
                    <a:pt x="46" y="48"/>
                    <a:pt x="50" y="48"/>
                  </a:cubicBezTo>
                  <a:cubicBezTo>
                    <a:pt x="54" y="48"/>
                    <a:pt x="58" y="45"/>
                    <a:pt x="58" y="41"/>
                  </a:cubicBezTo>
                  <a:cubicBezTo>
                    <a:pt x="58" y="37"/>
                    <a:pt x="54" y="33"/>
                    <a:pt x="50" y="33"/>
                  </a:cubicBezTo>
                  <a:close/>
                  <a:moveTo>
                    <a:pt x="21" y="35"/>
                  </a:moveTo>
                  <a:cubicBezTo>
                    <a:pt x="12" y="35"/>
                    <a:pt x="4" y="27"/>
                    <a:pt x="4" y="18"/>
                  </a:cubicBezTo>
                  <a:cubicBezTo>
                    <a:pt x="4" y="8"/>
                    <a:pt x="12" y="0"/>
                    <a:pt x="21" y="0"/>
                  </a:cubicBezTo>
                  <a:cubicBezTo>
                    <a:pt x="31" y="0"/>
                    <a:pt x="39" y="8"/>
                    <a:pt x="39" y="18"/>
                  </a:cubicBezTo>
                  <a:cubicBezTo>
                    <a:pt x="39" y="27"/>
                    <a:pt x="31" y="35"/>
                    <a:pt x="21" y="35"/>
                  </a:cubicBezTo>
                  <a:close/>
                  <a:moveTo>
                    <a:pt x="21" y="10"/>
                  </a:moveTo>
                  <a:cubicBezTo>
                    <a:pt x="17" y="10"/>
                    <a:pt x="14" y="14"/>
                    <a:pt x="14" y="18"/>
                  </a:cubicBezTo>
                  <a:cubicBezTo>
                    <a:pt x="14" y="22"/>
                    <a:pt x="17" y="25"/>
                    <a:pt x="21" y="25"/>
                  </a:cubicBezTo>
                  <a:cubicBezTo>
                    <a:pt x="25" y="25"/>
                    <a:pt x="29" y="22"/>
                    <a:pt x="29" y="18"/>
                  </a:cubicBezTo>
                  <a:cubicBezTo>
                    <a:pt x="29" y="14"/>
                    <a:pt x="25" y="10"/>
                    <a:pt x="21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7E0290D-6888-C7AE-C115-E2DBAFE3D62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67313" y="1550988"/>
              <a:ext cx="723900" cy="328613"/>
            </a:xfrm>
            <a:custGeom>
              <a:avLst/>
              <a:gdLst>
                <a:gd name="T0" fmla="*/ 191 w 193"/>
                <a:gd name="T1" fmla="*/ 40 h 87"/>
                <a:gd name="T2" fmla="*/ 175 w 193"/>
                <a:gd name="T3" fmla="*/ 32 h 87"/>
                <a:gd name="T4" fmla="*/ 127 w 193"/>
                <a:gd name="T5" fmla="*/ 44 h 87"/>
                <a:gd name="T6" fmla="*/ 126 w 193"/>
                <a:gd name="T7" fmla="*/ 44 h 87"/>
                <a:gd name="T8" fmla="*/ 118 w 193"/>
                <a:gd name="T9" fmla="*/ 24 h 87"/>
                <a:gd name="T10" fmla="*/ 89 w 193"/>
                <a:gd name="T11" fmla="*/ 6 h 87"/>
                <a:gd name="T12" fmla="*/ 68 w 193"/>
                <a:gd name="T13" fmla="*/ 0 h 87"/>
                <a:gd name="T14" fmla="*/ 44 w 193"/>
                <a:gd name="T15" fmla="*/ 10 h 87"/>
                <a:gd name="T16" fmla="*/ 43 w 193"/>
                <a:gd name="T17" fmla="*/ 11 h 87"/>
                <a:gd name="T18" fmla="*/ 38 w 193"/>
                <a:gd name="T19" fmla="*/ 11 h 87"/>
                <a:gd name="T20" fmla="*/ 38 w 193"/>
                <a:gd name="T21" fmla="*/ 0 h 87"/>
                <a:gd name="T22" fmla="*/ 0 w 193"/>
                <a:gd name="T23" fmla="*/ 0 h 87"/>
                <a:gd name="T24" fmla="*/ 0 w 193"/>
                <a:gd name="T25" fmla="*/ 78 h 87"/>
                <a:gd name="T26" fmla="*/ 38 w 193"/>
                <a:gd name="T27" fmla="*/ 78 h 87"/>
                <a:gd name="T28" fmla="*/ 38 w 193"/>
                <a:gd name="T29" fmla="*/ 77 h 87"/>
                <a:gd name="T30" fmla="*/ 61 w 193"/>
                <a:gd name="T31" fmla="*/ 77 h 87"/>
                <a:gd name="T32" fmla="*/ 102 w 193"/>
                <a:gd name="T33" fmla="*/ 86 h 87"/>
                <a:gd name="T34" fmla="*/ 113 w 193"/>
                <a:gd name="T35" fmla="*/ 87 h 87"/>
                <a:gd name="T36" fmla="*/ 134 w 193"/>
                <a:gd name="T37" fmla="*/ 83 h 87"/>
                <a:gd name="T38" fmla="*/ 185 w 193"/>
                <a:gd name="T39" fmla="*/ 59 h 87"/>
                <a:gd name="T40" fmla="*/ 192 w 193"/>
                <a:gd name="T41" fmla="*/ 51 h 87"/>
                <a:gd name="T42" fmla="*/ 191 w 193"/>
                <a:gd name="T43" fmla="*/ 40 h 87"/>
                <a:gd name="T44" fmla="*/ 183 w 193"/>
                <a:gd name="T45" fmla="*/ 48 h 87"/>
                <a:gd name="T46" fmla="*/ 180 w 193"/>
                <a:gd name="T47" fmla="*/ 50 h 87"/>
                <a:gd name="T48" fmla="*/ 130 w 193"/>
                <a:gd name="T49" fmla="*/ 74 h 87"/>
                <a:gd name="T50" fmla="*/ 104 w 193"/>
                <a:gd name="T51" fmla="*/ 77 h 87"/>
                <a:gd name="T52" fmla="*/ 63 w 193"/>
                <a:gd name="T53" fmla="*/ 67 h 87"/>
                <a:gd name="T54" fmla="*/ 38 w 193"/>
                <a:gd name="T55" fmla="*/ 67 h 87"/>
                <a:gd name="T56" fmla="*/ 38 w 193"/>
                <a:gd name="T57" fmla="*/ 21 h 87"/>
                <a:gd name="T58" fmla="*/ 48 w 193"/>
                <a:gd name="T59" fmla="*/ 21 h 87"/>
                <a:gd name="T60" fmla="*/ 51 w 193"/>
                <a:gd name="T61" fmla="*/ 17 h 87"/>
                <a:gd name="T62" fmla="*/ 68 w 193"/>
                <a:gd name="T63" fmla="*/ 10 h 87"/>
                <a:gd name="T64" fmla="*/ 84 w 193"/>
                <a:gd name="T65" fmla="*/ 15 h 87"/>
                <a:gd name="T66" fmla="*/ 113 w 193"/>
                <a:gd name="T67" fmla="*/ 32 h 87"/>
                <a:gd name="T68" fmla="*/ 116 w 193"/>
                <a:gd name="T69" fmla="*/ 42 h 87"/>
                <a:gd name="T70" fmla="*/ 110 w 193"/>
                <a:gd name="T71" fmla="*/ 46 h 87"/>
                <a:gd name="T72" fmla="*/ 109 w 193"/>
                <a:gd name="T73" fmla="*/ 46 h 87"/>
                <a:gd name="T74" fmla="*/ 106 w 193"/>
                <a:gd name="T75" fmla="*/ 45 h 87"/>
                <a:gd name="T76" fmla="*/ 89 w 193"/>
                <a:gd name="T77" fmla="*/ 36 h 87"/>
                <a:gd name="T78" fmla="*/ 84 w 193"/>
                <a:gd name="T79" fmla="*/ 45 h 87"/>
                <a:gd name="T80" fmla="*/ 102 w 193"/>
                <a:gd name="T81" fmla="*/ 54 h 87"/>
                <a:gd name="T82" fmla="*/ 104 w 193"/>
                <a:gd name="T83" fmla="*/ 55 h 87"/>
                <a:gd name="T84" fmla="*/ 104 w 193"/>
                <a:gd name="T85" fmla="*/ 56 h 87"/>
                <a:gd name="T86" fmla="*/ 109 w 193"/>
                <a:gd name="T87" fmla="*/ 56 h 87"/>
                <a:gd name="T88" fmla="*/ 111 w 193"/>
                <a:gd name="T89" fmla="*/ 56 h 87"/>
                <a:gd name="T90" fmla="*/ 111 w 193"/>
                <a:gd name="T91" fmla="*/ 56 h 87"/>
                <a:gd name="T92" fmla="*/ 130 w 193"/>
                <a:gd name="T93" fmla="*/ 53 h 87"/>
                <a:gd name="T94" fmla="*/ 177 w 193"/>
                <a:gd name="T95" fmla="*/ 42 h 87"/>
                <a:gd name="T96" fmla="*/ 182 w 193"/>
                <a:gd name="T97" fmla="*/ 44 h 87"/>
                <a:gd name="T98" fmla="*/ 183 w 193"/>
                <a:gd name="T99" fmla="*/ 4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" h="87">
                  <a:moveTo>
                    <a:pt x="191" y="40"/>
                  </a:moveTo>
                  <a:cubicBezTo>
                    <a:pt x="188" y="34"/>
                    <a:pt x="181" y="30"/>
                    <a:pt x="175" y="32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6" y="44"/>
                    <a:pt x="126" y="44"/>
                  </a:cubicBezTo>
                  <a:cubicBezTo>
                    <a:pt x="128" y="37"/>
                    <a:pt x="125" y="28"/>
                    <a:pt x="118" y="2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3" y="2"/>
                    <a:pt x="75" y="0"/>
                    <a:pt x="68" y="0"/>
                  </a:cubicBezTo>
                  <a:cubicBezTo>
                    <a:pt x="59" y="0"/>
                    <a:pt x="51" y="4"/>
                    <a:pt x="44" y="1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6" y="87"/>
                    <a:pt x="109" y="87"/>
                    <a:pt x="113" y="87"/>
                  </a:cubicBezTo>
                  <a:cubicBezTo>
                    <a:pt x="120" y="87"/>
                    <a:pt x="127" y="86"/>
                    <a:pt x="134" y="83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88" y="58"/>
                    <a:pt x="191" y="55"/>
                    <a:pt x="192" y="51"/>
                  </a:cubicBezTo>
                  <a:cubicBezTo>
                    <a:pt x="193" y="47"/>
                    <a:pt x="193" y="43"/>
                    <a:pt x="191" y="40"/>
                  </a:cubicBezTo>
                  <a:close/>
                  <a:moveTo>
                    <a:pt x="183" y="48"/>
                  </a:moveTo>
                  <a:cubicBezTo>
                    <a:pt x="182" y="49"/>
                    <a:pt x="181" y="50"/>
                    <a:pt x="180" y="50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22" y="78"/>
                    <a:pt x="113" y="78"/>
                    <a:pt x="104" y="7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6" y="13"/>
                    <a:pt x="62" y="10"/>
                    <a:pt x="68" y="10"/>
                  </a:cubicBezTo>
                  <a:cubicBezTo>
                    <a:pt x="74" y="10"/>
                    <a:pt x="79" y="12"/>
                    <a:pt x="84" y="15"/>
                  </a:cubicBezTo>
                  <a:cubicBezTo>
                    <a:pt x="113" y="32"/>
                    <a:pt x="113" y="32"/>
                    <a:pt x="113" y="32"/>
                  </a:cubicBezTo>
                  <a:cubicBezTo>
                    <a:pt x="117" y="34"/>
                    <a:pt x="118" y="39"/>
                    <a:pt x="116" y="42"/>
                  </a:cubicBezTo>
                  <a:cubicBezTo>
                    <a:pt x="115" y="44"/>
                    <a:pt x="112" y="46"/>
                    <a:pt x="110" y="46"/>
                  </a:cubicBezTo>
                  <a:cubicBezTo>
                    <a:pt x="109" y="46"/>
                    <a:pt x="109" y="46"/>
                    <a:pt x="109" y="46"/>
                  </a:cubicBezTo>
                  <a:cubicBezTo>
                    <a:pt x="108" y="46"/>
                    <a:pt x="107" y="45"/>
                    <a:pt x="106" y="45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3" y="54"/>
                    <a:pt x="104" y="55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9" y="56"/>
                    <a:pt x="109" y="56"/>
                    <a:pt x="109" y="56"/>
                  </a:cubicBezTo>
                  <a:cubicBezTo>
                    <a:pt x="109" y="56"/>
                    <a:pt x="110" y="56"/>
                    <a:pt x="111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8" y="56"/>
                    <a:pt x="124" y="55"/>
                    <a:pt x="130" y="53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9" y="41"/>
                    <a:pt x="182" y="42"/>
                    <a:pt x="182" y="44"/>
                  </a:cubicBezTo>
                  <a:cubicBezTo>
                    <a:pt x="183" y="45"/>
                    <a:pt x="183" y="46"/>
                    <a:pt x="183" y="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76137F8-F782-4021-18D8-9B03FC87A7B7}"/>
              </a:ext>
            </a:extLst>
          </p:cNvPr>
          <p:cNvSpPr/>
          <p:nvPr/>
        </p:nvSpPr>
        <p:spPr>
          <a:xfrm>
            <a:off x="6150769" y="9345027"/>
            <a:ext cx="585570" cy="585570"/>
          </a:xfrm>
          <a:prstGeom prst="rect">
            <a:avLst/>
          </a:prstGeom>
          <a:solidFill>
            <a:srgbClr val="91D0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rectangle 9">
            <a:extLst>
              <a:ext uri="{FF2B5EF4-FFF2-40B4-BE49-F238E27FC236}">
                <a16:creationId xmlns:a16="http://schemas.microsoft.com/office/drawing/2014/main" id="{42E6BAC8-9107-8478-58B1-97BCDE536B74}"/>
              </a:ext>
            </a:extLst>
          </p:cNvPr>
          <p:cNvSpPr>
            <a:spLocks noChangeAspect="1"/>
          </p:cNvSpPr>
          <p:nvPr/>
        </p:nvSpPr>
        <p:spPr>
          <a:xfrm>
            <a:off x="6722660" y="8764220"/>
            <a:ext cx="585570" cy="585570"/>
          </a:xfrm>
          <a:prstGeom prst="rtTriangle">
            <a:avLst/>
          </a:prstGeom>
          <a:solidFill>
            <a:srgbClr val="005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rectangle 10">
            <a:extLst>
              <a:ext uri="{FF2B5EF4-FFF2-40B4-BE49-F238E27FC236}">
                <a16:creationId xmlns:a16="http://schemas.microsoft.com/office/drawing/2014/main" id="{F874E881-4443-56B8-DCC9-5B219FB196BA}"/>
              </a:ext>
            </a:extLst>
          </p:cNvPr>
          <p:cNvSpPr/>
          <p:nvPr/>
        </p:nvSpPr>
        <p:spPr>
          <a:xfrm rot="16200000">
            <a:off x="6722660" y="8180433"/>
            <a:ext cx="585570" cy="585570"/>
          </a:xfrm>
          <a:prstGeom prst="rtTriangle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A1168B-4D96-DB4B-D7C9-BDFDBE07B8EB}"/>
              </a:ext>
            </a:extLst>
          </p:cNvPr>
          <p:cNvSpPr/>
          <p:nvPr/>
        </p:nvSpPr>
        <p:spPr>
          <a:xfrm>
            <a:off x="251445" y="9935360"/>
            <a:ext cx="5899324" cy="582412"/>
          </a:xfrm>
          <a:prstGeom prst="rect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D746FDC-CDF3-F946-F5E9-8294CB8E443C}"/>
              </a:ext>
            </a:extLst>
          </p:cNvPr>
          <p:cNvSpPr txBox="1">
            <a:spLocks/>
          </p:cNvSpPr>
          <p:nvPr/>
        </p:nvSpPr>
        <p:spPr>
          <a:xfrm>
            <a:off x="0" y="100093"/>
            <a:ext cx="7559675" cy="98318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755853" rtl="0" eaLnBrk="1" latinLnBrk="0" hangingPunct="1">
              <a:lnSpc>
                <a:spcPts val="3555"/>
              </a:lnSpc>
              <a:spcBef>
                <a:spcPct val="0"/>
              </a:spcBef>
              <a:buFont typeface="+mj-lt"/>
              <a:buNone/>
              <a:defRPr sz="2811" b="0" u="heavy" kern="1200" cap="all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  <a:latin typeface="Gilroy" pitchFamily="50" charset="0"/>
                <a:ea typeface="+mj-ea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3200" b="1" dirty="0">
                <a:latin typeface="Gilroy Black" panose="00000A00000000000000" pitchFamily="50" charset="0"/>
              </a:rPr>
              <a:t>Chargé de contrôle </a:t>
            </a:r>
          </a:p>
          <a:p>
            <a:pPr algn="ctr">
              <a:lnSpc>
                <a:spcPct val="100000"/>
              </a:lnSpc>
            </a:pPr>
            <a:r>
              <a:rPr lang="fr-FR" sz="3200" b="1" dirty="0">
                <a:latin typeface="Gilroy Black" panose="00000A00000000000000" pitchFamily="50" charset="0"/>
              </a:rPr>
              <a:t>interne et risques H/F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D5CFC25-7F19-133A-7A4E-6D9D3F687DC7}"/>
              </a:ext>
            </a:extLst>
          </p:cNvPr>
          <p:cNvSpPr txBox="1"/>
          <p:nvPr/>
        </p:nvSpPr>
        <p:spPr>
          <a:xfrm>
            <a:off x="265070" y="2829689"/>
            <a:ext cx="6677881" cy="1685077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revue de la cohérence du référentiel des risques et de contrôle interne du groupe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Au suivi des plans d’action du Groupe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gestion des incidents et des plans d’action associés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réalisation des bilans trimestriels sur le suivi des risques et du contrôle interne</a:t>
            </a:r>
          </a:p>
          <a:p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l’animation du réseau des correspondants contrôle interne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réalisation des contrôles de 2nd niveau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mise à jour de la documentation existante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rédaction des rapports règlementaires (ORSA, RSR &amp; SFCR)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4D7F51A-CD7E-BFA1-9BA1-576ECD012CFD}"/>
              </a:ext>
            </a:extLst>
          </p:cNvPr>
          <p:cNvGrpSpPr/>
          <p:nvPr/>
        </p:nvGrpSpPr>
        <p:grpSpPr>
          <a:xfrm>
            <a:off x="160493" y="1400079"/>
            <a:ext cx="7238484" cy="684001"/>
            <a:chOff x="160596" y="1671801"/>
            <a:chExt cx="7238484" cy="684001"/>
          </a:xfrm>
        </p:grpSpPr>
        <p:pic>
          <p:nvPicPr>
            <p:cNvPr id="36" name="object 2">
              <a:extLst>
                <a:ext uri="{FF2B5EF4-FFF2-40B4-BE49-F238E27FC236}">
                  <a16:creationId xmlns:a16="http://schemas.microsoft.com/office/drawing/2014/main" id="{09FCF699-CA61-E57D-2053-BEB03D2865D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596" y="1830398"/>
              <a:ext cx="4483338" cy="487590"/>
            </a:xfrm>
            <a:prstGeom prst="rect">
              <a:avLst/>
            </a:prstGeom>
          </p:spPr>
        </p:pic>
        <p:sp>
          <p:nvSpPr>
            <p:cNvPr id="37" name="Titre 1">
              <a:extLst>
                <a:ext uri="{FF2B5EF4-FFF2-40B4-BE49-F238E27FC236}">
                  <a16:creationId xmlns:a16="http://schemas.microsoft.com/office/drawing/2014/main" id="{639D896B-EA2E-6CA2-44A0-2CA08436E75D}"/>
                </a:ext>
              </a:extLst>
            </p:cNvPr>
            <p:cNvSpPr txBox="1">
              <a:spLocks/>
            </p:cNvSpPr>
            <p:nvPr/>
          </p:nvSpPr>
          <p:spPr>
            <a:xfrm>
              <a:off x="424046" y="1671801"/>
              <a:ext cx="6975034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pouvons réaliser ensemble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3D6FB06-5F01-E1A3-09AD-92853F2AF548}"/>
              </a:ext>
            </a:extLst>
          </p:cNvPr>
          <p:cNvGrpSpPr/>
          <p:nvPr/>
        </p:nvGrpSpPr>
        <p:grpSpPr>
          <a:xfrm>
            <a:off x="4132112" y="4073144"/>
            <a:ext cx="3275445" cy="684001"/>
            <a:chOff x="4139876" y="5057874"/>
            <a:chExt cx="3275445" cy="684001"/>
          </a:xfrm>
        </p:grpSpPr>
        <p:pic>
          <p:nvPicPr>
            <p:cNvPr id="3" name="object 2">
              <a:extLst>
                <a:ext uri="{FF2B5EF4-FFF2-40B4-BE49-F238E27FC236}">
                  <a16:creationId xmlns:a16="http://schemas.microsoft.com/office/drawing/2014/main" id="{80122A36-C2AC-8920-6C67-053C3A1A07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9876" y="5205986"/>
              <a:ext cx="3165829" cy="487590"/>
            </a:xfrm>
            <a:prstGeom prst="rect">
              <a:avLst/>
            </a:prstGeom>
          </p:spPr>
        </p:pic>
        <p:sp>
          <p:nvSpPr>
            <p:cNvPr id="4" name="Titre 1">
              <a:extLst>
                <a:ext uri="{FF2B5EF4-FFF2-40B4-BE49-F238E27FC236}">
                  <a16:creationId xmlns:a16="http://schemas.microsoft.com/office/drawing/2014/main" id="{EA2CAA2F-C6FA-BD85-3F6C-065CE4629DF3}"/>
                </a:ext>
              </a:extLst>
            </p:cNvPr>
            <p:cNvSpPr txBox="1">
              <a:spLocks/>
            </p:cNvSpPr>
            <p:nvPr/>
          </p:nvSpPr>
          <p:spPr>
            <a:xfrm>
              <a:off x="4462993" y="50578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Vos atouts pour ce poste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4D3DD1AE-FE60-456C-83B2-FBA3556F0BD3}"/>
              </a:ext>
            </a:extLst>
          </p:cNvPr>
          <p:cNvSpPr txBox="1"/>
          <p:nvPr/>
        </p:nvSpPr>
        <p:spPr>
          <a:xfrm>
            <a:off x="346910" y="4833719"/>
            <a:ext cx="6660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Vous préparez </a:t>
            </a:r>
            <a:r>
              <a:rPr lang="fr-FR" sz="1150" b="1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un master 2 en contrôle interne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, audit, management des risques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 Vous manifestez de l’intérêt pour le 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domaine des assurances des personnes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et ses spécificités. </a:t>
            </a:r>
          </a:p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Vous faites preuve 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d’organisation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, vous être 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adaptable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et vous avez une 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bonne capacité d’analyse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 Vous êtes également </a:t>
            </a:r>
            <a:r>
              <a:rPr lang="fr-FR" sz="1150" spc="-60" dirty="0">
                <a:solidFill>
                  <a:schemeClr val="accent4">
                    <a:lumMod val="75000"/>
                  </a:schemeClr>
                </a:solidFill>
                <a:latin typeface="Gilroy Bold" panose="00000800000000000000" pitchFamily="50" charset="0"/>
              </a:rPr>
              <a:t>à l’aise dans l’expression écrite et orale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D4DD318-49CB-0069-70C8-F68DFA0ACEF3}"/>
              </a:ext>
            </a:extLst>
          </p:cNvPr>
          <p:cNvGrpSpPr/>
          <p:nvPr/>
        </p:nvGrpSpPr>
        <p:grpSpPr>
          <a:xfrm>
            <a:off x="346910" y="6007261"/>
            <a:ext cx="3207961" cy="684001"/>
            <a:chOff x="283844" y="6858074"/>
            <a:chExt cx="3207961" cy="684001"/>
          </a:xfrm>
        </p:grpSpPr>
        <p:pic>
          <p:nvPicPr>
            <p:cNvPr id="7" name="object 2">
              <a:extLst>
                <a:ext uri="{FF2B5EF4-FFF2-40B4-BE49-F238E27FC236}">
                  <a16:creationId xmlns:a16="http://schemas.microsoft.com/office/drawing/2014/main" id="{5D4BBE1A-B3B5-AA31-0F5B-372D4F7215A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844" y="7012300"/>
              <a:ext cx="3165829" cy="487590"/>
            </a:xfrm>
            <a:prstGeom prst="rect">
              <a:avLst/>
            </a:prstGeom>
          </p:spPr>
        </p:pic>
        <p:sp>
          <p:nvSpPr>
            <p:cNvPr id="15" name="Titre 1">
              <a:extLst>
                <a:ext uri="{FF2B5EF4-FFF2-40B4-BE49-F238E27FC236}">
                  <a16:creationId xmlns:a16="http://schemas.microsoft.com/office/drawing/2014/main" id="{FD0260A2-3A74-6E3B-B713-FEEAABBBD253}"/>
                </a:ext>
              </a:extLst>
            </p:cNvPr>
            <p:cNvSpPr txBox="1">
              <a:spLocks/>
            </p:cNvSpPr>
            <p:nvPr/>
          </p:nvSpPr>
          <p:spPr>
            <a:xfrm>
              <a:off x="539477" y="68580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vous offrons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1B34E4A-7B18-5D63-76FE-472E2542C569}"/>
              </a:ext>
            </a:extLst>
          </p:cNvPr>
          <p:cNvSpPr txBox="1"/>
          <p:nvPr/>
        </p:nvSpPr>
        <p:spPr>
          <a:xfrm>
            <a:off x="346910" y="7627366"/>
            <a:ext cx="44484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Favorise l’équilibre vie personnelle / vie professionnelle : accord télétravail, horaires flexibles, droit à la déconnexion.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Propose un package de rémunération globale : Intéressement, prime vacances,  13</a:t>
            </a:r>
            <a:r>
              <a:rPr lang="fr-FR" sz="1150" spc="-60" baseline="30000" dirty="0">
                <a:solidFill>
                  <a:schemeClr val="accent4"/>
                </a:solidFill>
                <a:latin typeface="+mj-lt"/>
              </a:rPr>
              <a:t>ème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mois..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Offre des avantages sociaux : CSE, titres restaurant, restaurant d’entreprise, salle de sport, médiathèque, complémentaire santé haut de gamme – individuelle ou familiale.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        </a:t>
            </a: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1897E7-C44A-93F6-CECE-AE7D1E59804C}"/>
              </a:ext>
            </a:extLst>
          </p:cNvPr>
          <p:cNvSpPr txBox="1"/>
          <p:nvPr/>
        </p:nvSpPr>
        <p:spPr>
          <a:xfrm>
            <a:off x="346910" y="2222674"/>
            <a:ext cx="66600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Le département gestion des risques et contrôle interne de la Direction Déléguée Management des Risques recherche un(e) chargé de contrôle interne et risques. Dans ce cadre, vos missions seront de participer :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BEC6663-FE62-124D-EC82-910E0DDA2CF5}"/>
              </a:ext>
            </a:extLst>
          </p:cNvPr>
          <p:cNvSpPr txBox="1"/>
          <p:nvPr/>
        </p:nvSpPr>
        <p:spPr>
          <a:xfrm>
            <a:off x="251445" y="6763270"/>
            <a:ext cx="666000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Chez AGRICA, nous recrutons des alternants chaque année et nous favorisons votre réussite en formant les tuteurs, en organisant des événements dédiés à votre intégration et en vous accompagnant tout au long de votre contrat. Rejoindre AGRICA c’est rejoindre un groupe paritaire à taille humaine qui :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75EC0F6-6147-2C65-FDAE-89C5E5EB4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002" y="161330"/>
            <a:ext cx="1063227" cy="104905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B0D8F0E-03D9-8774-8F59-8E98FD9F2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1445" y="161330"/>
            <a:ext cx="1063227" cy="1049051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EC36EF8F-A689-E922-7163-50E91F1D928B}"/>
              </a:ext>
            </a:extLst>
          </p:cNvPr>
          <p:cNvSpPr txBox="1"/>
          <p:nvPr/>
        </p:nvSpPr>
        <p:spPr>
          <a:xfrm>
            <a:off x="346910" y="9930597"/>
            <a:ext cx="50208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b="1" dirty="0"/>
              <a:t>Poste à pourvoir à partir de mi-septembre 2026</a:t>
            </a:r>
          </a:p>
          <a:p>
            <a:r>
              <a:rPr lang="fr-FR" sz="1150" b="1" dirty="0"/>
              <a:t>Candidature à adresser à : https://www.groupagrica.com/    Espace recrutement</a:t>
            </a:r>
          </a:p>
          <a:p>
            <a:endParaRPr lang="fr-FR" sz="1150" b="1" dirty="0"/>
          </a:p>
        </p:txBody>
      </p:sp>
      <p:pic>
        <p:nvPicPr>
          <p:cNvPr id="41" name="Image 40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E06B1F3B-AE67-603D-FCC1-999425D60D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76" y="10056085"/>
            <a:ext cx="977654" cy="477241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8E5F65-8FD9-18E5-8108-FD803F733149}"/>
              </a:ext>
            </a:extLst>
          </p:cNvPr>
          <p:cNvGrpSpPr/>
          <p:nvPr/>
        </p:nvGrpSpPr>
        <p:grpSpPr>
          <a:xfrm>
            <a:off x="5579639" y="1344597"/>
            <a:ext cx="864494" cy="690496"/>
            <a:chOff x="2557463" y="1320800"/>
            <a:chExt cx="773113" cy="588963"/>
          </a:xfrm>
          <a:solidFill>
            <a:schemeClr val="bg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B7763294-068A-9797-84E5-F20CDF35EB6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557463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8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8 w 58"/>
                <a:gd name="T15" fmla="*/ 106 h 156"/>
                <a:gd name="T16" fmla="*/ 11 w 58"/>
                <a:gd name="T17" fmla="*/ 106 h 156"/>
                <a:gd name="T18" fmla="*/ 14 w 58"/>
                <a:gd name="T19" fmla="*/ 152 h 156"/>
                <a:gd name="T20" fmla="*/ 19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49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8" y="30"/>
                    <a:pt x="48" y="19"/>
                  </a:cubicBezTo>
                  <a:cubicBezTo>
                    <a:pt x="48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5" y="106"/>
                    <a:pt x="8" y="106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5" y="154"/>
                    <a:pt x="17" y="156"/>
                    <a:pt x="19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9" y="106"/>
                    <a:pt x="49" y="106"/>
                    <a:pt x="49" y="106"/>
                  </a:cubicBezTo>
                  <a:cubicBezTo>
                    <a:pt x="52" y="106"/>
                    <a:pt x="54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C5B6F8BB-8C5E-BC76-3BFD-E08DAF7A7B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35275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2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59F38400-3D80-9CC6-1B6F-039F86595F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3088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10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4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9 w 58"/>
                <a:gd name="T23" fmla="*/ 156 h 156"/>
                <a:gd name="T24" fmla="*/ 44 w 58"/>
                <a:gd name="T25" fmla="*/ 152 h 156"/>
                <a:gd name="T26" fmla="*/ 47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9" y="0"/>
                    <a:pt x="10" y="9"/>
                    <a:pt x="10" y="19"/>
                  </a:cubicBezTo>
                  <a:cubicBezTo>
                    <a:pt x="10" y="30"/>
                    <a:pt x="19" y="39"/>
                    <a:pt x="29" y="39"/>
                  </a:cubicBezTo>
                  <a:moveTo>
                    <a:pt x="0" y="58"/>
                  </a:moveTo>
                  <a:cubicBezTo>
                    <a:pt x="4" y="101"/>
                    <a:pt x="4" y="101"/>
                    <a:pt x="4" y="101"/>
                  </a:cubicBezTo>
                  <a:cubicBezTo>
                    <a:pt x="4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1" y="156"/>
                    <a:pt x="44" y="154"/>
                    <a:pt x="44" y="152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3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7230008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grica">
      <a:dk1>
        <a:srgbClr val="005DA8"/>
      </a:dk1>
      <a:lt1>
        <a:sysClr val="window" lastClr="FFFFFF"/>
      </a:lt1>
      <a:dk2>
        <a:srgbClr val="005DA8"/>
      </a:dk2>
      <a:lt2>
        <a:srgbClr val="FECD1A"/>
      </a:lt2>
      <a:accent1>
        <a:srgbClr val="B0D303"/>
      </a:accent1>
      <a:accent2>
        <a:srgbClr val="91D0D4"/>
      </a:accent2>
      <a:accent3>
        <a:srgbClr val="000000"/>
      </a:accent3>
      <a:accent4>
        <a:srgbClr val="7F7F7F"/>
      </a:accent4>
      <a:accent5>
        <a:srgbClr val="DA9100"/>
      </a:accent5>
      <a:accent6>
        <a:srgbClr val="61B628"/>
      </a:accent6>
      <a:hlink>
        <a:srgbClr val="FFFFFF"/>
      </a:hlink>
      <a:folHlink>
        <a:srgbClr val="FFFFFF"/>
      </a:folHlink>
    </a:clrScheme>
    <a:fontScheme name="Personnalisé 1">
      <a:majorFont>
        <a:latin typeface="Gilro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groupe_4-3.potx" id="{9F0C5D54-EF6E-4F73-8AB9-A64FFED4E31B}" vid="{9C12D8CA-04F7-438D-8ACB-E3FE1561571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8666</TotalTime>
  <Words>341</Words>
  <Application>Microsoft Office PowerPoint</Application>
  <PresentationFormat>Personnalisé</PresentationFormat>
  <Paragraphs>27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Gilroy</vt:lpstr>
      <vt:lpstr>Gilroy Black</vt:lpstr>
      <vt:lpstr>Gilroy Bold</vt:lpstr>
      <vt:lpstr>Open Sans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HENTZIEN Ariane</dc:creator>
  <cp:lastModifiedBy>POUMES LAURET Juliette</cp:lastModifiedBy>
  <cp:revision>41</cp:revision>
  <cp:lastPrinted>2024-02-09T16:31:38Z</cp:lastPrinted>
  <dcterms:created xsi:type="dcterms:W3CDTF">2023-07-20T15:46:51Z</dcterms:created>
  <dcterms:modified xsi:type="dcterms:W3CDTF">2026-03-24T16:07:10Z</dcterms:modified>
</cp:coreProperties>
</file>