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2" r:id="rId2"/>
    <p:sldMasterId id="2147483684" r:id="rId3"/>
  </p:sldMasterIdLst>
  <p:sldIdLst>
    <p:sldId id="256" r:id="rId4"/>
    <p:sldId id="257" r:id="rId5"/>
    <p:sldId id="258" r:id="rId6"/>
  </p:sldIdLst>
  <p:sldSz cx="4319588" cy="4319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1"/>
  </p:normalViewPr>
  <p:slideViewPr>
    <p:cSldViewPr snapToGrid="0">
      <p:cViewPr varScale="1">
        <p:scale>
          <a:sx n="184" d="100"/>
          <a:sy n="184" d="100"/>
        </p:scale>
        <p:origin x="2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10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3969" y="706933"/>
            <a:ext cx="3671650" cy="1503857"/>
          </a:xfrm>
          <a:prstGeom prst="rect">
            <a:avLst/>
          </a:prstGeom>
        </p:spPr>
        <p:txBody>
          <a:bodyPr anchor="b"/>
          <a:lstStyle>
            <a:lvl1pPr algn="ctr">
              <a:defRPr sz="283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949" y="2268784"/>
            <a:ext cx="3239691" cy="10429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34"/>
            </a:lvl1pPr>
            <a:lvl2pPr marL="215981" indent="0" algn="ctr">
              <a:buNone/>
              <a:defRPr sz="945"/>
            </a:lvl2pPr>
            <a:lvl3pPr marL="431963" indent="0" algn="ctr">
              <a:buNone/>
              <a:defRPr sz="850"/>
            </a:lvl3pPr>
            <a:lvl4pPr marL="647944" indent="0" algn="ctr">
              <a:buNone/>
              <a:defRPr sz="756"/>
            </a:lvl4pPr>
            <a:lvl5pPr marL="863925" indent="0" algn="ctr">
              <a:buNone/>
              <a:defRPr sz="756"/>
            </a:lvl5pPr>
            <a:lvl6pPr marL="1079906" indent="0" algn="ctr">
              <a:buNone/>
              <a:defRPr sz="756"/>
            </a:lvl6pPr>
            <a:lvl7pPr marL="1295888" indent="0" algn="ctr">
              <a:buNone/>
              <a:defRPr sz="756"/>
            </a:lvl7pPr>
            <a:lvl8pPr marL="1511869" indent="0" algn="ctr">
              <a:buNone/>
              <a:defRPr sz="756"/>
            </a:lvl8pPr>
            <a:lvl9pPr marL="1727850" indent="0" algn="ctr">
              <a:buNone/>
              <a:defRPr sz="756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582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972" y="229979"/>
            <a:ext cx="3725645" cy="834921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2" y="1149890"/>
            <a:ext cx="3725645" cy="27407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9851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091205" y="229978"/>
            <a:ext cx="931411" cy="3660651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6972" y="229978"/>
            <a:ext cx="2740239" cy="366065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913981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52A80F-A3DE-33B5-3B65-339945F2F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750" y="706438"/>
            <a:ext cx="3240088" cy="150495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F4AD19E-0A2B-7399-6801-662C8570DC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750" y="2268538"/>
            <a:ext cx="3240088" cy="1042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B28486-DDBF-3441-58CA-B4F46573AE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9E16662-2D6B-38B6-8E75-51A451D1C1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C2CBE54-4FCB-961A-89A4-4FDC99ECE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0960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EAB5660-BA61-FCD2-8B1F-9FD7A66871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30188"/>
            <a:ext cx="3725862" cy="835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B0B0AE8-3029-605F-47C9-F35AA4274D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863" y="1149350"/>
            <a:ext cx="3725862" cy="27416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630789E-D119-4898-226C-9D789F8F6A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5648897-AB76-902A-9C52-072852CF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AA11ED-C2A4-2077-4082-5BE084061A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57193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1F3973-8554-01DD-5C95-50598EF64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1076325"/>
            <a:ext cx="3725863" cy="17970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5FBC958-AE2B-A9BE-BDC0-9DF6C1ADD5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5275" y="2890838"/>
            <a:ext cx="3725863" cy="9445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D4A9AC-5E94-3895-4F96-EB1DDA43710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061302-70DE-0CA8-6D96-BA06D3E00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C9A76E-135C-EDDE-7F94-43BD68B2D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0498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D1EF03-998E-9467-D3A6-98C1CA0702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30188"/>
            <a:ext cx="3725862" cy="835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125A870-7FFC-D603-8B8F-B1E9C5F02A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6863" y="1149350"/>
            <a:ext cx="1785937" cy="27416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419C763-1B13-5E47-8F39-FA276529A0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35200" y="1149350"/>
            <a:ext cx="1787525" cy="27416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06EF7D3-6FEB-F0D1-482E-BB10A42280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470F1ED-DF7C-566F-8016-19D5A2E5DD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9D756BB-B3F2-6C38-9FA4-405A485A7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6891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679EE2-60A6-4157-BEE8-4F1B973978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30188"/>
            <a:ext cx="3725862" cy="835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E492861-3F10-E20E-1488-B452FA8A16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6863" y="1058863"/>
            <a:ext cx="1828800" cy="519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B76F4CE-F9E9-99BB-0141-6C338D5D7F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96863" y="1577975"/>
            <a:ext cx="1828800" cy="2320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FDE8B5F-4912-4C1F-50C5-EA0CC36401A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187575" y="1058863"/>
            <a:ext cx="1835150" cy="519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2A4E4D85-79F3-33A8-0F1D-9A14FC5A2A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187575" y="1577975"/>
            <a:ext cx="1835150" cy="2320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61ABA44-3FF8-DF53-CA21-4AF77CF94DC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C687C98-7188-4521-CE53-B9BFFBE1B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7D71BF9-39FD-20BB-896C-630A5036A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24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E8351C3-87F4-2FC1-6C33-B800F658C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30188"/>
            <a:ext cx="3725862" cy="835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961FECA-A720-38E7-193E-579A99F31F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DAE3F60-1A18-1A83-ED41-9270EE6FB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CF9F9EE-1FDE-6656-6FA9-6F655AC7E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075028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3846D5B-0B20-2E40-8A67-7C7E731774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323F479-D52D-0AFE-438F-E6868CF43C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323334D-C06F-AC9B-AB33-4CF175E618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601085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948224-7251-69AD-D7E3-58DC3E5D2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87338"/>
            <a:ext cx="1393825" cy="100806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1AE3F71-9892-B0EC-5960-D5BF83B9C2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6738" y="622300"/>
            <a:ext cx="2185987" cy="306863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36C000B-A45C-A546-50C2-F713101AB4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6863" y="1295400"/>
            <a:ext cx="1393825" cy="2401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A0EDBED-3C9D-9CDC-2F9C-BAFCAE5122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60A6B94-6C1F-7C7B-9310-E3F7FACC1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DBDD09A-4170-DBDB-4416-67AE38917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0414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972" y="229979"/>
            <a:ext cx="3725645" cy="834921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972" y="1149890"/>
            <a:ext cx="3725645" cy="27407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09000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4478C2B-03B1-DBA6-17FC-33F6F3ABA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87338"/>
            <a:ext cx="1393825" cy="100806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D75EB02-ECEB-C15E-D1FD-02ACDEF838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836738" y="622300"/>
            <a:ext cx="2185987" cy="30686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30AE59E-4289-96D4-1AF9-2523D2D206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6863" y="1295400"/>
            <a:ext cx="1393825" cy="2401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7443979-450A-2206-BB3A-9F793E62801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2C6C621-1B82-162C-0E53-B72D38C92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5E731BE-344E-ACE4-65C2-227525B88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68303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C43C9F-3B53-D749-D7EA-3770D13992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30188"/>
            <a:ext cx="3725862" cy="835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585F6DD-09AE-FC67-F0A2-FE527217AE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96863" y="1149350"/>
            <a:ext cx="3725862" cy="27416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951CAE7-CCF1-1708-B2DA-CDD57E87D7A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8F6A91F-77C6-F85D-E6E2-A3F3B64BC5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B2F82C0-634E-809E-5017-2F15C43BE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45381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9C32720-8442-B937-7827-465CE3599C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3092450" y="230188"/>
            <a:ext cx="930275" cy="3660775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E37444C-A048-E571-2D55-00381146FF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96863" y="230188"/>
            <a:ext cx="2643187" cy="36607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8CE2069-0839-4047-9005-B649D59125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50B338FD-CE67-634F-9A8F-01FA0ECC9C55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EB43A68-0B51-C585-0013-DDBACAD29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2911AE5-C6AD-A88B-8E82-D75B4F9AF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101BA04C-A989-E34D-AC04-618B1536E07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176220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0EA025-D6CF-BC23-A9D6-42B0DD3A2E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39750" y="706438"/>
            <a:ext cx="3240088" cy="150495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C768787-B12E-9B5D-74D1-DA8572AB4B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9750" y="2268538"/>
            <a:ext cx="3240088" cy="1042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7D21379-DB6B-2B31-2161-B3ED97B6F1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F0EB6E-7946-6C0A-77D9-E7E4BF249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353602-E28A-5A2D-CED9-1C2CD10331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971227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D8BA2B-FE0B-A8C8-D5E4-2B585D939C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30188"/>
            <a:ext cx="3725862" cy="835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6CAB87C-6A2A-0433-5BA4-09A0354C50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6863" y="1149350"/>
            <a:ext cx="3725862" cy="27416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3E3C898-8B06-9C21-8DD0-E3FA0A3495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BA4084B-2CAC-03BF-EE06-6F268853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8CD0BC-27D9-1F91-1B37-B089E7D1B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58680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5447EA-D897-2BFB-5206-C1B1308AA3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275" y="1076325"/>
            <a:ext cx="3725863" cy="179705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1A38930-8F8F-0DFE-DEB8-F6BDF94699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5275" y="2890838"/>
            <a:ext cx="3725863" cy="9445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30BB91B-B62C-B338-5891-82482AC799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53A96E-AFBA-5528-676E-4C3905B6A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94756E7-E58C-B3A9-E825-75D75DC9D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45153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DCAAFA-817D-91CA-01BF-EEF2B7F75D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30188"/>
            <a:ext cx="3725862" cy="835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6CB065-2DB8-6A8E-024D-D4C09DEBD6D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6863" y="1149350"/>
            <a:ext cx="1785937" cy="27416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F1B669C-1F7A-F7AB-248C-BFD8BB2F00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35200" y="1149350"/>
            <a:ext cx="1787525" cy="27416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A7FF5D8-2D5D-56A1-097E-FB1DB1C04B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4FCA972-18FB-4CEF-7B58-A105D5947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FE589AB-7F3B-97BE-6B3C-EADFE046A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71446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C50202-1294-9AA4-9679-43856DBAC9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30188"/>
            <a:ext cx="3725862" cy="835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B82279-EC32-976D-C696-7E8549F6F8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96863" y="1058863"/>
            <a:ext cx="1828800" cy="519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A672219-7835-09B6-1A85-A8F146D485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96863" y="1577975"/>
            <a:ext cx="1828800" cy="2320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8039652-276D-C70D-570E-F988CCC780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2187575" y="1058863"/>
            <a:ext cx="1835150" cy="5191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293BEB7-B831-2CC9-F00C-D003B85A7C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2187575" y="1577975"/>
            <a:ext cx="1835150" cy="23209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A020543-AD33-A4C4-0360-CAB725B17EF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27963C27-0A4C-663C-A9E3-CC03C9D3F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B164E95-E29E-065F-3E2C-D47167842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1678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9BFEA8-DADE-0485-BE52-33A65FCCA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30188"/>
            <a:ext cx="3725862" cy="835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546C94A6-D641-9DA9-CBF8-F8559793C34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45EEBA0-B52D-9F96-7C58-6A4133392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6EC448-408C-090D-0F14-70E778279E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24202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FFBF8579-6275-5CFB-DC0E-177722AED2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7B672883-994E-858E-502B-0B0D40B1A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8068396-97D8-BF42-22FB-CFEBEC59B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5049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722" y="1076899"/>
            <a:ext cx="3725645" cy="1796828"/>
          </a:xfrm>
          <a:prstGeom prst="rect">
            <a:avLst/>
          </a:prstGeom>
        </p:spPr>
        <p:txBody>
          <a:bodyPr anchor="b"/>
          <a:lstStyle>
            <a:lvl1pPr>
              <a:defRPr sz="283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4722" y="2890725"/>
            <a:ext cx="3725645" cy="94491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82000"/>
                  </a:schemeClr>
                </a:solidFill>
              </a:defRPr>
            </a:lvl1pPr>
            <a:lvl2pPr marL="215981" indent="0">
              <a:buNone/>
              <a:defRPr sz="945">
                <a:solidFill>
                  <a:schemeClr val="tx1">
                    <a:tint val="82000"/>
                  </a:schemeClr>
                </a:solidFill>
              </a:defRPr>
            </a:lvl2pPr>
            <a:lvl3pPr marL="431963" indent="0">
              <a:buNone/>
              <a:defRPr sz="850">
                <a:solidFill>
                  <a:schemeClr val="tx1">
                    <a:tint val="82000"/>
                  </a:schemeClr>
                </a:solidFill>
              </a:defRPr>
            </a:lvl3pPr>
            <a:lvl4pPr marL="647944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4pPr>
            <a:lvl5pPr marL="863925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5pPr>
            <a:lvl6pPr marL="1079906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6pPr>
            <a:lvl7pPr marL="1295888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7pPr>
            <a:lvl8pPr marL="1511869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8pPr>
            <a:lvl9pPr marL="1727850" indent="0">
              <a:buNone/>
              <a:defRPr sz="75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83202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AF1F80-B29D-559D-4905-4E7FB96E5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87338"/>
            <a:ext cx="1393825" cy="100806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B1C464-CE20-281B-A14E-C64A1EB88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6738" y="622300"/>
            <a:ext cx="2185987" cy="306863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360525E-300A-1092-3465-919B3439CC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6863" y="1295400"/>
            <a:ext cx="1393825" cy="2401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4B3F5BE-2EBB-355C-5613-12614EEDE6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1460D9C-9B90-BB57-E16F-26B9D55D4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A15F0CB6-C992-82A1-F455-567164955B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196990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7C3574-BF96-20A9-C7D8-DB0F4CAA6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87338"/>
            <a:ext cx="1393825" cy="1008062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C42FDC9-87D6-DC2E-9D4B-A967A6D4CF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836738" y="622300"/>
            <a:ext cx="2185987" cy="30686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616F694-78FF-99C4-0C2D-3E393D1973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96863" y="1295400"/>
            <a:ext cx="1393825" cy="24018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5CB677B-14DB-0BA2-A834-0C9F83A2B23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45BD59-F592-2B0A-74C7-DFDE0EE6E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6950E34-A817-7B2A-25DE-F885B01B9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869708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5A59A9-8895-46E2-CFE6-F2FAA6B33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863" y="230188"/>
            <a:ext cx="3725862" cy="835025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3FF3BD2-50C6-7D50-20B3-17EB2DBD889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96863" y="1149350"/>
            <a:ext cx="3725862" cy="27416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B1E0A7-EB07-9807-8891-48A4F161DA4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1D10EE7-AF3B-2947-8685-56362851B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F82070D-EE47-BBE2-A664-BE72445DF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7304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3ED4F0E-C529-D3E2-C7EA-15E423A7BA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3092450" y="230188"/>
            <a:ext cx="930275" cy="3660775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3F0A40C-CBF0-0141-2AE4-710E56F6EC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96863" y="230188"/>
            <a:ext cx="2643187" cy="36607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C2B38F6-A535-9895-6B84-50177D4D3A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96863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4004513D-C851-CA45-A1FC-FB8A791000FF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6ABC6C3-AE68-D58F-F8D9-92FCC8B43D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30338" y="4003675"/>
            <a:ext cx="1458912" cy="23018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B949CFD-A24C-CC96-CADC-FD5883D875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3051175" y="4003675"/>
            <a:ext cx="971550" cy="230188"/>
          </a:xfrm>
          <a:prstGeom prst="rect">
            <a:avLst/>
          </a:prstGeom>
        </p:spPr>
        <p:txBody>
          <a:bodyPr/>
          <a:lstStyle/>
          <a:p>
            <a:fld id="{9CB51820-5985-7A4C-9D56-8B25B904809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7093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972" y="229979"/>
            <a:ext cx="3725645" cy="834921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6972" y="1149890"/>
            <a:ext cx="1835825" cy="27407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6791" y="1149890"/>
            <a:ext cx="1835825" cy="27407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443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229979"/>
            <a:ext cx="3725645" cy="834921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7535" y="1058899"/>
            <a:ext cx="1827388" cy="5189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134" b="1"/>
            </a:lvl1pPr>
            <a:lvl2pPr marL="215981" indent="0">
              <a:buNone/>
              <a:defRPr sz="945" b="1"/>
            </a:lvl2pPr>
            <a:lvl3pPr marL="431963" indent="0">
              <a:buNone/>
              <a:defRPr sz="850" b="1"/>
            </a:lvl3pPr>
            <a:lvl4pPr marL="647944" indent="0">
              <a:buNone/>
              <a:defRPr sz="756" b="1"/>
            </a:lvl4pPr>
            <a:lvl5pPr marL="863925" indent="0">
              <a:buNone/>
              <a:defRPr sz="756" b="1"/>
            </a:lvl5pPr>
            <a:lvl6pPr marL="1079906" indent="0">
              <a:buNone/>
              <a:defRPr sz="756" b="1"/>
            </a:lvl6pPr>
            <a:lvl7pPr marL="1295888" indent="0">
              <a:buNone/>
              <a:defRPr sz="756" b="1"/>
            </a:lvl7pPr>
            <a:lvl8pPr marL="1511869" indent="0">
              <a:buNone/>
              <a:defRPr sz="756" b="1"/>
            </a:lvl8pPr>
            <a:lvl9pPr marL="1727850" indent="0">
              <a:buNone/>
              <a:defRPr sz="756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7535" y="1577849"/>
            <a:ext cx="1827388" cy="232077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6791" y="1058899"/>
            <a:ext cx="1836388" cy="5189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134" b="1"/>
            </a:lvl1pPr>
            <a:lvl2pPr marL="215981" indent="0">
              <a:buNone/>
              <a:defRPr sz="945" b="1"/>
            </a:lvl2pPr>
            <a:lvl3pPr marL="431963" indent="0">
              <a:buNone/>
              <a:defRPr sz="850" b="1"/>
            </a:lvl3pPr>
            <a:lvl4pPr marL="647944" indent="0">
              <a:buNone/>
              <a:defRPr sz="756" b="1"/>
            </a:lvl4pPr>
            <a:lvl5pPr marL="863925" indent="0">
              <a:buNone/>
              <a:defRPr sz="756" b="1"/>
            </a:lvl5pPr>
            <a:lvl6pPr marL="1079906" indent="0">
              <a:buNone/>
              <a:defRPr sz="756" b="1"/>
            </a:lvl6pPr>
            <a:lvl7pPr marL="1295888" indent="0">
              <a:buNone/>
              <a:defRPr sz="756" b="1"/>
            </a:lvl7pPr>
            <a:lvl8pPr marL="1511869" indent="0">
              <a:buNone/>
              <a:defRPr sz="756" b="1"/>
            </a:lvl8pPr>
            <a:lvl9pPr marL="1727850" indent="0">
              <a:buNone/>
              <a:defRPr sz="756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6791" y="1577849"/>
            <a:ext cx="1836388" cy="232077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5940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6972" y="229979"/>
            <a:ext cx="3725645" cy="834921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5708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4003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287972"/>
            <a:ext cx="1393180" cy="1007904"/>
          </a:xfrm>
          <a:prstGeom prst="rect">
            <a:avLst/>
          </a:prstGeom>
        </p:spPr>
        <p:txBody>
          <a:bodyPr anchor="b"/>
          <a:lstStyle>
            <a:lvl1pPr>
              <a:defRPr sz="1512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6388" y="621942"/>
            <a:ext cx="2186791" cy="3069707"/>
          </a:xfrm>
          <a:prstGeom prst="rect">
            <a:avLst/>
          </a:prstGeo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4" y="1295877"/>
            <a:ext cx="1393180" cy="24007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56"/>
            </a:lvl1pPr>
            <a:lvl2pPr marL="215981" indent="0">
              <a:buNone/>
              <a:defRPr sz="661"/>
            </a:lvl2pPr>
            <a:lvl3pPr marL="431963" indent="0">
              <a:buNone/>
              <a:defRPr sz="567"/>
            </a:lvl3pPr>
            <a:lvl4pPr marL="647944" indent="0">
              <a:buNone/>
              <a:defRPr sz="472"/>
            </a:lvl4pPr>
            <a:lvl5pPr marL="863925" indent="0">
              <a:buNone/>
              <a:defRPr sz="472"/>
            </a:lvl5pPr>
            <a:lvl6pPr marL="1079906" indent="0">
              <a:buNone/>
              <a:defRPr sz="472"/>
            </a:lvl6pPr>
            <a:lvl7pPr marL="1295888" indent="0">
              <a:buNone/>
              <a:defRPr sz="472"/>
            </a:lvl7pPr>
            <a:lvl8pPr marL="1511869" indent="0">
              <a:buNone/>
              <a:defRPr sz="472"/>
            </a:lvl8pPr>
            <a:lvl9pPr marL="1727850" indent="0">
              <a:buNone/>
              <a:defRPr sz="47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5354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534" y="287972"/>
            <a:ext cx="1393180" cy="1007904"/>
          </a:xfrm>
          <a:prstGeom prst="rect">
            <a:avLst/>
          </a:prstGeom>
        </p:spPr>
        <p:txBody>
          <a:bodyPr anchor="b"/>
          <a:lstStyle>
            <a:lvl1pPr>
              <a:defRPr sz="1512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36388" y="621942"/>
            <a:ext cx="2186791" cy="306970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512"/>
            </a:lvl1pPr>
            <a:lvl2pPr marL="215981" indent="0">
              <a:buNone/>
              <a:defRPr sz="1323"/>
            </a:lvl2pPr>
            <a:lvl3pPr marL="431963" indent="0">
              <a:buNone/>
              <a:defRPr sz="1134"/>
            </a:lvl3pPr>
            <a:lvl4pPr marL="647944" indent="0">
              <a:buNone/>
              <a:defRPr sz="945"/>
            </a:lvl4pPr>
            <a:lvl5pPr marL="863925" indent="0">
              <a:buNone/>
              <a:defRPr sz="945"/>
            </a:lvl5pPr>
            <a:lvl6pPr marL="1079906" indent="0">
              <a:buNone/>
              <a:defRPr sz="945"/>
            </a:lvl6pPr>
            <a:lvl7pPr marL="1295888" indent="0">
              <a:buNone/>
              <a:defRPr sz="945"/>
            </a:lvl7pPr>
            <a:lvl8pPr marL="1511869" indent="0">
              <a:buNone/>
              <a:defRPr sz="945"/>
            </a:lvl8pPr>
            <a:lvl9pPr marL="1727850" indent="0">
              <a:buNone/>
              <a:defRPr sz="94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7534" y="1295877"/>
            <a:ext cx="1393180" cy="240077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56"/>
            </a:lvl1pPr>
            <a:lvl2pPr marL="215981" indent="0">
              <a:buNone/>
              <a:defRPr sz="661"/>
            </a:lvl2pPr>
            <a:lvl3pPr marL="431963" indent="0">
              <a:buNone/>
              <a:defRPr sz="567"/>
            </a:lvl3pPr>
            <a:lvl4pPr marL="647944" indent="0">
              <a:buNone/>
              <a:defRPr sz="472"/>
            </a:lvl4pPr>
            <a:lvl5pPr marL="863925" indent="0">
              <a:buNone/>
              <a:defRPr sz="472"/>
            </a:lvl5pPr>
            <a:lvl6pPr marL="1079906" indent="0">
              <a:buNone/>
              <a:defRPr sz="472"/>
            </a:lvl6pPr>
            <a:lvl7pPr marL="1295888" indent="0">
              <a:buNone/>
              <a:defRPr sz="472"/>
            </a:lvl7pPr>
            <a:lvl8pPr marL="1511869" indent="0">
              <a:buNone/>
              <a:defRPr sz="472"/>
            </a:lvl8pPr>
            <a:lvl9pPr marL="1727850" indent="0">
              <a:buNone/>
              <a:defRPr sz="47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6972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EC93AC3A-CAA1-A44B-8F00-DC06DEC0B78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0864" y="4003619"/>
            <a:ext cx="1457861" cy="229978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050709" y="4003619"/>
            <a:ext cx="971907" cy="229978"/>
          </a:xfrm>
          <a:prstGeom prst="rect">
            <a:avLst/>
          </a:prstGeom>
        </p:spPr>
        <p:txBody>
          <a:bodyPr/>
          <a:lstStyle/>
          <a:p>
            <a:fld id="{69DBAFD4-E8C0-5E48-A8E7-0241A8EEF74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2178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capture d’écran, personne, main, film radiographique&#10;&#10;Le contenu généré par l’IA peut être incorrect.">
            <a:extLst>
              <a:ext uri="{FF2B5EF4-FFF2-40B4-BE49-F238E27FC236}">
                <a16:creationId xmlns:a16="http://schemas.microsoft.com/office/drawing/2014/main" id="{DBF55168-4648-6FD7-39F2-25C906AE6CB4}"/>
              </a:ext>
            </a:extLst>
          </p:cNvPr>
          <p:cNvPicPr/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4319588" cy="4319588"/>
          </a:xfrm>
          <a:prstGeom prst="rect">
            <a:avLst/>
          </a:prstGeom>
        </p:spPr>
      </p:pic>
      <p:pic>
        <p:nvPicPr>
          <p:cNvPr id="7" name="Image 6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52EA8D7-0364-2A2F-3610-BD522DFEA7F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202282" y="228600"/>
            <a:ext cx="1915024" cy="845128"/>
          </a:xfrm>
          <a:prstGeom prst="rect">
            <a:avLst/>
          </a:prstGeom>
        </p:spPr>
      </p:pic>
      <p:pic>
        <p:nvPicPr>
          <p:cNvPr id="12" name="Image 11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03152DC9-8FAD-E7A4-2732-DECDC25D9FB6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98434" y="1540513"/>
            <a:ext cx="3010637" cy="20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566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1963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7991" indent="-107991" algn="l" defTabSz="431963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3972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39953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5934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971916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187897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403878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619860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835841" indent="-107991" algn="l" defTabSz="431963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1pPr>
      <a:lvl2pPr marL="215981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2pPr>
      <a:lvl3pPr marL="431963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3pPr>
      <a:lvl4pPr marL="647944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4pPr>
      <a:lvl5pPr marL="863925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5pPr>
      <a:lvl6pPr marL="1079906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6pPr>
      <a:lvl7pPr marL="1295888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7pPr>
      <a:lvl8pPr marL="1511869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8pPr>
      <a:lvl9pPr marL="1727850" algn="l" defTabSz="431963" rtl="0" eaLnBrk="1" latinLnBrk="0" hangingPunct="1">
        <a:defRPr sz="8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personne, main, film radiographique&#10;&#10;Le contenu généré par l’IA peut être incorrect.">
            <a:extLst>
              <a:ext uri="{FF2B5EF4-FFF2-40B4-BE49-F238E27FC236}">
                <a16:creationId xmlns:a16="http://schemas.microsoft.com/office/drawing/2014/main" id="{78910B2B-8331-6CA4-BD7D-D76600F57DC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4319588" cy="4319588"/>
          </a:xfrm>
          <a:prstGeom prst="rect">
            <a:avLst/>
          </a:prstGeom>
        </p:spPr>
      </p:pic>
      <p:pic>
        <p:nvPicPr>
          <p:cNvPr id="8" name="Image 7" descr="Une image contenant texte, Police, Graphique, graphisme&#10;&#10;Le contenu généré par l’IA peut être incorrect.">
            <a:extLst>
              <a:ext uri="{FF2B5EF4-FFF2-40B4-BE49-F238E27FC236}">
                <a16:creationId xmlns:a16="http://schemas.microsoft.com/office/drawing/2014/main" id="{20B4DE12-7642-0994-D0AB-CCF0E0827386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202282" y="228600"/>
            <a:ext cx="1915024" cy="845128"/>
          </a:xfrm>
          <a:prstGeom prst="rect">
            <a:avLst/>
          </a:prstGeom>
        </p:spPr>
      </p:pic>
      <p:pic>
        <p:nvPicPr>
          <p:cNvPr id="11" name="Image 10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1CE9FBE3-AD6F-235D-0CF6-D14D9AF084C4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798435" y="1540513"/>
            <a:ext cx="3010638" cy="2033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169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personne, main, film radiographique&#10;&#10;Le contenu généré par l’IA peut être incorrect.">
            <a:extLst>
              <a:ext uri="{FF2B5EF4-FFF2-40B4-BE49-F238E27FC236}">
                <a16:creationId xmlns:a16="http://schemas.microsoft.com/office/drawing/2014/main" id="{80F56563-D142-76B6-3E26-5F24119B9BC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4319588" cy="4319588"/>
          </a:xfrm>
          <a:prstGeom prst="rect">
            <a:avLst/>
          </a:prstGeom>
        </p:spPr>
      </p:pic>
      <p:pic>
        <p:nvPicPr>
          <p:cNvPr id="8" name="Image 7" descr="Une image contenant texte, capture d’écran, Police, logo&#10;&#10;Le contenu généré par l’IA peut être incorrect.">
            <a:extLst>
              <a:ext uri="{FF2B5EF4-FFF2-40B4-BE49-F238E27FC236}">
                <a16:creationId xmlns:a16="http://schemas.microsoft.com/office/drawing/2014/main" id="{1EA3E607-0395-2560-4E53-0CD04EA09C0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892607" y="1540514"/>
            <a:ext cx="2912903" cy="196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960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88597311-3065-6064-56DC-BEAA07C9D595}"/>
              </a:ext>
            </a:extLst>
          </p:cNvPr>
          <p:cNvSpPr txBox="1"/>
          <p:nvPr/>
        </p:nvSpPr>
        <p:spPr>
          <a:xfrm>
            <a:off x="2632363" y="2611581"/>
            <a:ext cx="921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bg1"/>
                </a:solidFill>
                <a:latin typeface="Verlag Black" pitchFamily="2" charset="0"/>
              </a:rPr>
              <a:t>XX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DC4D5DF-959B-DA11-C0F2-20837C23EE8A}"/>
              </a:ext>
            </a:extLst>
          </p:cNvPr>
          <p:cNvSpPr txBox="1"/>
          <p:nvPr/>
        </p:nvSpPr>
        <p:spPr>
          <a:xfrm>
            <a:off x="1070698" y="2453741"/>
            <a:ext cx="1233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2060"/>
                </a:solidFill>
                <a:latin typeface="Verlag Black" pitchFamily="2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19277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E39B4A09-3C0E-F072-70D8-15B7CACD79E0}"/>
              </a:ext>
            </a:extLst>
          </p:cNvPr>
          <p:cNvSpPr txBox="1"/>
          <p:nvPr/>
        </p:nvSpPr>
        <p:spPr>
          <a:xfrm>
            <a:off x="2632363" y="2611581"/>
            <a:ext cx="921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bg1"/>
                </a:solidFill>
                <a:latin typeface="Verlag Black" pitchFamily="2" charset="0"/>
              </a:rPr>
              <a:t>XX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17665F0-E671-DA0B-DCBB-07E5E73AD12D}"/>
              </a:ext>
            </a:extLst>
          </p:cNvPr>
          <p:cNvSpPr txBox="1"/>
          <p:nvPr/>
        </p:nvSpPr>
        <p:spPr>
          <a:xfrm>
            <a:off x="1070698" y="2453741"/>
            <a:ext cx="1233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2060"/>
                </a:solidFill>
                <a:latin typeface="Verlag Black" pitchFamily="2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22596383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CA311B5-2180-7216-8216-F65A1CFBBB78}"/>
              </a:ext>
            </a:extLst>
          </p:cNvPr>
          <p:cNvSpPr txBox="1"/>
          <p:nvPr/>
        </p:nvSpPr>
        <p:spPr>
          <a:xfrm>
            <a:off x="2632363" y="2611581"/>
            <a:ext cx="921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>
                <a:solidFill>
                  <a:schemeClr val="bg1"/>
                </a:solidFill>
                <a:latin typeface="Verlag Black" pitchFamily="2" charset="0"/>
              </a:rPr>
              <a:t>XX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D4F274D4-368F-0731-459E-E931F75BA2F6}"/>
              </a:ext>
            </a:extLst>
          </p:cNvPr>
          <p:cNvSpPr txBox="1"/>
          <p:nvPr/>
        </p:nvSpPr>
        <p:spPr>
          <a:xfrm>
            <a:off x="1070698" y="2453741"/>
            <a:ext cx="12330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b="1" dirty="0">
                <a:solidFill>
                  <a:srgbClr val="002060"/>
                </a:solidFill>
                <a:latin typeface="Verlag Black" pitchFamily="2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48666712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6</Words>
  <Application>Microsoft Macintosh PowerPoint</Application>
  <PresentationFormat>Personnalisé</PresentationFormat>
  <Paragraphs>6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3</vt:i4>
      </vt:variant>
      <vt:variant>
        <vt:lpstr>Titres des diapositives</vt:lpstr>
      </vt:variant>
      <vt:variant>
        <vt:i4>3</vt:i4>
      </vt:variant>
    </vt:vector>
  </HeadingPairs>
  <TitlesOfParts>
    <vt:vector size="8" baseType="lpstr">
      <vt:lpstr>Arial</vt:lpstr>
      <vt:lpstr>Verlag Black</vt:lpstr>
      <vt:lpstr>Thème Office</vt:lpstr>
      <vt:lpstr>Conception personnalisée</vt:lpstr>
      <vt:lpstr>1_Conception personnalisée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Nganga</dc:creator>
  <cp:lastModifiedBy>jessica Nganga</cp:lastModifiedBy>
  <cp:revision>2</cp:revision>
  <dcterms:created xsi:type="dcterms:W3CDTF">2025-05-21T15:19:31Z</dcterms:created>
  <dcterms:modified xsi:type="dcterms:W3CDTF">2025-05-21T15:34:21Z</dcterms:modified>
</cp:coreProperties>
</file>