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3" r:id="rId2"/>
    <p:sldMasterId id="2147483685" r:id="rId3"/>
    <p:sldMasterId id="2147483698" r:id="rId4"/>
  </p:sldMasterIdLst>
  <p:sldIdLst>
    <p:sldId id="258" r:id="rId5"/>
    <p:sldId id="259" r:id="rId6"/>
    <p:sldId id="256" r:id="rId7"/>
    <p:sldId id="257" r:id="rId8"/>
    <p:sldId id="260" r:id="rId9"/>
    <p:sldId id="261" r:id="rId10"/>
  </p:sldIdLst>
  <p:sldSz cx="9215438" cy="51847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0E42"/>
    <a:srgbClr val="DA2021"/>
    <a:srgbClr val="230C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56"/>
    <p:restoredTop sz="94681"/>
  </p:normalViewPr>
  <p:slideViewPr>
    <p:cSldViewPr snapToGrid="0">
      <p:cViewPr>
        <p:scale>
          <a:sx n="114" d="100"/>
          <a:sy n="114" d="100"/>
        </p:scale>
        <p:origin x="536" y="8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1930" y="848527"/>
            <a:ext cx="6911579" cy="1805070"/>
          </a:xfrm>
          <a:prstGeom prst="rect">
            <a:avLst/>
          </a:prstGeom>
        </p:spPr>
        <p:txBody>
          <a:bodyPr anchor="b"/>
          <a:lstStyle>
            <a:lvl1pPr algn="ctr">
              <a:defRPr sz="4535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1930" y="2723207"/>
            <a:ext cx="6911579" cy="12517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14"/>
            </a:lvl1pPr>
            <a:lvl2pPr marL="345597" indent="0" algn="ctr">
              <a:buNone/>
              <a:defRPr sz="1512"/>
            </a:lvl2pPr>
            <a:lvl3pPr marL="691195" indent="0" algn="ctr">
              <a:buNone/>
              <a:defRPr sz="1361"/>
            </a:lvl3pPr>
            <a:lvl4pPr marL="1036792" indent="0" algn="ctr">
              <a:buNone/>
              <a:defRPr sz="1209"/>
            </a:lvl4pPr>
            <a:lvl5pPr marL="1382390" indent="0" algn="ctr">
              <a:buNone/>
              <a:defRPr sz="1209"/>
            </a:lvl5pPr>
            <a:lvl6pPr marL="1727987" indent="0" algn="ctr">
              <a:buNone/>
              <a:defRPr sz="1209"/>
            </a:lvl6pPr>
            <a:lvl7pPr marL="2073585" indent="0" algn="ctr">
              <a:buNone/>
              <a:defRPr sz="1209"/>
            </a:lvl7pPr>
            <a:lvl8pPr marL="2419182" indent="0" algn="ctr">
              <a:buNone/>
              <a:defRPr sz="1209"/>
            </a:lvl8pPr>
            <a:lvl9pPr marL="2764780" indent="0" algn="ctr">
              <a:buNone/>
              <a:defRPr sz="1209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3561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1836E3E8-D20B-EF4A-B4FD-E8D33437E96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2614" y="4805519"/>
            <a:ext cx="3110210" cy="276041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08403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2E42B5EE-9DC9-2648-A05F-9C0469E79D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159816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562" y="276042"/>
            <a:ext cx="7948315" cy="100215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3562" y="1380206"/>
            <a:ext cx="7948315" cy="328969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3561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1836E3E8-D20B-EF4A-B4FD-E8D33437E96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2614" y="4805519"/>
            <a:ext cx="3110210" cy="276041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08403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2E42B5EE-9DC9-2648-A05F-9C0469E79D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04591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94798" y="276041"/>
            <a:ext cx="1987079" cy="4393857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3562" y="276041"/>
            <a:ext cx="5846043" cy="439385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3561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1836E3E8-D20B-EF4A-B4FD-E8D33437E96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2614" y="4805519"/>
            <a:ext cx="3110210" cy="276041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08403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2E42B5EE-9DC9-2648-A05F-9C0469E79D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192933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7A957C-C923-FFAB-31E7-5B16337996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3" y="276225"/>
            <a:ext cx="7948612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4719285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5BBE8C-F2A3-EC97-0082-06DB8C0907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2525" y="849313"/>
            <a:ext cx="6910388" cy="1804987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DEC6266D-44F2-7474-9D18-E03B0DEBA3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2525" y="2722563"/>
            <a:ext cx="6910388" cy="12525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EDC4009-ECAC-14A0-288E-0B601C51A9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F15BC149-6C34-364B-973A-8CE75C3206C2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40BB22A-9465-728B-5290-EA6E7C6F59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C4ACD3B-C501-4A87-156E-AAAB1FD00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DF30817D-6671-6E45-B216-EFFF03610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289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234587-2131-DB9B-1FD8-017E68D312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3" y="276225"/>
            <a:ext cx="7948612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D7B32CD-293E-A635-1347-51C8315330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413" y="1379538"/>
            <a:ext cx="7948612" cy="32908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6FB1ADF-4A8C-F15C-2C77-D1A40B4A10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F15BC149-6C34-364B-973A-8CE75C3206C2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2734632-1C77-EC4F-1EC5-94418E3E6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F25A9A0-C91E-42A1-0B97-3F243DF46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DF30817D-6671-6E45-B216-EFFF03610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01530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B16BF-48FE-21AF-3720-6762776ED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92225"/>
            <a:ext cx="7948613" cy="2157413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BE062EB-F7A7-E5F8-52BF-FF9B58B9A0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3470275"/>
            <a:ext cx="7948613" cy="11334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98ED19C-34ED-C126-C8CC-B82E714539A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F15BC149-6C34-364B-973A-8CE75C3206C2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869BA96-46FC-2281-24CB-5B6E9ADC9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DA9B2C5-2785-FA89-3676-2A06845FC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DF30817D-6671-6E45-B216-EFFF03610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6395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34864A-F570-2F8B-4B98-AB7F0438EB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3" y="276225"/>
            <a:ext cx="7948612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2BAC707-947E-5C39-9AE5-DCC47172D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413" y="1379538"/>
            <a:ext cx="3897312" cy="32908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320F8D6-E9F5-455B-3DCE-4282912BD2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83125" y="1379538"/>
            <a:ext cx="3898900" cy="32908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E44B9107-C192-3B5E-AF98-2F787859DE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F15BC149-6C34-364B-973A-8CE75C3206C2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4EF9411-AE46-902C-769F-A78FB5CB1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09ED9E1-34EB-0A7D-943F-F6FE90DCC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DF30817D-6671-6E45-B216-EFFF03610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7626918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4AD9F35-DCD1-5DCE-2881-4C9F76DAAA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276225"/>
            <a:ext cx="7948613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01A7721-45C4-F07C-BBF8-F34809E104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000" y="1271588"/>
            <a:ext cx="3898900" cy="6223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F9F9CF9-E759-4AE0-2307-DA1477270D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000" y="1893888"/>
            <a:ext cx="3898900" cy="27860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EC7A1FC5-73DD-01F4-5ECD-B1D20E5607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65663" y="1271588"/>
            <a:ext cx="3917950" cy="6223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F6A01E8-3452-A56D-3BB0-9CBDCCF993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65663" y="1893888"/>
            <a:ext cx="3917950" cy="27860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B5FC724-4CCB-E6AC-ADF7-BD74296ED0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F15BC149-6C34-364B-973A-8CE75C3206C2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BA895AD-A3FD-A61D-C5C5-573ED9136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BC8B216A-7CAA-F12B-5AA3-4EC67AD99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DF30817D-6671-6E45-B216-EFFF03610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79663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CB46E4-7420-4FF0-E20A-7F9B55016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3" y="276225"/>
            <a:ext cx="7948612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D62A3CC-7430-B9FC-9912-D72680F794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F15BC149-6C34-364B-973A-8CE75C3206C2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871776-FBA5-FB06-CD86-DF6BB0B12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B0D6C29-6EB4-8EE0-49F8-014631E4B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DF30817D-6671-6E45-B216-EFFF03610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61110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6B24A48-A742-9399-3594-DC5D8B530E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F15BC149-6C34-364B-973A-8CE75C3206C2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9E51D9B4-61B2-E4AA-FE89-42DE2200A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52710C6-6C87-3E80-06C2-1A01FEDF2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DF30817D-6671-6E45-B216-EFFF03610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86914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562" y="276042"/>
            <a:ext cx="7948315" cy="100215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562" y="1380206"/>
            <a:ext cx="7948315" cy="328969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3561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1836E3E8-D20B-EF4A-B4FD-E8D33437E96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2614" y="4805519"/>
            <a:ext cx="3110210" cy="276041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08403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2E42B5EE-9DC9-2648-A05F-9C0469E79D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68696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3B50F2-4A9B-4248-C1CE-7975C6B5AC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346075"/>
            <a:ext cx="2971800" cy="12096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C90BAA4-1B0A-2CB5-4F49-431F56828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7950" y="746125"/>
            <a:ext cx="4665663" cy="36845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334A39B-30C5-5D21-CD05-726C95B7D2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5000" y="1555750"/>
            <a:ext cx="2971800" cy="28813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1EC39B2-67AF-8196-2540-5579CDD270E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F15BC149-6C34-364B-973A-8CE75C3206C2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4D78BC1-569B-D6C7-A2C8-965452386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3A81D52-4657-7430-2C76-A7F3D55E7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DF30817D-6671-6E45-B216-EFFF03610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4624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BADE111-0618-00BD-FD3A-6A6E0BA95B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346075"/>
            <a:ext cx="2971800" cy="12096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72F38793-F3AF-9E2E-ADAA-B345FC7C10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917950" y="746125"/>
            <a:ext cx="4665663" cy="3684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FC58145-6543-3E72-F572-0A4D5C18B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5000" y="1555750"/>
            <a:ext cx="2971800" cy="28813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B67CCEA-2FF3-F5DE-23E1-9BA619B7FB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F15BC149-6C34-364B-973A-8CE75C3206C2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CBFA6B2-2C27-C43D-FE32-C8D2FBC05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270C998-9BCF-19EA-14A7-C12BC0AB9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DF30817D-6671-6E45-B216-EFFF03610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79668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554CAF-7DDE-EB90-6F58-A2B94528A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3" y="276225"/>
            <a:ext cx="7948612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6F9AC43-C1AD-0C87-E2DE-75D1CEC876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33413" y="1379538"/>
            <a:ext cx="7948612" cy="32908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1948DDC-3509-AF71-876F-25C9B8287DD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F15BC149-6C34-364B-973A-8CE75C3206C2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DAFCC3C-F410-FB8E-ED7A-2745129977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F2E126F-0964-6EDD-9274-859F263CC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DF30817D-6671-6E45-B216-EFFF03610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10421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EFFCC83-63CC-0F8A-1929-E4FCD0CD21B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96063" y="276225"/>
            <a:ext cx="1985962" cy="4394200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FD200BC-06C9-CA81-7760-96DD05DF1B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33413" y="276225"/>
            <a:ext cx="5810250" cy="4394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77341D9-8E39-C44F-EB33-602E0DBD613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F15BC149-6C34-364B-973A-8CE75C3206C2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70367A4-B097-7228-1713-FC4DD9E69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B318522-FC24-9490-5ED7-495B4E6DE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DF30817D-6671-6E45-B216-EFFF036101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31920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91CFFA1-29FA-EE89-FC4F-1FBE025F26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2525" y="849313"/>
            <a:ext cx="6910388" cy="1804987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9EC6AB72-53A8-C0C5-8F9B-63D4B27FF0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2525" y="2722563"/>
            <a:ext cx="6910388" cy="12525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ED94D2A-95E1-82A2-C0E2-88C113067C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7B2C1C68-226A-404D-AEA8-C724F345FB78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CC2DA9-06B6-1C50-EC0E-8FE953835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CF7EB66-917C-FDAB-2911-A8D529FA5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42E72D53-88FE-364C-A163-CDBA92729F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04449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BBF24-EA91-1578-76BE-DD36F7B01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3" y="276225"/>
            <a:ext cx="7948612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1FC510A-BC60-E834-A3DC-394B525607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413" y="1379538"/>
            <a:ext cx="7948612" cy="32908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0924B7-FAC4-8D5A-F433-832576346A2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7B2C1C68-226A-404D-AEA8-C724F345FB78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945801F-38E5-D014-FA06-72E6838469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3EAECD7-8492-87E3-5146-9F3E12E53E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42E72D53-88FE-364C-A163-CDBA92729F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69417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9C9F03-15EA-0807-9610-EC54CEC1F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92225"/>
            <a:ext cx="7948613" cy="2157413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429A2D-3238-72B2-F869-762D3B40AB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3470275"/>
            <a:ext cx="7948613" cy="11334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8C64762-E652-1EC1-787B-C31584AFE1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7B2C1C68-226A-404D-AEA8-C724F345FB78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A3D3BE0-C4C3-166F-F39C-3C547AAA1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12A8747-0A8D-ABED-8506-47BE94F1C7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42E72D53-88FE-364C-A163-CDBA92729F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14647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613EDF-1672-69B5-3E51-89DDD02923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3" y="276225"/>
            <a:ext cx="7948612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2B611D5-74D3-DF1F-2E45-4C2A8C2C84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413" y="1379538"/>
            <a:ext cx="3897312" cy="32908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E2491AE-47E7-DEE3-905A-549EBAED3F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83125" y="1379538"/>
            <a:ext cx="3898900" cy="32908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E6DC8A6-6E4D-6E1D-42AF-66B37DA0D4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7B2C1C68-226A-404D-AEA8-C724F345FB78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2F84CE4-66BD-3924-10B5-F5C0CCC3C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88B96B6-A14C-ACFF-962D-29605083D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42E72D53-88FE-364C-A163-CDBA92729F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92980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0782DA-B193-D626-3CA7-09BBB8B7BD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276225"/>
            <a:ext cx="7948613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4E9CE5A-3EE5-069B-4E39-0574EF7ABC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000" y="1271588"/>
            <a:ext cx="3898900" cy="6223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EA34799-FDC0-3A37-E302-E02BA5D0DA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000" y="1893888"/>
            <a:ext cx="3898900" cy="27860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E23C0A8-824E-317D-409A-D4F6A65E8D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65663" y="1271588"/>
            <a:ext cx="3917950" cy="6223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CCBF5D4-E618-5B02-CC71-467AC5D141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65663" y="1893888"/>
            <a:ext cx="3917950" cy="27860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76826BDB-21DC-CACD-64D4-F1ACDD7FF7D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7B2C1C68-226A-404D-AEA8-C724F345FB78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DF72FA10-AF09-8576-1437-7C543F0BC8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8B1ACC91-A823-93A1-A486-6655E767A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42E72D53-88FE-364C-A163-CDBA92729F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71906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348D55-D342-BC7F-64B1-5084EF6F23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3" y="276225"/>
            <a:ext cx="7948612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737C74F-5917-EF83-2257-DAC4BFE44FE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7B2C1C68-226A-404D-AEA8-C724F345FB78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2420F4-0BA1-07AD-08E4-3024C50633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EFB0D15-426D-C9E3-1AB3-B9296F6249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42E72D53-88FE-364C-A163-CDBA92729F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9150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762" y="1292594"/>
            <a:ext cx="7948315" cy="2156722"/>
          </a:xfrm>
          <a:prstGeom prst="rect">
            <a:avLst/>
          </a:prstGeom>
        </p:spPr>
        <p:txBody>
          <a:bodyPr anchor="b"/>
          <a:lstStyle>
            <a:lvl1pPr>
              <a:defRPr sz="4535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762" y="3469719"/>
            <a:ext cx="7948315" cy="113416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14">
                <a:solidFill>
                  <a:schemeClr val="tx1">
                    <a:tint val="82000"/>
                  </a:schemeClr>
                </a:solidFill>
              </a:defRPr>
            </a:lvl1pPr>
            <a:lvl2pPr marL="345597" indent="0">
              <a:buNone/>
              <a:defRPr sz="1512">
                <a:solidFill>
                  <a:schemeClr val="tx1">
                    <a:tint val="82000"/>
                  </a:schemeClr>
                </a:solidFill>
              </a:defRPr>
            </a:lvl2pPr>
            <a:lvl3pPr marL="691195" indent="0">
              <a:buNone/>
              <a:defRPr sz="1361">
                <a:solidFill>
                  <a:schemeClr val="tx1">
                    <a:tint val="82000"/>
                  </a:schemeClr>
                </a:solidFill>
              </a:defRPr>
            </a:lvl3pPr>
            <a:lvl4pPr marL="1036792" indent="0">
              <a:buNone/>
              <a:defRPr sz="1209">
                <a:solidFill>
                  <a:schemeClr val="tx1">
                    <a:tint val="82000"/>
                  </a:schemeClr>
                </a:solidFill>
              </a:defRPr>
            </a:lvl4pPr>
            <a:lvl5pPr marL="1382390" indent="0">
              <a:buNone/>
              <a:defRPr sz="1209">
                <a:solidFill>
                  <a:schemeClr val="tx1">
                    <a:tint val="82000"/>
                  </a:schemeClr>
                </a:solidFill>
              </a:defRPr>
            </a:lvl5pPr>
            <a:lvl6pPr marL="1727987" indent="0">
              <a:buNone/>
              <a:defRPr sz="1209">
                <a:solidFill>
                  <a:schemeClr val="tx1">
                    <a:tint val="82000"/>
                  </a:schemeClr>
                </a:solidFill>
              </a:defRPr>
            </a:lvl6pPr>
            <a:lvl7pPr marL="2073585" indent="0">
              <a:buNone/>
              <a:defRPr sz="1209">
                <a:solidFill>
                  <a:schemeClr val="tx1">
                    <a:tint val="82000"/>
                  </a:schemeClr>
                </a:solidFill>
              </a:defRPr>
            </a:lvl7pPr>
            <a:lvl8pPr marL="2419182" indent="0">
              <a:buNone/>
              <a:defRPr sz="1209">
                <a:solidFill>
                  <a:schemeClr val="tx1">
                    <a:tint val="82000"/>
                  </a:schemeClr>
                </a:solidFill>
              </a:defRPr>
            </a:lvl8pPr>
            <a:lvl9pPr marL="2764780" indent="0">
              <a:buNone/>
              <a:defRPr sz="1209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3561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1836E3E8-D20B-EF4A-B4FD-E8D33437E96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52614" y="4805519"/>
            <a:ext cx="3110210" cy="276041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08403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2E42B5EE-9DC9-2648-A05F-9C0469E79D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9913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23CEC08-8D1F-29F6-9335-F7D14F1CC31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7B2C1C68-226A-404D-AEA8-C724F345FB78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3F5ACA6-9E22-7BB0-E40B-FDE55DBBA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883E8A8-DAF3-CB16-F2B9-CC164694B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42E72D53-88FE-364C-A163-CDBA92729F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19814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140856-A7B9-8D5D-9647-5405E78F75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346075"/>
            <a:ext cx="2971800" cy="12096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D6B52C2-B39E-3DCA-9BEE-F25D7100A0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7950" y="746125"/>
            <a:ext cx="4665663" cy="36845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DB4702A-F9B1-9D9E-D73C-FAECF44089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5000" y="1555750"/>
            <a:ext cx="2971800" cy="28813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57BC8A3-3DBE-78D8-C1A3-AE5113389A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7B2C1C68-226A-404D-AEA8-C724F345FB78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3BFFAC6-6CBC-CD97-1004-1C531894C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0478978-C0A4-3CF9-5627-282C90230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42E72D53-88FE-364C-A163-CDBA92729F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95924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F97FEF-647A-9337-9191-320803A623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346075"/>
            <a:ext cx="2971800" cy="12096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AD7BA9D-3F27-5485-F26F-0CCDBE16FF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917950" y="746125"/>
            <a:ext cx="4665663" cy="3684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9F671AEF-4EEC-021E-874F-E1B597B042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5000" y="1555750"/>
            <a:ext cx="2971800" cy="28813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E493FDF-99E4-64B4-8BCB-1C8ABF3625A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7B2C1C68-226A-404D-AEA8-C724F345FB78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992AE2C-8050-868D-7DCE-E84BD7B4E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D6961260-01DB-8FEF-0CD1-62F0A4582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42E72D53-88FE-364C-A163-CDBA92729F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5075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0EA395-2E1D-A16C-5F91-711DD2A1B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3" y="276225"/>
            <a:ext cx="7948612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4968FEB-29F5-E991-C558-CCF7D49673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33413" y="1379538"/>
            <a:ext cx="7948612" cy="32908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D6A41CD-4076-9E75-FABA-6A7DCB1E45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7B2C1C68-226A-404D-AEA8-C724F345FB78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A475A8A-82BD-C7AE-ECCD-FC8278595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73C0444-7DC1-1547-FA2B-5BDC24CF2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42E72D53-88FE-364C-A163-CDBA92729F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991882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833EEB6-B5E6-2B27-DB05-C30550FC23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96063" y="276225"/>
            <a:ext cx="1985962" cy="4394200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BDD5316-A8ED-89B5-628F-DF7F457375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33413" y="276225"/>
            <a:ext cx="5810250" cy="4394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54E0A2E-B915-25A9-E72B-46856DD0CD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7B2C1C68-226A-404D-AEA8-C724F345FB78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ED5489C-5ADE-7A7A-2D56-D939FEC633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F02806-8ADB-AF08-843B-4EBD0E8951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42E72D53-88FE-364C-A163-CDBA92729F8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463086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6FCC3C-82D9-CC0F-8D3F-CB3CF652D5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3" y="276225"/>
            <a:ext cx="7948612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74900068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B395B5-A750-EE77-9E9B-D571B7464C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2525" y="849313"/>
            <a:ext cx="6910388" cy="1804987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7F6CD57-D2E3-BCF0-EA8D-B8C5748CC3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52525" y="2722563"/>
            <a:ext cx="6910388" cy="125253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2DCBA01-1ECA-34F3-2A87-BCDEEF98A65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17A35331-764D-2844-AB30-82ED3AEE5560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35614B7-1398-6448-0229-21A934FB17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670E321-5AF7-0216-A34E-E88035FB9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247D2DD7-0DCA-F045-9EFD-4CD15A01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461274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687ABB-2629-A11F-3D61-70079319D8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3" y="276225"/>
            <a:ext cx="7948612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3AD58CC-2CB1-1684-9D86-FA13285991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413" y="1379538"/>
            <a:ext cx="7948612" cy="32908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CD14CC-6D02-3441-2A27-EA73E309A2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17A35331-764D-2844-AB30-82ED3AEE5560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B0EA34E-12DA-3761-8352-D3BD93D49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380E8D9-F04D-99C9-2E93-634F41E5A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247D2DD7-0DCA-F045-9EFD-4CD15A01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248629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DCC37C-DA81-1A92-7486-6F4901E96E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92225"/>
            <a:ext cx="7948613" cy="2157413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FD5603F-F010-6451-AE33-631E4F61F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3470275"/>
            <a:ext cx="7948613" cy="11334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056EFBE-9924-525F-DD36-4115858FCC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17A35331-764D-2844-AB30-82ED3AEE5560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115A1B3-A4DE-D715-1F53-BF62DEF961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402541D-F3C2-2D91-1BDF-C6204F6D33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247D2DD7-0DCA-F045-9EFD-4CD15A01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363724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4883D20-A482-B9B3-BAFF-7E67781D6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3" y="276225"/>
            <a:ext cx="7948612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8827A48-CE0F-6EF5-04EB-A4709B66A8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3413" y="1379538"/>
            <a:ext cx="3897312" cy="32908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FB4B4A8-9E6F-FC82-470D-8D8ED7F2FD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83125" y="1379538"/>
            <a:ext cx="3898900" cy="329088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420592D-015F-52A2-B5E4-5F1E3F99B9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17A35331-764D-2844-AB30-82ED3AEE5560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4CAF755-F137-DAA1-241A-B0B6001753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4918CF2-55FC-6C62-30B5-F4977BDCD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247D2DD7-0DCA-F045-9EFD-4CD15A01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8122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562" y="276042"/>
            <a:ext cx="7948315" cy="100215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561" y="1380206"/>
            <a:ext cx="3916561" cy="328969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5316" y="1380206"/>
            <a:ext cx="3916561" cy="328969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3561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1836E3E8-D20B-EF4A-B4FD-E8D33437E96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52614" y="4805519"/>
            <a:ext cx="3110210" cy="276041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08403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2E42B5EE-9DC9-2648-A05F-9C0469E79D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610279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111166-473C-07FB-3BA1-B01D827186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276225"/>
            <a:ext cx="7948613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381CBD8-F122-2E18-4599-894E4F0527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000" y="1271588"/>
            <a:ext cx="3898900" cy="6223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5E46BC19-59E1-5E95-4D95-E3CF1B114F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000" y="1893888"/>
            <a:ext cx="3898900" cy="27860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6BA1C28-6496-2CCD-F2AC-E06B2D24C0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65663" y="1271588"/>
            <a:ext cx="3917950" cy="62230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363573B-B224-DB01-EC7A-311A14BFAF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65663" y="1893888"/>
            <a:ext cx="3917950" cy="27860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6A1B571-FB0A-DC7C-5C8D-E7C0468A81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17A35331-764D-2844-AB30-82ED3AEE5560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CE5E9BF0-4BF7-0419-4128-979958518E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A8EF5503-ADB7-9DA3-AE25-DEAB65F35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247D2DD7-0DCA-F045-9EFD-4CD15A01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198680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1284B60-5D09-87F9-3F0C-1E7D45839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3" y="276225"/>
            <a:ext cx="7948612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F99A01D-A726-9460-1898-44D24546A6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17A35331-764D-2844-AB30-82ED3AEE5560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3E1B072-73DA-416D-B0A2-22EE01CC7F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6F6358C-1FE7-6F6B-DC02-879B5D2EC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247D2DD7-0DCA-F045-9EFD-4CD15A01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368460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68E6F26-5A76-1E5F-33ED-19F48942A5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17A35331-764D-2844-AB30-82ED3AEE5560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5D420405-77E1-DDBC-42FB-2520253E1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2F60605-2C6E-9CBC-8611-4786ED9F86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247D2DD7-0DCA-F045-9EFD-4CD15A01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68550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5F0E0E0-FCF1-62FA-CDE6-372CC0C48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346075"/>
            <a:ext cx="2971800" cy="12096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53C661B-FB9D-6D63-C6B3-FF39FC6EB0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17950" y="746125"/>
            <a:ext cx="4665663" cy="36845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AA14837-43D7-5723-B75E-93FF860B0A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5000" y="1555750"/>
            <a:ext cx="2971800" cy="28813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68A3F159-289B-B1AE-F82C-6C61D797AC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17A35331-764D-2844-AB30-82ED3AEE5560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A9443D3-B52C-33A6-C828-D559C66EC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3B55541-1E34-ACDB-5C81-AE8840416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247D2DD7-0DCA-F045-9EFD-4CD15A01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80125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ADB800-3130-F74A-FE31-7757827C0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5000" y="346075"/>
            <a:ext cx="2971800" cy="1209675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5BCCF5B5-10C9-32EB-D586-C697B73E88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917950" y="746125"/>
            <a:ext cx="4665663" cy="3684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1FFD2A9-3423-1E1F-7F60-66EA914AEC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5000" y="1555750"/>
            <a:ext cx="2971800" cy="28813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5E10B92-B08D-0B87-6991-4584728D225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17A35331-764D-2844-AB30-82ED3AEE5560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0765E9E-F2E0-D886-ECC8-A1E1CD695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8BF94E3-7A5F-9D79-0460-B35B21050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247D2DD7-0DCA-F045-9EFD-4CD15A01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61953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A38D9BA-82B7-80D6-658A-0495DE2EF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413" y="276225"/>
            <a:ext cx="7948612" cy="1001713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F5069DF-4165-29DB-3AAE-CCB8D6A35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33413" y="1379538"/>
            <a:ext cx="7948612" cy="32908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CCC1D00-1A5A-C71F-6DDC-F3F1319D8D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17A35331-764D-2844-AB30-82ED3AEE5560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903E655-A265-F94F-769A-E796406A3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9EE760C-94AF-8DC8-18D6-E08A8DC29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247D2DD7-0DCA-F045-9EFD-4CD15A01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060002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3E05256-7106-E76C-F225-3409313CAA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96063" y="276225"/>
            <a:ext cx="1985962" cy="4394200"/>
          </a:xfrm>
          <a:prstGeom prst="rect">
            <a:avLst/>
          </a:prstGeo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63FF784-7AA1-C081-C378-DC1002A91B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33413" y="276225"/>
            <a:ext cx="5810250" cy="4394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4A0F989-B302-98AD-BEAA-5A9926C9E04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33413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17A35331-764D-2844-AB30-82ED3AEE5560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94D0614-DD9B-B87F-61A9-69EF16280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52763" y="4805363"/>
            <a:ext cx="3109912" cy="2762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0F50C6C-E6DD-B1A5-CF8C-C545BF6C5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08750" y="4805363"/>
            <a:ext cx="2073275" cy="276225"/>
          </a:xfrm>
          <a:prstGeom prst="rect">
            <a:avLst/>
          </a:prstGeom>
        </p:spPr>
        <p:txBody>
          <a:bodyPr/>
          <a:lstStyle/>
          <a:p>
            <a:fld id="{247D2DD7-0DCA-F045-9EFD-4CD15A012D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9108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4762" y="276042"/>
            <a:ext cx="7948315" cy="100215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4762" y="1270990"/>
            <a:ext cx="3898562" cy="62289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14" b="1"/>
            </a:lvl1pPr>
            <a:lvl2pPr marL="345597" indent="0">
              <a:buNone/>
              <a:defRPr sz="1512" b="1"/>
            </a:lvl2pPr>
            <a:lvl3pPr marL="691195" indent="0">
              <a:buNone/>
              <a:defRPr sz="1361" b="1"/>
            </a:lvl3pPr>
            <a:lvl4pPr marL="1036792" indent="0">
              <a:buNone/>
              <a:defRPr sz="1209" b="1"/>
            </a:lvl4pPr>
            <a:lvl5pPr marL="1382390" indent="0">
              <a:buNone/>
              <a:defRPr sz="1209" b="1"/>
            </a:lvl5pPr>
            <a:lvl6pPr marL="1727987" indent="0">
              <a:buNone/>
              <a:defRPr sz="1209" b="1"/>
            </a:lvl6pPr>
            <a:lvl7pPr marL="2073585" indent="0">
              <a:buNone/>
              <a:defRPr sz="1209" b="1"/>
            </a:lvl7pPr>
            <a:lvl8pPr marL="2419182" indent="0">
              <a:buNone/>
              <a:defRPr sz="1209" b="1"/>
            </a:lvl8pPr>
            <a:lvl9pPr marL="2764780" indent="0">
              <a:buNone/>
              <a:defRPr sz="1209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4762" y="1893883"/>
            <a:ext cx="3898562" cy="27856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5316" y="1270990"/>
            <a:ext cx="3917761" cy="62289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14" b="1"/>
            </a:lvl1pPr>
            <a:lvl2pPr marL="345597" indent="0">
              <a:buNone/>
              <a:defRPr sz="1512" b="1"/>
            </a:lvl2pPr>
            <a:lvl3pPr marL="691195" indent="0">
              <a:buNone/>
              <a:defRPr sz="1361" b="1"/>
            </a:lvl3pPr>
            <a:lvl4pPr marL="1036792" indent="0">
              <a:buNone/>
              <a:defRPr sz="1209" b="1"/>
            </a:lvl4pPr>
            <a:lvl5pPr marL="1382390" indent="0">
              <a:buNone/>
              <a:defRPr sz="1209" b="1"/>
            </a:lvl5pPr>
            <a:lvl6pPr marL="1727987" indent="0">
              <a:buNone/>
              <a:defRPr sz="1209" b="1"/>
            </a:lvl6pPr>
            <a:lvl7pPr marL="2073585" indent="0">
              <a:buNone/>
              <a:defRPr sz="1209" b="1"/>
            </a:lvl7pPr>
            <a:lvl8pPr marL="2419182" indent="0">
              <a:buNone/>
              <a:defRPr sz="1209" b="1"/>
            </a:lvl8pPr>
            <a:lvl9pPr marL="2764780" indent="0">
              <a:buNone/>
              <a:defRPr sz="1209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5316" y="1893883"/>
            <a:ext cx="3917761" cy="278561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33561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1836E3E8-D20B-EF4A-B4FD-E8D33437E96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52614" y="4805519"/>
            <a:ext cx="3110210" cy="276041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08403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2E42B5EE-9DC9-2648-A05F-9C0469E79D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013819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562" y="276042"/>
            <a:ext cx="7948315" cy="1002150"/>
          </a:xfrm>
          <a:prstGeom prst="rect">
            <a:avLst/>
          </a:prstGeo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33561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1836E3E8-D20B-EF4A-B4FD-E8D33437E96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52614" y="4805519"/>
            <a:ext cx="3110210" cy="276041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08403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2E42B5EE-9DC9-2648-A05F-9C0469E79D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4982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33561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1836E3E8-D20B-EF4A-B4FD-E8D33437E96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52614" y="4805519"/>
            <a:ext cx="3110210" cy="276041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08403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2E42B5EE-9DC9-2648-A05F-9C0469E79D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3804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4762" y="345652"/>
            <a:ext cx="2972218" cy="1209781"/>
          </a:xfrm>
          <a:prstGeom prst="rect">
            <a:avLst/>
          </a:prstGeom>
        </p:spPr>
        <p:txBody>
          <a:bodyPr anchor="b"/>
          <a:lstStyle>
            <a:lvl1pPr>
              <a:defRPr sz="2419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17762" y="746512"/>
            <a:ext cx="4665315" cy="3684551"/>
          </a:xfrm>
          <a:prstGeom prst="rect">
            <a:avLst/>
          </a:prstGeom>
        </p:spPr>
        <p:txBody>
          <a:bodyPr/>
          <a:lstStyle>
            <a:lvl1pPr>
              <a:defRPr sz="2419"/>
            </a:lvl1pPr>
            <a:lvl2pPr>
              <a:defRPr sz="2117"/>
            </a:lvl2pPr>
            <a:lvl3pPr>
              <a:defRPr sz="1814"/>
            </a:lvl3pPr>
            <a:lvl4pPr>
              <a:defRPr sz="1512"/>
            </a:lvl4pPr>
            <a:lvl5pPr>
              <a:defRPr sz="1512"/>
            </a:lvl5pPr>
            <a:lvl6pPr>
              <a:defRPr sz="1512"/>
            </a:lvl6pPr>
            <a:lvl7pPr>
              <a:defRPr sz="1512"/>
            </a:lvl7pPr>
            <a:lvl8pPr>
              <a:defRPr sz="1512"/>
            </a:lvl8pPr>
            <a:lvl9pPr>
              <a:defRPr sz="1512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4762" y="1555433"/>
            <a:ext cx="2972218" cy="28816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9"/>
            </a:lvl1pPr>
            <a:lvl2pPr marL="345597" indent="0">
              <a:buNone/>
              <a:defRPr sz="1058"/>
            </a:lvl2pPr>
            <a:lvl3pPr marL="691195" indent="0">
              <a:buNone/>
              <a:defRPr sz="907"/>
            </a:lvl3pPr>
            <a:lvl4pPr marL="1036792" indent="0">
              <a:buNone/>
              <a:defRPr sz="756"/>
            </a:lvl4pPr>
            <a:lvl5pPr marL="1382390" indent="0">
              <a:buNone/>
              <a:defRPr sz="756"/>
            </a:lvl5pPr>
            <a:lvl6pPr marL="1727987" indent="0">
              <a:buNone/>
              <a:defRPr sz="756"/>
            </a:lvl6pPr>
            <a:lvl7pPr marL="2073585" indent="0">
              <a:buNone/>
              <a:defRPr sz="756"/>
            </a:lvl7pPr>
            <a:lvl8pPr marL="2419182" indent="0">
              <a:buNone/>
              <a:defRPr sz="756"/>
            </a:lvl8pPr>
            <a:lvl9pPr marL="2764780" indent="0">
              <a:buNone/>
              <a:defRPr sz="756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3561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1836E3E8-D20B-EF4A-B4FD-E8D33437E96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52614" y="4805519"/>
            <a:ext cx="3110210" cy="276041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08403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2E42B5EE-9DC9-2648-A05F-9C0469E79D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3582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4762" y="345652"/>
            <a:ext cx="2972218" cy="1209781"/>
          </a:xfrm>
          <a:prstGeom prst="rect">
            <a:avLst/>
          </a:prstGeom>
        </p:spPr>
        <p:txBody>
          <a:bodyPr anchor="b"/>
          <a:lstStyle>
            <a:lvl1pPr>
              <a:defRPr sz="2419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917762" y="746512"/>
            <a:ext cx="4665315" cy="3684551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19"/>
            </a:lvl1pPr>
            <a:lvl2pPr marL="345597" indent="0">
              <a:buNone/>
              <a:defRPr sz="2117"/>
            </a:lvl2pPr>
            <a:lvl3pPr marL="691195" indent="0">
              <a:buNone/>
              <a:defRPr sz="1814"/>
            </a:lvl3pPr>
            <a:lvl4pPr marL="1036792" indent="0">
              <a:buNone/>
              <a:defRPr sz="1512"/>
            </a:lvl4pPr>
            <a:lvl5pPr marL="1382390" indent="0">
              <a:buNone/>
              <a:defRPr sz="1512"/>
            </a:lvl5pPr>
            <a:lvl6pPr marL="1727987" indent="0">
              <a:buNone/>
              <a:defRPr sz="1512"/>
            </a:lvl6pPr>
            <a:lvl7pPr marL="2073585" indent="0">
              <a:buNone/>
              <a:defRPr sz="1512"/>
            </a:lvl7pPr>
            <a:lvl8pPr marL="2419182" indent="0">
              <a:buNone/>
              <a:defRPr sz="1512"/>
            </a:lvl8pPr>
            <a:lvl9pPr marL="2764780" indent="0">
              <a:buNone/>
              <a:defRPr sz="1512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4762" y="1555433"/>
            <a:ext cx="2972218" cy="288163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9"/>
            </a:lvl1pPr>
            <a:lvl2pPr marL="345597" indent="0">
              <a:buNone/>
              <a:defRPr sz="1058"/>
            </a:lvl2pPr>
            <a:lvl3pPr marL="691195" indent="0">
              <a:buNone/>
              <a:defRPr sz="907"/>
            </a:lvl3pPr>
            <a:lvl4pPr marL="1036792" indent="0">
              <a:buNone/>
              <a:defRPr sz="756"/>
            </a:lvl4pPr>
            <a:lvl5pPr marL="1382390" indent="0">
              <a:buNone/>
              <a:defRPr sz="756"/>
            </a:lvl5pPr>
            <a:lvl6pPr marL="1727987" indent="0">
              <a:buNone/>
              <a:defRPr sz="756"/>
            </a:lvl6pPr>
            <a:lvl7pPr marL="2073585" indent="0">
              <a:buNone/>
              <a:defRPr sz="756"/>
            </a:lvl7pPr>
            <a:lvl8pPr marL="2419182" indent="0">
              <a:buNone/>
              <a:defRPr sz="756"/>
            </a:lvl8pPr>
            <a:lvl9pPr marL="2764780" indent="0">
              <a:buNone/>
              <a:defRPr sz="756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3561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1836E3E8-D20B-EF4A-B4FD-E8D33437E964}" type="datetimeFigureOut">
              <a:rPr lang="fr-FR" smtClean="0"/>
              <a:t>21/05/2025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52614" y="4805519"/>
            <a:ext cx="3110210" cy="276041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08403" y="4805519"/>
            <a:ext cx="2073474" cy="276041"/>
          </a:xfrm>
          <a:prstGeom prst="rect">
            <a:avLst/>
          </a:prstGeom>
        </p:spPr>
        <p:txBody>
          <a:bodyPr/>
          <a:lstStyle/>
          <a:p>
            <a:fld id="{2E42B5EE-9DC9-2648-A05F-9C0469E79D57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1074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6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 18" descr="Une image contenant capture d’écran, texte, bleu, Bleu électrique&#10;&#10;Le contenu généré par l’IA peut être incorrect.">
            <a:extLst>
              <a:ext uri="{FF2B5EF4-FFF2-40B4-BE49-F238E27FC236}">
                <a16:creationId xmlns:a16="http://schemas.microsoft.com/office/drawing/2014/main" id="{564C88E6-86E9-7BAD-275F-F567B8370A0B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611554" y="1"/>
            <a:ext cx="4603883" cy="467617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F87E7887-E0A5-CE4A-B8DC-3E632F28CA2D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rcRect l="34874" r="22751" b="-15840"/>
          <a:stretch>
            <a:fillRect/>
          </a:stretch>
        </p:blipFill>
        <p:spPr>
          <a:xfrm>
            <a:off x="3454400" y="4575884"/>
            <a:ext cx="3293534" cy="558007"/>
          </a:xfrm>
          <a:prstGeom prst="rect">
            <a:avLst/>
          </a:prstGeom>
        </p:spPr>
      </p:pic>
      <p:pic>
        <p:nvPicPr>
          <p:cNvPr id="12" name="Image 11" descr="Une image contenant texte, Police, capture d’écran, Bleu électrique&#10;&#10;Le contenu généré par l’IA peut être incorrect.">
            <a:extLst>
              <a:ext uri="{FF2B5EF4-FFF2-40B4-BE49-F238E27FC236}">
                <a16:creationId xmlns:a16="http://schemas.microsoft.com/office/drawing/2014/main" id="{BD6BBBBE-271D-18A1-F226-A21FD27B5476}"/>
              </a:ext>
            </a:extLst>
          </p:cNvPr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998967" y="199693"/>
            <a:ext cx="2421986" cy="1888004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B1B1C665-724D-EC8B-76A7-BE7B33952E5F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rcRect l="84617" t="1" b="-5201"/>
          <a:stretch>
            <a:fillRect/>
          </a:stretch>
        </p:blipFill>
        <p:spPr>
          <a:xfrm>
            <a:off x="7755468" y="4575885"/>
            <a:ext cx="1195652" cy="506756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9B7AFC0A-44A3-DF60-CAF6-BBEF975F654D}"/>
              </a:ext>
            </a:extLst>
          </p:cNvPr>
          <p:cNvPicPr>
            <a:picLocks noChangeAspect="1"/>
          </p:cNvPicPr>
          <p:nvPr userDrawn="1"/>
        </p:nvPicPr>
        <p:blipFill>
          <a:blip r:embed="rId17"/>
          <a:srcRect r="74316"/>
          <a:stretch>
            <a:fillRect/>
          </a:stretch>
        </p:blipFill>
        <p:spPr>
          <a:xfrm>
            <a:off x="450585" y="4575884"/>
            <a:ext cx="1996281" cy="481706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B9A9C5B7-6CD4-89EC-6A54-6A6576CF5C5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1145406" y="3762307"/>
            <a:ext cx="303319" cy="501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B5B2E95-3343-DCF3-4100-EC22F03B50A5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058301" y="3762307"/>
            <a:ext cx="303319" cy="501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8DE8436-C345-CC80-557A-3A8F410E1AF4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2877955" y="3762307"/>
            <a:ext cx="808522" cy="406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2" name="Groupe 1">
            <a:extLst>
              <a:ext uri="{FF2B5EF4-FFF2-40B4-BE49-F238E27FC236}">
                <a16:creationId xmlns:a16="http://schemas.microsoft.com/office/drawing/2014/main" id="{0695D600-56A8-7B13-E349-A889D044590B}"/>
              </a:ext>
            </a:extLst>
          </p:cNvPr>
          <p:cNvGrpSpPr/>
          <p:nvPr userDrawn="1"/>
        </p:nvGrpSpPr>
        <p:grpSpPr>
          <a:xfrm>
            <a:off x="827773" y="3753912"/>
            <a:ext cx="3067695" cy="510053"/>
            <a:chOff x="827773" y="3753912"/>
            <a:chExt cx="3067695" cy="510053"/>
          </a:xfrm>
        </p:grpSpPr>
        <p:pic>
          <p:nvPicPr>
            <p:cNvPr id="3" name="Image 2" descr="Une image contenant capture d’écran, Graphique, cercle, conception&#10;&#10;Le contenu généré par l’IA peut être incorrect.">
              <a:extLst>
                <a:ext uri="{FF2B5EF4-FFF2-40B4-BE49-F238E27FC236}">
                  <a16:creationId xmlns:a16="http://schemas.microsoft.com/office/drawing/2014/main" id="{D251F452-B299-3AC0-311C-D6D771B9EA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/>
            <a:stretch>
              <a:fillRect/>
            </a:stretch>
          </p:blipFill>
          <p:spPr>
            <a:xfrm>
              <a:off x="827773" y="3762307"/>
              <a:ext cx="3067695" cy="501658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CEA7D56-A98B-DD25-A5B3-79EF3C1F4904}"/>
                </a:ext>
              </a:extLst>
            </p:cNvPr>
            <p:cNvSpPr/>
            <p:nvPr userDrawn="1"/>
          </p:nvSpPr>
          <p:spPr>
            <a:xfrm>
              <a:off x="1145406" y="3762307"/>
              <a:ext cx="303319" cy="5016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67DECBD-FD6C-44F1-9A3F-604B54F00382}"/>
                </a:ext>
              </a:extLst>
            </p:cNvPr>
            <p:cNvSpPr/>
            <p:nvPr userDrawn="1"/>
          </p:nvSpPr>
          <p:spPr>
            <a:xfrm>
              <a:off x="2058301" y="3762307"/>
              <a:ext cx="303319" cy="5016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CCD1531-A6CA-5EBE-38A4-0E524D5AE815}"/>
                </a:ext>
              </a:extLst>
            </p:cNvPr>
            <p:cNvSpPr/>
            <p:nvPr userDrawn="1"/>
          </p:nvSpPr>
          <p:spPr>
            <a:xfrm>
              <a:off x="2877955" y="3762307"/>
              <a:ext cx="808522" cy="4067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B1D25E34-397A-CB55-A8D4-A261571FF728}"/>
                </a:ext>
              </a:extLst>
            </p:cNvPr>
            <p:cNvSpPr txBox="1"/>
            <p:nvPr userDrawn="1"/>
          </p:nvSpPr>
          <p:spPr>
            <a:xfrm rot="16200000">
              <a:off x="1095706" y="3828815"/>
              <a:ext cx="4841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500" dirty="0">
                  <a:solidFill>
                    <a:srgbClr val="000000"/>
                  </a:solidFill>
                  <a:effectLst/>
                  <a:latin typeface="Verlag Book" pitchFamily="2" charset="0"/>
                </a:rPr>
                <a:t>OCT</a:t>
              </a:r>
              <a:r>
                <a:rPr lang="fr-FR" b="1" dirty="0">
                  <a:solidFill>
                    <a:srgbClr val="000000"/>
                  </a:solidFill>
                  <a:effectLst/>
                  <a:latin typeface="Verlag Black" pitchFamily="2" charset="0"/>
                </a:rPr>
                <a:t> </a:t>
              </a:r>
              <a:endParaRPr lang="fr-FR" b="1" dirty="0">
                <a:latin typeface="Verlag Black" pitchFamily="2" charset="0"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07D1275-66BA-7510-0912-2DDC658046E7}"/>
                </a:ext>
              </a:extLst>
            </p:cNvPr>
            <p:cNvSpPr/>
            <p:nvPr userDrawn="1"/>
          </p:nvSpPr>
          <p:spPr>
            <a:xfrm>
              <a:off x="2611082" y="3762307"/>
              <a:ext cx="1075396" cy="4067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9" name="Image 8" descr="Une image contenant capture d’écran, Graphique, cercle, conception&#10;&#10;Le contenu généré par l’IA peut être incorrect.">
              <a:extLst>
                <a:ext uri="{FF2B5EF4-FFF2-40B4-BE49-F238E27FC236}">
                  <a16:creationId xmlns:a16="http://schemas.microsoft.com/office/drawing/2014/main" id="{86D9BA4C-7775-C632-390F-AAABCAE200E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/>
            <a:srcRect l="54517" r="33303"/>
            <a:stretch>
              <a:fillRect/>
            </a:stretch>
          </p:blipFill>
          <p:spPr>
            <a:xfrm>
              <a:off x="2851874" y="3753912"/>
              <a:ext cx="373658" cy="5016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29752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691195" rtl="0" eaLnBrk="1" latinLnBrk="0" hangingPunct="1">
        <a:lnSpc>
          <a:spcPct val="90000"/>
        </a:lnSpc>
        <a:spcBef>
          <a:spcPct val="0"/>
        </a:spcBef>
        <a:buNone/>
        <a:defRPr sz="33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2799" indent="-172799" algn="l" defTabSz="691195" rtl="0" eaLnBrk="1" latinLnBrk="0" hangingPunct="1">
        <a:lnSpc>
          <a:spcPct val="90000"/>
        </a:lnSpc>
        <a:spcBef>
          <a:spcPts val="756"/>
        </a:spcBef>
        <a:buFont typeface="Arial" panose="020B0604020202020204" pitchFamily="34" charset="0"/>
        <a:buChar char="•"/>
        <a:defRPr sz="2117" kern="1200">
          <a:solidFill>
            <a:schemeClr val="tx1"/>
          </a:solidFill>
          <a:latin typeface="+mn-lt"/>
          <a:ea typeface="+mn-ea"/>
          <a:cs typeface="+mn-cs"/>
        </a:defRPr>
      </a:lvl1pPr>
      <a:lvl2pPr marL="518396" indent="-172799" algn="l" defTabSz="691195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863994" indent="-172799" algn="l" defTabSz="691195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3pPr>
      <a:lvl4pPr marL="1209591" indent="-172799" algn="l" defTabSz="691195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1" kern="1200">
          <a:solidFill>
            <a:schemeClr val="tx1"/>
          </a:solidFill>
          <a:latin typeface="+mn-lt"/>
          <a:ea typeface="+mn-ea"/>
          <a:cs typeface="+mn-cs"/>
        </a:defRPr>
      </a:lvl4pPr>
      <a:lvl5pPr marL="1555189" indent="-172799" algn="l" defTabSz="691195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1" kern="1200">
          <a:solidFill>
            <a:schemeClr val="tx1"/>
          </a:solidFill>
          <a:latin typeface="+mn-lt"/>
          <a:ea typeface="+mn-ea"/>
          <a:cs typeface="+mn-cs"/>
        </a:defRPr>
      </a:lvl5pPr>
      <a:lvl6pPr marL="1900786" indent="-172799" algn="l" defTabSz="691195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1" kern="1200">
          <a:solidFill>
            <a:schemeClr val="tx1"/>
          </a:solidFill>
          <a:latin typeface="+mn-lt"/>
          <a:ea typeface="+mn-ea"/>
          <a:cs typeface="+mn-cs"/>
        </a:defRPr>
      </a:lvl6pPr>
      <a:lvl7pPr marL="2246384" indent="-172799" algn="l" defTabSz="691195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1" kern="1200">
          <a:solidFill>
            <a:schemeClr val="tx1"/>
          </a:solidFill>
          <a:latin typeface="+mn-lt"/>
          <a:ea typeface="+mn-ea"/>
          <a:cs typeface="+mn-cs"/>
        </a:defRPr>
      </a:lvl7pPr>
      <a:lvl8pPr marL="2591981" indent="-172799" algn="l" defTabSz="691195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1" kern="1200">
          <a:solidFill>
            <a:schemeClr val="tx1"/>
          </a:solidFill>
          <a:latin typeface="+mn-lt"/>
          <a:ea typeface="+mn-ea"/>
          <a:cs typeface="+mn-cs"/>
        </a:defRPr>
      </a:lvl8pPr>
      <a:lvl9pPr marL="2937579" indent="-172799" algn="l" defTabSz="691195" rtl="0" eaLnBrk="1" latinLnBrk="0" hangingPunct="1">
        <a:lnSpc>
          <a:spcPct val="90000"/>
        </a:lnSpc>
        <a:spcBef>
          <a:spcPts val="378"/>
        </a:spcBef>
        <a:buFont typeface="Arial" panose="020B0604020202020204" pitchFamily="34" charset="0"/>
        <a:buChar char="•"/>
        <a:defRPr sz="13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91195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1pPr>
      <a:lvl2pPr marL="345597" algn="l" defTabSz="691195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2pPr>
      <a:lvl3pPr marL="691195" algn="l" defTabSz="691195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3pPr>
      <a:lvl4pPr marL="1036792" algn="l" defTabSz="691195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4pPr>
      <a:lvl5pPr marL="1382390" algn="l" defTabSz="691195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5pPr>
      <a:lvl6pPr marL="1727987" algn="l" defTabSz="691195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6pPr>
      <a:lvl7pPr marL="2073585" algn="l" defTabSz="691195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7pPr>
      <a:lvl8pPr marL="2419182" algn="l" defTabSz="691195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8pPr>
      <a:lvl9pPr marL="2764780" algn="l" defTabSz="691195" rtl="0" eaLnBrk="1" latinLnBrk="0" hangingPunct="1">
        <a:defRPr sz="13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 24" descr="Une image contenant capture d’écran, texte, bleu, Graphique&#10;&#10;Le contenu généré par l’IA peut être incorrect.">
            <a:extLst>
              <a:ext uri="{FF2B5EF4-FFF2-40B4-BE49-F238E27FC236}">
                <a16:creationId xmlns:a16="http://schemas.microsoft.com/office/drawing/2014/main" id="{F792D4E9-C3E5-2541-76E0-F9786B13346F}"/>
              </a:ext>
            </a:extLst>
          </p:cNvPr>
          <p:cNvPicPr/>
          <p:nvPr userDrawn="1"/>
        </p:nvPicPr>
        <p:blipFill>
          <a:blip r:embed="rId13"/>
          <a:stretch>
            <a:fillRect/>
          </a:stretch>
        </p:blipFill>
        <p:spPr>
          <a:xfrm>
            <a:off x="4607719" y="1"/>
            <a:ext cx="4607719" cy="4766110"/>
          </a:xfrm>
          <a:prstGeom prst="rect">
            <a:avLst/>
          </a:prstGeom>
        </p:spPr>
      </p:pic>
      <p:pic>
        <p:nvPicPr>
          <p:cNvPr id="7" name="Image 6" descr="Une image contenant texte, Police, capture d’écran, Bleu électrique&#10;&#10;Le contenu généré par l’IA peut être incorrect.">
            <a:extLst>
              <a:ext uri="{FF2B5EF4-FFF2-40B4-BE49-F238E27FC236}">
                <a16:creationId xmlns:a16="http://schemas.microsoft.com/office/drawing/2014/main" id="{BA9134B1-8E9F-E7B1-6D55-BF0943CE397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998967" y="199693"/>
            <a:ext cx="2421986" cy="188800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E3C9961-9584-B2A8-CAB9-E751F2DFC61D}"/>
              </a:ext>
            </a:extLst>
          </p:cNvPr>
          <p:cNvSpPr/>
          <p:nvPr userDrawn="1"/>
        </p:nvSpPr>
        <p:spPr>
          <a:xfrm>
            <a:off x="1145406" y="3762307"/>
            <a:ext cx="303319" cy="501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6F75420-BAD2-CEB8-F656-E99457A75755}"/>
              </a:ext>
            </a:extLst>
          </p:cNvPr>
          <p:cNvSpPr/>
          <p:nvPr userDrawn="1"/>
        </p:nvSpPr>
        <p:spPr>
          <a:xfrm>
            <a:off x="2058301" y="3762307"/>
            <a:ext cx="303319" cy="501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86AD121-B767-B3FF-7660-BB53A9A0501C}"/>
              </a:ext>
            </a:extLst>
          </p:cNvPr>
          <p:cNvSpPr/>
          <p:nvPr userDrawn="1"/>
        </p:nvSpPr>
        <p:spPr>
          <a:xfrm>
            <a:off x="2877955" y="3762307"/>
            <a:ext cx="808522" cy="406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09E37D69-2CFB-8B9F-31B6-CB3E88064E0C}"/>
              </a:ext>
            </a:extLst>
          </p:cNvPr>
          <p:cNvGrpSpPr/>
          <p:nvPr userDrawn="1"/>
        </p:nvGrpSpPr>
        <p:grpSpPr>
          <a:xfrm>
            <a:off x="827773" y="3753912"/>
            <a:ext cx="3067695" cy="510053"/>
            <a:chOff x="827773" y="3753912"/>
            <a:chExt cx="3067695" cy="510053"/>
          </a:xfrm>
        </p:grpSpPr>
        <p:pic>
          <p:nvPicPr>
            <p:cNvPr id="17" name="Image 16" descr="Une image contenant capture d’écran, Graphique, cercle, conception&#10;&#10;Le contenu généré par l’IA peut être incorrect.">
              <a:extLst>
                <a:ext uri="{FF2B5EF4-FFF2-40B4-BE49-F238E27FC236}">
                  <a16:creationId xmlns:a16="http://schemas.microsoft.com/office/drawing/2014/main" id="{2DE62DB2-8645-69C0-E7F1-D1B7EB11CBD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/>
            <a:stretch>
              <a:fillRect/>
            </a:stretch>
          </p:blipFill>
          <p:spPr>
            <a:xfrm>
              <a:off x="827773" y="3762307"/>
              <a:ext cx="3067695" cy="501658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69178B6-06A7-9631-0F4E-D08FBD8BF772}"/>
                </a:ext>
              </a:extLst>
            </p:cNvPr>
            <p:cNvSpPr/>
            <p:nvPr userDrawn="1"/>
          </p:nvSpPr>
          <p:spPr>
            <a:xfrm>
              <a:off x="1145406" y="3762307"/>
              <a:ext cx="303319" cy="5016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2362083-97CC-2D2D-F0DE-B3CB189E17ED}"/>
                </a:ext>
              </a:extLst>
            </p:cNvPr>
            <p:cNvSpPr/>
            <p:nvPr userDrawn="1"/>
          </p:nvSpPr>
          <p:spPr>
            <a:xfrm>
              <a:off x="2058301" y="3762307"/>
              <a:ext cx="303319" cy="5016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564A653-1C24-CB47-E23A-35052B1127BA}"/>
                </a:ext>
              </a:extLst>
            </p:cNvPr>
            <p:cNvSpPr/>
            <p:nvPr userDrawn="1"/>
          </p:nvSpPr>
          <p:spPr>
            <a:xfrm>
              <a:off x="2877955" y="3762307"/>
              <a:ext cx="808522" cy="4067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FEE0B53F-8261-2C3C-8F4E-8FD2DBCAB904}"/>
                </a:ext>
              </a:extLst>
            </p:cNvPr>
            <p:cNvSpPr txBox="1"/>
            <p:nvPr userDrawn="1"/>
          </p:nvSpPr>
          <p:spPr>
            <a:xfrm rot="16200000">
              <a:off x="1095706" y="3828815"/>
              <a:ext cx="4841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500" dirty="0">
                  <a:solidFill>
                    <a:srgbClr val="000000"/>
                  </a:solidFill>
                  <a:effectLst/>
                  <a:latin typeface="Verlag Book" pitchFamily="2" charset="0"/>
                </a:rPr>
                <a:t>OCT</a:t>
              </a:r>
              <a:r>
                <a:rPr lang="fr-FR" b="1" dirty="0">
                  <a:solidFill>
                    <a:srgbClr val="000000"/>
                  </a:solidFill>
                  <a:effectLst/>
                  <a:latin typeface="Verlag Black" pitchFamily="2" charset="0"/>
                </a:rPr>
                <a:t> </a:t>
              </a:r>
              <a:endParaRPr lang="fr-FR" b="1" dirty="0">
                <a:latin typeface="Verlag Black" pitchFamily="2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4AD05632-A46C-B8B3-E281-EE0A36316974}"/>
                </a:ext>
              </a:extLst>
            </p:cNvPr>
            <p:cNvSpPr/>
            <p:nvPr userDrawn="1"/>
          </p:nvSpPr>
          <p:spPr>
            <a:xfrm>
              <a:off x="2611082" y="3762307"/>
              <a:ext cx="1075396" cy="4067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3" name="Image 22" descr="Une image contenant capture d’écran, Graphique, cercle, conception&#10;&#10;Le contenu généré par l’IA peut être incorrect.">
              <a:extLst>
                <a:ext uri="{FF2B5EF4-FFF2-40B4-BE49-F238E27FC236}">
                  <a16:creationId xmlns:a16="http://schemas.microsoft.com/office/drawing/2014/main" id="{9E72E172-514E-6F3E-7EFE-626B9CD9619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/>
            <a:srcRect l="54517" r="33303"/>
            <a:stretch>
              <a:fillRect/>
            </a:stretch>
          </p:blipFill>
          <p:spPr>
            <a:xfrm>
              <a:off x="2851874" y="3753912"/>
              <a:ext cx="373658" cy="501658"/>
            </a:xfrm>
            <a:prstGeom prst="rect">
              <a:avLst/>
            </a:prstGeom>
          </p:spPr>
        </p:pic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F82A39A2-D78D-A588-3723-0C4A11CCD7E6}"/>
              </a:ext>
            </a:extLst>
          </p:cNvPr>
          <p:cNvGrpSpPr/>
          <p:nvPr userDrawn="1"/>
        </p:nvGrpSpPr>
        <p:grpSpPr>
          <a:xfrm>
            <a:off x="450585" y="4575884"/>
            <a:ext cx="8500535" cy="558007"/>
            <a:chOff x="450585" y="4575884"/>
            <a:chExt cx="8500535" cy="558007"/>
          </a:xfrm>
        </p:grpSpPr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4670D847-05D8-EEFF-D3E4-C033F8F2FD8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/>
            <a:srcRect l="84617" t="1" b="-5201"/>
            <a:stretch>
              <a:fillRect/>
            </a:stretch>
          </p:blipFill>
          <p:spPr>
            <a:xfrm>
              <a:off x="7755468" y="4575885"/>
              <a:ext cx="1195652" cy="506756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7D322BEB-798D-FAD3-1361-22817D8D17B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/>
            <a:srcRect r="74316"/>
            <a:stretch>
              <a:fillRect/>
            </a:stretch>
          </p:blipFill>
          <p:spPr>
            <a:xfrm>
              <a:off x="450585" y="4575884"/>
              <a:ext cx="1996281" cy="481706"/>
            </a:xfrm>
            <a:prstGeom prst="rect">
              <a:avLst/>
            </a:prstGeom>
          </p:spPr>
        </p:pic>
        <p:pic>
          <p:nvPicPr>
            <p:cNvPr id="2" name="Image 1">
              <a:extLst>
                <a:ext uri="{FF2B5EF4-FFF2-40B4-BE49-F238E27FC236}">
                  <a16:creationId xmlns:a16="http://schemas.microsoft.com/office/drawing/2014/main" id="{CBF6C259-ACB3-582E-0C5E-0956E84C49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/>
            <a:srcRect l="34874" r="22751" b="-15840"/>
            <a:stretch>
              <a:fillRect/>
            </a:stretch>
          </p:blipFill>
          <p:spPr>
            <a:xfrm>
              <a:off x="3454400" y="4575884"/>
              <a:ext cx="3293534" cy="5580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82202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texte, Police, capture d’écran, Bleu électrique&#10;&#10;Le contenu généré par l’IA peut être incorrect.">
            <a:extLst>
              <a:ext uri="{FF2B5EF4-FFF2-40B4-BE49-F238E27FC236}">
                <a16:creationId xmlns:a16="http://schemas.microsoft.com/office/drawing/2014/main" id="{CDF78B1C-92BF-905D-6E9F-765827D279C4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450585" y="822964"/>
            <a:ext cx="3683534" cy="2871415"/>
          </a:xfrm>
          <a:prstGeom prst="rect">
            <a:avLst/>
          </a:prstGeom>
        </p:spPr>
      </p:pic>
      <p:pic>
        <p:nvPicPr>
          <p:cNvPr id="8" name="Image 7" descr="Une image contenant capture d’écran, texte, bleu, Graphique&#10;&#10;Le contenu généré par l’IA peut être incorrect.">
            <a:extLst>
              <a:ext uri="{FF2B5EF4-FFF2-40B4-BE49-F238E27FC236}">
                <a16:creationId xmlns:a16="http://schemas.microsoft.com/office/drawing/2014/main" id="{BA22EA3E-3192-8488-3752-DF10C874CDA8}"/>
              </a:ext>
            </a:extLst>
          </p:cNvPr>
          <p:cNvPicPr/>
          <p:nvPr userDrawn="1"/>
        </p:nvPicPr>
        <p:blipFill>
          <a:blip r:embed="rId15"/>
          <a:stretch>
            <a:fillRect/>
          </a:stretch>
        </p:blipFill>
        <p:spPr>
          <a:xfrm>
            <a:off x="4607719" y="1"/>
            <a:ext cx="4607719" cy="476611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F7A5769-923B-F860-D0D2-3DF619F55150}"/>
              </a:ext>
            </a:extLst>
          </p:cNvPr>
          <p:cNvSpPr/>
          <p:nvPr userDrawn="1"/>
        </p:nvSpPr>
        <p:spPr>
          <a:xfrm>
            <a:off x="1145406" y="3762307"/>
            <a:ext cx="303319" cy="501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D184680-9914-BF36-EA31-BCAC756BA23C}"/>
              </a:ext>
            </a:extLst>
          </p:cNvPr>
          <p:cNvSpPr/>
          <p:nvPr userDrawn="1"/>
        </p:nvSpPr>
        <p:spPr>
          <a:xfrm>
            <a:off x="2058301" y="3762307"/>
            <a:ext cx="303319" cy="501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7D3D311-A511-56B0-07D4-0607E124E9A1}"/>
              </a:ext>
            </a:extLst>
          </p:cNvPr>
          <p:cNvSpPr/>
          <p:nvPr userDrawn="1"/>
        </p:nvSpPr>
        <p:spPr>
          <a:xfrm>
            <a:off x="2877955" y="3762307"/>
            <a:ext cx="808522" cy="406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A97545E3-A786-1967-ED50-0F8D3122B482}"/>
              </a:ext>
            </a:extLst>
          </p:cNvPr>
          <p:cNvGrpSpPr/>
          <p:nvPr userDrawn="1"/>
        </p:nvGrpSpPr>
        <p:grpSpPr>
          <a:xfrm>
            <a:off x="450585" y="4575884"/>
            <a:ext cx="8500535" cy="558007"/>
            <a:chOff x="450585" y="4575884"/>
            <a:chExt cx="8500535" cy="558007"/>
          </a:xfrm>
        </p:grpSpPr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0BB556E5-27DC-9FED-E9D5-FE98FCBB7A6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/>
            <a:srcRect l="84617" t="1" b="-5201"/>
            <a:stretch>
              <a:fillRect/>
            </a:stretch>
          </p:blipFill>
          <p:spPr>
            <a:xfrm>
              <a:off x="7755468" y="4575885"/>
              <a:ext cx="1195652" cy="506756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47232812-2FE6-C71D-8F22-465CF06F3B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/>
            <a:srcRect r="74316"/>
            <a:stretch>
              <a:fillRect/>
            </a:stretch>
          </p:blipFill>
          <p:spPr>
            <a:xfrm>
              <a:off x="450585" y="4575884"/>
              <a:ext cx="1996281" cy="481706"/>
            </a:xfrm>
            <a:prstGeom prst="rect">
              <a:avLst/>
            </a:prstGeom>
          </p:spPr>
        </p:pic>
        <p:pic>
          <p:nvPicPr>
            <p:cNvPr id="2" name="Image 1">
              <a:extLst>
                <a:ext uri="{FF2B5EF4-FFF2-40B4-BE49-F238E27FC236}">
                  <a16:creationId xmlns:a16="http://schemas.microsoft.com/office/drawing/2014/main" id="{59A6E098-4F0C-B7FB-933F-D0406219F8E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/>
            <a:srcRect l="34874" r="22751" b="-15840"/>
            <a:stretch>
              <a:fillRect/>
            </a:stretch>
          </p:blipFill>
          <p:spPr>
            <a:xfrm>
              <a:off x="3454400" y="4575884"/>
              <a:ext cx="3293534" cy="5580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38627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Une image contenant texte, Police, capture d’écran, Bleu électrique&#10;&#10;Le contenu généré par l’IA peut être incorrect.">
            <a:extLst>
              <a:ext uri="{FF2B5EF4-FFF2-40B4-BE49-F238E27FC236}">
                <a16:creationId xmlns:a16="http://schemas.microsoft.com/office/drawing/2014/main" id="{D20F6DAE-EA35-441A-6B79-D01CFCA241F7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998967" y="199693"/>
            <a:ext cx="2421986" cy="1888004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26E804F-06AB-8CEF-D98E-15049AFD7428}"/>
              </a:ext>
            </a:extLst>
          </p:cNvPr>
          <p:cNvSpPr/>
          <p:nvPr userDrawn="1"/>
        </p:nvSpPr>
        <p:spPr>
          <a:xfrm>
            <a:off x="1145406" y="3762307"/>
            <a:ext cx="303319" cy="501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2CA9CBD-4E36-CD3B-B8D2-E7C22AD01126}"/>
              </a:ext>
            </a:extLst>
          </p:cNvPr>
          <p:cNvSpPr/>
          <p:nvPr userDrawn="1"/>
        </p:nvSpPr>
        <p:spPr>
          <a:xfrm>
            <a:off x="2058301" y="3762307"/>
            <a:ext cx="303319" cy="501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CB0C658-36A2-F2D8-3BB7-060F298704FF}"/>
              </a:ext>
            </a:extLst>
          </p:cNvPr>
          <p:cNvSpPr/>
          <p:nvPr userDrawn="1"/>
        </p:nvSpPr>
        <p:spPr>
          <a:xfrm>
            <a:off x="2877955" y="3762307"/>
            <a:ext cx="808522" cy="406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654BBE71-C894-B916-6B87-06C2FE263688}"/>
              </a:ext>
            </a:extLst>
          </p:cNvPr>
          <p:cNvGrpSpPr/>
          <p:nvPr userDrawn="1"/>
        </p:nvGrpSpPr>
        <p:grpSpPr>
          <a:xfrm>
            <a:off x="827773" y="3753912"/>
            <a:ext cx="3067695" cy="510053"/>
            <a:chOff x="827773" y="3753912"/>
            <a:chExt cx="3067695" cy="510053"/>
          </a:xfrm>
        </p:grpSpPr>
        <p:pic>
          <p:nvPicPr>
            <p:cNvPr id="17" name="Image 16" descr="Une image contenant capture d’écran, Graphique, cercle, conception&#10;&#10;Le contenu généré par l’IA peut être incorrect.">
              <a:extLst>
                <a:ext uri="{FF2B5EF4-FFF2-40B4-BE49-F238E27FC236}">
                  <a16:creationId xmlns:a16="http://schemas.microsoft.com/office/drawing/2014/main" id="{2AC1F4BD-29F5-8E5D-808E-123EC449A31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/>
            <a:stretch>
              <a:fillRect/>
            </a:stretch>
          </p:blipFill>
          <p:spPr>
            <a:xfrm>
              <a:off x="827773" y="3762307"/>
              <a:ext cx="3067695" cy="501658"/>
            </a:xfrm>
            <a:prstGeom prst="rect">
              <a:avLst/>
            </a:prstGeom>
          </p:spPr>
        </p:pic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FDF59CAC-8502-DEDF-91F0-BE8B82593010}"/>
                </a:ext>
              </a:extLst>
            </p:cNvPr>
            <p:cNvSpPr/>
            <p:nvPr userDrawn="1"/>
          </p:nvSpPr>
          <p:spPr>
            <a:xfrm>
              <a:off x="1145406" y="3762307"/>
              <a:ext cx="303319" cy="5016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27FC05B-ABCE-BAC2-725D-DA63C7259A62}"/>
                </a:ext>
              </a:extLst>
            </p:cNvPr>
            <p:cNvSpPr/>
            <p:nvPr userDrawn="1"/>
          </p:nvSpPr>
          <p:spPr>
            <a:xfrm>
              <a:off x="2058301" y="3762307"/>
              <a:ext cx="303319" cy="50165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2160BAAE-941A-477C-7851-F0B03061DBD8}"/>
                </a:ext>
              </a:extLst>
            </p:cNvPr>
            <p:cNvSpPr/>
            <p:nvPr userDrawn="1"/>
          </p:nvSpPr>
          <p:spPr>
            <a:xfrm>
              <a:off x="2877955" y="3762307"/>
              <a:ext cx="808522" cy="4067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96504DAC-78FC-B6D4-EB1D-6CFADDF1116E}"/>
                </a:ext>
              </a:extLst>
            </p:cNvPr>
            <p:cNvSpPr txBox="1"/>
            <p:nvPr userDrawn="1"/>
          </p:nvSpPr>
          <p:spPr>
            <a:xfrm rot="16200000">
              <a:off x="1095706" y="3828815"/>
              <a:ext cx="484177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r-FR" sz="500" dirty="0">
                  <a:solidFill>
                    <a:srgbClr val="000000"/>
                  </a:solidFill>
                  <a:effectLst/>
                  <a:latin typeface="Verlag Book" pitchFamily="2" charset="0"/>
                </a:rPr>
                <a:t>OCT</a:t>
              </a:r>
              <a:r>
                <a:rPr lang="fr-FR" b="1" dirty="0">
                  <a:solidFill>
                    <a:srgbClr val="000000"/>
                  </a:solidFill>
                  <a:effectLst/>
                  <a:latin typeface="Verlag Black" pitchFamily="2" charset="0"/>
                </a:rPr>
                <a:t> </a:t>
              </a:r>
              <a:endParaRPr lang="fr-FR" b="1" dirty="0">
                <a:latin typeface="Verlag Black" pitchFamily="2" charset="0"/>
              </a:endParaRP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1545F58C-09C4-EEC5-3B06-2C5C0A675B57}"/>
                </a:ext>
              </a:extLst>
            </p:cNvPr>
            <p:cNvSpPr/>
            <p:nvPr userDrawn="1"/>
          </p:nvSpPr>
          <p:spPr>
            <a:xfrm>
              <a:off x="2611082" y="3762307"/>
              <a:ext cx="1075396" cy="40678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23" name="Image 22" descr="Une image contenant capture d’écran, Graphique, cercle, conception&#10;&#10;Le contenu généré par l’IA peut être incorrect.">
              <a:extLst>
                <a:ext uri="{FF2B5EF4-FFF2-40B4-BE49-F238E27FC236}">
                  <a16:creationId xmlns:a16="http://schemas.microsoft.com/office/drawing/2014/main" id="{D4A12552-6669-1DA2-8879-D8E807EA91E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4"/>
            <a:srcRect l="54517" r="33303"/>
            <a:stretch>
              <a:fillRect/>
            </a:stretch>
          </p:blipFill>
          <p:spPr>
            <a:xfrm>
              <a:off x="2851874" y="3753912"/>
              <a:ext cx="373658" cy="501658"/>
            </a:xfrm>
            <a:prstGeom prst="rect">
              <a:avLst/>
            </a:prstGeom>
          </p:spPr>
        </p:pic>
      </p:grpSp>
      <p:sp>
        <p:nvSpPr>
          <p:cNvPr id="24" name="ZoneTexte 23">
            <a:extLst>
              <a:ext uri="{FF2B5EF4-FFF2-40B4-BE49-F238E27FC236}">
                <a16:creationId xmlns:a16="http://schemas.microsoft.com/office/drawing/2014/main" id="{40B7B9E0-BC6A-0303-FAAA-54812A981410}"/>
              </a:ext>
            </a:extLst>
          </p:cNvPr>
          <p:cNvSpPr txBox="1"/>
          <p:nvPr userDrawn="1"/>
        </p:nvSpPr>
        <p:spPr>
          <a:xfrm>
            <a:off x="4639249" y="252154"/>
            <a:ext cx="45761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b="1" i="0" dirty="0">
                <a:solidFill>
                  <a:srgbClr val="000000"/>
                </a:solidFill>
                <a:effectLst/>
              </a:rPr>
              <a:t>SPEAKERS</a:t>
            </a:r>
            <a:endParaRPr lang="fr-FR" b="1" dirty="0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9488F73-7AA2-CE2A-244C-20F28279056D}"/>
              </a:ext>
            </a:extLst>
          </p:cNvPr>
          <p:cNvGrpSpPr/>
          <p:nvPr userDrawn="1"/>
        </p:nvGrpSpPr>
        <p:grpSpPr>
          <a:xfrm>
            <a:off x="450585" y="4575884"/>
            <a:ext cx="8500535" cy="558007"/>
            <a:chOff x="450585" y="4575884"/>
            <a:chExt cx="8500535" cy="558007"/>
          </a:xfrm>
        </p:grpSpPr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9E680220-F274-2CA0-08E9-20C8521EC7E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/>
            <a:srcRect l="84617" t="1" b="-5201"/>
            <a:stretch>
              <a:fillRect/>
            </a:stretch>
          </p:blipFill>
          <p:spPr>
            <a:xfrm>
              <a:off x="7755468" y="4575885"/>
              <a:ext cx="1195652" cy="506756"/>
            </a:xfrm>
            <a:prstGeom prst="rect">
              <a:avLst/>
            </a:prstGeom>
          </p:spPr>
        </p:pic>
        <p:pic>
          <p:nvPicPr>
            <p:cNvPr id="12" name="Image 11">
              <a:extLst>
                <a:ext uri="{FF2B5EF4-FFF2-40B4-BE49-F238E27FC236}">
                  <a16:creationId xmlns:a16="http://schemas.microsoft.com/office/drawing/2014/main" id="{72C2BECF-729B-753F-C797-3A36351054D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/>
            <a:srcRect r="74316"/>
            <a:stretch>
              <a:fillRect/>
            </a:stretch>
          </p:blipFill>
          <p:spPr>
            <a:xfrm>
              <a:off x="450585" y="4575884"/>
              <a:ext cx="1996281" cy="481706"/>
            </a:xfrm>
            <a:prstGeom prst="rect">
              <a:avLst/>
            </a:prstGeom>
          </p:spPr>
        </p:pic>
        <p:pic>
          <p:nvPicPr>
            <p:cNvPr id="2" name="Image 1">
              <a:extLst>
                <a:ext uri="{FF2B5EF4-FFF2-40B4-BE49-F238E27FC236}">
                  <a16:creationId xmlns:a16="http://schemas.microsoft.com/office/drawing/2014/main" id="{98FE07D4-40DE-61FA-69C0-6E620CDD85E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/>
            <a:srcRect l="34874" r="22751" b="-15840"/>
            <a:stretch>
              <a:fillRect/>
            </a:stretch>
          </p:blipFill>
          <p:spPr>
            <a:xfrm>
              <a:off x="3454400" y="4575884"/>
              <a:ext cx="3293534" cy="55800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6484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>
            <a:extLst>
              <a:ext uri="{FF2B5EF4-FFF2-40B4-BE49-F238E27FC236}">
                <a16:creationId xmlns:a16="http://schemas.microsoft.com/office/drawing/2014/main" id="{C4827A00-9042-0142-EA3E-0840CF3A419A}"/>
              </a:ext>
            </a:extLst>
          </p:cNvPr>
          <p:cNvSpPr txBox="1"/>
          <p:nvPr/>
        </p:nvSpPr>
        <p:spPr>
          <a:xfrm>
            <a:off x="563313" y="2764915"/>
            <a:ext cx="34237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000000"/>
                </a:solidFill>
                <a:effectLst/>
                <a:latin typeface="Verlag Black" pitchFamily="2" charset="0"/>
              </a:rPr>
              <a:t>Title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C73A1E0-CFB6-B9F4-A5FC-4211DDD10051}"/>
              </a:ext>
            </a:extLst>
          </p:cNvPr>
          <p:cNvSpPr txBox="1"/>
          <p:nvPr/>
        </p:nvSpPr>
        <p:spPr>
          <a:xfrm>
            <a:off x="1062054" y="3757984"/>
            <a:ext cx="3715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rgbClr val="000000"/>
                </a:solidFill>
                <a:effectLst/>
                <a:latin typeface="Verlag Black" pitchFamily="2" charset="0"/>
              </a:rPr>
              <a:t>7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AA16CCF-1888-A03E-2D8E-400D109843B1}"/>
              </a:ext>
            </a:extLst>
          </p:cNvPr>
          <p:cNvSpPr txBox="1"/>
          <p:nvPr/>
        </p:nvSpPr>
        <p:spPr>
          <a:xfrm>
            <a:off x="1934559" y="3757984"/>
            <a:ext cx="7137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rgbClr val="000000"/>
                </a:solidFill>
                <a:effectLst/>
                <a:latin typeface="Verlag Black" pitchFamily="2" charset="0"/>
              </a:rPr>
              <a:t>8-9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27DC938E-99F5-955E-EE36-E12DB349B17E}"/>
              </a:ext>
            </a:extLst>
          </p:cNvPr>
          <p:cNvSpPr txBox="1"/>
          <p:nvPr/>
        </p:nvSpPr>
        <p:spPr>
          <a:xfrm>
            <a:off x="1918309" y="4096538"/>
            <a:ext cx="71375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Verlag Black" pitchFamily="2" charset="0"/>
              </a:rPr>
              <a:t>AM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DAED5336-4559-A696-3C0D-1069B58C82D6}"/>
              </a:ext>
            </a:extLst>
          </p:cNvPr>
          <p:cNvSpPr txBox="1"/>
          <p:nvPr/>
        </p:nvSpPr>
        <p:spPr>
          <a:xfrm>
            <a:off x="3044189" y="3834927"/>
            <a:ext cx="13717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b="1" dirty="0">
                <a:solidFill>
                  <a:srgbClr val="000000"/>
                </a:solidFill>
                <a:effectLst/>
                <a:latin typeface="Verlag Black" pitchFamily="2" charset="0"/>
              </a:rPr>
              <a:t>MAIN STAGE</a:t>
            </a:r>
            <a:r>
              <a:rPr lang="fr-FR" sz="1400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sz="1400" b="1" dirty="0">
              <a:latin typeface="Verlag Black" pitchFamily="2" charset="0"/>
            </a:endParaRPr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23826E90-9F1A-60BC-8D63-1F66077A3297}"/>
              </a:ext>
            </a:extLst>
          </p:cNvPr>
          <p:cNvSpPr/>
          <p:nvPr/>
        </p:nvSpPr>
        <p:spPr>
          <a:xfrm>
            <a:off x="6150634" y="1082764"/>
            <a:ext cx="1708030" cy="16821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009D49E2-8E89-283E-8395-F1399D502DBB}"/>
              </a:ext>
            </a:extLst>
          </p:cNvPr>
          <p:cNvSpPr txBox="1"/>
          <p:nvPr/>
        </p:nvSpPr>
        <p:spPr>
          <a:xfrm>
            <a:off x="4699240" y="3673610"/>
            <a:ext cx="46108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buNone/>
            </a:pPr>
            <a:r>
              <a:rPr lang="fr-FR" sz="1200" dirty="0">
                <a:solidFill>
                  <a:srgbClr val="FFFFFF"/>
                </a:solidFill>
                <a:effectLst/>
                <a:latin typeface="Verlag Book" pitchFamily="2" charset="0"/>
              </a:rPr>
              <a:t> Job title </a:t>
            </a:r>
            <a:endParaRPr lang="fr-FR" sz="1200" dirty="0">
              <a:effectLst/>
              <a:latin typeface="Verlag Book" pitchFamily="2" charset="0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38E230E-E2E4-E53B-8B1B-E07D40980AFF}"/>
              </a:ext>
            </a:extLst>
          </p:cNvPr>
          <p:cNvSpPr txBox="1"/>
          <p:nvPr/>
        </p:nvSpPr>
        <p:spPr>
          <a:xfrm>
            <a:off x="4699240" y="2873393"/>
            <a:ext cx="46108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buNone/>
            </a:pPr>
            <a:r>
              <a:rPr lang="fr-FR" sz="1200" b="1" dirty="0">
                <a:solidFill>
                  <a:srgbClr val="FFFFFF"/>
                </a:solidFill>
                <a:effectLst/>
                <a:latin typeface="Verlag Black" pitchFamily="2" charset="0"/>
              </a:rPr>
              <a:t>First name LAST NAME</a:t>
            </a:r>
            <a:endParaRPr lang="fr-FR" sz="1200" b="1" dirty="0">
              <a:effectLst/>
              <a:latin typeface="Verlag Black" pitchFamily="2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D10E985D-81E3-4198-B337-E395F50B0A75}"/>
              </a:ext>
            </a:extLst>
          </p:cNvPr>
          <p:cNvSpPr txBox="1"/>
          <p:nvPr/>
        </p:nvSpPr>
        <p:spPr>
          <a:xfrm>
            <a:off x="4699240" y="3227335"/>
            <a:ext cx="46108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buNone/>
            </a:pPr>
            <a:r>
              <a:rPr lang="fr-FR" sz="1200" b="1" dirty="0">
                <a:solidFill>
                  <a:srgbClr val="FFFFFF"/>
                </a:solidFill>
                <a:effectLst/>
                <a:latin typeface="Verlag Bold" pitchFamily="2" charset="0"/>
              </a:rPr>
              <a:t>Company</a:t>
            </a:r>
            <a:r>
              <a:rPr lang="fr-FR" b="0" i="0" dirty="0">
                <a:solidFill>
                  <a:srgbClr val="FFFFFF"/>
                </a:solidFill>
                <a:effectLst/>
              </a:rPr>
              <a:t> </a:t>
            </a:r>
            <a:endParaRPr lang="fr-FR" dirty="0">
              <a:effectLst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709BA30-F039-1A74-C4F7-AE47792B246E}"/>
              </a:ext>
            </a:extLst>
          </p:cNvPr>
          <p:cNvSpPr txBox="1"/>
          <p:nvPr/>
        </p:nvSpPr>
        <p:spPr>
          <a:xfrm>
            <a:off x="5292776" y="1739173"/>
            <a:ext cx="34237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  <a:latin typeface="Verlag Black" pitchFamily="2" charset="0"/>
              </a:rPr>
              <a:t>Your p</a:t>
            </a:r>
            <a:r>
              <a:rPr lang="fr-FR" sz="1400" b="1" dirty="0">
                <a:solidFill>
                  <a:srgbClr val="FF0000"/>
                </a:solidFill>
                <a:effectLst/>
                <a:latin typeface="Verlag Black" pitchFamily="2" charset="0"/>
              </a:rPr>
              <a:t>hoto here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657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4F5D054C-53AA-633B-5431-A212C8C1C751}"/>
              </a:ext>
            </a:extLst>
          </p:cNvPr>
          <p:cNvSpPr/>
          <p:nvPr/>
        </p:nvSpPr>
        <p:spPr>
          <a:xfrm>
            <a:off x="6150634" y="1082764"/>
            <a:ext cx="1708030" cy="16821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291C80A-2785-11B9-3611-B455E27E05F6}"/>
              </a:ext>
            </a:extLst>
          </p:cNvPr>
          <p:cNvSpPr txBox="1"/>
          <p:nvPr/>
        </p:nvSpPr>
        <p:spPr>
          <a:xfrm>
            <a:off x="4699240" y="3673610"/>
            <a:ext cx="46108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buNone/>
            </a:pPr>
            <a:r>
              <a:rPr lang="fr-FR" sz="1200" dirty="0">
                <a:solidFill>
                  <a:srgbClr val="FFFFFF"/>
                </a:solidFill>
                <a:effectLst/>
                <a:latin typeface="Verlag Book" pitchFamily="2" charset="0"/>
              </a:rPr>
              <a:t> Job title </a:t>
            </a:r>
            <a:endParaRPr lang="fr-FR" sz="1200" dirty="0">
              <a:effectLst/>
              <a:latin typeface="Verlag Book" pitchFamily="2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0A0C719-2EB8-44AF-D5C3-B45800440694}"/>
              </a:ext>
            </a:extLst>
          </p:cNvPr>
          <p:cNvSpPr txBox="1"/>
          <p:nvPr/>
        </p:nvSpPr>
        <p:spPr>
          <a:xfrm>
            <a:off x="4699240" y="2873393"/>
            <a:ext cx="461081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buNone/>
            </a:pPr>
            <a:r>
              <a:rPr lang="fr-FR" sz="1200" b="1" dirty="0">
                <a:solidFill>
                  <a:srgbClr val="FFFFFF"/>
                </a:solidFill>
                <a:effectLst/>
                <a:latin typeface="Verlag Black" pitchFamily="2" charset="0"/>
              </a:rPr>
              <a:t>First name LAST NAME</a:t>
            </a:r>
            <a:endParaRPr lang="fr-FR" sz="1200" b="1" dirty="0">
              <a:effectLst/>
              <a:latin typeface="Verlag Black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48F77A8-E09E-AA33-2743-6B9749DDA682}"/>
              </a:ext>
            </a:extLst>
          </p:cNvPr>
          <p:cNvSpPr txBox="1"/>
          <p:nvPr/>
        </p:nvSpPr>
        <p:spPr>
          <a:xfrm>
            <a:off x="4699240" y="3227335"/>
            <a:ext cx="46108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buNone/>
            </a:pPr>
            <a:r>
              <a:rPr lang="fr-FR" sz="1200" b="1" dirty="0">
                <a:solidFill>
                  <a:srgbClr val="FFFFFF"/>
                </a:solidFill>
                <a:effectLst/>
                <a:latin typeface="Verlag Bold" pitchFamily="2" charset="0"/>
              </a:rPr>
              <a:t>Company</a:t>
            </a:r>
            <a:r>
              <a:rPr lang="fr-FR" b="0" i="0" dirty="0">
                <a:solidFill>
                  <a:srgbClr val="FFFFFF"/>
                </a:solidFill>
                <a:effectLst/>
              </a:rPr>
              <a:t> </a:t>
            </a:r>
            <a:endParaRPr lang="fr-FR" dirty="0">
              <a:effectLst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BB8998A-CFD2-E119-1E08-B348A4A98901}"/>
              </a:ext>
            </a:extLst>
          </p:cNvPr>
          <p:cNvSpPr txBox="1"/>
          <p:nvPr/>
        </p:nvSpPr>
        <p:spPr>
          <a:xfrm>
            <a:off x="5292776" y="1739173"/>
            <a:ext cx="34237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  <a:latin typeface="Verlag Black" pitchFamily="2" charset="0"/>
              </a:rPr>
              <a:t>Your p</a:t>
            </a:r>
            <a:r>
              <a:rPr lang="fr-FR" sz="1400" b="1" dirty="0">
                <a:solidFill>
                  <a:srgbClr val="FF0000"/>
                </a:solidFill>
                <a:effectLst/>
                <a:latin typeface="Verlag Black" pitchFamily="2" charset="0"/>
              </a:rPr>
              <a:t>hoto here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470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B75B836D-9E89-3018-D08E-23EEA4A02A58}"/>
              </a:ext>
            </a:extLst>
          </p:cNvPr>
          <p:cNvSpPr/>
          <p:nvPr/>
        </p:nvSpPr>
        <p:spPr>
          <a:xfrm>
            <a:off x="5015788" y="1051106"/>
            <a:ext cx="1466491" cy="1401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11F5454-D278-9C4A-2431-EB1CB8AD730D}"/>
              </a:ext>
            </a:extLst>
          </p:cNvPr>
          <p:cNvSpPr txBox="1"/>
          <p:nvPr/>
        </p:nvSpPr>
        <p:spPr>
          <a:xfrm>
            <a:off x="4984517" y="3415018"/>
            <a:ext cx="15290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solidFill>
                  <a:srgbClr val="FFFFFF"/>
                </a:solidFill>
                <a:latin typeface="Verlag Book" pitchFamily="2" charset="0"/>
              </a:rPr>
              <a:t> Job title </a:t>
            </a:r>
            <a:endParaRPr lang="fr-FR" sz="1200" dirty="0">
              <a:latin typeface="Verlag Book" pitchFamily="2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92BF94D-66CF-5EED-BA2F-F8A1C20BD12E}"/>
              </a:ext>
            </a:extLst>
          </p:cNvPr>
          <p:cNvSpPr txBox="1"/>
          <p:nvPr/>
        </p:nvSpPr>
        <p:spPr>
          <a:xfrm>
            <a:off x="4803364" y="2594712"/>
            <a:ext cx="18913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b="1" dirty="0">
                <a:solidFill>
                  <a:srgbClr val="FFFFFF"/>
                </a:solidFill>
                <a:latin typeface="Verlag Black" pitchFamily="2" charset="0"/>
              </a:rPr>
              <a:t>First name LAST NAME</a:t>
            </a:r>
            <a:endParaRPr lang="fr-FR" sz="1200" b="1" dirty="0">
              <a:latin typeface="Verlag Black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7835A90-E2F6-2C2F-4452-2DC0B3060811}"/>
              </a:ext>
            </a:extLst>
          </p:cNvPr>
          <p:cNvSpPr txBox="1"/>
          <p:nvPr/>
        </p:nvSpPr>
        <p:spPr>
          <a:xfrm>
            <a:off x="4893939" y="3032842"/>
            <a:ext cx="171018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b="1" dirty="0">
                <a:solidFill>
                  <a:srgbClr val="FFFFFF"/>
                </a:solidFill>
                <a:latin typeface="Verlag Bold" pitchFamily="2" charset="0"/>
              </a:rPr>
              <a:t>Company</a:t>
            </a:r>
            <a:r>
              <a:rPr lang="fr-FR" sz="1200" dirty="0">
                <a:solidFill>
                  <a:srgbClr val="FFFFFF"/>
                </a:solidFill>
              </a:rPr>
              <a:t> </a:t>
            </a:r>
            <a:endParaRPr lang="fr-FR" sz="12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1A3B710-DFD7-EA68-1C9F-CEA483A314EE}"/>
              </a:ext>
            </a:extLst>
          </p:cNvPr>
          <p:cNvSpPr txBox="1"/>
          <p:nvPr/>
        </p:nvSpPr>
        <p:spPr>
          <a:xfrm>
            <a:off x="4979360" y="1598186"/>
            <a:ext cx="15393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  <a:latin typeface="Verlag Black" pitchFamily="2" charset="0"/>
              </a:rPr>
              <a:t>Your photo here</a:t>
            </a:r>
            <a:r>
              <a:rPr lang="fr-FR" sz="1400" b="1" dirty="0">
                <a:solidFill>
                  <a:srgbClr val="000000"/>
                </a:solidFill>
                <a:latin typeface="Verlag Black" pitchFamily="2" charset="0"/>
              </a:rPr>
              <a:t> </a:t>
            </a:r>
            <a:endParaRPr lang="fr-FR" sz="1400" b="1" dirty="0">
              <a:latin typeface="Verlag Black" pitchFamily="2" charset="0"/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74CB61F9-1583-0923-B7D6-73A356596C01}"/>
              </a:ext>
            </a:extLst>
          </p:cNvPr>
          <p:cNvSpPr/>
          <p:nvPr/>
        </p:nvSpPr>
        <p:spPr>
          <a:xfrm>
            <a:off x="7331309" y="1051106"/>
            <a:ext cx="1466491" cy="14019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D2D06CF-E59F-4FB2-3AE2-3CCEA84511D3}"/>
              </a:ext>
            </a:extLst>
          </p:cNvPr>
          <p:cNvSpPr txBox="1"/>
          <p:nvPr/>
        </p:nvSpPr>
        <p:spPr>
          <a:xfrm>
            <a:off x="7274767" y="3414711"/>
            <a:ext cx="152903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solidFill>
                  <a:srgbClr val="FFFFFF"/>
                </a:solidFill>
                <a:latin typeface="Verlag Book" pitchFamily="2" charset="0"/>
              </a:rPr>
              <a:t> Job title </a:t>
            </a:r>
            <a:endParaRPr lang="fr-FR" sz="1200" dirty="0">
              <a:latin typeface="Verlag Book" pitchFamily="2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BE019A35-B9B8-7262-D8E2-91C37430EDAD}"/>
              </a:ext>
            </a:extLst>
          </p:cNvPr>
          <p:cNvSpPr txBox="1"/>
          <p:nvPr/>
        </p:nvSpPr>
        <p:spPr>
          <a:xfrm>
            <a:off x="7118885" y="2594712"/>
            <a:ext cx="189134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b="1" dirty="0">
                <a:solidFill>
                  <a:srgbClr val="FFFFFF"/>
                </a:solidFill>
                <a:latin typeface="Verlag Black" pitchFamily="2" charset="0"/>
              </a:rPr>
              <a:t>First name LAST NAME</a:t>
            </a:r>
            <a:endParaRPr lang="fr-FR" sz="1200" b="1" dirty="0">
              <a:latin typeface="Verlag Black" pitchFamily="2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7CE85CF-EF3B-123B-012C-65AE5699A7C6}"/>
              </a:ext>
            </a:extLst>
          </p:cNvPr>
          <p:cNvSpPr txBox="1"/>
          <p:nvPr/>
        </p:nvSpPr>
        <p:spPr>
          <a:xfrm>
            <a:off x="7184190" y="3032842"/>
            <a:ext cx="171018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b="1" dirty="0">
                <a:solidFill>
                  <a:srgbClr val="FFFFFF"/>
                </a:solidFill>
                <a:latin typeface="Verlag Bold" pitchFamily="2" charset="0"/>
              </a:rPr>
              <a:t>Company</a:t>
            </a:r>
            <a:r>
              <a:rPr lang="fr-FR" sz="1200" dirty="0">
                <a:solidFill>
                  <a:srgbClr val="FFFFFF"/>
                </a:solidFill>
              </a:rPr>
              <a:t> </a:t>
            </a:r>
            <a:endParaRPr lang="fr-FR" sz="1200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4176E69B-FD65-0B13-255C-DCAA33ABBAB0}"/>
              </a:ext>
            </a:extLst>
          </p:cNvPr>
          <p:cNvSpPr txBox="1"/>
          <p:nvPr/>
        </p:nvSpPr>
        <p:spPr>
          <a:xfrm rot="16200000">
            <a:off x="4308549" y="1394540"/>
            <a:ext cx="112023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000" b="1" dirty="0">
                <a:solidFill>
                  <a:schemeClr val="bg1"/>
                </a:solidFill>
                <a:latin typeface="Verlag Bold" pitchFamily="2" charset="0"/>
              </a:rPr>
              <a:t>MODERATOR</a:t>
            </a:r>
            <a:endParaRPr lang="fr-FR" sz="1100" b="1" dirty="0">
              <a:solidFill>
                <a:schemeClr val="bg1"/>
              </a:solidFill>
              <a:latin typeface="Verlag Bold" pitchFamily="2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FF63CA4-532D-EB19-56F6-0E0D265D890D}"/>
              </a:ext>
            </a:extLst>
          </p:cNvPr>
          <p:cNvSpPr txBox="1"/>
          <p:nvPr/>
        </p:nvSpPr>
        <p:spPr>
          <a:xfrm>
            <a:off x="7274767" y="1598187"/>
            <a:ext cx="153934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FF0000"/>
                </a:solidFill>
                <a:latin typeface="Verlag Black" pitchFamily="2" charset="0"/>
              </a:rPr>
              <a:t>Your photo here</a:t>
            </a:r>
            <a:r>
              <a:rPr lang="fr-FR" sz="1400" b="1" dirty="0">
                <a:solidFill>
                  <a:srgbClr val="000000"/>
                </a:solidFill>
                <a:latin typeface="Verlag Black" pitchFamily="2" charset="0"/>
              </a:rPr>
              <a:t> </a:t>
            </a:r>
            <a:endParaRPr lang="fr-FR" sz="1400" b="1" dirty="0">
              <a:latin typeface="Verlag Black" pitchFamily="2" charset="0"/>
            </a:endParaRP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876B9AA-34DD-523F-1FC1-4B586D144567}"/>
              </a:ext>
            </a:extLst>
          </p:cNvPr>
          <p:cNvSpPr txBox="1"/>
          <p:nvPr/>
        </p:nvSpPr>
        <p:spPr>
          <a:xfrm>
            <a:off x="563313" y="2764915"/>
            <a:ext cx="34237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000000"/>
                </a:solidFill>
                <a:effectLst/>
                <a:latin typeface="Verlag Black" pitchFamily="2" charset="0"/>
              </a:rPr>
              <a:t>Title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0C803FE-0D85-D070-1FB9-57960889A248}"/>
              </a:ext>
            </a:extLst>
          </p:cNvPr>
          <p:cNvSpPr txBox="1"/>
          <p:nvPr/>
        </p:nvSpPr>
        <p:spPr>
          <a:xfrm>
            <a:off x="1062054" y="3757984"/>
            <a:ext cx="3715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rgbClr val="000000"/>
                </a:solidFill>
                <a:effectLst/>
                <a:latin typeface="Verlag Black" pitchFamily="2" charset="0"/>
              </a:rPr>
              <a:t>7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AE1EBABB-8045-4F14-3BFE-DD196AC626FC}"/>
              </a:ext>
            </a:extLst>
          </p:cNvPr>
          <p:cNvSpPr txBox="1"/>
          <p:nvPr/>
        </p:nvSpPr>
        <p:spPr>
          <a:xfrm>
            <a:off x="1934559" y="3757984"/>
            <a:ext cx="7137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rgbClr val="000000"/>
                </a:solidFill>
                <a:effectLst/>
                <a:latin typeface="Verlag Black" pitchFamily="2" charset="0"/>
              </a:rPr>
              <a:t>8-9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7FDD3E3-E17B-FAAA-63ED-2FC1FCB91FFD}"/>
              </a:ext>
            </a:extLst>
          </p:cNvPr>
          <p:cNvSpPr txBox="1"/>
          <p:nvPr/>
        </p:nvSpPr>
        <p:spPr>
          <a:xfrm>
            <a:off x="1918309" y="4096538"/>
            <a:ext cx="71375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Verlag Black" pitchFamily="2" charset="0"/>
              </a:rPr>
              <a:t>AM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62B1DA2-40BF-897F-F137-2358C4BA5069}"/>
              </a:ext>
            </a:extLst>
          </p:cNvPr>
          <p:cNvSpPr txBox="1"/>
          <p:nvPr/>
        </p:nvSpPr>
        <p:spPr>
          <a:xfrm>
            <a:off x="3044189" y="3834927"/>
            <a:ext cx="13717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b="1" dirty="0">
                <a:solidFill>
                  <a:srgbClr val="000000"/>
                </a:solidFill>
                <a:effectLst/>
                <a:latin typeface="Verlag Black" pitchFamily="2" charset="0"/>
              </a:rPr>
              <a:t>MAIN STAGE</a:t>
            </a:r>
            <a:r>
              <a:rPr lang="fr-FR" sz="1400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sz="1400" b="1" dirty="0">
              <a:latin typeface="Verlag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8298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CAE4581C-AA03-9915-FDBD-D75E01ADE326}"/>
              </a:ext>
            </a:extLst>
          </p:cNvPr>
          <p:cNvSpPr txBox="1"/>
          <p:nvPr/>
        </p:nvSpPr>
        <p:spPr>
          <a:xfrm>
            <a:off x="563313" y="2764915"/>
            <a:ext cx="34237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000000"/>
                </a:solidFill>
                <a:effectLst/>
                <a:latin typeface="Verlag Black" pitchFamily="2" charset="0"/>
              </a:rPr>
              <a:t>Title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FDA1EE3-301B-59BF-E063-BBA1B56CE4F4}"/>
              </a:ext>
            </a:extLst>
          </p:cNvPr>
          <p:cNvSpPr txBox="1"/>
          <p:nvPr/>
        </p:nvSpPr>
        <p:spPr>
          <a:xfrm>
            <a:off x="1062054" y="3757984"/>
            <a:ext cx="3715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rgbClr val="000000"/>
                </a:solidFill>
                <a:effectLst/>
                <a:latin typeface="Verlag Black" pitchFamily="2" charset="0"/>
              </a:rPr>
              <a:t>7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4A61158-20FA-E57A-5042-4AFF7CB1C205}"/>
              </a:ext>
            </a:extLst>
          </p:cNvPr>
          <p:cNvSpPr txBox="1"/>
          <p:nvPr/>
        </p:nvSpPr>
        <p:spPr>
          <a:xfrm>
            <a:off x="1934559" y="3757984"/>
            <a:ext cx="7137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rgbClr val="000000"/>
                </a:solidFill>
                <a:effectLst/>
                <a:latin typeface="Verlag Black" pitchFamily="2" charset="0"/>
              </a:rPr>
              <a:t>8-9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4B99808-DD86-55D3-DE56-E2B71BD5910F}"/>
              </a:ext>
            </a:extLst>
          </p:cNvPr>
          <p:cNvSpPr txBox="1"/>
          <p:nvPr/>
        </p:nvSpPr>
        <p:spPr>
          <a:xfrm>
            <a:off x="1918309" y="4096538"/>
            <a:ext cx="71375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Verlag Black" pitchFamily="2" charset="0"/>
              </a:rPr>
              <a:t>AM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17EDB42-3990-EE95-84BA-26E00A92E536}"/>
              </a:ext>
            </a:extLst>
          </p:cNvPr>
          <p:cNvSpPr txBox="1"/>
          <p:nvPr/>
        </p:nvSpPr>
        <p:spPr>
          <a:xfrm>
            <a:off x="3044189" y="3834927"/>
            <a:ext cx="13717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b="1" dirty="0">
                <a:solidFill>
                  <a:srgbClr val="000000"/>
                </a:solidFill>
                <a:effectLst/>
                <a:latin typeface="Verlag Black" pitchFamily="2" charset="0"/>
              </a:rPr>
              <a:t>MAIN STAGE</a:t>
            </a:r>
            <a:r>
              <a:rPr lang="fr-FR" sz="1400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sz="1400" b="1" dirty="0">
              <a:latin typeface="Verlag Black" pitchFamily="2" charset="0"/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9A95DA1D-F14B-B8CF-F74B-B96139BA1700}"/>
              </a:ext>
            </a:extLst>
          </p:cNvPr>
          <p:cNvSpPr/>
          <p:nvPr/>
        </p:nvSpPr>
        <p:spPr>
          <a:xfrm>
            <a:off x="4986885" y="1453002"/>
            <a:ext cx="1179553" cy="11202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205048C-E37E-FEFF-7E28-8A04831B801F}"/>
              </a:ext>
            </a:extLst>
          </p:cNvPr>
          <p:cNvSpPr txBox="1"/>
          <p:nvPr/>
        </p:nvSpPr>
        <p:spPr>
          <a:xfrm>
            <a:off x="4926083" y="3293344"/>
            <a:ext cx="110896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solidFill>
                  <a:srgbClr val="FFFFFF"/>
                </a:solidFill>
                <a:effectLst/>
                <a:latin typeface="Verlag Book" pitchFamily="2" charset="0"/>
              </a:rPr>
              <a:t> </a:t>
            </a:r>
            <a:r>
              <a:rPr lang="fr-FR" sz="1000" dirty="0">
                <a:solidFill>
                  <a:srgbClr val="FFFFFF"/>
                </a:solidFill>
                <a:latin typeface="Verlag Book" pitchFamily="2" charset="0"/>
              </a:rPr>
              <a:t> Job title </a:t>
            </a:r>
            <a:endParaRPr lang="fr-FR" sz="1000" dirty="0">
              <a:latin typeface="Verlag Book" pitchFamily="2" charset="0"/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7803894-6A6D-BF4D-513D-A2CC72F81E85}"/>
              </a:ext>
            </a:extLst>
          </p:cNvPr>
          <p:cNvSpPr txBox="1"/>
          <p:nvPr/>
        </p:nvSpPr>
        <p:spPr>
          <a:xfrm>
            <a:off x="4884987" y="2597765"/>
            <a:ext cx="13717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00" b="1" dirty="0">
                <a:solidFill>
                  <a:srgbClr val="FFFFFF"/>
                </a:solidFill>
                <a:latin typeface="Verlag Black" pitchFamily="2" charset="0"/>
              </a:rPr>
              <a:t>First name LAST NAME</a:t>
            </a:r>
            <a:endParaRPr lang="fr-FR" sz="1000" b="1" dirty="0">
              <a:latin typeface="Verlag Black" pitchFamily="2" charset="0"/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8946C24-5BC8-9ACD-590C-4C933BA8CE43}"/>
              </a:ext>
            </a:extLst>
          </p:cNvPr>
          <p:cNvSpPr txBox="1"/>
          <p:nvPr/>
        </p:nvSpPr>
        <p:spPr>
          <a:xfrm>
            <a:off x="4926083" y="3041490"/>
            <a:ext cx="124035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00" b="1" dirty="0">
                <a:solidFill>
                  <a:srgbClr val="FFFFFF"/>
                </a:solidFill>
                <a:latin typeface="Verlag Bold" pitchFamily="2" charset="0"/>
              </a:rPr>
              <a:t>Company</a:t>
            </a:r>
            <a:r>
              <a:rPr lang="fr-FR" sz="1000" dirty="0">
                <a:solidFill>
                  <a:srgbClr val="FFFFFF"/>
                </a:solidFill>
              </a:rPr>
              <a:t> </a:t>
            </a:r>
            <a:endParaRPr lang="fr-FR" sz="1000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6641F702-EA21-46E8-379B-7609F78ECE78}"/>
              </a:ext>
            </a:extLst>
          </p:cNvPr>
          <p:cNvSpPr txBox="1"/>
          <p:nvPr/>
        </p:nvSpPr>
        <p:spPr>
          <a:xfrm>
            <a:off x="4776588" y="1871155"/>
            <a:ext cx="153934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b="1" dirty="0">
                <a:solidFill>
                  <a:srgbClr val="FF0000"/>
                </a:solidFill>
                <a:latin typeface="Verlag Black" pitchFamily="2" charset="0"/>
              </a:rPr>
              <a:t>Your photo here</a:t>
            </a:r>
            <a:r>
              <a:rPr lang="fr-FR" sz="1100" b="1" dirty="0">
                <a:solidFill>
                  <a:srgbClr val="000000"/>
                </a:solidFill>
                <a:latin typeface="Verlag Black" pitchFamily="2" charset="0"/>
              </a:rPr>
              <a:t> </a:t>
            </a:r>
            <a:endParaRPr lang="fr-FR" sz="1100" b="1" dirty="0">
              <a:latin typeface="Verlag Black" pitchFamily="2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AB4BF44-0138-D1D7-DDEC-9E5B518EBAC0}"/>
              </a:ext>
            </a:extLst>
          </p:cNvPr>
          <p:cNvSpPr txBox="1"/>
          <p:nvPr/>
        </p:nvSpPr>
        <p:spPr>
          <a:xfrm rot="16200000">
            <a:off x="4300859" y="1885345"/>
            <a:ext cx="112023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1000" b="1" dirty="0">
                <a:solidFill>
                  <a:schemeClr val="bg1"/>
                </a:solidFill>
                <a:latin typeface="Verlag Bold" pitchFamily="2" charset="0"/>
              </a:rPr>
              <a:t>MODERATOR</a:t>
            </a:r>
            <a:endParaRPr lang="fr-FR" sz="1100" b="1" dirty="0">
              <a:solidFill>
                <a:schemeClr val="bg1"/>
              </a:solidFill>
              <a:latin typeface="Verlag Bold" pitchFamily="2" charset="0"/>
            </a:endParaRP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337DBA0-E61E-1776-149F-ED3C3E391733}"/>
              </a:ext>
            </a:extLst>
          </p:cNvPr>
          <p:cNvSpPr/>
          <p:nvPr/>
        </p:nvSpPr>
        <p:spPr>
          <a:xfrm>
            <a:off x="6498055" y="1453002"/>
            <a:ext cx="1179553" cy="11202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A4574C1C-D095-DDBA-E348-B83B495B7684}"/>
              </a:ext>
            </a:extLst>
          </p:cNvPr>
          <p:cNvSpPr txBox="1"/>
          <p:nvPr/>
        </p:nvSpPr>
        <p:spPr>
          <a:xfrm>
            <a:off x="6438285" y="3330710"/>
            <a:ext cx="110896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00" dirty="0">
                <a:solidFill>
                  <a:srgbClr val="FFFFFF"/>
                </a:solidFill>
                <a:latin typeface="Verlag Book" pitchFamily="2" charset="0"/>
              </a:rPr>
              <a:t> Job title </a:t>
            </a:r>
            <a:endParaRPr lang="fr-FR" sz="1000" dirty="0">
              <a:latin typeface="Verlag Book" pitchFamily="2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4B86E24E-C5C9-AE13-E78C-5D3C44B17130}"/>
              </a:ext>
            </a:extLst>
          </p:cNvPr>
          <p:cNvSpPr txBox="1"/>
          <p:nvPr/>
        </p:nvSpPr>
        <p:spPr>
          <a:xfrm>
            <a:off x="6396157" y="2597765"/>
            <a:ext cx="13717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00" b="1" dirty="0">
                <a:solidFill>
                  <a:srgbClr val="FFFFFF"/>
                </a:solidFill>
                <a:latin typeface="Verlag Black" pitchFamily="2" charset="0"/>
              </a:rPr>
              <a:t>First name LAST NAME</a:t>
            </a:r>
            <a:endParaRPr lang="fr-FR" sz="1000" b="1" dirty="0">
              <a:latin typeface="Verlag Black" pitchFamily="2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3AA3D599-1193-2E1E-D0A3-3BEB2FCC494E}"/>
              </a:ext>
            </a:extLst>
          </p:cNvPr>
          <p:cNvSpPr txBox="1"/>
          <p:nvPr/>
        </p:nvSpPr>
        <p:spPr>
          <a:xfrm>
            <a:off x="6421761" y="3031988"/>
            <a:ext cx="124035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00" b="1" dirty="0">
                <a:solidFill>
                  <a:srgbClr val="FFFFFF"/>
                </a:solidFill>
                <a:latin typeface="Verlag Bold" pitchFamily="2" charset="0"/>
              </a:rPr>
              <a:t>Company</a:t>
            </a:r>
            <a:r>
              <a:rPr lang="fr-FR" sz="1000" dirty="0">
                <a:solidFill>
                  <a:srgbClr val="FFFFFF"/>
                </a:solidFill>
              </a:rPr>
              <a:t> </a:t>
            </a:r>
            <a:endParaRPr lang="fr-FR" sz="1000" dirty="0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DDB08354-8046-0379-885B-BEE2A63764FB}"/>
              </a:ext>
            </a:extLst>
          </p:cNvPr>
          <p:cNvSpPr/>
          <p:nvPr/>
        </p:nvSpPr>
        <p:spPr>
          <a:xfrm>
            <a:off x="7945595" y="1453002"/>
            <a:ext cx="1179553" cy="112023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D9D3DA1-E919-1EA1-89A7-44B4DEC042CB}"/>
              </a:ext>
            </a:extLst>
          </p:cNvPr>
          <p:cNvSpPr txBox="1"/>
          <p:nvPr/>
        </p:nvSpPr>
        <p:spPr>
          <a:xfrm>
            <a:off x="7950487" y="3330710"/>
            <a:ext cx="110896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00" dirty="0">
                <a:solidFill>
                  <a:srgbClr val="FFFFFF"/>
                </a:solidFill>
                <a:latin typeface="Verlag Book" pitchFamily="2" charset="0"/>
              </a:rPr>
              <a:t> Job title </a:t>
            </a:r>
            <a:endParaRPr lang="fr-FR" sz="1000" dirty="0">
              <a:latin typeface="Verlag Book" pitchFamily="2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381C0B3C-2748-3468-FA72-7B1C9D1C5CFF}"/>
              </a:ext>
            </a:extLst>
          </p:cNvPr>
          <p:cNvSpPr txBox="1"/>
          <p:nvPr/>
        </p:nvSpPr>
        <p:spPr>
          <a:xfrm>
            <a:off x="7843697" y="2597765"/>
            <a:ext cx="137174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00" b="1" dirty="0">
                <a:solidFill>
                  <a:srgbClr val="FFFFFF"/>
                </a:solidFill>
                <a:latin typeface="Verlag Black" pitchFamily="2" charset="0"/>
              </a:rPr>
              <a:t>First name LAST NAME</a:t>
            </a:r>
            <a:endParaRPr lang="fr-FR" sz="1000" b="1" dirty="0">
              <a:latin typeface="Verlag Black" pitchFamily="2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30BF76C8-EB04-CD5C-B258-8CC1B4652EF2}"/>
              </a:ext>
            </a:extLst>
          </p:cNvPr>
          <p:cNvSpPr txBox="1"/>
          <p:nvPr/>
        </p:nvSpPr>
        <p:spPr>
          <a:xfrm>
            <a:off x="7884795" y="3030107"/>
            <a:ext cx="1240353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00" b="1" dirty="0">
                <a:solidFill>
                  <a:srgbClr val="FFFFFF"/>
                </a:solidFill>
                <a:latin typeface="Verlag Bold" pitchFamily="2" charset="0"/>
              </a:rPr>
              <a:t>Company</a:t>
            </a:r>
            <a:r>
              <a:rPr lang="fr-FR" sz="1000" dirty="0">
                <a:solidFill>
                  <a:srgbClr val="FFFFFF"/>
                </a:solidFill>
              </a:rPr>
              <a:t> </a:t>
            </a:r>
            <a:endParaRPr lang="fr-FR" sz="1000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3DF9002F-6011-B946-ED66-3A4BEA166D75}"/>
              </a:ext>
            </a:extLst>
          </p:cNvPr>
          <p:cNvSpPr txBox="1"/>
          <p:nvPr/>
        </p:nvSpPr>
        <p:spPr>
          <a:xfrm>
            <a:off x="6304352" y="1871154"/>
            <a:ext cx="153934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b="1" dirty="0">
                <a:solidFill>
                  <a:srgbClr val="FF0000"/>
                </a:solidFill>
                <a:latin typeface="Verlag Black" pitchFamily="2" charset="0"/>
              </a:rPr>
              <a:t>Your photo here</a:t>
            </a:r>
            <a:r>
              <a:rPr lang="fr-FR" sz="1100" b="1" dirty="0">
                <a:solidFill>
                  <a:srgbClr val="000000"/>
                </a:solidFill>
                <a:latin typeface="Verlag Black" pitchFamily="2" charset="0"/>
              </a:rPr>
              <a:t> </a:t>
            </a:r>
            <a:endParaRPr lang="fr-FR" sz="1100" b="1" dirty="0">
              <a:latin typeface="Verlag Black" pitchFamily="2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1F008061-E5AB-470D-ED12-990B72B3DE20}"/>
              </a:ext>
            </a:extLst>
          </p:cNvPr>
          <p:cNvSpPr txBox="1"/>
          <p:nvPr/>
        </p:nvSpPr>
        <p:spPr>
          <a:xfrm>
            <a:off x="7759894" y="1849431"/>
            <a:ext cx="153934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b="1" dirty="0">
                <a:solidFill>
                  <a:srgbClr val="FF0000"/>
                </a:solidFill>
                <a:latin typeface="Verlag Black" pitchFamily="2" charset="0"/>
              </a:rPr>
              <a:t>Your photo here</a:t>
            </a:r>
            <a:r>
              <a:rPr lang="fr-FR" sz="1100" b="1" dirty="0">
                <a:solidFill>
                  <a:srgbClr val="000000"/>
                </a:solidFill>
                <a:latin typeface="Verlag Black" pitchFamily="2" charset="0"/>
              </a:rPr>
              <a:t> </a:t>
            </a:r>
            <a:endParaRPr lang="fr-FR" sz="1100" b="1" dirty="0">
              <a:latin typeface="Verlag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7632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7F992B-8D91-3457-5690-2372F27D5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2E94C7AF-49E4-B596-A031-70C9796066A3}"/>
              </a:ext>
            </a:extLst>
          </p:cNvPr>
          <p:cNvSpPr txBox="1"/>
          <p:nvPr/>
        </p:nvSpPr>
        <p:spPr>
          <a:xfrm>
            <a:off x="563313" y="2764915"/>
            <a:ext cx="34237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000000"/>
                </a:solidFill>
                <a:effectLst/>
                <a:latin typeface="Verlag Black" pitchFamily="2" charset="0"/>
              </a:rPr>
              <a:t>Title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5C76257-F546-A4E9-F08F-2DC227B82C93}"/>
              </a:ext>
            </a:extLst>
          </p:cNvPr>
          <p:cNvSpPr txBox="1"/>
          <p:nvPr/>
        </p:nvSpPr>
        <p:spPr>
          <a:xfrm>
            <a:off x="1062054" y="3757984"/>
            <a:ext cx="3715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rgbClr val="000000"/>
                </a:solidFill>
                <a:effectLst/>
                <a:latin typeface="Verlag Black" pitchFamily="2" charset="0"/>
              </a:rPr>
              <a:t>7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C2D00D52-45E9-547E-A655-EF40038CB3DA}"/>
              </a:ext>
            </a:extLst>
          </p:cNvPr>
          <p:cNvSpPr txBox="1"/>
          <p:nvPr/>
        </p:nvSpPr>
        <p:spPr>
          <a:xfrm>
            <a:off x="1934559" y="3757984"/>
            <a:ext cx="7137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rgbClr val="000000"/>
                </a:solidFill>
                <a:effectLst/>
                <a:latin typeface="Verlag Black" pitchFamily="2" charset="0"/>
              </a:rPr>
              <a:t>8-9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E98A674-5B8B-E2E6-3678-A304177597B7}"/>
              </a:ext>
            </a:extLst>
          </p:cNvPr>
          <p:cNvSpPr txBox="1"/>
          <p:nvPr/>
        </p:nvSpPr>
        <p:spPr>
          <a:xfrm>
            <a:off x="1918309" y="4096538"/>
            <a:ext cx="71375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Verlag Black" pitchFamily="2" charset="0"/>
              </a:rPr>
              <a:t>AM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2D23D8F-8066-E209-E4FA-7A5F189BA59F}"/>
              </a:ext>
            </a:extLst>
          </p:cNvPr>
          <p:cNvSpPr txBox="1"/>
          <p:nvPr/>
        </p:nvSpPr>
        <p:spPr>
          <a:xfrm>
            <a:off x="3044189" y="3834927"/>
            <a:ext cx="13717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b="1" dirty="0">
                <a:solidFill>
                  <a:srgbClr val="000000"/>
                </a:solidFill>
                <a:effectLst/>
                <a:latin typeface="Verlag Black" pitchFamily="2" charset="0"/>
              </a:rPr>
              <a:t>MAIN STAGE</a:t>
            </a:r>
            <a:r>
              <a:rPr lang="fr-FR" sz="1400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sz="1400" b="1" dirty="0">
              <a:latin typeface="Verlag Black" pitchFamily="2" charset="0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D07661D0-19DF-2456-4823-9FD3E49262D1}"/>
              </a:ext>
            </a:extLst>
          </p:cNvPr>
          <p:cNvSpPr/>
          <p:nvPr/>
        </p:nvSpPr>
        <p:spPr>
          <a:xfrm>
            <a:off x="4948164" y="1000664"/>
            <a:ext cx="943151" cy="895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4C75AC6-937A-7DD7-87AA-D8721D4A759C}"/>
              </a:ext>
            </a:extLst>
          </p:cNvPr>
          <p:cNvSpPr txBox="1"/>
          <p:nvPr/>
        </p:nvSpPr>
        <p:spPr>
          <a:xfrm>
            <a:off x="4915239" y="2330777"/>
            <a:ext cx="1009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solidFill>
                  <a:srgbClr val="FFFFFF"/>
                </a:solidFill>
                <a:latin typeface="Verlag Book" pitchFamily="2" charset="0"/>
              </a:rPr>
              <a:t> Job title </a:t>
            </a:r>
            <a:endParaRPr lang="fr-FR" sz="500" dirty="0">
              <a:latin typeface="Verlag Book" pitchFamily="2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B6EDFE4-F210-F7AE-4E97-2C65FB5CCB24}"/>
              </a:ext>
            </a:extLst>
          </p:cNvPr>
          <p:cNvSpPr txBox="1"/>
          <p:nvPr/>
        </p:nvSpPr>
        <p:spPr>
          <a:xfrm>
            <a:off x="4846267" y="1939863"/>
            <a:ext cx="124808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FFFFFF"/>
                </a:solidFill>
                <a:latin typeface="Verlag Black" pitchFamily="2" charset="0"/>
              </a:rPr>
              <a:t>First name LAST NAME</a:t>
            </a:r>
            <a:endParaRPr lang="fr-FR" sz="800" b="1" dirty="0">
              <a:latin typeface="Verlag Black" pitchFamily="2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F4459E90-FAE5-8CCF-B59C-2232E97984D9}"/>
              </a:ext>
            </a:extLst>
          </p:cNvPr>
          <p:cNvSpPr txBox="1"/>
          <p:nvPr/>
        </p:nvSpPr>
        <p:spPr>
          <a:xfrm>
            <a:off x="4873431" y="2135542"/>
            <a:ext cx="112854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FFFFFF"/>
                </a:solidFill>
                <a:latin typeface="Verlag Bold" pitchFamily="2" charset="0"/>
              </a:rPr>
              <a:t>Company</a:t>
            </a:r>
            <a:r>
              <a:rPr lang="fr-FR" sz="800" dirty="0">
                <a:solidFill>
                  <a:srgbClr val="FFFFFF"/>
                </a:solidFill>
              </a:rPr>
              <a:t> </a:t>
            </a:r>
            <a:endParaRPr lang="fr-FR" sz="800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E692284E-C54D-228E-1F08-85DAC11F5F39}"/>
              </a:ext>
            </a:extLst>
          </p:cNvPr>
          <p:cNvSpPr txBox="1"/>
          <p:nvPr/>
        </p:nvSpPr>
        <p:spPr>
          <a:xfrm rot="16200000">
            <a:off x="4329911" y="1396837"/>
            <a:ext cx="100779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800" b="1" dirty="0">
                <a:solidFill>
                  <a:schemeClr val="bg1"/>
                </a:solidFill>
                <a:latin typeface="Verlag Bold" pitchFamily="2" charset="0"/>
              </a:rPr>
              <a:t>MODERATOR</a:t>
            </a:r>
            <a:endParaRPr lang="fr-FR" sz="1000" b="1" dirty="0">
              <a:solidFill>
                <a:schemeClr val="bg1"/>
              </a:solidFill>
              <a:latin typeface="Verlag Bold" pitchFamily="2" charset="0"/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46518C4A-A0D4-0EEE-DBDB-0BED906DD07C}"/>
              </a:ext>
            </a:extLst>
          </p:cNvPr>
          <p:cNvSpPr/>
          <p:nvPr/>
        </p:nvSpPr>
        <p:spPr>
          <a:xfrm>
            <a:off x="6342110" y="1000663"/>
            <a:ext cx="943151" cy="895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916E0182-9B92-4869-308F-843BFE4D8216}"/>
              </a:ext>
            </a:extLst>
          </p:cNvPr>
          <p:cNvSpPr txBox="1"/>
          <p:nvPr/>
        </p:nvSpPr>
        <p:spPr>
          <a:xfrm>
            <a:off x="6309185" y="2330776"/>
            <a:ext cx="1009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solidFill>
                  <a:srgbClr val="FFFFFF"/>
                </a:solidFill>
                <a:latin typeface="Verlag Book" pitchFamily="2" charset="0"/>
              </a:rPr>
              <a:t> Job title </a:t>
            </a:r>
            <a:endParaRPr lang="fr-FR" sz="800" dirty="0">
              <a:effectLst/>
              <a:latin typeface="Verlag Book" pitchFamily="2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FD76BD2B-1816-4B45-9063-D6BA9BF8D0C8}"/>
              </a:ext>
            </a:extLst>
          </p:cNvPr>
          <p:cNvSpPr txBox="1"/>
          <p:nvPr/>
        </p:nvSpPr>
        <p:spPr>
          <a:xfrm>
            <a:off x="6240213" y="1939862"/>
            <a:ext cx="124808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FFFFFF"/>
                </a:solidFill>
                <a:latin typeface="Verlag Black" pitchFamily="2" charset="0"/>
              </a:rPr>
              <a:t>First name LAST NAME</a:t>
            </a:r>
            <a:endParaRPr lang="fr-FR" sz="800" b="1" dirty="0">
              <a:latin typeface="Verlag Black" pitchFamily="2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8595635C-2597-DD94-092B-F7CAA7679754}"/>
              </a:ext>
            </a:extLst>
          </p:cNvPr>
          <p:cNvSpPr txBox="1"/>
          <p:nvPr/>
        </p:nvSpPr>
        <p:spPr>
          <a:xfrm>
            <a:off x="6267377" y="2135541"/>
            <a:ext cx="112854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FFFFFF"/>
                </a:solidFill>
                <a:latin typeface="Verlag Bold" pitchFamily="2" charset="0"/>
              </a:rPr>
              <a:t>Company</a:t>
            </a:r>
            <a:r>
              <a:rPr lang="fr-FR" sz="800" dirty="0">
                <a:solidFill>
                  <a:srgbClr val="FFFFFF"/>
                </a:solidFill>
              </a:rPr>
              <a:t> </a:t>
            </a:r>
            <a:endParaRPr lang="fr-FR" sz="800" dirty="0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E590C5FD-8CE1-9AD1-756C-277A5E58E5AB}"/>
              </a:ext>
            </a:extLst>
          </p:cNvPr>
          <p:cNvSpPr/>
          <p:nvPr/>
        </p:nvSpPr>
        <p:spPr>
          <a:xfrm>
            <a:off x="7779661" y="1000663"/>
            <a:ext cx="943151" cy="895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FE9DF57-F770-AA70-5219-3EBD7D657F34}"/>
              </a:ext>
            </a:extLst>
          </p:cNvPr>
          <p:cNvSpPr txBox="1"/>
          <p:nvPr/>
        </p:nvSpPr>
        <p:spPr>
          <a:xfrm>
            <a:off x="7746736" y="2330776"/>
            <a:ext cx="1009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50" dirty="0">
                <a:solidFill>
                  <a:srgbClr val="FFFFFF"/>
                </a:solidFill>
                <a:effectLst/>
                <a:latin typeface="Verlag Book" pitchFamily="2" charset="0"/>
              </a:rPr>
              <a:t> </a:t>
            </a:r>
            <a:r>
              <a:rPr lang="fr-FR" sz="800" dirty="0">
                <a:solidFill>
                  <a:srgbClr val="FFFFFF"/>
                </a:solidFill>
                <a:latin typeface="Verlag Book" pitchFamily="2" charset="0"/>
              </a:rPr>
              <a:t> Job title </a:t>
            </a:r>
            <a:endParaRPr lang="fr-FR" sz="1050" dirty="0">
              <a:effectLst/>
              <a:latin typeface="Verlag Book" pitchFamily="2" charset="0"/>
            </a:endParaRP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07975F0C-94AB-0E4C-C9CF-7EACBA3EBF45}"/>
              </a:ext>
            </a:extLst>
          </p:cNvPr>
          <p:cNvSpPr txBox="1"/>
          <p:nvPr/>
        </p:nvSpPr>
        <p:spPr>
          <a:xfrm>
            <a:off x="7677764" y="1939862"/>
            <a:ext cx="124808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FFFFFF"/>
                </a:solidFill>
                <a:latin typeface="Verlag Black" pitchFamily="2" charset="0"/>
              </a:rPr>
              <a:t>First name LAST NAME</a:t>
            </a:r>
            <a:endParaRPr lang="fr-FR" sz="800" b="1" dirty="0">
              <a:latin typeface="Verlag Black" pitchFamily="2" charset="0"/>
            </a:endParaRP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2688B4C9-0FF7-7700-2FCD-0216557C77B7}"/>
              </a:ext>
            </a:extLst>
          </p:cNvPr>
          <p:cNvSpPr txBox="1"/>
          <p:nvPr/>
        </p:nvSpPr>
        <p:spPr>
          <a:xfrm>
            <a:off x="7704928" y="2135541"/>
            <a:ext cx="112854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FFFFFF"/>
                </a:solidFill>
                <a:latin typeface="Verlag Bold" pitchFamily="2" charset="0"/>
              </a:rPr>
              <a:t>Company</a:t>
            </a:r>
            <a:r>
              <a:rPr lang="fr-FR" sz="800" dirty="0">
                <a:solidFill>
                  <a:srgbClr val="FFFFFF"/>
                </a:solidFill>
              </a:rPr>
              <a:t> </a:t>
            </a:r>
            <a:r>
              <a:rPr lang="fr-FR" sz="1050" b="0" i="0" dirty="0">
                <a:solidFill>
                  <a:srgbClr val="FFFFFF"/>
                </a:solidFill>
                <a:effectLst/>
              </a:rPr>
              <a:t> </a:t>
            </a:r>
            <a:endParaRPr lang="fr-FR" sz="1050" dirty="0">
              <a:effectLst/>
            </a:endParaRPr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7F090142-CB4C-6C67-8B02-E588C646CC80}"/>
              </a:ext>
            </a:extLst>
          </p:cNvPr>
          <p:cNvSpPr/>
          <p:nvPr/>
        </p:nvSpPr>
        <p:spPr>
          <a:xfrm>
            <a:off x="4973841" y="2736725"/>
            <a:ext cx="943151" cy="895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6B6C3D5E-A1CC-7800-B6A2-F17EEB8C61A4}"/>
              </a:ext>
            </a:extLst>
          </p:cNvPr>
          <p:cNvSpPr txBox="1"/>
          <p:nvPr/>
        </p:nvSpPr>
        <p:spPr>
          <a:xfrm>
            <a:off x="4940916" y="4066838"/>
            <a:ext cx="1009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solidFill>
                  <a:srgbClr val="FFFFFF"/>
                </a:solidFill>
                <a:latin typeface="Verlag Book" pitchFamily="2" charset="0"/>
              </a:rPr>
              <a:t> Job title </a:t>
            </a:r>
            <a:endParaRPr lang="fr-FR" sz="800" dirty="0">
              <a:effectLst/>
              <a:latin typeface="Verlag Book" pitchFamily="2" charset="0"/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FD906373-0FCC-0A97-453D-FB2ACDBCF05C}"/>
              </a:ext>
            </a:extLst>
          </p:cNvPr>
          <p:cNvSpPr txBox="1"/>
          <p:nvPr/>
        </p:nvSpPr>
        <p:spPr>
          <a:xfrm>
            <a:off x="4871944" y="3675924"/>
            <a:ext cx="124808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FFFFFF"/>
                </a:solidFill>
                <a:latin typeface="Verlag Black" pitchFamily="2" charset="0"/>
              </a:rPr>
              <a:t>First name LAST NAME</a:t>
            </a:r>
            <a:endParaRPr lang="fr-FR" sz="800" b="1" dirty="0">
              <a:latin typeface="Verlag Black" pitchFamily="2" charset="0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DBFFAE14-A5FB-A076-281A-1E619B2467D5}"/>
              </a:ext>
            </a:extLst>
          </p:cNvPr>
          <p:cNvSpPr txBox="1"/>
          <p:nvPr/>
        </p:nvSpPr>
        <p:spPr>
          <a:xfrm>
            <a:off x="4899108" y="3871603"/>
            <a:ext cx="112854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FFFFFF"/>
                </a:solidFill>
                <a:latin typeface="Verlag Bold" pitchFamily="2" charset="0"/>
              </a:rPr>
              <a:t>Company</a:t>
            </a:r>
            <a:r>
              <a:rPr lang="fr-FR" sz="800" dirty="0">
                <a:solidFill>
                  <a:srgbClr val="FFFFFF"/>
                </a:solidFill>
              </a:rPr>
              <a:t> </a:t>
            </a:r>
            <a:endParaRPr lang="fr-FR" sz="800" dirty="0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C0964860-4932-B86A-D986-F06B4A40E24B}"/>
              </a:ext>
            </a:extLst>
          </p:cNvPr>
          <p:cNvSpPr/>
          <p:nvPr/>
        </p:nvSpPr>
        <p:spPr>
          <a:xfrm>
            <a:off x="6376751" y="2686423"/>
            <a:ext cx="943151" cy="895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29B6C118-E331-C7B4-6CD0-5E4385D9AC99}"/>
              </a:ext>
            </a:extLst>
          </p:cNvPr>
          <p:cNvSpPr txBox="1"/>
          <p:nvPr/>
        </p:nvSpPr>
        <p:spPr>
          <a:xfrm>
            <a:off x="6234109" y="3673309"/>
            <a:ext cx="124808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FFFFFF"/>
                </a:solidFill>
                <a:latin typeface="Verlag Black" pitchFamily="2" charset="0"/>
              </a:rPr>
              <a:t>First name LAST NAME</a:t>
            </a:r>
            <a:endParaRPr lang="fr-FR" sz="800" b="1" dirty="0">
              <a:latin typeface="Verlag Black" pitchFamily="2" charset="0"/>
            </a:endParaRP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E1996A79-2426-E77E-920E-6F3EF1FBFE34}"/>
              </a:ext>
            </a:extLst>
          </p:cNvPr>
          <p:cNvSpPr txBox="1"/>
          <p:nvPr/>
        </p:nvSpPr>
        <p:spPr>
          <a:xfrm>
            <a:off x="6261273" y="3868988"/>
            <a:ext cx="112854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FFFFFF"/>
                </a:solidFill>
                <a:latin typeface="Verlag Bold" pitchFamily="2" charset="0"/>
              </a:rPr>
              <a:t>Company</a:t>
            </a:r>
            <a:r>
              <a:rPr lang="fr-FR" sz="800" dirty="0">
                <a:solidFill>
                  <a:srgbClr val="FFFFFF"/>
                </a:solidFill>
              </a:rPr>
              <a:t> </a:t>
            </a:r>
            <a:r>
              <a:rPr lang="fr-FR" sz="1050" b="0" i="0" dirty="0">
                <a:solidFill>
                  <a:srgbClr val="FFFFFF"/>
                </a:solidFill>
                <a:effectLst/>
              </a:rPr>
              <a:t> </a:t>
            </a:r>
            <a:endParaRPr lang="fr-FR" sz="1050" dirty="0">
              <a:effectLst/>
            </a:endParaRPr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7316C52E-902C-EFC5-D172-2F28DA719C54}"/>
              </a:ext>
            </a:extLst>
          </p:cNvPr>
          <p:cNvSpPr/>
          <p:nvPr/>
        </p:nvSpPr>
        <p:spPr>
          <a:xfrm>
            <a:off x="7779661" y="2736725"/>
            <a:ext cx="943151" cy="89564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FB607F4D-98A0-EFF3-7202-F7D0D2F75148}"/>
              </a:ext>
            </a:extLst>
          </p:cNvPr>
          <p:cNvSpPr txBox="1"/>
          <p:nvPr/>
        </p:nvSpPr>
        <p:spPr>
          <a:xfrm>
            <a:off x="7746736" y="4066838"/>
            <a:ext cx="1009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50" dirty="0">
                <a:solidFill>
                  <a:srgbClr val="FFFFFF"/>
                </a:solidFill>
                <a:effectLst/>
                <a:latin typeface="Verlag Book" pitchFamily="2" charset="0"/>
              </a:rPr>
              <a:t> </a:t>
            </a:r>
            <a:r>
              <a:rPr lang="fr-FR" sz="800" dirty="0">
                <a:solidFill>
                  <a:srgbClr val="FFFFFF"/>
                </a:solidFill>
                <a:latin typeface="Verlag Book" pitchFamily="2" charset="0"/>
              </a:rPr>
              <a:t> Job title </a:t>
            </a:r>
            <a:endParaRPr lang="fr-FR" sz="1050" dirty="0">
              <a:effectLst/>
              <a:latin typeface="Verlag Book" pitchFamily="2" charset="0"/>
            </a:endParaRP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39447391-1860-0D09-0704-04B176FF11E4}"/>
              </a:ext>
            </a:extLst>
          </p:cNvPr>
          <p:cNvSpPr txBox="1"/>
          <p:nvPr/>
        </p:nvSpPr>
        <p:spPr>
          <a:xfrm>
            <a:off x="7677764" y="3675924"/>
            <a:ext cx="124808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FFFFFF"/>
                </a:solidFill>
                <a:latin typeface="Verlag Black" pitchFamily="2" charset="0"/>
              </a:rPr>
              <a:t>First name LAST NAME</a:t>
            </a:r>
            <a:endParaRPr lang="fr-FR" sz="800" b="1" dirty="0">
              <a:latin typeface="Verlag Black" pitchFamily="2" charset="0"/>
            </a:endParaRP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607A5B81-7F97-FD66-6BCD-67AD23D78090}"/>
              </a:ext>
            </a:extLst>
          </p:cNvPr>
          <p:cNvSpPr txBox="1"/>
          <p:nvPr/>
        </p:nvSpPr>
        <p:spPr>
          <a:xfrm>
            <a:off x="7704928" y="3871603"/>
            <a:ext cx="1128542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FFFFFF"/>
                </a:solidFill>
                <a:latin typeface="Verlag Bold" pitchFamily="2" charset="0"/>
              </a:rPr>
              <a:t>Company</a:t>
            </a:r>
            <a:r>
              <a:rPr lang="fr-FR" sz="800" dirty="0">
                <a:solidFill>
                  <a:srgbClr val="FFFFFF"/>
                </a:solidFill>
              </a:rPr>
              <a:t> </a:t>
            </a:r>
            <a:r>
              <a:rPr lang="fr-FR" sz="1050" b="0" i="0" dirty="0">
                <a:solidFill>
                  <a:srgbClr val="FFFFFF"/>
                </a:solidFill>
                <a:effectLst/>
              </a:rPr>
              <a:t> </a:t>
            </a:r>
            <a:endParaRPr lang="fr-FR" sz="1050" dirty="0">
              <a:effectLst/>
            </a:endParaRP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ED444782-9BF6-6075-0441-68EAB216D1FD}"/>
              </a:ext>
            </a:extLst>
          </p:cNvPr>
          <p:cNvSpPr txBox="1"/>
          <p:nvPr/>
        </p:nvSpPr>
        <p:spPr>
          <a:xfrm rot="16200000">
            <a:off x="5698180" y="1396835"/>
            <a:ext cx="100779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800" b="1" dirty="0">
                <a:solidFill>
                  <a:schemeClr val="bg1"/>
                </a:solidFill>
                <a:latin typeface="Verlag Bold" pitchFamily="2" charset="0"/>
              </a:rPr>
              <a:t>MODERATOR</a:t>
            </a:r>
            <a:endParaRPr lang="fr-FR" sz="1000" b="1" dirty="0">
              <a:solidFill>
                <a:schemeClr val="bg1"/>
              </a:solidFill>
              <a:latin typeface="Verlag Bold" pitchFamily="2" charset="0"/>
            </a:endParaRP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29299F0A-72C4-B755-0444-F1275C6882F7}"/>
              </a:ext>
            </a:extLst>
          </p:cNvPr>
          <p:cNvSpPr txBox="1"/>
          <p:nvPr/>
        </p:nvSpPr>
        <p:spPr>
          <a:xfrm>
            <a:off x="6321044" y="4096538"/>
            <a:ext cx="1009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50" dirty="0">
                <a:solidFill>
                  <a:srgbClr val="FFFFFF"/>
                </a:solidFill>
                <a:effectLst/>
                <a:latin typeface="Verlag Book" pitchFamily="2" charset="0"/>
              </a:rPr>
              <a:t> </a:t>
            </a:r>
            <a:r>
              <a:rPr lang="fr-FR" sz="800" dirty="0">
                <a:solidFill>
                  <a:srgbClr val="FFFFFF"/>
                </a:solidFill>
                <a:latin typeface="Verlag Book" pitchFamily="2" charset="0"/>
              </a:rPr>
              <a:t> Job title </a:t>
            </a:r>
            <a:endParaRPr lang="fr-FR" sz="1050" dirty="0">
              <a:effectLst/>
              <a:latin typeface="Verlag Boo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370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llipse 3">
            <a:extLst>
              <a:ext uri="{FF2B5EF4-FFF2-40B4-BE49-F238E27FC236}">
                <a16:creationId xmlns:a16="http://schemas.microsoft.com/office/drawing/2014/main" id="{8D2D8513-2688-903E-B9A6-9EB94A121488}"/>
              </a:ext>
            </a:extLst>
          </p:cNvPr>
          <p:cNvSpPr/>
          <p:nvPr/>
        </p:nvSpPr>
        <p:spPr>
          <a:xfrm>
            <a:off x="4948164" y="1000664"/>
            <a:ext cx="943151" cy="895648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74816AB-0910-D581-EFB0-A1805A2F7E6D}"/>
              </a:ext>
            </a:extLst>
          </p:cNvPr>
          <p:cNvSpPr txBox="1"/>
          <p:nvPr/>
        </p:nvSpPr>
        <p:spPr>
          <a:xfrm>
            <a:off x="4915239" y="2380684"/>
            <a:ext cx="1009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solidFill>
                  <a:srgbClr val="250E42"/>
                </a:solidFill>
                <a:latin typeface="Verlag Book" pitchFamily="2" charset="0"/>
              </a:rPr>
              <a:t> Job title 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54B2926-B74F-3A4B-266F-0BBA2208E075}"/>
              </a:ext>
            </a:extLst>
          </p:cNvPr>
          <p:cNvSpPr txBox="1"/>
          <p:nvPr/>
        </p:nvSpPr>
        <p:spPr>
          <a:xfrm>
            <a:off x="4846267" y="1939863"/>
            <a:ext cx="124808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250E42"/>
                </a:solidFill>
                <a:latin typeface="Verlag Black" pitchFamily="2" charset="0"/>
              </a:rPr>
              <a:t>First name LAST NAME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F5D2F5F-BB9E-2CF4-81FB-4C313943AEDD}"/>
              </a:ext>
            </a:extLst>
          </p:cNvPr>
          <p:cNvSpPr txBox="1"/>
          <p:nvPr/>
        </p:nvSpPr>
        <p:spPr>
          <a:xfrm>
            <a:off x="4873431" y="2135542"/>
            <a:ext cx="112854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250E42"/>
                </a:solidFill>
                <a:latin typeface="Verlag Bold" pitchFamily="2" charset="0"/>
              </a:rPr>
              <a:t>Company</a:t>
            </a:r>
            <a:r>
              <a:rPr lang="fr-FR" sz="1050" b="0" i="0" dirty="0">
                <a:solidFill>
                  <a:srgbClr val="272A5F"/>
                </a:solidFill>
                <a:effectLst/>
              </a:rPr>
              <a:t> </a:t>
            </a:r>
            <a:endParaRPr lang="fr-FR" sz="1050" dirty="0">
              <a:solidFill>
                <a:srgbClr val="272A5F"/>
              </a:solidFill>
              <a:effectLst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9179FD8-40BE-0CE4-56B5-F7C0DB3E07FC}"/>
              </a:ext>
            </a:extLst>
          </p:cNvPr>
          <p:cNvSpPr txBox="1"/>
          <p:nvPr/>
        </p:nvSpPr>
        <p:spPr>
          <a:xfrm rot="16200000">
            <a:off x="4329911" y="1396837"/>
            <a:ext cx="100779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800" b="1" dirty="0">
                <a:solidFill>
                  <a:srgbClr val="DA2021"/>
                </a:solidFill>
                <a:latin typeface="Verlag Bold" pitchFamily="2" charset="0"/>
              </a:rPr>
              <a:t>MODERATOR</a:t>
            </a:r>
            <a:endParaRPr lang="fr-FR" sz="1000" b="1" dirty="0">
              <a:solidFill>
                <a:srgbClr val="DA2021"/>
              </a:solidFill>
              <a:latin typeface="Verlag Bold" pitchFamily="2" charset="0"/>
            </a:endParaRP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5ECCE31E-FE64-ACE0-3D6F-CB7908F3F0BC}"/>
              </a:ext>
            </a:extLst>
          </p:cNvPr>
          <p:cNvSpPr/>
          <p:nvPr/>
        </p:nvSpPr>
        <p:spPr>
          <a:xfrm>
            <a:off x="6342110" y="1000663"/>
            <a:ext cx="943151" cy="895648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B80D8F8-0462-E40C-5C54-48FE7651C881}"/>
              </a:ext>
            </a:extLst>
          </p:cNvPr>
          <p:cNvSpPr txBox="1"/>
          <p:nvPr/>
        </p:nvSpPr>
        <p:spPr>
          <a:xfrm>
            <a:off x="6276261" y="2376942"/>
            <a:ext cx="1009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solidFill>
                  <a:srgbClr val="250E42"/>
                </a:solidFill>
                <a:latin typeface="Verlag Book" pitchFamily="2" charset="0"/>
              </a:rPr>
              <a:t> Job title 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221A932-29C7-9CEE-45E4-2A3CA4FC8BCC}"/>
              </a:ext>
            </a:extLst>
          </p:cNvPr>
          <p:cNvSpPr txBox="1"/>
          <p:nvPr/>
        </p:nvSpPr>
        <p:spPr>
          <a:xfrm>
            <a:off x="6240213" y="1939862"/>
            <a:ext cx="124808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250E42"/>
                </a:solidFill>
                <a:latin typeface="Verlag Black" pitchFamily="2" charset="0"/>
              </a:rPr>
              <a:t>First name LAST NAME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E8EA4D42-D995-6389-4022-A0433462D611}"/>
              </a:ext>
            </a:extLst>
          </p:cNvPr>
          <p:cNvSpPr txBox="1"/>
          <p:nvPr/>
        </p:nvSpPr>
        <p:spPr>
          <a:xfrm>
            <a:off x="6267377" y="2135541"/>
            <a:ext cx="112854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250E42"/>
                </a:solidFill>
                <a:latin typeface="Verlag Bold" pitchFamily="2" charset="0"/>
              </a:rPr>
              <a:t>Company</a:t>
            </a:r>
            <a:r>
              <a:rPr lang="fr-FR" sz="1050" b="0" i="0" dirty="0">
                <a:solidFill>
                  <a:srgbClr val="272A5F"/>
                </a:solidFill>
                <a:effectLst/>
              </a:rPr>
              <a:t> </a:t>
            </a:r>
            <a:endParaRPr lang="fr-FR" sz="1050" dirty="0">
              <a:solidFill>
                <a:srgbClr val="272A5F"/>
              </a:solidFill>
              <a:effectLst/>
            </a:endParaRP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92377EDC-7819-4ED6-2882-7D655901F899}"/>
              </a:ext>
            </a:extLst>
          </p:cNvPr>
          <p:cNvSpPr/>
          <p:nvPr/>
        </p:nvSpPr>
        <p:spPr>
          <a:xfrm>
            <a:off x="7812276" y="1000663"/>
            <a:ext cx="943151" cy="895648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2C28D82-D7DA-B980-D7A5-1748C0A86FAF}"/>
              </a:ext>
            </a:extLst>
          </p:cNvPr>
          <p:cNvSpPr txBox="1"/>
          <p:nvPr/>
        </p:nvSpPr>
        <p:spPr>
          <a:xfrm>
            <a:off x="7779351" y="2375732"/>
            <a:ext cx="1009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solidFill>
                  <a:srgbClr val="250E42"/>
                </a:solidFill>
                <a:latin typeface="Verlag Book" pitchFamily="2" charset="0"/>
              </a:rPr>
              <a:t> Job title 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89F2F63-6DD3-76ED-133E-BF0F4CD54395}"/>
              </a:ext>
            </a:extLst>
          </p:cNvPr>
          <p:cNvSpPr txBox="1"/>
          <p:nvPr/>
        </p:nvSpPr>
        <p:spPr>
          <a:xfrm>
            <a:off x="7710379" y="1939862"/>
            <a:ext cx="124808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250E42"/>
                </a:solidFill>
                <a:latin typeface="Verlag Black" pitchFamily="2" charset="0"/>
              </a:rPr>
              <a:t>First name LAST NAME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087E34C-F557-E339-15B1-650D980ADDC8}"/>
              </a:ext>
            </a:extLst>
          </p:cNvPr>
          <p:cNvSpPr txBox="1"/>
          <p:nvPr/>
        </p:nvSpPr>
        <p:spPr>
          <a:xfrm>
            <a:off x="7737543" y="2135541"/>
            <a:ext cx="112854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250E42"/>
                </a:solidFill>
                <a:latin typeface="Verlag Bold" pitchFamily="2" charset="0"/>
              </a:rPr>
              <a:t>Company</a:t>
            </a:r>
            <a:r>
              <a:rPr lang="fr-FR" sz="1050" b="0" i="0" dirty="0">
                <a:solidFill>
                  <a:srgbClr val="272A5F"/>
                </a:solidFill>
                <a:effectLst/>
              </a:rPr>
              <a:t> </a:t>
            </a:r>
            <a:endParaRPr lang="fr-FR" sz="1050" dirty="0">
              <a:solidFill>
                <a:srgbClr val="272A5F"/>
              </a:solidFill>
              <a:effectLst/>
            </a:endParaRP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7F979110-84E0-D947-D194-0B8D17016C6A}"/>
              </a:ext>
            </a:extLst>
          </p:cNvPr>
          <p:cNvSpPr/>
          <p:nvPr/>
        </p:nvSpPr>
        <p:spPr>
          <a:xfrm>
            <a:off x="4973841" y="2736725"/>
            <a:ext cx="943151" cy="895648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652E361-CE57-A673-662C-7B3EEB398982}"/>
              </a:ext>
            </a:extLst>
          </p:cNvPr>
          <p:cNvSpPr txBox="1"/>
          <p:nvPr/>
        </p:nvSpPr>
        <p:spPr>
          <a:xfrm>
            <a:off x="4940916" y="4127315"/>
            <a:ext cx="1009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solidFill>
                  <a:srgbClr val="250E42"/>
                </a:solidFill>
                <a:latin typeface="Verlag Book" pitchFamily="2" charset="0"/>
              </a:rPr>
              <a:t> Job title 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2DCA685-0B74-C69F-8288-06E13CF22293}"/>
              </a:ext>
            </a:extLst>
          </p:cNvPr>
          <p:cNvSpPr txBox="1"/>
          <p:nvPr/>
        </p:nvSpPr>
        <p:spPr>
          <a:xfrm>
            <a:off x="4871944" y="3675924"/>
            <a:ext cx="124808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250E42"/>
                </a:solidFill>
                <a:latin typeface="Verlag Black" pitchFamily="2" charset="0"/>
              </a:rPr>
              <a:t>First name LAST NAME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6514E36-BC6E-2C2B-F49D-FF73E0872E28}"/>
              </a:ext>
            </a:extLst>
          </p:cNvPr>
          <p:cNvSpPr txBox="1"/>
          <p:nvPr/>
        </p:nvSpPr>
        <p:spPr>
          <a:xfrm>
            <a:off x="4915239" y="3936889"/>
            <a:ext cx="1128542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250E42"/>
                </a:solidFill>
                <a:latin typeface="Verlag Bold" pitchFamily="2" charset="0"/>
              </a:rPr>
              <a:t>Company</a:t>
            </a:r>
            <a:endParaRPr lang="fr-FR" sz="1050" dirty="0">
              <a:solidFill>
                <a:srgbClr val="272A5F"/>
              </a:solidFill>
              <a:effectLst/>
            </a:endParaRPr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A7DCB9DC-EB51-CBB2-C728-9248422BE132}"/>
              </a:ext>
            </a:extLst>
          </p:cNvPr>
          <p:cNvSpPr/>
          <p:nvPr/>
        </p:nvSpPr>
        <p:spPr>
          <a:xfrm>
            <a:off x="6440610" y="2736725"/>
            <a:ext cx="943151" cy="895648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C675D94B-AEA7-D59B-DE8D-DB77439C717A}"/>
              </a:ext>
            </a:extLst>
          </p:cNvPr>
          <p:cNvSpPr txBox="1"/>
          <p:nvPr/>
        </p:nvSpPr>
        <p:spPr>
          <a:xfrm>
            <a:off x="6407685" y="4118236"/>
            <a:ext cx="1009000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50" dirty="0">
                <a:solidFill>
                  <a:srgbClr val="272A5F"/>
                </a:solidFill>
                <a:effectLst/>
                <a:latin typeface="Verlag Book" pitchFamily="2" charset="0"/>
              </a:rPr>
              <a:t> </a:t>
            </a:r>
            <a:r>
              <a:rPr lang="fr-FR" sz="800" dirty="0">
                <a:solidFill>
                  <a:srgbClr val="250E42"/>
                </a:solidFill>
                <a:latin typeface="Verlag Book" pitchFamily="2" charset="0"/>
              </a:rPr>
              <a:t> Job title 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B24D849-46A1-3F34-6E84-DB2972A49C52}"/>
              </a:ext>
            </a:extLst>
          </p:cNvPr>
          <p:cNvSpPr txBox="1"/>
          <p:nvPr/>
        </p:nvSpPr>
        <p:spPr>
          <a:xfrm>
            <a:off x="6338713" y="3675924"/>
            <a:ext cx="124808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250E42"/>
                </a:solidFill>
                <a:latin typeface="Verlag Black" pitchFamily="2" charset="0"/>
              </a:rPr>
              <a:t>First name LAST NAME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A8DC364B-9021-DC44-01D6-33B7FB60C410}"/>
              </a:ext>
            </a:extLst>
          </p:cNvPr>
          <p:cNvSpPr txBox="1"/>
          <p:nvPr/>
        </p:nvSpPr>
        <p:spPr>
          <a:xfrm>
            <a:off x="6365877" y="3871603"/>
            <a:ext cx="112854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250E42"/>
                </a:solidFill>
                <a:latin typeface="Verlag Bold" pitchFamily="2" charset="0"/>
              </a:rPr>
              <a:t>Company</a:t>
            </a:r>
            <a:r>
              <a:rPr lang="fr-FR" sz="1050" b="0" i="0" dirty="0">
                <a:solidFill>
                  <a:srgbClr val="272A5F"/>
                </a:solidFill>
                <a:effectLst/>
              </a:rPr>
              <a:t> </a:t>
            </a:r>
            <a:endParaRPr lang="fr-FR" sz="1050" dirty="0">
              <a:solidFill>
                <a:srgbClr val="272A5F"/>
              </a:solidFill>
              <a:effectLst/>
            </a:endParaRP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382C3F8A-B778-4DB0-59C7-394D41F5FD5B}"/>
              </a:ext>
            </a:extLst>
          </p:cNvPr>
          <p:cNvSpPr/>
          <p:nvPr/>
        </p:nvSpPr>
        <p:spPr>
          <a:xfrm>
            <a:off x="7839440" y="2736725"/>
            <a:ext cx="943151" cy="895648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514AF8D4-9162-027D-C4AE-ABFE5E391726}"/>
              </a:ext>
            </a:extLst>
          </p:cNvPr>
          <p:cNvSpPr txBox="1"/>
          <p:nvPr/>
        </p:nvSpPr>
        <p:spPr>
          <a:xfrm>
            <a:off x="7806210" y="4133213"/>
            <a:ext cx="1009000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dirty="0">
                <a:solidFill>
                  <a:srgbClr val="250E42"/>
                </a:solidFill>
                <a:latin typeface="Verlag Book" pitchFamily="2" charset="0"/>
              </a:rPr>
              <a:t> Job title 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F7378DE3-A8E1-CFED-8A02-289A3F19606D}"/>
              </a:ext>
            </a:extLst>
          </p:cNvPr>
          <p:cNvSpPr txBox="1"/>
          <p:nvPr/>
        </p:nvSpPr>
        <p:spPr>
          <a:xfrm>
            <a:off x="7737543" y="3675924"/>
            <a:ext cx="124808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250E42"/>
                </a:solidFill>
                <a:latin typeface="Verlag Black" pitchFamily="2" charset="0"/>
              </a:rPr>
              <a:t>First name LAST NAME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8A31EB59-A03B-AA0E-3831-A0FFEF954BF8}"/>
              </a:ext>
            </a:extLst>
          </p:cNvPr>
          <p:cNvSpPr txBox="1"/>
          <p:nvPr/>
        </p:nvSpPr>
        <p:spPr>
          <a:xfrm>
            <a:off x="7764707" y="3871603"/>
            <a:ext cx="112854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800" b="1" dirty="0">
                <a:solidFill>
                  <a:srgbClr val="250E42"/>
                </a:solidFill>
                <a:latin typeface="Verlag Bold" pitchFamily="2" charset="0"/>
              </a:rPr>
              <a:t>Company</a:t>
            </a:r>
            <a:r>
              <a:rPr lang="fr-FR" sz="1050" b="0" i="0" dirty="0">
                <a:solidFill>
                  <a:srgbClr val="272A5F"/>
                </a:solidFill>
                <a:effectLst/>
              </a:rPr>
              <a:t> </a:t>
            </a:r>
            <a:endParaRPr lang="fr-FR" sz="1050" dirty="0">
              <a:solidFill>
                <a:srgbClr val="272A5F"/>
              </a:solidFill>
              <a:effectLst/>
            </a:endParaRP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A903D3CF-F5E2-DA3F-4DCE-D3F9CDBEB3E8}"/>
              </a:ext>
            </a:extLst>
          </p:cNvPr>
          <p:cNvSpPr txBox="1"/>
          <p:nvPr/>
        </p:nvSpPr>
        <p:spPr>
          <a:xfrm rot="16200000">
            <a:off x="5698180" y="1396835"/>
            <a:ext cx="100779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fr-FR" sz="800" b="1" dirty="0">
                <a:solidFill>
                  <a:srgbClr val="DA2021"/>
                </a:solidFill>
                <a:latin typeface="Verlag Bold" pitchFamily="2" charset="0"/>
              </a:rPr>
              <a:t>MODERATOR</a:t>
            </a:r>
            <a:endParaRPr lang="fr-FR" sz="1000" b="1" dirty="0">
              <a:solidFill>
                <a:srgbClr val="DA2021"/>
              </a:solidFill>
              <a:latin typeface="Verlag Bold" pitchFamily="2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F8417941-7BAD-95DE-ACF2-714C08FDF818}"/>
              </a:ext>
            </a:extLst>
          </p:cNvPr>
          <p:cNvSpPr txBox="1"/>
          <p:nvPr/>
        </p:nvSpPr>
        <p:spPr>
          <a:xfrm>
            <a:off x="563313" y="2764915"/>
            <a:ext cx="34237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400" b="1" dirty="0">
                <a:solidFill>
                  <a:srgbClr val="000000"/>
                </a:solidFill>
                <a:effectLst/>
                <a:latin typeface="Verlag Black" pitchFamily="2" charset="0"/>
              </a:rPr>
              <a:t>Title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43DBEE83-88D3-7C25-6DB7-1EC4EE14AF7C}"/>
              </a:ext>
            </a:extLst>
          </p:cNvPr>
          <p:cNvSpPr txBox="1"/>
          <p:nvPr/>
        </p:nvSpPr>
        <p:spPr>
          <a:xfrm>
            <a:off x="1062054" y="3757984"/>
            <a:ext cx="37155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rgbClr val="000000"/>
                </a:solidFill>
                <a:effectLst/>
                <a:latin typeface="Verlag Black" pitchFamily="2" charset="0"/>
              </a:rPr>
              <a:t>7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012C664E-F314-424F-B39D-CEB4AD73C902}"/>
              </a:ext>
            </a:extLst>
          </p:cNvPr>
          <p:cNvSpPr txBox="1"/>
          <p:nvPr/>
        </p:nvSpPr>
        <p:spPr>
          <a:xfrm>
            <a:off x="1934559" y="3757984"/>
            <a:ext cx="71375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2400" b="1" dirty="0">
                <a:solidFill>
                  <a:srgbClr val="000000"/>
                </a:solidFill>
                <a:effectLst/>
                <a:latin typeface="Verlag Black" pitchFamily="2" charset="0"/>
              </a:rPr>
              <a:t>8-9</a:t>
            </a:r>
            <a:r>
              <a:rPr lang="fr-FR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80D048EF-6928-C066-C280-1779A4A0951A}"/>
              </a:ext>
            </a:extLst>
          </p:cNvPr>
          <p:cNvSpPr txBox="1"/>
          <p:nvPr/>
        </p:nvSpPr>
        <p:spPr>
          <a:xfrm>
            <a:off x="1918309" y="4096538"/>
            <a:ext cx="71375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000" b="1" dirty="0">
                <a:solidFill>
                  <a:srgbClr val="000000"/>
                </a:solidFill>
                <a:latin typeface="Verlag Black" pitchFamily="2" charset="0"/>
              </a:rPr>
              <a:t>AM</a:t>
            </a:r>
            <a:endParaRPr lang="fr-FR" b="1" dirty="0">
              <a:latin typeface="Verlag Black" pitchFamily="2" charset="0"/>
            </a:endParaRP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5B7FC20A-99D5-2196-3679-7734FA8F2AE1}"/>
              </a:ext>
            </a:extLst>
          </p:cNvPr>
          <p:cNvSpPr txBox="1"/>
          <p:nvPr/>
        </p:nvSpPr>
        <p:spPr>
          <a:xfrm>
            <a:off x="3044189" y="3834927"/>
            <a:ext cx="137174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100" b="1" dirty="0">
                <a:solidFill>
                  <a:srgbClr val="000000"/>
                </a:solidFill>
                <a:effectLst/>
                <a:latin typeface="Verlag Black" pitchFamily="2" charset="0"/>
              </a:rPr>
              <a:t>MAIN STAGE</a:t>
            </a:r>
            <a:r>
              <a:rPr lang="fr-FR" sz="1400" b="1" dirty="0">
                <a:solidFill>
                  <a:srgbClr val="000000"/>
                </a:solidFill>
                <a:effectLst/>
                <a:latin typeface="Verlag Black" pitchFamily="2" charset="0"/>
              </a:rPr>
              <a:t> </a:t>
            </a:r>
            <a:endParaRPr lang="fr-FR" sz="1400" b="1" dirty="0">
              <a:latin typeface="Verlag Black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00170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1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2_Conception personnalisé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236</TotalTime>
  <Words>209</Words>
  <Application>Microsoft Macintosh PowerPoint</Application>
  <PresentationFormat>Personnalisé</PresentationFormat>
  <Paragraphs>95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4</vt:i4>
      </vt:variant>
      <vt:variant>
        <vt:lpstr>Titres des diapositives</vt:lpstr>
      </vt:variant>
      <vt:variant>
        <vt:i4>6</vt:i4>
      </vt:variant>
    </vt:vector>
  </HeadingPairs>
  <TitlesOfParts>
    <vt:vector size="15" baseType="lpstr">
      <vt:lpstr>Aptos</vt:lpstr>
      <vt:lpstr>Arial</vt:lpstr>
      <vt:lpstr>Verlag Black</vt:lpstr>
      <vt:lpstr>Verlag Bold</vt:lpstr>
      <vt:lpstr>Verlag Book</vt:lpstr>
      <vt:lpstr>Thème Office</vt:lpstr>
      <vt:lpstr>Conception personnalisée</vt:lpstr>
      <vt:lpstr>1_Conception personnalisée</vt:lpstr>
      <vt:lpstr>2_Conception personnalisée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jessica Nganga</dc:creator>
  <cp:lastModifiedBy>jessica Nganga</cp:lastModifiedBy>
  <cp:revision>4</cp:revision>
  <dcterms:created xsi:type="dcterms:W3CDTF">2025-05-21T08:38:11Z</dcterms:created>
  <dcterms:modified xsi:type="dcterms:W3CDTF">2025-05-21T14:19:44Z</dcterms:modified>
</cp:coreProperties>
</file>