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1" r:id="rId1"/>
  </p:sldMasterIdLst>
  <p:notesMasterIdLst>
    <p:notesMasterId r:id="rId25"/>
  </p:notesMasterIdLst>
  <p:sldIdLst>
    <p:sldId id="256" r:id="rId2"/>
    <p:sldId id="259" r:id="rId3"/>
    <p:sldId id="260" r:id="rId4"/>
    <p:sldId id="339" r:id="rId5"/>
    <p:sldId id="320" r:id="rId6"/>
    <p:sldId id="322" r:id="rId7"/>
    <p:sldId id="332" r:id="rId8"/>
    <p:sldId id="336" r:id="rId9"/>
    <p:sldId id="337" r:id="rId10"/>
    <p:sldId id="347" r:id="rId11"/>
    <p:sldId id="265" r:id="rId12"/>
    <p:sldId id="324" r:id="rId13"/>
    <p:sldId id="346" r:id="rId14"/>
    <p:sldId id="345" r:id="rId15"/>
    <p:sldId id="325" r:id="rId16"/>
    <p:sldId id="326" r:id="rId17"/>
    <p:sldId id="327" r:id="rId18"/>
    <p:sldId id="335" r:id="rId19"/>
    <p:sldId id="263" r:id="rId20"/>
    <p:sldId id="317" r:id="rId21"/>
    <p:sldId id="343" r:id="rId22"/>
    <p:sldId id="341" r:id="rId23"/>
    <p:sldId id="291" r:id="rId24"/>
  </p:sldIdLst>
  <p:sldSz cx="9144000" cy="5143500" type="screen16x9"/>
  <p:notesSz cx="6858000" cy="9144000"/>
  <p:embeddedFontLst>
    <p:embeddedFont>
      <p:font typeface="Barlow" panose="020B0604020202020204" charset="0"/>
      <p:regular r:id="rId26"/>
      <p:bold r:id="rId27"/>
      <p:italic r:id="rId28"/>
      <p:boldItalic r:id="rId29"/>
    </p:embeddedFont>
    <p:embeddedFont>
      <p:font typeface="DM Serif Text" panose="020B0604020202020204" charset="0"/>
      <p:regular r:id="rId30"/>
      <p:italic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B769266-013E-46D1-9C63-8B8525424E6F}">
  <a:tblStyle styleId="{3B769266-013E-46D1-9C63-8B8525424E6F}"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6491" autoAdjust="0"/>
  </p:normalViewPr>
  <p:slideViewPr>
    <p:cSldViewPr snapToGrid="0">
      <p:cViewPr varScale="1">
        <p:scale>
          <a:sx n="115" d="100"/>
          <a:sy n="115" d="100"/>
        </p:scale>
        <p:origin x="1494"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24"/>
        <p:cNvGrpSpPr/>
        <p:nvPr/>
      </p:nvGrpSpPr>
      <p:grpSpPr>
        <a:xfrm>
          <a:off x="0" y="0"/>
          <a:ext cx="0" cy="0"/>
          <a:chOff x="0" y="0"/>
          <a:chExt cx="0" cy="0"/>
        </a:xfrm>
      </p:grpSpPr>
      <p:sp>
        <p:nvSpPr>
          <p:cNvPr id="24725" name="Google Shape;2472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726" name="Google Shape;2472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en-US" dirty="0"/>
          </a:p>
        </p:txBody>
      </p:sp>
    </p:spTree>
    <p:extLst>
      <p:ext uri="{BB962C8B-B14F-4D97-AF65-F5344CB8AC3E}">
        <p14:creationId xmlns:p14="http://schemas.microsoft.com/office/powerpoint/2010/main" val="38619273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20"/>
        <p:cNvGrpSpPr/>
        <p:nvPr/>
      </p:nvGrpSpPr>
      <p:grpSpPr>
        <a:xfrm>
          <a:off x="0" y="0"/>
          <a:ext cx="0" cy="0"/>
          <a:chOff x="0" y="0"/>
          <a:chExt cx="0" cy="0"/>
        </a:xfrm>
      </p:grpSpPr>
      <p:sp>
        <p:nvSpPr>
          <p:cNvPr id="24821" name="Google Shape;24821;gdf78eb165e_1_17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822" name="Google Shape;24822;gdf78eb165e_1_17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395354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59"/>
        <p:cNvGrpSpPr/>
        <p:nvPr/>
      </p:nvGrpSpPr>
      <p:grpSpPr>
        <a:xfrm>
          <a:off x="0" y="0"/>
          <a:ext cx="0" cy="0"/>
          <a:chOff x="0" y="0"/>
          <a:chExt cx="0" cy="0"/>
        </a:xfrm>
      </p:grpSpPr>
      <p:sp>
        <p:nvSpPr>
          <p:cNvPr id="24760" name="Google Shape;24760;gdf3b5910d5_0_4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761" name="Google Shape;24761;gdf3b5910d5_0_4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706223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US" dirty="0"/>
          </a:p>
        </p:txBody>
      </p:sp>
    </p:spTree>
    <p:extLst>
      <p:ext uri="{BB962C8B-B14F-4D97-AF65-F5344CB8AC3E}">
        <p14:creationId xmlns:p14="http://schemas.microsoft.com/office/powerpoint/2010/main" val="35523229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137034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36"/>
        <p:cNvGrpSpPr/>
        <p:nvPr/>
      </p:nvGrpSpPr>
      <p:grpSpPr>
        <a:xfrm>
          <a:off x="0" y="0"/>
          <a:ext cx="0" cy="0"/>
          <a:chOff x="0" y="0"/>
          <a:chExt cx="0" cy="0"/>
        </a:xfrm>
      </p:grpSpPr>
      <p:sp>
        <p:nvSpPr>
          <p:cNvPr id="24737" name="Google Shape;24737;gdf78eb165e_1_187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738" name="Google Shape;24738;gdf78eb165e_1_187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6634700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03"/>
        <p:cNvGrpSpPr/>
        <p:nvPr/>
      </p:nvGrpSpPr>
      <p:grpSpPr>
        <a:xfrm>
          <a:off x="0" y="0"/>
          <a:ext cx="0" cy="0"/>
          <a:chOff x="0" y="0"/>
          <a:chExt cx="0" cy="0"/>
        </a:xfrm>
      </p:grpSpPr>
      <p:sp>
        <p:nvSpPr>
          <p:cNvPr id="24904" name="Google Shape;24904;gdf83a04855_0_197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905" name="Google Shape;24905;gdf83a04855_0_197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3564898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36"/>
        <p:cNvGrpSpPr/>
        <p:nvPr/>
      </p:nvGrpSpPr>
      <p:grpSpPr>
        <a:xfrm>
          <a:off x="0" y="0"/>
          <a:ext cx="0" cy="0"/>
          <a:chOff x="0" y="0"/>
          <a:chExt cx="0" cy="0"/>
        </a:xfrm>
      </p:grpSpPr>
      <p:sp>
        <p:nvSpPr>
          <p:cNvPr id="24737" name="Google Shape;24737;gdf78eb165e_1_187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738" name="Google Shape;24738;gdf78eb165e_1_187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6940692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11"/>
        <p:cNvGrpSpPr/>
        <p:nvPr/>
      </p:nvGrpSpPr>
      <p:grpSpPr>
        <a:xfrm>
          <a:off x="0" y="0"/>
          <a:ext cx="0" cy="0"/>
          <a:chOff x="0" y="0"/>
          <a:chExt cx="0" cy="0"/>
        </a:xfrm>
      </p:grpSpPr>
      <p:sp>
        <p:nvSpPr>
          <p:cNvPr id="25012" name="Google Shape;25012;gdf78eb165e_1_153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013" name="Google Shape;25013;gdf78eb165e_1_153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8859298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79"/>
        <p:cNvGrpSpPr/>
        <p:nvPr/>
      </p:nvGrpSpPr>
      <p:grpSpPr>
        <a:xfrm>
          <a:off x="0" y="0"/>
          <a:ext cx="0" cy="0"/>
          <a:chOff x="0" y="0"/>
          <a:chExt cx="0" cy="0"/>
        </a:xfrm>
      </p:grpSpPr>
      <p:sp>
        <p:nvSpPr>
          <p:cNvPr id="24780" name="Google Shape;24780;gdf3b5910d5_0_49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781" name="Google Shape;24781;gdf3b5910d5_0_49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42"/>
        <p:cNvGrpSpPr/>
        <p:nvPr/>
      </p:nvGrpSpPr>
      <p:grpSpPr>
        <a:xfrm>
          <a:off x="0" y="0"/>
          <a:ext cx="0" cy="0"/>
          <a:chOff x="0" y="0"/>
          <a:chExt cx="0" cy="0"/>
        </a:xfrm>
      </p:grpSpPr>
      <p:sp>
        <p:nvSpPr>
          <p:cNvPr id="24743" name="Google Shape;24743;gdf3b5910d5_0_57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744" name="Google Shape;24744;gdf3b5910d5_0_57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52"/>
        <p:cNvGrpSpPr/>
        <p:nvPr/>
      </p:nvGrpSpPr>
      <p:grpSpPr>
        <a:xfrm>
          <a:off x="0" y="0"/>
          <a:ext cx="0" cy="0"/>
          <a:chOff x="0" y="0"/>
          <a:chExt cx="0" cy="0"/>
        </a:xfrm>
      </p:grpSpPr>
      <p:sp>
        <p:nvSpPr>
          <p:cNvPr id="24953" name="Google Shape;24953;gdf78eb165e_1_43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954" name="Google Shape;24954;gdf78eb165e_1_43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0569242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84"/>
        <p:cNvGrpSpPr/>
        <p:nvPr/>
      </p:nvGrpSpPr>
      <p:grpSpPr>
        <a:xfrm>
          <a:off x="0" y="0"/>
          <a:ext cx="0" cy="0"/>
          <a:chOff x="0" y="0"/>
          <a:chExt cx="0" cy="0"/>
        </a:xfrm>
      </p:grpSpPr>
      <p:sp>
        <p:nvSpPr>
          <p:cNvPr id="24785" name="Google Shape;24785;gdf78eb165e_1_16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786" name="Google Shape;24786;gdf78eb165e_1_16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en-US" dirty="0"/>
          </a:p>
        </p:txBody>
      </p:sp>
    </p:spTree>
    <p:extLst>
      <p:ext uri="{BB962C8B-B14F-4D97-AF65-F5344CB8AC3E}">
        <p14:creationId xmlns:p14="http://schemas.microsoft.com/office/powerpoint/2010/main" val="7742533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84"/>
        <p:cNvGrpSpPr/>
        <p:nvPr/>
      </p:nvGrpSpPr>
      <p:grpSpPr>
        <a:xfrm>
          <a:off x="0" y="0"/>
          <a:ext cx="0" cy="0"/>
          <a:chOff x="0" y="0"/>
          <a:chExt cx="0" cy="0"/>
        </a:xfrm>
      </p:grpSpPr>
      <p:sp>
        <p:nvSpPr>
          <p:cNvPr id="24785" name="Google Shape;24785;gdf78eb165e_1_16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786" name="Google Shape;24786;gdf78eb165e_1_16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022757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85"/>
        <p:cNvGrpSpPr/>
        <p:nvPr/>
      </p:nvGrpSpPr>
      <p:grpSpPr>
        <a:xfrm>
          <a:off x="0" y="0"/>
          <a:ext cx="0" cy="0"/>
          <a:chOff x="0" y="0"/>
          <a:chExt cx="0" cy="0"/>
        </a:xfrm>
      </p:grpSpPr>
      <p:sp>
        <p:nvSpPr>
          <p:cNvPr id="25386" name="Google Shape;25386;gdf83a04855_0_33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387" name="Google Shape;25387;gdf83a04855_0_33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59"/>
        <p:cNvGrpSpPr/>
        <p:nvPr/>
      </p:nvGrpSpPr>
      <p:grpSpPr>
        <a:xfrm>
          <a:off x="0" y="0"/>
          <a:ext cx="0" cy="0"/>
          <a:chOff x="0" y="0"/>
          <a:chExt cx="0" cy="0"/>
        </a:xfrm>
      </p:grpSpPr>
      <p:sp>
        <p:nvSpPr>
          <p:cNvPr id="24760" name="Google Shape;24760;gdf3b5910d5_0_4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761" name="Google Shape;24761;gdf3b5910d5_0_4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03"/>
        <p:cNvGrpSpPr/>
        <p:nvPr/>
      </p:nvGrpSpPr>
      <p:grpSpPr>
        <a:xfrm>
          <a:off x="0" y="0"/>
          <a:ext cx="0" cy="0"/>
          <a:chOff x="0" y="0"/>
          <a:chExt cx="0" cy="0"/>
        </a:xfrm>
      </p:grpSpPr>
      <p:sp>
        <p:nvSpPr>
          <p:cNvPr id="24904" name="Google Shape;24904;gdf83a04855_0_197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905" name="Google Shape;24905;gdf83a04855_0_197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0339386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52"/>
        <p:cNvGrpSpPr/>
        <p:nvPr/>
      </p:nvGrpSpPr>
      <p:grpSpPr>
        <a:xfrm>
          <a:off x="0" y="0"/>
          <a:ext cx="0" cy="0"/>
          <a:chOff x="0" y="0"/>
          <a:chExt cx="0" cy="0"/>
        </a:xfrm>
      </p:grpSpPr>
      <p:sp>
        <p:nvSpPr>
          <p:cNvPr id="24953" name="Google Shape;24953;gdf78eb165e_1_43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954" name="Google Shape;24954;gdf78eb165e_1_43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0664616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59"/>
        <p:cNvGrpSpPr/>
        <p:nvPr/>
      </p:nvGrpSpPr>
      <p:grpSpPr>
        <a:xfrm>
          <a:off x="0" y="0"/>
          <a:ext cx="0" cy="0"/>
          <a:chOff x="0" y="0"/>
          <a:chExt cx="0" cy="0"/>
        </a:xfrm>
      </p:grpSpPr>
      <p:sp>
        <p:nvSpPr>
          <p:cNvPr id="24760" name="Google Shape;24760;gdf3b5910d5_0_4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761" name="Google Shape;24761;gdf3b5910d5_0_4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8910557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36"/>
        <p:cNvGrpSpPr/>
        <p:nvPr/>
      </p:nvGrpSpPr>
      <p:grpSpPr>
        <a:xfrm>
          <a:off x="0" y="0"/>
          <a:ext cx="0" cy="0"/>
          <a:chOff x="0" y="0"/>
          <a:chExt cx="0" cy="0"/>
        </a:xfrm>
      </p:grpSpPr>
      <p:sp>
        <p:nvSpPr>
          <p:cNvPr id="24737" name="Google Shape;24737;gdf78eb165e_1_187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738" name="Google Shape;24738;gdf78eb165e_1_187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4475612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11"/>
        <p:cNvGrpSpPr/>
        <p:nvPr/>
      </p:nvGrpSpPr>
      <p:grpSpPr>
        <a:xfrm>
          <a:off x="0" y="0"/>
          <a:ext cx="0" cy="0"/>
          <a:chOff x="0" y="0"/>
          <a:chExt cx="0" cy="0"/>
        </a:xfrm>
      </p:grpSpPr>
      <p:sp>
        <p:nvSpPr>
          <p:cNvPr id="25012" name="Google Shape;25012;gdf78eb165e_1_153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013" name="Google Shape;25013;gdf78eb165e_1_153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6093726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en-US" dirty="0"/>
          </a:p>
        </p:txBody>
      </p:sp>
    </p:spTree>
    <p:extLst>
      <p:ext uri="{BB962C8B-B14F-4D97-AF65-F5344CB8AC3E}">
        <p14:creationId xmlns:p14="http://schemas.microsoft.com/office/powerpoint/2010/main" val="41637668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1.xml"/><Relationship Id="rId4" Type="http://schemas.openxmlformats.org/officeDocument/2006/relationships/hyperlink" Target="http://bit.ly/2TtBDfr" TargetMode="Externa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p:nvPr/>
        </p:nvSpPr>
        <p:spPr>
          <a:xfrm>
            <a:off x="-571562" y="-4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p2"/>
          <p:cNvSpPr/>
          <p:nvPr/>
        </p:nvSpPr>
        <p:spPr>
          <a:xfrm>
            <a:off x="285143" y="-4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1141848" y="-4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1141848" y="85666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285143" y="85666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571562" y="85666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1141848" y="171336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285143" y="171336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571562" y="171336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 name="Google Shape;18;p2"/>
          <p:cNvGrpSpPr/>
          <p:nvPr/>
        </p:nvGrpSpPr>
        <p:grpSpPr>
          <a:xfrm>
            <a:off x="383478" y="136964"/>
            <a:ext cx="661684" cy="623846"/>
            <a:chOff x="383478" y="136964"/>
            <a:chExt cx="661684" cy="623846"/>
          </a:xfrm>
        </p:grpSpPr>
        <p:sp>
          <p:nvSpPr>
            <p:cNvPr id="19" name="Google Shape;19;p2"/>
            <p:cNvSpPr/>
            <p:nvPr/>
          </p:nvSpPr>
          <p:spPr>
            <a:xfrm>
              <a:off x="524214" y="66984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502824" y="74185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571126" y="61759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691687" y="41265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691687" y="33695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682207" y="37603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453832" y="26001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393767" y="26535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383478" y="44393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461664" y="23324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946395" y="26001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882603" y="26535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872313" y="44393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704030" y="24107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677697" y="17318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677697" y="13696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 name="Google Shape;35;p2"/>
          <p:cNvSpPr/>
          <p:nvPr/>
        </p:nvSpPr>
        <p:spPr>
          <a:xfrm>
            <a:off x="1334844" y="13037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1334844" y="45546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1334844" y="40649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1350886" y="65048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a:off x="1679648" y="66447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a:off x="1422483" y="13037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1" name="Google Shape;41;p2"/>
          <p:cNvGrpSpPr/>
          <p:nvPr/>
        </p:nvGrpSpPr>
        <p:grpSpPr>
          <a:xfrm>
            <a:off x="-546742" y="181581"/>
            <a:ext cx="766473" cy="573450"/>
            <a:chOff x="-546742" y="181581"/>
            <a:chExt cx="766473" cy="573450"/>
          </a:xfrm>
        </p:grpSpPr>
        <p:sp>
          <p:nvSpPr>
            <p:cNvPr id="42" name="Google Shape;42;p2"/>
            <p:cNvSpPr/>
            <p:nvPr/>
          </p:nvSpPr>
          <p:spPr>
            <a:xfrm>
              <a:off x="-315639" y="28920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a:off x="-267484" y="19332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p:nvPr/>
          </p:nvSpPr>
          <p:spPr>
            <a:xfrm>
              <a:off x="-315639" y="23038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a:off x="-301217" y="37193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546742" y="44371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a:off x="-393393" y="39909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a:off x="-165450" y="23713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a:off x="-123696" y="18158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2"/>
            <p:cNvSpPr/>
            <p:nvPr/>
          </p:nvSpPr>
          <p:spPr>
            <a:xfrm>
              <a:off x="-146923" y="18798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a:off x="-304241" y="41041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2"/>
            <p:cNvSpPr/>
            <p:nvPr/>
          </p:nvSpPr>
          <p:spPr>
            <a:xfrm>
              <a:off x="-303701" y="41349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2"/>
            <p:cNvSpPr/>
            <p:nvPr/>
          </p:nvSpPr>
          <p:spPr>
            <a:xfrm>
              <a:off x="-128018" y="25236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2"/>
            <p:cNvSpPr/>
            <p:nvPr/>
          </p:nvSpPr>
          <p:spPr>
            <a:xfrm>
              <a:off x="-119348" y="25752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5" name="Google Shape;55;p2"/>
          <p:cNvSpPr/>
          <p:nvPr/>
        </p:nvSpPr>
        <p:spPr>
          <a:xfrm>
            <a:off x="1326606" y="100890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2"/>
          <p:cNvSpPr/>
          <p:nvPr/>
        </p:nvSpPr>
        <p:spPr>
          <a:xfrm>
            <a:off x="1580477" y="143273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2"/>
          <p:cNvSpPr/>
          <p:nvPr/>
        </p:nvSpPr>
        <p:spPr>
          <a:xfrm>
            <a:off x="1436473" y="111177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2"/>
          <p:cNvSpPr/>
          <p:nvPr/>
        </p:nvSpPr>
        <p:spPr>
          <a:xfrm>
            <a:off x="1406441" y="121135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2"/>
          <p:cNvSpPr/>
          <p:nvPr/>
        </p:nvSpPr>
        <p:spPr>
          <a:xfrm>
            <a:off x="1406441" y="124632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2"/>
          <p:cNvSpPr/>
          <p:nvPr/>
        </p:nvSpPr>
        <p:spPr>
          <a:xfrm>
            <a:off x="1406441" y="128208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2"/>
          <p:cNvSpPr/>
          <p:nvPr/>
        </p:nvSpPr>
        <p:spPr>
          <a:xfrm>
            <a:off x="1406441" y="131711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2"/>
          <p:cNvSpPr/>
          <p:nvPr/>
        </p:nvSpPr>
        <p:spPr>
          <a:xfrm>
            <a:off x="1781710" y="106197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2"/>
          <p:cNvSpPr/>
          <p:nvPr/>
        </p:nvSpPr>
        <p:spPr>
          <a:xfrm>
            <a:off x="1781710" y="113111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2"/>
          <p:cNvSpPr/>
          <p:nvPr/>
        </p:nvSpPr>
        <p:spPr>
          <a:xfrm>
            <a:off x="1750030" y="133974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2"/>
          <p:cNvSpPr/>
          <p:nvPr/>
        </p:nvSpPr>
        <p:spPr>
          <a:xfrm>
            <a:off x="1780062" y="152325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2"/>
          <p:cNvSpPr/>
          <p:nvPr/>
        </p:nvSpPr>
        <p:spPr>
          <a:xfrm>
            <a:off x="1811742" y="137471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2"/>
          <p:cNvSpPr/>
          <p:nvPr/>
        </p:nvSpPr>
        <p:spPr>
          <a:xfrm>
            <a:off x="-426315" y="113891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2"/>
          <p:cNvSpPr/>
          <p:nvPr/>
        </p:nvSpPr>
        <p:spPr>
          <a:xfrm>
            <a:off x="-426315" y="117308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2"/>
          <p:cNvSpPr/>
          <p:nvPr/>
        </p:nvSpPr>
        <p:spPr>
          <a:xfrm>
            <a:off x="-426315" y="113891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2"/>
          <p:cNvSpPr/>
          <p:nvPr/>
        </p:nvSpPr>
        <p:spPr>
          <a:xfrm>
            <a:off x="-260894" y="100436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2"/>
          <p:cNvSpPr/>
          <p:nvPr/>
        </p:nvSpPr>
        <p:spPr>
          <a:xfrm>
            <a:off x="-179008" y="133436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2"/>
          <p:cNvSpPr/>
          <p:nvPr/>
        </p:nvSpPr>
        <p:spPr>
          <a:xfrm>
            <a:off x="-161318" y="135208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2"/>
          <p:cNvSpPr/>
          <p:nvPr/>
        </p:nvSpPr>
        <p:spPr>
          <a:xfrm>
            <a:off x="-155970" y="134014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2"/>
          <p:cNvSpPr/>
          <p:nvPr/>
        </p:nvSpPr>
        <p:spPr>
          <a:xfrm>
            <a:off x="487591" y="200221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2"/>
          <p:cNvSpPr/>
          <p:nvPr/>
        </p:nvSpPr>
        <p:spPr>
          <a:xfrm>
            <a:off x="487591" y="229024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2"/>
          <p:cNvSpPr/>
          <p:nvPr/>
        </p:nvSpPr>
        <p:spPr>
          <a:xfrm>
            <a:off x="521324" y="205325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2"/>
          <p:cNvSpPr/>
          <p:nvPr/>
        </p:nvSpPr>
        <p:spPr>
          <a:xfrm>
            <a:off x="521324" y="224662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2"/>
          <p:cNvSpPr/>
          <p:nvPr/>
        </p:nvSpPr>
        <p:spPr>
          <a:xfrm>
            <a:off x="529966" y="206559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2"/>
          <p:cNvSpPr/>
          <p:nvPr/>
        </p:nvSpPr>
        <p:spPr>
          <a:xfrm>
            <a:off x="602805" y="205325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2"/>
          <p:cNvSpPr/>
          <p:nvPr/>
        </p:nvSpPr>
        <p:spPr>
          <a:xfrm>
            <a:off x="602805" y="224662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2"/>
          <p:cNvSpPr/>
          <p:nvPr/>
        </p:nvSpPr>
        <p:spPr>
          <a:xfrm>
            <a:off x="611448" y="206559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2"/>
          <p:cNvSpPr/>
          <p:nvPr/>
        </p:nvSpPr>
        <p:spPr>
          <a:xfrm>
            <a:off x="684287" y="205325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2"/>
          <p:cNvSpPr/>
          <p:nvPr/>
        </p:nvSpPr>
        <p:spPr>
          <a:xfrm>
            <a:off x="684287" y="224662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2"/>
          <p:cNvSpPr/>
          <p:nvPr/>
        </p:nvSpPr>
        <p:spPr>
          <a:xfrm>
            <a:off x="692929" y="206559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2"/>
          <p:cNvSpPr/>
          <p:nvPr/>
        </p:nvSpPr>
        <p:spPr>
          <a:xfrm>
            <a:off x="765742" y="205325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2"/>
          <p:cNvSpPr/>
          <p:nvPr/>
        </p:nvSpPr>
        <p:spPr>
          <a:xfrm>
            <a:off x="765742" y="224662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2"/>
          <p:cNvSpPr/>
          <p:nvPr/>
        </p:nvSpPr>
        <p:spPr>
          <a:xfrm>
            <a:off x="774789" y="206559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2"/>
          <p:cNvSpPr/>
          <p:nvPr/>
        </p:nvSpPr>
        <p:spPr>
          <a:xfrm>
            <a:off x="847223" y="205325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2"/>
          <p:cNvSpPr/>
          <p:nvPr/>
        </p:nvSpPr>
        <p:spPr>
          <a:xfrm>
            <a:off x="847223" y="224662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2"/>
          <p:cNvSpPr/>
          <p:nvPr/>
        </p:nvSpPr>
        <p:spPr>
          <a:xfrm>
            <a:off x="856271" y="206559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2"/>
          <p:cNvSpPr/>
          <p:nvPr/>
        </p:nvSpPr>
        <p:spPr>
          <a:xfrm>
            <a:off x="463717" y="234210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2"/>
          <p:cNvSpPr/>
          <p:nvPr/>
        </p:nvSpPr>
        <p:spPr>
          <a:xfrm>
            <a:off x="463312" y="196928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2"/>
          <p:cNvSpPr/>
          <p:nvPr/>
        </p:nvSpPr>
        <p:spPr>
          <a:xfrm>
            <a:off x="443137" y="237337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2"/>
          <p:cNvSpPr/>
          <p:nvPr/>
        </p:nvSpPr>
        <p:spPr>
          <a:xfrm>
            <a:off x="495397" y="183352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2"/>
          <p:cNvSpPr/>
          <p:nvPr/>
        </p:nvSpPr>
        <p:spPr>
          <a:xfrm>
            <a:off x="-400388" y="193020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2"/>
          <p:cNvSpPr/>
          <p:nvPr/>
        </p:nvSpPr>
        <p:spPr>
          <a:xfrm>
            <a:off x="-384346" y="194873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2"/>
          <p:cNvSpPr/>
          <p:nvPr/>
        </p:nvSpPr>
        <p:spPr>
          <a:xfrm>
            <a:off x="-302459" y="204788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2"/>
          <p:cNvSpPr/>
          <p:nvPr/>
        </p:nvSpPr>
        <p:spPr>
          <a:xfrm>
            <a:off x="-272022" y="207629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2"/>
          <p:cNvSpPr/>
          <p:nvPr/>
        </p:nvSpPr>
        <p:spPr>
          <a:xfrm>
            <a:off x="1313859" y="232686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2"/>
          <p:cNvSpPr/>
          <p:nvPr/>
        </p:nvSpPr>
        <p:spPr>
          <a:xfrm>
            <a:off x="1313859" y="244127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2"/>
          <p:cNvSpPr/>
          <p:nvPr/>
        </p:nvSpPr>
        <p:spPr>
          <a:xfrm>
            <a:off x="1324554" y="235568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2"/>
          <p:cNvSpPr/>
          <p:nvPr/>
        </p:nvSpPr>
        <p:spPr>
          <a:xfrm>
            <a:off x="1630684" y="212771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2"/>
          <p:cNvSpPr/>
          <p:nvPr/>
        </p:nvSpPr>
        <p:spPr>
          <a:xfrm>
            <a:off x="1614236" y="209644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2"/>
          <p:cNvSpPr/>
          <p:nvPr/>
        </p:nvSpPr>
        <p:spPr>
          <a:xfrm>
            <a:off x="1607241" y="208288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2"/>
          <p:cNvSpPr/>
          <p:nvPr/>
        </p:nvSpPr>
        <p:spPr>
          <a:xfrm>
            <a:off x="1561572" y="203389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2"/>
          <p:cNvSpPr/>
          <p:nvPr/>
        </p:nvSpPr>
        <p:spPr>
          <a:xfrm>
            <a:off x="1485843" y="193369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2"/>
          <p:cNvSpPr/>
          <p:nvPr/>
        </p:nvSpPr>
        <p:spPr>
          <a:xfrm>
            <a:off x="1457458" y="199532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2"/>
          <p:cNvSpPr/>
          <p:nvPr/>
        </p:nvSpPr>
        <p:spPr>
          <a:xfrm>
            <a:off x="1627821" y="190768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2"/>
          <p:cNvSpPr/>
          <p:nvPr/>
        </p:nvSpPr>
        <p:spPr>
          <a:xfrm>
            <a:off x="1380919" y="199562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2"/>
          <p:cNvSpPr/>
          <p:nvPr/>
        </p:nvSpPr>
        <p:spPr>
          <a:xfrm>
            <a:off x="1651264" y="184462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2"/>
          <p:cNvSpPr/>
          <p:nvPr/>
        </p:nvSpPr>
        <p:spPr>
          <a:xfrm>
            <a:off x="1781305" y="242809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2" name="Google Shape;112;p2"/>
          <p:cNvGrpSpPr/>
          <p:nvPr/>
        </p:nvGrpSpPr>
        <p:grpSpPr>
          <a:xfrm>
            <a:off x="2000213" y="-45"/>
            <a:ext cx="2571789" cy="2571789"/>
            <a:chOff x="-12" y="5"/>
            <a:chExt cx="2571789" cy="2571789"/>
          </a:xfrm>
        </p:grpSpPr>
        <p:sp>
          <p:nvSpPr>
            <p:cNvPr id="113" name="Google Shape;113;p2"/>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2"/>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2"/>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2"/>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2"/>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2"/>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2"/>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2"/>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2"/>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2"/>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2"/>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2"/>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2"/>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2"/>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2"/>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2"/>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2"/>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2"/>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2"/>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2"/>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2"/>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2"/>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2"/>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2"/>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2"/>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2"/>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2"/>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2"/>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2"/>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2"/>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2"/>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2"/>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2"/>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2"/>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2"/>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2"/>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2"/>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2"/>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2"/>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2"/>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2"/>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2"/>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2"/>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2"/>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2"/>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2"/>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2"/>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2"/>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2"/>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2"/>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2"/>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2"/>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2"/>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2"/>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2"/>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2"/>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2"/>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2"/>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2"/>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2"/>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2"/>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2"/>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2"/>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2"/>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2"/>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2"/>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2"/>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2"/>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2"/>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2"/>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2"/>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2"/>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2"/>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2"/>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2"/>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2"/>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2"/>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2"/>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2"/>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2"/>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2"/>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2"/>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2"/>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2"/>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2"/>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2"/>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2"/>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2"/>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2"/>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2"/>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2"/>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2"/>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2"/>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2"/>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2"/>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2"/>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2"/>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2"/>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2"/>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2"/>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4" name="Google Shape;214;p2"/>
          <p:cNvGrpSpPr/>
          <p:nvPr/>
        </p:nvGrpSpPr>
        <p:grpSpPr>
          <a:xfrm>
            <a:off x="4571988" y="-45"/>
            <a:ext cx="2571789" cy="2571789"/>
            <a:chOff x="-12" y="5"/>
            <a:chExt cx="2571789" cy="2571789"/>
          </a:xfrm>
        </p:grpSpPr>
        <p:sp>
          <p:nvSpPr>
            <p:cNvPr id="215" name="Google Shape;215;p2"/>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2"/>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2"/>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2"/>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2"/>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2"/>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2"/>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2"/>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2"/>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2"/>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2"/>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2"/>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2"/>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2"/>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2"/>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2"/>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2"/>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2"/>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2"/>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2"/>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2"/>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2"/>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2"/>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2"/>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2"/>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2"/>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2"/>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2"/>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2"/>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2"/>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2"/>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2"/>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2"/>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2"/>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2"/>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2"/>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2"/>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2"/>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2"/>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2"/>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2"/>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2"/>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2"/>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2"/>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2"/>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2"/>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2"/>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2"/>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2"/>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2"/>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2"/>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2"/>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2"/>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2"/>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2"/>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2"/>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2"/>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2"/>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2"/>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2"/>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2"/>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2"/>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2"/>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2"/>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2"/>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2"/>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2"/>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2"/>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2"/>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2"/>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2"/>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2"/>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2"/>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2"/>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2"/>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2"/>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2"/>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2"/>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2"/>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2"/>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2"/>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2"/>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2"/>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2"/>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2"/>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2"/>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2"/>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2"/>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2"/>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2"/>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2"/>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2"/>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2"/>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2"/>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2"/>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2"/>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2"/>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2"/>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2"/>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2"/>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2"/>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6" name="Google Shape;316;p2"/>
          <p:cNvGrpSpPr/>
          <p:nvPr/>
        </p:nvGrpSpPr>
        <p:grpSpPr>
          <a:xfrm>
            <a:off x="7143763" y="-45"/>
            <a:ext cx="2571789" cy="2571789"/>
            <a:chOff x="-12" y="5"/>
            <a:chExt cx="2571789" cy="2571789"/>
          </a:xfrm>
        </p:grpSpPr>
        <p:sp>
          <p:nvSpPr>
            <p:cNvPr id="317" name="Google Shape;317;p2"/>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2"/>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2"/>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2"/>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2"/>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2"/>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2"/>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2"/>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2"/>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2"/>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2"/>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2"/>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2"/>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2"/>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2"/>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2"/>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2"/>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2"/>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2"/>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2"/>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2"/>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2"/>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2"/>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2"/>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2"/>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2"/>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2"/>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2"/>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2"/>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2"/>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2"/>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2"/>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2"/>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2"/>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2"/>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2"/>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2"/>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2"/>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2"/>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2"/>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2"/>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2"/>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2"/>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2"/>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2"/>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2"/>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2"/>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2"/>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2"/>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2"/>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2"/>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2"/>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2"/>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2"/>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2"/>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2"/>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2"/>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2"/>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2"/>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2"/>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2"/>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2"/>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2"/>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2"/>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2"/>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2"/>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2"/>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2"/>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2"/>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2"/>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2"/>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2"/>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2"/>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2"/>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2"/>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2"/>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2"/>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2"/>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2"/>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2"/>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2"/>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2"/>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2"/>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2"/>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2"/>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2"/>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2"/>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2"/>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2"/>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2"/>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2"/>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2"/>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2"/>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2"/>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2"/>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2"/>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2"/>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2"/>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2"/>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2"/>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2"/>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8" name="Google Shape;418;p2"/>
          <p:cNvGrpSpPr/>
          <p:nvPr/>
        </p:nvGrpSpPr>
        <p:grpSpPr>
          <a:xfrm>
            <a:off x="-571562" y="2571755"/>
            <a:ext cx="2571789" cy="2571789"/>
            <a:chOff x="-12" y="5"/>
            <a:chExt cx="2571789" cy="2571789"/>
          </a:xfrm>
        </p:grpSpPr>
        <p:sp>
          <p:nvSpPr>
            <p:cNvPr id="419" name="Google Shape;419;p2"/>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2"/>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2"/>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2"/>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2"/>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2"/>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2"/>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2"/>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2"/>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2"/>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2"/>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2"/>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2"/>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2"/>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2"/>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2"/>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2"/>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2"/>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2"/>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2"/>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2"/>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2"/>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2"/>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2"/>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2"/>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2"/>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2"/>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2"/>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2"/>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2"/>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2"/>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2"/>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2"/>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2"/>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2"/>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2"/>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2"/>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2"/>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2"/>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2"/>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2"/>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2"/>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2"/>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2"/>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2"/>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2"/>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2"/>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2"/>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2"/>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2"/>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2"/>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2"/>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2"/>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2"/>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2"/>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2"/>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2"/>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2"/>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2"/>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2"/>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2"/>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2"/>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2"/>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2"/>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2"/>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2"/>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2"/>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2"/>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2"/>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2"/>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2"/>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2"/>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2"/>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2"/>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2"/>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2"/>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2"/>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2"/>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2"/>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2"/>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2"/>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2"/>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2"/>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2"/>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2"/>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2"/>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2"/>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2"/>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2"/>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2"/>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2"/>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2"/>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2"/>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2"/>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2"/>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2"/>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2"/>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2"/>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2"/>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2"/>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2"/>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0" name="Google Shape;520;p2"/>
          <p:cNvGrpSpPr/>
          <p:nvPr/>
        </p:nvGrpSpPr>
        <p:grpSpPr>
          <a:xfrm>
            <a:off x="2000213" y="2571755"/>
            <a:ext cx="2571789" cy="2571789"/>
            <a:chOff x="-12" y="5"/>
            <a:chExt cx="2571789" cy="2571789"/>
          </a:xfrm>
        </p:grpSpPr>
        <p:sp>
          <p:nvSpPr>
            <p:cNvPr id="521" name="Google Shape;521;p2"/>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2"/>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2"/>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2"/>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2"/>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2"/>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2"/>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2"/>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2"/>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2"/>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2"/>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2"/>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2"/>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2"/>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2"/>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2"/>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2"/>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2"/>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2"/>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2"/>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2"/>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2"/>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2"/>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2"/>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2"/>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2"/>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2"/>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2"/>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2"/>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2"/>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2"/>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2"/>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2"/>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2"/>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2"/>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2"/>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2"/>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2"/>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2"/>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2"/>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2"/>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2"/>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2"/>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2"/>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2"/>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2"/>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2"/>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2"/>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2"/>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2"/>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2"/>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2"/>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2"/>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2"/>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2"/>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2"/>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2"/>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2"/>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2"/>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2"/>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2"/>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2"/>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2"/>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2"/>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2"/>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2"/>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2"/>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2"/>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2"/>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2"/>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2"/>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2"/>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2"/>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2"/>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2"/>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2"/>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2"/>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2"/>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2"/>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2"/>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2"/>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2"/>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2"/>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2"/>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2"/>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2"/>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2"/>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2"/>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2"/>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2"/>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2"/>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2"/>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2"/>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2"/>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2"/>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2"/>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2"/>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2"/>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2"/>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2"/>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2"/>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2" name="Google Shape;622;p2"/>
          <p:cNvGrpSpPr/>
          <p:nvPr/>
        </p:nvGrpSpPr>
        <p:grpSpPr>
          <a:xfrm>
            <a:off x="4571988" y="2571755"/>
            <a:ext cx="2571789" cy="2571789"/>
            <a:chOff x="-12" y="5"/>
            <a:chExt cx="2571789" cy="2571789"/>
          </a:xfrm>
        </p:grpSpPr>
        <p:sp>
          <p:nvSpPr>
            <p:cNvPr id="623" name="Google Shape;623;p2"/>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2"/>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2"/>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2"/>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2"/>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2"/>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2"/>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2"/>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2"/>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2"/>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2"/>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2"/>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2"/>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2"/>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2"/>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2"/>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2"/>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2"/>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2"/>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2"/>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2"/>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2"/>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2"/>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2"/>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2"/>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2"/>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2"/>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2"/>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2"/>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2"/>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2"/>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2"/>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2"/>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2"/>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2"/>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2"/>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2"/>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2"/>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2"/>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2"/>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2"/>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2"/>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2"/>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2"/>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2"/>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2"/>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2"/>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2"/>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2"/>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2"/>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2"/>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2"/>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2"/>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2"/>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2"/>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2"/>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2"/>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2"/>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2"/>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2"/>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2"/>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2"/>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2"/>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2"/>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2"/>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2"/>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2"/>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2"/>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2"/>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2"/>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2"/>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2"/>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2"/>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2"/>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2"/>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2"/>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2"/>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2"/>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2"/>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2"/>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2"/>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2"/>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2"/>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2"/>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2"/>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2"/>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2"/>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2"/>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2"/>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2"/>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2"/>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2"/>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2"/>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2"/>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2"/>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2"/>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2"/>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2"/>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2"/>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2"/>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2"/>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4" name="Google Shape;724;p2"/>
          <p:cNvGrpSpPr/>
          <p:nvPr/>
        </p:nvGrpSpPr>
        <p:grpSpPr>
          <a:xfrm>
            <a:off x="7143763" y="2571755"/>
            <a:ext cx="2571789" cy="2571789"/>
            <a:chOff x="-12" y="5"/>
            <a:chExt cx="2571789" cy="2571789"/>
          </a:xfrm>
        </p:grpSpPr>
        <p:sp>
          <p:nvSpPr>
            <p:cNvPr id="725" name="Google Shape;725;p2"/>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2"/>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2"/>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2"/>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2"/>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2"/>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2"/>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2"/>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2"/>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2"/>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2"/>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2"/>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2"/>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2"/>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2"/>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2"/>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2"/>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2"/>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2"/>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2"/>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2"/>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2"/>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2"/>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2"/>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2"/>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2"/>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2"/>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2"/>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2"/>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2"/>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2"/>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2"/>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757;p2"/>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2"/>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2"/>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2"/>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2"/>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2"/>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2"/>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2"/>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2"/>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2"/>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p2"/>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p2"/>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769;p2"/>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p2"/>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 name="Google Shape;771;p2"/>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 name="Google Shape;772;p2"/>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 name="Google Shape;773;p2"/>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774;p2"/>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775;p2"/>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776;p2"/>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2"/>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 name="Google Shape;778;p2"/>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 name="Google Shape;779;p2"/>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2"/>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781;p2"/>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2"/>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2"/>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2"/>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2"/>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2"/>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2"/>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2"/>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2"/>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2"/>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2"/>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2"/>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2"/>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2"/>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2"/>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2"/>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2"/>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2"/>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2"/>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2"/>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p2"/>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 name="Google Shape;802;p2"/>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2"/>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2"/>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805;p2"/>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 name="Google Shape;806;p2"/>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2"/>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p2"/>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809;p2"/>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810;p2"/>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811;p2"/>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2"/>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2"/>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2"/>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 name="Google Shape;815;p2"/>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 name="Google Shape;816;p2"/>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 name="Google Shape;817;p2"/>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818;p2"/>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2"/>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2"/>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2"/>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2"/>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823;p2"/>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 name="Google Shape;824;p2"/>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 name="Google Shape;825;p2"/>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26" name="Google Shape;826;p2"/>
          <p:cNvSpPr/>
          <p:nvPr/>
        </p:nvSpPr>
        <p:spPr>
          <a:xfrm>
            <a:off x="712650" y="544350"/>
            <a:ext cx="7718700" cy="40548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 name="Google Shape;827;p2"/>
          <p:cNvSpPr txBox="1">
            <a:spLocks noGrp="1"/>
          </p:cNvSpPr>
          <p:nvPr>
            <p:ph type="ctrTitle"/>
          </p:nvPr>
        </p:nvSpPr>
        <p:spPr>
          <a:xfrm>
            <a:off x="1447800" y="1090825"/>
            <a:ext cx="6278700" cy="2258400"/>
          </a:xfrm>
          <a:prstGeom prst="rect">
            <a:avLst/>
          </a:prstGeom>
        </p:spPr>
        <p:txBody>
          <a:bodyPr spcFirstLastPara="1" wrap="square" lIns="91425" tIns="91425" rIns="91425" bIns="91425" anchor="ctr" anchorCtr="0">
            <a:noAutofit/>
          </a:bodyPr>
          <a:lstStyle>
            <a:lvl1pPr lvl="0" algn="ctr">
              <a:spcBef>
                <a:spcPts val="0"/>
              </a:spcBef>
              <a:spcAft>
                <a:spcPts val="0"/>
              </a:spcAft>
              <a:buSzPts val="5200"/>
              <a:buNone/>
              <a:defRPr sz="8000">
                <a:latin typeface="DM Serif Text"/>
                <a:ea typeface="DM Serif Text"/>
                <a:cs typeface="DM Serif Text"/>
                <a:sym typeface="DM Serif Text"/>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828" name="Google Shape;828;p2"/>
          <p:cNvSpPr txBox="1">
            <a:spLocks noGrp="1"/>
          </p:cNvSpPr>
          <p:nvPr>
            <p:ph type="subTitle" idx="1"/>
          </p:nvPr>
        </p:nvSpPr>
        <p:spPr>
          <a:xfrm>
            <a:off x="2123775" y="3571875"/>
            <a:ext cx="4896600" cy="480900"/>
          </a:xfrm>
          <a:prstGeom prst="rect">
            <a:avLst/>
          </a:prstGeom>
          <a:solidFill>
            <a:schemeClr val="accent1"/>
          </a:solidFill>
        </p:spPr>
        <p:txBody>
          <a:bodyPr spcFirstLastPara="1" wrap="square" lIns="91425" tIns="91425" rIns="91425" bIns="91425" anchor="t" anchorCtr="0">
            <a:noAutofit/>
          </a:bodyPr>
          <a:lstStyle>
            <a:lvl1pPr lvl="0" algn="ctr">
              <a:lnSpc>
                <a:spcPct val="100000"/>
              </a:lnSpc>
              <a:spcBef>
                <a:spcPts val="0"/>
              </a:spcBef>
              <a:spcAft>
                <a:spcPts val="0"/>
              </a:spcAft>
              <a:buSzPts val="1800"/>
              <a:buNone/>
              <a:defRPr>
                <a:solidFill>
                  <a:schemeClr val="lt1"/>
                </a:solidFill>
                <a:latin typeface="Barlow"/>
                <a:ea typeface="Barlow"/>
                <a:cs typeface="Barlow"/>
                <a:sym typeface="Barlow"/>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p:cSld name="CUSTOM_7">
    <p:spTree>
      <p:nvGrpSpPr>
        <p:cNvPr id="1" name="Shape 23083"/>
        <p:cNvGrpSpPr/>
        <p:nvPr/>
      </p:nvGrpSpPr>
      <p:grpSpPr>
        <a:xfrm>
          <a:off x="0" y="0"/>
          <a:ext cx="0" cy="0"/>
          <a:chOff x="0" y="0"/>
          <a:chExt cx="0" cy="0"/>
        </a:xfrm>
      </p:grpSpPr>
      <p:grpSp>
        <p:nvGrpSpPr>
          <p:cNvPr id="23084" name="Google Shape;23084;p32"/>
          <p:cNvGrpSpPr/>
          <p:nvPr/>
        </p:nvGrpSpPr>
        <p:grpSpPr>
          <a:xfrm>
            <a:off x="-571562" y="-45"/>
            <a:ext cx="10287114" cy="5143589"/>
            <a:chOff x="-571562" y="5"/>
            <a:chExt cx="10287114" cy="5143589"/>
          </a:xfrm>
        </p:grpSpPr>
        <p:grpSp>
          <p:nvGrpSpPr>
            <p:cNvPr id="23085" name="Google Shape;23085;p32"/>
            <p:cNvGrpSpPr/>
            <p:nvPr/>
          </p:nvGrpSpPr>
          <p:grpSpPr>
            <a:xfrm>
              <a:off x="-571562" y="5"/>
              <a:ext cx="2571789" cy="2571789"/>
              <a:chOff x="-12" y="5"/>
              <a:chExt cx="2571789" cy="2571789"/>
            </a:xfrm>
          </p:grpSpPr>
          <p:sp>
            <p:nvSpPr>
              <p:cNvPr id="23086" name="Google Shape;23086;p32"/>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87" name="Google Shape;23087;p32"/>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88" name="Google Shape;23088;p32"/>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89" name="Google Shape;23089;p32"/>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90" name="Google Shape;23090;p32"/>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91" name="Google Shape;23091;p32"/>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92" name="Google Shape;23092;p32"/>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93" name="Google Shape;23093;p32"/>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94" name="Google Shape;23094;p32"/>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95" name="Google Shape;23095;p32"/>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96" name="Google Shape;23096;p32"/>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97" name="Google Shape;23097;p32"/>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98" name="Google Shape;23098;p32"/>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99" name="Google Shape;23099;p32"/>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00" name="Google Shape;23100;p32"/>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01" name="Google Shape;23101;p32"/>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02" name="Google Shape;23102;p32"/>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03" name="Google Shape;23103;p32"/>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04" name="Google Shape;23104;p32"/>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05" name="Google Shape;23105;p32"/>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06" name="Google Shape;23106;p32"/>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07" name="Google Shape;23107;p32"/>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08" name="Google Shape;23108;p32"/>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09" name="Google Shape;23109;p32"/>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10" name="Google Shape;23110;p32"/>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11" name="Google Shape;23111;p32"/>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12" name="Google Shape;23112;p32"/>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13" name="Google Shape;23113;p32"/>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14" name="Google Shape;23114;p32"/>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15" name="Google Shape;23115;p32"/>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16" name="Google Shape;23116;p32"/>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17" name="Google Shape;23117;p32"/>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18" name="Google Shape;23118;p32"/>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19" name="Google Shape;23119;p32"/>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20" name="Google Shape;23120;p32"/>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21" name="Google Shape;23121;p32"/>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22" name="Google Shape;23122;p32"/>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23" name="Google Shape;23123;p32"/>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24" name="Google Shape;23124;p32"/>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25" name="Google Shape;23125;p32"/>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26" name="Google Shape;23126;p32"/>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27" name="Google Shape;23127;p32"/>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28" name="Google Shape;23128;p32"/>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29" name="Google Shape;23129;p32"/>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30" name="Google Shape;23130;p32"/>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31" name="Google Shape;23131;p32"/>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32" name="Google Shape;23132;p32"/>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33" name="Google Shape;23133;p32"/>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34" name="Google Shape;23134;p32"/>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35" name="Google Shape;23135;p32"/>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36" name="Google Shape;23136;p32"/>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37" name="Google Shape;23137;p32"/>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38" name="Google Shape;23138;p32"/>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39" name="Google Shape;23139;p32"/>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40" name="Google Shape;23140;p32"/>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41" name="Google Shape;23141;p32"/>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42" name="Google Shape;23142;p32"/>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43" name="Google Shape;23143;p32"/>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44" name="Google Shape;23144;p32"/>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45" name="Google Shape;23145;p32"/>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46" name="Google Shape;23146;p32"/>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47" name="Google Shape;23147;p32"/>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48" name="Google Shape;23148;p32"/>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49" name="Google Shape;23149;p32"/>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50" name="Google Shape;23150;p32"/>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51" name="Google Shape;23151;p32"/>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52" name="Google Shape;23152;p32"/>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53" name="Google Shape;23153;p32"/>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54" name="Google Shape;23154;p32"/>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55" name="Google Shape;23155;p32"/>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56" name="Google Shape;23156;p32"/>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57" name="Google Shape;23157;p32"/>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58" name="Google Shape;23158;p32"/>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59" name="Google Shape;23159;p32"/>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60" name="Google Shape;23160;p32"/>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61" name="Google Shape;23161;p32"/>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62" name="Google Shape;23162;p32"/>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63" name="Google Shape;23163;p32"/>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64" name="Google Shape;23164;p32"/>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65" name="Google Shape;23165;p32"/>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66" name="Google Shape;23166;p32"/>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67" name="Google Shape;23167;p32"/>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68" name="Google Shape;23168;p32"/>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69" name="Google Shape;23169;p32"/>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70" name="Google Shape;23170;p32"/>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71" name="Google Shape;23171;p32"/>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72" name="Google Shape;23172;p32"/>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73" name="Google Shape;23173;p32"/>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74" name="Google Shape;23174;p32"/>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75" name="Google Shape;23175;p32"/>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76" name="Google Shape;23176;p32"/>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77" name="Google Shape;23177;p32"/>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78" name="Google Shape;23178;p32"/>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79" name="Google Shape;23179;p32"/>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80" name="Google Shape;23180;p32"/>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81" name="Google Shape;23181;p32"/>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82" name="Google Shape;23182;p32"/>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83" name="Google Shape;23183;p32"/>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84" name="Google Shape;23184;p32"/>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85" name="Google Shape;23185;p32"/>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86" name="Google Shape;23186;p32"/>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187" name="Google Shape;23187;p32"/>
            <p:cNvGrpSpPr/>
            <p:nvPr/>
          </p:nvGrpSpPr>
          <p:grpSpPr>
            <a:xfrm>
              <a:off x="2000213" y="5"/>
              <a:ext cx="2571789" cy="2571789"/>
              <a:chOff x="-12" y="5"/>
              <a:chExt cx="2571789" cy="2571789"/>
            </a:xfrm>
          </p:grpSpPr>
          <p:sp>
            <p:nvSpPr>
              <p:cNvPr id="23188" name="Google Shape;23188;p32"/>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89" name="Google Shape;23189;p32"/>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90" name="Google Shape;23190;p32"/>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91" name="Google Shape;23191;p32"/>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92" name="Google Shape;23192;p32"/>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93" name="Google Shape;23193;p32"/>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94" name="Google Shape;23194;p32"/>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95" name="Google Shape;23195;p32"/>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96" name="Google Shape;23196;p32"/>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97" name="Google Shape;23197;p32"/>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98" name="Google Shape;23198;p32"/>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99" name="Google Shape;23199;p32"/>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00" name="Google Shape;23200;p32"/>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01" name="Google Shape;23201;p32"/>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02" name="Google Shape;23202;p32"/>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03" name="Google Shape;23203;p32"/>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04" name="Google Shape;23204;p32"/>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05" name="Google Shape;23205;p32"/>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06" name="Google Shape;23206;p32"/>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07" name="Google Shape;23207;p32"/>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08" name="Google Shape;23208;p32"/>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09" name="Google Shape;23209;p32"/>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10" name="Google Shape;23210;p32"/>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11" name="Google Shape;23211;p32"/>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12" name="Google Shape;23212;p32"/>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13" name="Google Shape;23213;p32"/>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14" name="Google Shape;23214;p32"/>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15" name="Google Shape;23215;p32"/>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16" name="Google Shape;23216;p32"/>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17" name="Google Shape;23217;p32"/>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18" name="Google Shape;23218;p32"/>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19" name="Google Shape;23219;p32"/>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20" name="Google Shape;23220;p32"/>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21" name="Google Shape;23221;p32"/>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22" name="Google Shape;23222;p32"/>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23" name="Google Shape;23223;p32"/>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24" name="Google Shape;23224;p32"/>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25" name="Google Shape;23225;p32"/>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26" name="Google Shape;23226;p32"/>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27" name="Google Shape;23227;p32"/>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28" name="Google Shape;23228;p32"/>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29" name="Google Shape;23229;p32"/>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30" name="Google Shape;23230;p32"/>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31" name="Google Shape;23231;p32"/>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32" name="Google Shape;23232;p32"/>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33" name="Google Shape;23233;p32"/>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34" name="Google Shape;23234;p32"/>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35" name="Google Shape;23235;p32"/>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36" name="Google Shape;23236;p32"/>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37" name="Google Shape;23237;p32"/>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38" name="Google Shape;23238;p32"/>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39" name="Google Shape;23239;p32"/>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40" name="Google Shape;23240;p32"/>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41" name="Google Shape;23241;p32"/>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42" name="Google Shape;23242;p32"/>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43" name="Google Shape;23243;p32"/>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44" name="Google Shape;23244;p32"/>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45" name="Google Shape;23245;p32"/>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46" name="Google Shape;23246;p32"/>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47" name="Google Shape;23247;p32"/>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48" name="Google Shape;23248;p32"/>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49" name="Google Shape;23249;p32"/>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50" name="Google Shape;23250;p32"/>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51" name="Google Shape;23251;p32"/>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52" name="Google Shape;23252;p32"/>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53" name="Google Shape;23253;p32"/>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54" name="Google Shape;23254;p32"/>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55" name="Google Shape;23255;p32"/>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56" name="Google Shape;23256;p32"/>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57" name="Google Shape;23257;p32"/>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58" name="Google Shape;23258;p32"/>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59" name="Google Shape;23259;p32"/>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60" name="Google Shape;23260;p32"/>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61" name="Google Shape;23261;p32"/>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62" name="Google Shape;23262;p32"/>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63" name="Google Shape;23263;p32"/>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64" name="Google Shape;23264;p32"/>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65" name="Google Shape;23265;p32"/>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66" name="Google Shape;23266;p32"/>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67" name="Google Shape;23267;p32"/>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68" name="Google Shape;23268;p32"/>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69" name="Google Shape;23269;p32"/>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70" name="Google Shape;23270;p32"/>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71" name="Google Shape;23271;p32"/>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72" name="Google Shape;23272;p32"/>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73" name="Google Shape;23273;p32"/>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74" name="Google Shape;23274;p32"/>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75" name="Google Shape;23275;p32"/>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76" name="Google Shape;23276;p32"/>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77" name="Google Shape;23277;p32"/>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78" name="Google Shape;23278;p32"/>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79" name="Google Shape;23279;p32"/>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80" name="Google Shape;23280;p32"/>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81" name="Google Shape;23281;p32"/>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82" name="Google Shape;23282;p32"/>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83" name="Google Shape;23283;p32"/>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84" name="Google Shape;23284;p32"/>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85" name="Google Shape;23285;p32"/>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86" name="Google Shape;23286;p32"/>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87" name="Google Shape;23287;p32"/>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88" name="Google Shape;23288;p32"/>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289" name="Google Shape;23289;p32"/>
            <p:cNvGrpSpPr/>
            <p:nvPr/>
          </p:nvGrpSpPr>
          <p:grpSpPr>
            <a:xfrm>
              <a:off x="4571988" y="5"/>
              <a:ext cx="2571789" cy="2571789"/>
              <a:chOff x="-12" y="5"/>
              <a:chExt cx="2571789" cy="2571789"/>
            </a:xfrm>
          </p:grpSpPr>
          <p:sp>
            <p:nvSpPr>
              <p:cNvPr id="23290" name="Google Shape;23290;p32"/>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91" name="Google Shape;23291;p32"/>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92" name="Google Shape;23292;p32"/>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93" name="Google Shape;23293;p32"/>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94" name="Google Shape;23294;p32"/>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95" name="Google Shape;23295;p32"/>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96" name="Google Shape;23296;p32"/>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97" name="Google Shape;23297;p32"/>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98" name="Google Shape;23298;p32"/>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99" name="Google Shape;23299;p32"/>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00" name="Google Shape;23300;p32"/>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01" name="Google Shape;23301;p32"/>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02" name="Google Shape;23302;p32"/>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03" name="Google Shape;23303;p32"/>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04" name="Google Shape;23304;p32"/>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05" name="Google Shape;23305;p32"/>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06" name="Google Shape;23306;p32"/>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07" name="Google Shape;23307;p32"/>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08" name="Google Shape;23308;p32"/>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09" name="Google Shape;23309;p32"/>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10" name="Google Shape;23310;p32"/>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11" name="Google Shape;23311;p32"/>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12" name="Google Shape;23312;p32"/>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13" name="Google Shape;23313;p32"/>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14" name="Google Shape;23314;p32"/>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15" name="Google Shape;23315;p32"/>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16" name="Google Shape;23316;p32"/>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17" name="Google Shape;23317;p32"/>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18" name="Google Shape;23318;p32"/>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19" name="Google Shape;23319;p32"/>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20" name="Google Shape;23320;p32"/>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21" name="Google Shape;23321;p32"/>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22" name="Google Shape;23322;p32"/>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23" name="Google Shape;23323;p32"/>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24" name="Google Shape;23324;p32"/>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25" name="Google Shape;23325;p32"/>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26" name="Google Shape;23326;p32"/>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27" name="Google Shape;23327;p32"/>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28" name="Google Shape;23328;p32"/>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29" name="Google Shape;23329;p32"/>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30" name="Google Shape;23330;p32"/>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31" name="Google Shape;23331;p32"/>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32" name="Google Shape;23332;p32"/>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33" name="Google Shape;23333;p32"/>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34" name="Google Shape;23334;p32"/>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35" name="Google Shape;23335;p32"/>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36" name="Google Shape;23336;p32"/>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37" name="Google Shape;23337;p32"/>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38" name="Google Shape;23338;p32"/>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39" name="Google Shape;23339;p32"/>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40" name="Google Shape;23340;p32"/>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41" name="Google Shape;23341;p32"/>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42" name="Google Shape;23342;p32"/>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43" name="Google Shape;23343;p32"/>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44" name="Google Shape;23344;p32"/>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45" name="Google Shape;23345;p32"/>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46" name="Google Shape;23346;p32"/>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47" name="Google Shape;23347;p32"/>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48" name="Google Shape;23348;p32"/>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49" name="Google Shape;23349;p32"/>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50" name="Google Shape;23350;p32"/>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51" name="Google Shape;23351;p32"/>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52" name="Google Shape;23352;p32"/>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53" name="Google Shape;23353;p32"/>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54" name="Google Shape;23354;p32"/>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55" name="Google Shape;23355;p32"/>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56" name="Google Shape;23356;p32"/>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57" name="Google Shape;23357;p32"/>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58" name="Google Shape;23358;p32"/>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59" name="Google Shape;23359;p32"/>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60" name="Google Shape;23360;p32"/>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61" name="Google Shape;23361;p32"/>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62" name="Google Shape;23362;p32"/>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63" name="Google Shape;23363;p32"/>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64" name="Google Shape;23364;p32"/>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65" name="Google Shape;23365;p32"/>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66" name="Google Shape;23366;p32"/>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67" name="Google Shape;23367;p32"/>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68" name="Google Shape;23368;p32"/>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69" name="Google Shape;23369;p32"/>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70" name="Google Shape;23370;p32"/>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71" name="Google Shape;23371;p32"/>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72" name="Google Shape;23372;p32"/>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73" name="Google Shape;23373;p32"/>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74" name="Google Shape;23374;p32"/>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75" name="Google Shape;23375;p32"/>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76" name="Google Shape;23376;p32"/>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77" name="Google Shape;23377;p32"/>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78" name="Google Shape;23378;p32"/>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79" name="Google Shape;23379;p32"/>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80" name="Google Shape;23380;p32"/>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81" name="Google Shape;23381;p32"/>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82" name="Google Shape;23382;p32"/>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83" name="Google Shape;23383;p32"/>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84" name="Google Shape;23384;p32"/>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85" name="Google Shape;23385;p32"/>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86" name="Google Shape;23386;p32"/>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87" name="Google Shape;23387;p32"/>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88" name="Google Shape;23388;p32"/>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89" name="Google Shape;23389;p32"/>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90" name="Google Shape;23390;p32"/>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391" name="Google Shape;23391;p32"/>
            <p:cNvGrpSpPr/>
            <p:nvPr/>
          </p:nvGrpSpPr>
          <p:grpSpPr>
            <a:xfrm>
              <a:off x="7143763" y="5"/>
              <a:ext cx="2571789" cy="2571789"/>
              <a:chOff x="-12" y="5"/>
              <a:chExt cx="2571789" cy="2571789"/>
            </a:xfrm>
          </p:grpSpPr>
          <p:sp>
            <p:nvSpPr>
              <p:cNvPr id="23392" name="Google Shape;23392;p32"/>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93" name="Google Shape;23393;p32"/>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94" name="Google Shape;23394;p32"/>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95" name="Google Shape;23395;p32"/>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96" name="Google Shape;23396;p32"/>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97" name="Google Shape;23397;p32"/>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98" name="Google Shape;23398;p32"/>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99" name="Google Shape;23399;p32"/>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00" name="Google Shape;23400;p32"/>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01" name="Google Shape;23401;p32"/>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02" name="Google Shape;23402;p32"/>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03" name="Google Shape;23403;p32"/>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04" name="Google Shape;23404;p32"/>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05" name="Google Shape;23405;p32"/>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06" name="Google Shape;23406;p32"/>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07" name="Google Shape;23407;p32"/>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08" name="Google Shape;23408;p32"/>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09" name="Google Shape;23409;p32"/>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10" name="Google Shape;23410;p32"/>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11" name="Google Shape;23411;p32"/>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12" name="Google Shape;23412;p32"/>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13" name="Google Shape;23413;p32"/>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14" name="Google Shape;23414;p32"/>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15" name="Google Shape;23415;p32"/>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16" name="Google Shape;23416;p32"/>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17" name="Google Shape;23417;p32"/>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18" name="Google Shape;23418;p32"/>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19" name="Google Shape;23419;p32"/>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20" name="Google Shape;23420;p32"/>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21" name="Google Shape;23421;p32"/>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22" name="Google Shape;23422;p32"/>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23" name="Google Shape;23423;p32"/>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24" name="Google Shape;23424;p32"/>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25" name="Google Shape;23425;p32"/>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26" name="Google Shape;23426;p32"/>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27" name="Google Shape;23427;p32"/>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28" name="Google Shape;23428;p32"/>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29" name="Google Shape;23429;p32"/>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30" name="Google Shape;23430;p32"/>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31" name="Google Shape;23431;p32"/>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32" name="Google Shape;23432;p32"/>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33" name="Google Shape;23433;p32"/>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34" name="Google Shape;23434;p32"/>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35" name="Google Shape;23435;p32"/>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36" name="Google Shape;23436;p32"/>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37" name="Google Shape;23437;p32"/>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38" name="Google Shape;23438;p32"/>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39" name="Google Shape;23439;p32"/>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40" name="Google Shape;23440;p32"/>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41" name="Google Shape;23441;p32"/>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42" name="Google Shape;23442;p32"/>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43" name="Google Shape;23443;p32"/>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44" name="Google Shape;23444;p32"/>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45" name="Google Shape;23445;p32"/>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46" name="Google Shape;23446;p32"/>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47" name="Google Shape;23447;p32"/>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48" name="Google Shape;23448;p32"/>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49" name="Google Shape;23449;p32"/>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50" name="Google Shape;23450;p32"/>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51" name="Google Shape;23451;p32"/>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52" name="Google Shape;23452;p32"/>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53" name="Google Shape;23453;p32"/>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54" name="Google Shape;23454;p32"/>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55" name="Google Shape;23455;p32"/>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56" name="Google Shape;23456;p32"/>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57" name="Google Shape;23457;p32"/>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58" name="Google Shape;23458;p32"/>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59" name="Google Shape;23459;p32"/>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60" name="Google Shape;23460;p32"/>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61" name="Google Shape;23461;p32"/>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62" name="Google Shape;23462;p32"/>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63" name="Google Shape;23463;p32"/>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64" name="Google Shape;23464;p32"/>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65" name="Google Shape;23465;p32"/>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66" name="Google Shape;23466;p32"/>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67" name="Google Shape;23467;p32"/>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68" name="Google Shape;23468;p32"/>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69" name="Google Shape;23469;p32"/>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70" name="Google Shape;23470;p32"/>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71" name="Google Shape;23471;p32"/>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72" name="Google Shape;23472;p32"/>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73" name="Google Shape;23473;p32"/>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74" name="Google Shape;23474;p32"/>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75" name="Google Shape;23475;p32"/>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76" name="Google Shape;23476;p32"/>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77" name="Google Shape;23477;p32"/>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78" name="Google Shape;23478;p32"/>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79" name="Google Shape;23479;p32"/>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80" name="Google Shape;23480;p32"/>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81" name="Google Shape;23481;p32"/>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82" name="Google Shape;23482;p32"/>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83" name="Google Shape;23483;p32"/>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84" name="Google Shape;23484;p32"/>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85" name="Google Shape;23485;p32"/>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86" name="Google Shape;23486;p32"/>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87" name="Google Shape;23487;p32"/>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88" name="Google Shape;23488;p32"/>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89" name="Google Shape;23489;p32"/>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90" name="Google Shape;23490;p32"/>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91" name="Google Shape;23491;p32"/>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92" name="Google Shape;23492;p32"/>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493" name="Google Shape;23493;p32"/>
            <p:cNvGrpSpPr/>
            <p:nvPr/>
          </p:nvGrpSpPr>
          <p:grpSpPr>
            <a:xfrm>
              <a:off x="-571562" y="2571805"/>
              <a:ext cx="2571789" cy="2571789"/>
              <a:chOff x="-12" y="5"/>
              <a:chExt cx="2571789" cy="2571789"/>
            </a:xfrm>
          </p:grpSpPr>
          <p:sp>
            <p:nvSpPr>
              <p:cNvPr id="23494" name="Google Shape;23494;p32"/>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95" name="Google Shape;23495;p32"/>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96" name="Google Shape;23496;p32"/>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97" name="Google Shape;23497;p32"/>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98" name="Google Shape;23498;p32"/>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99" name="Google Shape;23499;p32"/>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00" name="Google Shape;23500;p32"/>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01" name="Google Shape;23501;p32"/>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02" name="Google Shape;23502;p32"/>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03" name="Google Shape;23503;p32"/>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04" name="Google Shape;23504;p32"/>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05" name="Google Shape;23505;p32"/>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06" name="Google Shape;23506;p32"/>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07" name="Google Shape;23507;p32"/>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08" name="Google Shape;23508;p32"/>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09" name="Google Shape;23509;p32"/>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10" name="Google Shape;23510;p32"/>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11" name="Google Shape;23511;p32"/>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12" name="Google Shape;23512;p32"/>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13" name="Google Shape;23513;p32"/>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14" name="Google Shape;23514;p32"/>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15" name="Google Shape;23515;p32"/>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16" name="Google Shape;23516;p32"/>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17" name="Google Shape;23517;p32"/>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18" name="Google Shape;23518;p32"/>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19" name="Google Shape;23519;p32"/>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20" name="Google Shape;23520;p32"/>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21" name="Google Shape;23521;p32"/>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22" name="Google Shape;23522;p32"/>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23" name="Google Shape;23523;p32"/>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24" name="Google Shape;23524;p32"/>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25" name="Google Shape;23525;p32"/>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26" name="Google Shape;23526;p32"/>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27" name="Google Shape;23527;p32"/>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28" name="Google Shape;23528;p32"/>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29" name="Google Shape;23529;p32"/>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30" name="Google Shape;23530;p32"/>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31" name="Google Shape;23531;p32"/>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32" name="Google Shape;23532;p32"/>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33" name="Google Shape;23533;p32"/>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34" name="Google Shape;23534;p32"/>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35" name="Google Shape;23535;p32"/>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36" name="Google Shape;23536;p32"/>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37" name="Google Shape;23537;p32"/>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38" name="Google Shape;23538;p32"/>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39" name="Google Shape;23539;p32"/>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40" name="Google Shape;23540;p32"/>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41" name="Google Shape;23541;p32"/>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42" name="Google Shape;23542;p32"/>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43" name="Google Shape;23543;p32"/>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44" name="Google Shape;23544;p32"/>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45" name="Google Shape;23545;p32"/>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46" name="Google Shape;23546;p32"/>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47" name="Google Shape;23547;p32"/>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48" name="Google Shape;23548;p32"/>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49" name="Google Shape;23549;p32"/>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50" name="Google Shape;23550;p32"/>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51" name="Google Shape;23551;p32"/>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52" name="Google Shape;23552;p32"/>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53" name="Google Shape;23553;p32"/>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54" name="Google Shape;23554;p32"/>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55" name="Google Shape;23555;p32"/>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56" name="Google Shape;23556;p32"/>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57" name="Google Shape;23557;p32"/>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58" name="Google Shape;23558;p32"/>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59" name="Google Shape;23559;p32"/>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60" name="Google Shape;23560;p32"/>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61" name="Google Shape;23561;p32"/>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62" name="Google Shape;23562;p32"/>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63" name="Google Shape;23563;p32"/>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64" name="Google Shape;23564;p32"/>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65" name="Google Shape;23565;p32"/>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66" name="Google Shape;23566;p32"/>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67" name="Google Shape;23567;p32"/>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68" name="Google Shape;23568;p32"/>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69" name="Google Shape;23569;p32"/>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70" name="Google Shape;23570;p32"/>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71" name="Google Shape;23571;p32"/>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72" name="Google Shape;23572;p32"/>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73" name="Google Shape;23573;p32"/>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74" name="Google Shape;23574;p32"/>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75" name="Google Shape;23575;p32"/>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76" name="Google Shape;23576;p32"/>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77" name="Google Shape;23577;p32"/>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78" name="Google Shape;23578;p32"/>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79" name="Google Shape;23579;p32"/>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80" name="Google Shape;23580;p32"/>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81" name="Google Shape;23581;p32"/>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82" name="Google Shape;23582;p32"/>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83" name="Google Shape;23583;p32"/>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84" name="Google Shape;23584;p32"/>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85" name="Google Shape;23585;p32"/>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86" name="Google Shape;23586;p32"/>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87" name="Google Shape;23587;p32"/>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88" name="Google Shape;23588;p32"/>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89" name="Google Shape;23589;p32"/>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90" name="Google Shape;23590;p32"/>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91" name="Google Shape;23591;p32"/>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92" name="Google Shape;23592;p32"/>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93" name="Google Shape;23593;p32"/>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94" name="Google Shape;23594;p32"/>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595" name="Google Shape;23595;p32"/>
            <p:cNvGrpSpPr/>
            <p:nvPr/>
          </p:nvGrpSpPr>
          <p:grpSpPr>
            <a:xfrm>
              <a:off x="2000213" y="2571805"/>
              <a:ext cx="2571789" cy="2571789"/>
              <a:chOff x="-12" y="5"/>
              <a:chExt cx="2571789" cy="2571789"/>
            </a:xfrm>
          </p:grpSpPr>
          <p:sp>
            <p:nvSpPr>
              <p:cNvPr id="23596" name="Google Shape;23596;p32"/>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97" name="Google Shape;23597;p32"/>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98" name="Google Shape;23598;p32"/>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99" name="Google Shape;23599;p32"/>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00" name="Google Shape;23600;p32"/>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01" name="Google Shape;23601;p32"/>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02" name="Google Shape;23602;p32"/>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03" name="Google Shape;23603;p32"/>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04" name="Google Shape;23604;p32"/>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05" name="Google Shape;23605;p32"/>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06" name="Google Shape;23606;p32"/>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07" name="Google Shape;23607;p32"/>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08" name="Google Shape;23608;p32"/>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09" name="Google Shape;23609;p32"/>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10" name="Google Shape;23610;p32"/>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11" name="Google Shape;23611;p32"/>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12" name="Google Shape;23612;p32"/>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13" name="Google Shape;23613;p32"/>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14" name="Google Shape;23614;p32"/>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15" name="Google Shape;23615;p32"/>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16" name="Google Shape;23616;p32"/>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17" name="Google Shape;23617;p32"/>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18" name="Google Shape;23618;p32"/>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19" name="Google Shape;23619;p32"/>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20" name="Google Shape;23620;p32"/>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21" name="Google Shape;23621;p32"/>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22" name="Google Shape;23622;p32"/>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23" name="Google Shape;23623;p32"/>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24" name="Google Shape;23624;p32"/>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25" name="Google Shape;23625;p32"/>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26" name="Google Shape;23626;p32"/>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27" name="Google Shape;23627;p32"/>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28" name="Google Shape;23628;p32"/>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29" name="Google Shape;23629;p32"/>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30" name="Google Shape;23630;p32"/>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31" name="Google Shape;23631;p32"/>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32" name="Google Shape;23632;p32"/>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33" name="Google Shape;23633;p32"/>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34" name="Google Shape;23634;p32"/>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35" name="Google Shape;23635;p32"/>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36" name="Google Shape;23636;p32"/>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37" name="Google Shape;23637;p32"/>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38" name="Google Shape;23638;p32"/>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39" name="Google Shape;23639;p32"/>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40" name="Google Shape;23640;p32"/>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41" name="Google Shape;23641;p32"/>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42" name="Google Shape;23642;p32"/>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43" name="Google Shape;23643;p32"/>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44" name="Google Shape;23644;p32"/>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45" name="Google Shape;23645;p32"/>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46" name="Google Shape;23646;p32"/>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47" name="Google Shape;23647;p32"/>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48" name="Google Shape;23648;p32"/>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49" name="Google Shape;23649;p32"/>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50" name="Google Shape;23650;p32"/>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51" name="Google Shape;23651;p32"/>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52" name="Google Shape;23652;p32"/>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53" name="Google Shape;23653;p32"/>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54" name="Google Shape;23654;p32"/>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55" name="Google Shape;23655;p32"/>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56" name="Google Shape;23656;p32"/>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57" name="Google Shape;23657;p32"/>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58" name="Google Shape;23658;p32"/>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59" name="Google Shape;23659;p32"/>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60" name="Google Shape;23660;p32"/>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61" name="Google Shape;23661;p32"/>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62" name="Google Shape;23662;p32"/>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63" name="Google Shape;23663;p32"/>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64" name="Google Shape;23664;p32"/>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65" name="Google Shape;23665;p32"/>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66" name="Google Shape;23666;p32"/>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67" name="Google Shape;23667;p32"/>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68" name="Google Shape;23668;p32"/>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69" name="Google Shape;23669;p32"/>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70" name="Google Shape;23670;p32"/>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71" name="Google Shape;23671;p32"/>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72" name="Google Shape;23672;p32"/>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73" name="Google Shape;23673;p32"/>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74" name="Google Shape;23674;p32"/>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75" name="Google Shape;23675;p32"/>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76" name="Google Shape;23676;p32"/>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77" name="Google Shape;23677;p32"/>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78" name="Google Shape;23678;p32"/>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79" name="Google Shape;23679;p32"/>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80" name="Google Shape;23680;p32"/>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81" name="Google Shape;23681;p32"/>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82" name="Google Shape;23682;p32"/>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83" name="Google Shape;23683;p32"/>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84" name="Google Shape;23684;p32"/>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85" name="Google Shape;23685;p32"/>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86" name="Google Shape;23686;p32"/>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87" name="Google Shape;23687;p32"/>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88" name="Google Shape;23688;p32"/>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89" name="Google Shape;23689;p32"/>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90" name="Google Shape;23690;p32"/>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91" name="Google Shape;23691;p32"/>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92" name="Google Shape;23692;p32"/>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93" name="Google Shape;23693;p32"/>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94" name="Google Shape;23694;p32"/>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95" name="Google Shape;23695;p32"/>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96" name="Google Shape;23696;p32"/>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697" name="Google Shape;23697;p32"/>
            <p:cNvGrpSpPr/>
            <p:nvPr/>
          </p:nvGrpSpPr>
          <p:grpSpPr>
            <a:xfrm>
              <a:off x="4571988" y="2571805"/>
              <a:ext cx="2571789" cy="2571789"/>
              <a:chOff x="-12" y="5"/>
              <a:chExt cx="2571789" cy="2571789"/>
            </a:xfrm>
          </p:grpSpPr>
          <p:sp>
            <p:nvSpPr>
              <p:cNvPr id="23698" name="Google Shape;23698;p32"/>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99" name="Google Shape;23699;p32"/>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00" name="Google Shape;23700;p32"/>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01" name="Google Shape;23701;p32"/>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02" name="Google Shape;23702;p32"/>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03" name="Google Shape;23703;p32"/>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04" name="Google Shape;23704;p32"/>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05" name="Google Shape;23705;p32"/>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06" name="Google Shape;23706;p32"/>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07" name="Google Shape;23707;p32"/>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08" name="Google Shape;23708;p32"/>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09" name="Google Shape;23709;p32"/>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10" name="Google Shape;23710;p32"/>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11" name="Google Shape;23711;p32"/>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12" name="Google Shape;23712;p32"/>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13" name="Google Shape;23713;p32"/>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14" name="Google Shape;23714;p32"/>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15" name="Google Shape;23715;p32"/>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16" name="Google Shape;23716;p32"/>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17" name="Google Shape;23717;p32"/>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18" name="Google Shape;23718;p32"/>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19" name="Google Shape;23719;p32"/>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20" name="Google Shape;23720;p32"/>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21" name="Google Shape;23721;p32"/>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22" name="Google Shape;23722;p32"/>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23" name="Google Shape;23723;p32"/>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24" name="Google Shape;23724;p32"/>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25" name="Google Shape;23725;p32"/>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26" name="Google Shape;23726;p32"/>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27" name="Google Shape;23727;p32"/>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28" name="Google Shape;23728;p32"/>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29" name="Google Shape;23729;p32"/>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30" name="Google Shape;23730;p32"/>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31" name="Google Shape;23731;p32"/>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32" name="Google Shape;23732;p32"/>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33" name="Google Shape;23733;p32"/>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34" name="Google Shape;23734;p32"/>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35" name="Google Shape;23735;p32"/>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36" name="Google Shape;23736;p32"/>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37" name="Google Shape;23737;p32"/>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38" name="Google Shape;23738;p32"/>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39" name="Google Shape;23739;p32"/>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40" name="Google Shape;23740;p32"/>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41" name="Google Shape;23741;p32"/>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42" name="Google Shape;23742;p32"/>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43" name="Google Shape;23743;p32"/>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44" name="Google Shape;23744;p32"/>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45" name="Google Shape;23745;p32"/>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46" name="Google Shape;23746;p32"/>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47" name="Google Shape;23747;p32"/>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48" name="Google Shape;23748;p32"/>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49" name="Google Shape;23749;p32"/>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50" name="Google Shape;23750;p32"/>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51" name="Google Shape;23751;p32"/>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52" name="Google Shape;23752;p32"/>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53" name="Google Shape;23753;p32"/>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54" name="Google Shape;23754;p32"/>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55" name="Google Shape;23755;p32"/>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56" name="Google Shape;23756;p32"/>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57" name="Google Shape;23757;p32"/>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58" name="Google Shape;23758;p32"/>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59" name="Google Shape;23759;p32"/>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60" name="Google Shape;23760;p32"/>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61" name="Google Shape;23761;p32"/>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62" name="Google Shape;23762;p32"/>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63" name="Google Shape;23763;p32"/>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64" name="Google Shape;23764;p32"/>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65" name="Google Shape;23765;p32"/>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66" name="Google Shape;23766;p32"/>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67" name="Google Shape;23767;p32"/>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68" name="Google Shape;23768;p32"/>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69" name="Google Shape;23769;p32"/>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70" name="Google Shape;23770;p32"/>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71" name="Google Shape;23771;p32"/>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72" name="Google Shape;23772;p32"/>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73" name="Google Shape;23773;p32"/>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74" name="Google Shape;23774;p32"/>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75" name="Google Shape;23775;p32"/>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76" name="Google Shape;23776;p32"/>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77" name="Google Shape;23777;p32"/>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78" name="Google Shape;23778;p32"/>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79" name="Google Shape;23779;p32"/>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80" name="Google Shape;23780;p32"/>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81" name="Google Shape;23781;p32"/>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82" name="Google Shape;23782;p32"/>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83" name="Google Shape;23783;p32"/>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84" name="Google Shape;23784;p32"/>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85" name="Google Shape;23785;p32"/>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86" name="Google Shape;23786;p32"/>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87" name="Google Shape;23787;p32"/>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88" name="Google Shape;23788;p32"/>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89" name="Google Shape;23789;p32"/>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90" name="Google Shape;23790;p32"/>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91" name="Google Shape;23791;p32"/>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92" name="Google Shape;23792;p32"/>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93" name="Google Shape;23793;p32"/>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94" name="Google Shape;23794;p32"/>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95" name="Google Shape;23795;p32"/>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96" name="Google Shape;23796;p32"/>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97" name="Google Shape;23797;p32"/>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98" name="Google Shape;23798;p32"/>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799" name="Google Shape;23799;p32"/>
            <p:cNvGrpSpPr/>
            <p:nvPr/>
          </p:nvGrpSpPr>
          <p:grpSpPr>
            <a:xfrm>
              <a:off x="7143763" y="2571805"/>
              <a:ext cx="2571789" cy="2571789"/>
              <a:chOff x="-12" y="5"/>
              <a:chExt cx="2571789" cy="2571789"/>
            </a:xfrm>
          </p:grpSpPr>
          <p:sp>
            <p:nvSpPr>
              <p:cNvPr id="23800" name="Google Shape;23800;p32"/>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01" name="Google Shape;23801;p32"/>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02" name="Google Shape;23802;p32"/>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03" name="Google Shape;23803;p32"/>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04" name="Google Shape;23804;p32"/>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05" name="Google Shape;23805;p32"/>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06" name="Google Shape;23806;p32"/>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07" name="Google Shape;23807;p32"/>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08" name="Google Shape;23808;p32"/>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09" name="Google Shape;23809;p32"/>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10" name="Google Shape;23810;p32"/>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11" name="Google Shape;23811;p32"/>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12" name="Google Shape;23812;p32"/>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13" name="Google Shape;23813;p32"/>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14" name="Google Shape;23814;p32"/>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15" name="Google Shape;23815;p32"/>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16" name="Google Shape;23816;p32"/>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17" name="Google Shape;23817;p32"/>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18" name="Google Shape;23818;p32"/>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19" name="Google Shape;23819;p32"/>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20" name="Google Shape;23820;p32"/>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21" name="Google Shape;23821;p32"/>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22" name="Google Shape;23822;p32"/>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23" name="Google Shape;23823;p32"/>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24" name="Google Shape;23824;p32"/>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25" name="Google Shape;23825;p32"/>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26" name="Google Shape;23826;p32"/>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27" name="Google Shape;23827;p32"/>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28" name="Google Shape;23828;p32"/>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29" name="Google Shape;23829;p32"/>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30" name="Google Shape;23830;p32"/>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31" name="Google Shape;23831;p32"/>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32" name="Google Shape;23832;p32"/>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33" name="Google Shape;23833;p32"/>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34" name="Google Shape;23834;p32"/>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35" name="Google Shape;23835;p32"/>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36" name="Google Shape;23836;p32"/>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37" name="Google Shape;23837;p32"/>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38" name="Google Shape;23838;p32"/>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39" name="Google Shape;23839;p32"/>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40" name="Google Shape;23840;p32"/>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41" name="Google Shape;23841;p32"/>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42" name="Google Shape;23842;p32"/>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43" name="Google Shape;23843;p32"/>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44" name="Google Shape;23844;p32"/>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45" name="Google Shape;23845;p32"/>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46" name="Google Shape;23846;p32"/>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47" name="Google Shape;23847;p32"/>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48" name="Google Shape;23848;p32"/>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49" name="Google Shape;23849;p32"/>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50" name="Google Shape;23850;p32"/>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51" name="Google Shape;23851;p32"/>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52" name="Google Shape;23852;p32"/>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53" name="Google Shape;23853;p32"/>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54" name="Google Shape;23854;p32"/>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55" name="Google Shape;23855;p32"/>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56" name="Google Shape;23856;p32"/>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57" name="Google Shape;23857;p32"/>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58" name="Google Shape;23858;p32"/>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59" name="Google Shape;23859;p32"/>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60" name="Google Shape;23860;p32"/>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61" name="Google Shape;23861;p32"/>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62" name="Google Shape;23862;p32"/>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63" name="Google Shape;23863;p32"/>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64" name="Google Shape;23864;p32"/>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65" name="Google Shape;23865;p32"/>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66" name="Google Shape;23866;p32"/>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67" name="Google Shape;23867;p32"/>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68" name="Google Shape;23868;p32"/>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69" name="Google Shape;23869;p32"/>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70" name="Google Shape;23870;p32"/>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71" name="Google Shape;23871;p32"/>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72" name="Google Shape;23872;p32"/>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73" name="Google Shape;23873;p32"/>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74" name="Google Shape;23874;p32"/>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75" name="Google Shape;23875;p32"/>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76" name="Google Shape;23876;p32"/>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77" name="Google Shape;23877;p32"/>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78" name="Google Shape;23878;p32"/>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79" name="Google Shape;23879;p32"/>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80" name="Google Shape;23880;p32"/>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81" name="Google Shape;23881;p32"/>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82" name="Google Shape;23882;p32"/>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83" name="Google Shape;23883;p32"/>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84" name="Google Shape;23884;p32"/>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85" name="Google Shape;23885;p32"/>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86" name="Google Shape;23886;p32"/>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87" name="Google Shape;23887;p32"/>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88" name="Google Shape;23888;p32"/>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89" name="Google Shape;23889;p32"/>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90" name="Google Shape;23890;p32"/>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91" name="Google Shape;23891;p32"/>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92" name="Google Shape;23892;p32"/>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93" name="Google Shape;23893;p32"/>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94" name="Google Shape;23894;p32"/>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95" name="Google Shape;23895;p32"/>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96" name="Google Shape;23896;p32"/>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97" name="Google Shape;23897;p32"/>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98" name="Google Shape;23898;p32"/>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99" name="Google Shape;23899;p32"/>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00" name="Google Shape;23900;p32"/>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3901" name="Google Shape;23901;p32"/>
          <p:cNvSpPr/>
          <p:nvPr/>
        </p:nvSpPr>
        <p:spPr>
          <a:xfrm>
            <a:off x="712650" y="544350"/>
            <a:ext cx="7718700" cy="40548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1">
  <p:cSld name="CUSTOM_7_1">
    <p:spTree>
      <p:nvGrpSpPr>
        <p:cNvPr id="1" name="Shape 23902"/>
        <p:cNvGrpSpPr/>
        <p:nvPr/>
      </p:nvGrpSpPr>
      <p:grpSpPr>
        <a:xfrm>
          <a:off x="0" y="0"/>
          <a:ext cx="0" cy="0"/>
          <a:chOff x="0" y="0"/>
          <a:chExt cx="0" cy="0"/>
        </a:xfrm>
      </p:grpSpPr>
      <p:grpSp>
        <p:nvGrpSpPr>
          <p:cNvPr id="23903" name="Google Shape;23903;p33"/>
          <p:cNvGrpSpPr/>
          <p:nvPr/>
        </p:nvGrpSpPr>
        <p:grpSpPr>
          <a:xfrm>
            <a:off x="-571562" y="-45"/>
            <a:ext cx="10287114" cy="5143589"/>
            <a:chOff x="-571562" y="5"/>
            <a:chExt cx="10287114" cy="5143589"/>
          </a:xfrm>
        </p:grpSpPr>
        <p:grpSp>
          <p:nvGrpSpPr>
            <p:cNvPr id="23904" name="Google Shape;23904;p33"/>
            <p:cNvGrpSpPr/>
            <p:nvPr/>
          </p:nvGrpSpPr>
          <p:grpSpPr>
            <a:xfrm>
              <a:off x="-571562" y="5"/>
              <a:ext cx="2571789" cy="2571789"/>
              <a:chOff x="-12" y="5"/>
              <a:chExt cx="2571789" cy="2571789"/>
            </a:xfrm>
          </p:grpSpPr>
          <p:sp>
            <p:nvSpPr>
              <p:cNvPr id="23905" name="Google Shape;23905;p33"/>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06" name="Google Shape;23906;p33"/>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07" name="Google Shape;23907;p33"/>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08" name="Google Shape;23908;p33"/>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09" name="Google Shape;23909;p33"/>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10" name="Google Shape;23910;p33"/>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11" name="Google Shape;23911;p33"/>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12" name="Google Shape;23912;p33"/>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13" name="Google Shape;23913;p33"/>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14" name="Google Shape;23914;p33"/>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15" name="Google Shape;23915;p33"/>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16" name="Google Shape;23916;p33"/>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17" name="Google Shape;23917;p33"/>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18" name="Google Shape;23918;p33"/>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19" name="Google Shape;23919;p33"/>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20" name="Google Shape;23920;p33"/>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21" name="Google Shape;23921;p33"/>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22" name="Google Shape;23922;p33"/>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23" name="Google Shape;23923;p33"/>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24" name="Google Shape;23924;p33"/>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25" name="Google Shape;23925;p33"/>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26" name="Google Shape;23926;p33"/>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27" name="Google Shape;23927;p33"/>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28" name="Google Shape;23928;p33"/>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29" name="Google Shape;23929;p33"/>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30" name="Google Shape;23930;p33"/>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31" name="Google Shape;23931;p33"/>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32" name="Google Shape;23932;p33"/>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33" name="Google Shape;23933;p33"/>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34" name="Google Shape;23934;p33"/>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35" name="Google Shape;23935;p33"/>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36" name="Google Shape;23936;p33"/>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37" name="Google Shape;23937;p33"/>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38" name="Google Shape;23938;p33"/>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39" name="Google Shape;23939;p33"/>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40" name="Google Shape;23940;p33"/>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41" name="Google Shape;23941;p33"/>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42" name="Google Shape;23942;p33"/>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43" name="Google Shape;23943;p33"/>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44" name="Google Shape;23944;p33"/>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45" name="Google Shape;23945;p33"/>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46" name="Google Shape;23946;p33"/>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47" name="Google Shape;23947;p33"/>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48" name="Google Shape;23948;p33"/>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49" name="Google Shape;23949;p33"/>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50" name="Google Shape;23950;p33"/>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51" name="Google Shape;23951;p33"/>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52" name="Google Shape;23952;p33"/>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53" name="Google Shape;23953;p33"/>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54" name="Google Shape;23954;p33"/>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55" name="Google Shape;23955;p33"/>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56" name="Google Shape;23956;p33"/>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57" name="Google Shape;23957;p33"/>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58" name="Google Shape;23958;p33"/>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59" name="Google Shape;23959;p33"/>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60" name="Google Shape;23960;p33"/>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61" name="Google Shape;23961;p33"/>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62" name="Google Shape;23962;p33"/>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63" name="Google Shape;23963;p33"/>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64" name="Google Shape;23964;p33"/>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65" name="Google Shape;23965;p33"/>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66" name="Google Shape;23966;p33"/>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67" name="Google Shape;23967;p33"/>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68" name="Google Shape;23968;p33"/>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69" name="Google Shape;23969;p33"/>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70" name="Google Shape;23970;p33"/>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71" name="Google Shape;23971;p33"/>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72" name="Google Shape;23972;p33"/>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73" name="Google Shape;23973;p33"/>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74" name="Google Shape;23974;p33"/>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75" name="Google Shape;23975;p33"/>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76" name="Google Shape;23976;p33"/>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77" name="Google Shape;23977;p33"/>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78" name="Google Shape;23978;p33"/>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79" name="Google Shape;23979;p33"/>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80" name="Google Shape;23980;p33"/>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81" name="Google Shape;23981;p33"/>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82" name="Google Shape;23982;p33"/>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83" name="Google Shape;23983;p33"/>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84" name="Google Shape;23984;p33"/>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85" name="Google Shape;23985;p33"/>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86" name="Google Shape;23986;p33"/>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87" name="Google Shape;23987;p33"/>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88" name="Google Shape;23988;p33"/>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89" name="Google Shape;23989;p33"/>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90" name="Google Shape;23990;p33"/>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91" name="Google Shape;23991;p33"/>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92" name="Google Shape;23992;p33"/>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93" name="Google Shape;23993;p33"/>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94" name="Google Shape;23994;p33"/>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95" name="Google Shape;23995;p33"/>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96" name="Google Shape;23996;p33"/>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97" name="Google Shape;23997;p33"/>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98" name="Google Shape;23998;p33"/>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99" name="Google Shape;23999;p33"/>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00" name="Google Shape;24000;p33"/>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01" name="Google Shape;24001;p33"/>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02" name="Google Shape;24002;p33"/>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03" name="Google Shape;24003;p33"/>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04" name="Google Shape;24004;p33"/>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05" name="Google Shape;24005;p33"/>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006" name="Google Shape;24006;p33"/>
            <p:cNvGrpSpPr/>
            <p:nvPr/>
          </p:nvGrpSpPr>
          <p:grpSpPr>
            <a:xfrm>
              <a:off x="2000213" y="5"/>
              <a:ext cx="2571789" cy="2571789"/>
              <a:chOff x="-12" y="5"/>
              <a:chExt cx="2571789" cy="2571789"/>
            </a:xfrm>
          </p:grpSpPr>
          <p:sp>
            <p:nvSpPr>
              <p:cNvPr id="24007" name="Google Shape;24007;p33"/>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08" name="Google Shape;24008;p33"/>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09" name="Google Shape;24009;p33"/>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10" name="Google Shape;24010;p33"/>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11" name="Google Shape;24011;p33"/>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12" name="Google Shape;24012;p33"/>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13" name="Google Shape;24013;p33"/>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14" name="Google Shape;24014;p33"/>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15" name="Google Shape;24015;p33"/>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16" name="Google Shape;24016;p33"/>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17" name="Google Shape;24017;p33"/>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18" name="Google Shape;24018;p33"/>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19" name="Google Shape;24019;p33"/>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20" name="Google Shape;24020;p33"/>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21" name="Google Shape;24021;p33"/>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22" name="Google Shape;24022;p33"/>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23" name="Google Shape;24023;p33"/>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24" name="Google Shape;24024;p33"/>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25" name="Google Shape;24025;p33"/>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26" name="Google Shape;24026;p33"/>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27" name="Google Shape;24027;p33"/>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28" name="Google Shape;24028;p33"/>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29" name="Google Shape;24029;p33"/>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30" name="Google Shape;24030;p33"/>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31" name="Google Shape;24031;p33"/>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32" name="Google Shape;24032;p33"/>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33" name="Google Shape;24033;p33"/>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34" name="Google Shape;24034;p33"/>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35" name="Google Shape;24035;p33"/>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36" name="Google Shape;24036;p33"/>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37" name="Google Shape;24037;p33"/>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38" name="Google Shape;24038;p33"/>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39" name="Google Shape;24039;p33"/>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40" name="Google Shape;24040;p33"/>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41" name="Google Shape;24041;p33"/>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42" name="Google Shape;24042;p33"/>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43" name="Google Shape;24043;p33"/>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44" name="Google Shape;24044;p33"/>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45" name="Google Shape;24045;p33"/>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46" name="Google Shape;24046;p33"/>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47" name="Google Shape;24047;p33"/>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48" name="Google Shape;24048;p33"/>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49" name="Google Shape;24049;p33"/>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50" name="Google Shape;24050;p33"/>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51" name="Google Shape;24051;p33"/>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52" name="Google Shape;24052;p33"/>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53" name="Google Shape;24053;p33"/>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54" name="Google Shape;24054;p33"/>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55" name="Google Shape;24055;p33"/>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56" name="Google Shape;24056;p33"/>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57" name="Google Shape;24057;p33"/>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58" name="Google Shape;24058;p33"/>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59" name="Google Shape;24059;p33"/>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60" name="Google Shape;24060;p33"/>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61" name="Google Shape;24061;p33"/>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62" name="Google Shape;24062;p33"/>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63" name="Google Shape;24063;p33"/>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64" name="Google Shape;24064;p33"/>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65" name="Google Shape;24065;p33"/>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66" name="Google Shape;24066;p33"/>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67" name="Google Shape;24067;p33"/>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68" name="Google Shape;24068;p33"/>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69" name="Google Shape;24069;p33"/>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70" name="Google Shape;24070;p33"/>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71" name="Google Shape;24071;p33"/>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72" name="Google Shape;24072;p33"/>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73" name="Google Shape;24073;p33"/>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74" name="Google Shape;24074;p33"/>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75" name="Google Shape;24075;p33"/>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76" name="Google Shape;24076;p33"/>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77" name="Google Shape;24077;p33"/>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78" name="Google Shape;24078;p33"/>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79" name="Google Shape;24079;p33"/>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80" name="Google Shape;24080;p33"/>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81" name="Google Shape;24081;p33"/>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82" name="Google Shape;24082;p33"/>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83" name="Google Shape;24083;p33"/>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84" name="Google Shape;24084;p33"/>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85" name="Google Shape;24085;p33"/>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86" name="Google Shape;24086;p33"/>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87" name="Google Shape;24087;p33"/>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88" name="Google Shape;24088;p33"/>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89" name="Google Shape;24089;p33"/>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90" name="Google Shape;24090;p33"/>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91" name="Google Shape;24091;p33"/>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92" name="Google Shape;24092;p33"/>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93" name="Google Shape;24093;p33"/>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94" name="Google Shape;24094;p33"/>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95" name="Google Shape;24095;p33"/>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96" name="Google Shape;24096;p33"/>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97" name="Google Shape;24097;p33"/>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98" name="Google Shape;24098;p33"/>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99" name="Google Shape;24099;p33"/>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00" name="Google Shape;24100;p33"/>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01" name="Google Shape;24101;p33"/>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02" name="Google Shape;24102;p33"/>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03" name="Google Shape;24103;p33"/>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04" name="Google Shape;24104;p33"/>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05" name="Google Shape;24105;p33"/>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06" name="Google Shape;24106;p33"/>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07" name="Google Shape;24107;p33"/>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108" name="Google Shape;24108;p33"/>
            <p:cNvGrpSpPr/>
            <p:nvPr/>
          </p:nvGrpSpPr>
          <p:grpSpPr>
            <a:xfrm>
              <a:off x="4571988" y="5"/>
              <a:ext cx="2571789" cy="2571789"/>
              <a:chOff x="-12" y="5"/>
              <a:chExt cx="2571789" cy="2571789"/>
            </a:xfrm>
          </p:grpSpPr>
          <p:sp>
            <p:nvSpPr>
              <p:cNvPr id="24109" name="Google Shape;24109;p33"/>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10" name="Google Shape;24110;p33"/>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11" name="Google Shape;24111;p33"/>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12" name="Google Shape;24112;p33"/>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13" name="Google Shape;24113;p33"/>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14" name="Google Shape;24114;p33"/>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15" name="Google Shape;24115;p33"/>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16" name="Google Shape;24116;p33"/>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17" name="Google Shape;24117;p33"/>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18" name="Google Shape;24118;p33"/>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19" name="Google Shape;24119;p33"/>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20" name="Google Shape;24120;p33"/>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21" name="Google Shape;24121;p33"/>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22" name="Google Shape;24122;p33"/>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23" name="Google Shape;24123;p33"/>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24" name="Google Shape;24124;p33"/>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25" name="Google Shape;24125;p33"/>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26" name="Google Shape;24126;p33"/>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27" name="Google Shape;24127;p33"/>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28" name="Google Shape;24128;p33"/>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29" name="Google Shape;24129;p33"/>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30" name="Google Shape;24130;p33"/>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31" name="Google Shape;24131;p33"/>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32" name="Google Shape;24132;p33"/>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33" name="Google Shape;24133;p33"/>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34" name="Google Shape;24134;p33"/>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35" name="Google Shape;24135;p33"/>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36" name="Google Shape;24136;p33"/>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37" name="Google Shape;24137;p33"/>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38" name="Google Shape;24138;p33"/>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39" name="Google Shape;24139;p33"/>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40" name="Google Shape;24140;p33"/>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41" name="Google Shape;24141;p33"/>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42" name="Google Shape;24142;p33"/>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43" name="Google Shape;24143;p33"/>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44" name="Google Shape;24144;p33"/>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45" name="Google Shape;24145;p33"/>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46" name="Google Shape;24146;p33"/>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47" name="Google Shape;24147;p33"/>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48" name="Google Shape;24148;p33"/>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49" name="Google Shape;24149;p33"/>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50" name="Google Shape;24150;p33"/>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51" name="Google Shape;24151;p33"/>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52" name="Google Shape;24152;p33"/>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53" name="Google Shape;24153;p33"/>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54" name="Google Shape;24154;p33"/>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55" name="Google Shape;24155;p33"/>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56" name="Google Shape;24156;p33"/>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57" name="Google Shape;24157;p33"/>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58" name="Google Shape;24158;p33"/>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59" name="Google Shape;24159;p33"/>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60" name="Google Shape;24160;p33"/>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61" name="Google Shape;24161;p33"/>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62" name="Google Shape;24162;p33"/>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63" name="Google Shape;24163;p33"/>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64" name="Google Shape;24164;p33"/>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65" name="Google Shape;24165;p33"/>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66" name="Google Shape;24166;p33"/>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67" name="Google Shape;24167;p33"/>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68" name="Google Shape;24168;p33"/>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69" name="Google Shape;24169;p33"/>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70" name="Google Shape;24170;p33"/>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71" name="Google Shape;24171;p33"/>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72" name="Google Shape;24172;p33"/>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73" name="Google Shape;24173;p33"/>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74" name="Google Shape;24174;p33"/>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75" name="Google Shape;24175;p33"/>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76" name="Google Shape;24176;p33"/>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77" name="Google Shape;24177;p33"/>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78" name="Google Shape;24178;p33"/>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79" name="Google Shape;24179;p33"/>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80" name="Google Shape;24180;p33"/>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81" name="Google Shape;24181;p33"/>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82" name="Google Shape;24182;p33"/>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83" name="Google Shape;24183;p33"/>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84" name="Google Shape;24184;p33"/>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85" name="Google Shape;24185;p33"/>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86" name="Google Shape;24186;p33"/>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87" name="Google Shape;24187;p33"/>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88" name="Google Shape;24188;p33"/>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89" name="Google Shape;24189;p33"/>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90" name="Google Shape;24190;p33"/>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91" name="Google Shape;24191;p33"/>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92" name="Google Shape;24192;p33"/>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93" name="Google Shape;24193;p33"/>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94" name="Google Shape;24194;p33"/>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95" name="Google Shape;24195;p33"/>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96" name="Google Shape;24196;p33"/>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97" name="Google Shape;24197;p33"/>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98" name="Google Shape;24198;p33"/>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99" name="Google Shape;24199;p33"/>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00" name="Google Shape;24200;p33"/>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01" name="Google Shape;24201;p33"/>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02" name="Google Shape;24202;p33"/>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03" name="Google Shape;24203;p33"/>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04" name="Google Shape;24204;p33"/>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05" name="Google Shape;24205;p33"/>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06" name="Google Shape;24206;p33"/>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07" name="Google Shape;24207;p33"/>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08" name="Google Shape;24208;p33"/>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09" name="Google Shape;24209;p33"/>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210" name="Google Shape;24210;p33"/>
            <p:cNvGrpSpPr/>
            <p:nvPr/>
          </p:nvGrpSpPr>
          <p:grpSpPr>
            <a:xfrm>
              <a:off x="7143763" y="5"/>
              <a:ext cx="2571789" cy="2571789"/>
              <a:chOff x="-12" y="5"/>
              <a:chExt cx="2571789" cy="2571789"/>
            </a:xfrm>
          </p:grpSpPr>
          <p:sp>
            <p:nvSpPr>
              <p:cNvPr id="24211" name="Google Shape;24211;p33"/>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12" name="Google Shape;24212;p33"/>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13" name="Google Shape;24213;p33"/>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14" name="Google Shape;24214;p33"/>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15" name="Google Shape;24215;p33"/>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16" name="Google Shape;24216;p33"/>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17" name="Google Shape;24217;p33"/>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18" name="Google Shape;24218;p33"/>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19" name="Google Shape;24219;p33"/>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20" name="Google Shape;24220;p33"/>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21" name="Google Shape;24221;p33"/>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22" name="Google Shape;24222;p33"/>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23" name="Google Shape;24223;p33"/>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24" name="Google Shape;24224;p33"/>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25" name="Google Shape;24225;p33"/>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26" name="Google Shape;24226;p33"/>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27" name="Google Shape;24227;p33"/>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28" name="Google Shape;24228;p33"/>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29" name="Google Shape;24229;p33"/>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30" name="Google Shape;24230;p33"/>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31" name="Google Shape;24231;p33"/>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32" name="Google Shape;24232;p33"/>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33" name="Google Shape;24233;p33"/>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34" name="Google Shape;24234;p33"/>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35" name="Google Shape;24235;p33"/>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36" name="Google Shape;24236;p33"/>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37" name="Google Shape;24237;p33"/>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38" name="Google Shape;24238;p33"/>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39" name="Google Shape;24239;p33"/>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40" name="Google Shape;24240;p33"/>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41" name="Google Shape;24241;p33"/>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42" name="Google Shape;24242;p33"/>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43" name="Google Shape;24243;p33"/>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44" name="Google Shape;24244;p33"/>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45" name="Google Shape;24245;p33"/>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46" name="Google Shape;24246;p33"/>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47" name="Google Shape;24247;p33"/>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48" name="Google Shape;24248;p33"/>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49" name="Google Shape;24249;p33"/>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50" name="Google Shape;24250;p33"/>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51" name="Google Shape;24251;p33"/>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52" name="Google Shape;24252;p33"/>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53" name="Google Shape;24253;p33"/>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54" name="Google Shape;24254;p33"/>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55" name="Google Shape;24255;p33"/>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56" name="Google Shape;24256;p33"/>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57" name="Google Shape;24257;p33"/>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58" name="Google Shape;24258;p33"/>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59" name="Google Shape;24259;p33"/>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60" name="Google Shape;24260;p33"/>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61" name="Google Shape;24261;p33"/>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62" name="Google Shape;24262;p33"/>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63" name="Google Shape;24263;p33"/>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64" name="Google Shape;24264;p33"/>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65" name="Google Shape;24265;p33"/>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66" name="Google Shape;24266;p33"/>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67" name="Google Shape;24267;p33"/>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68" name="Google Shape;24268;p33"/>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69" name="Google Shape;24269;p33"/>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70" name="Google Shape;24270;p33"/>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71" name="Google Shape;24271;p33"/>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72" name="Google Shape;24272;p33"/>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73" name="Google Shape;24273;p33"/>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74" name="Google Shape;24274;p33"/>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75" name="Google Shape;24275;p33"/>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76" name="Google Shape;24276;p33"/>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77" name="Google Shape;24277;p33"/>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78" name="Google Shape;24278;p33"/>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79" name="Google Shape;24279;p33"/>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80" name="Google Shape;24280;p33"/>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81" name="Google Shape;24281;p33"/>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82" name="Google Shape;24282;p33"/>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83" name="Google Shape;24283;p33"/>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84" name="Google Shape;24284;p33"/>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85" name="Google Shape;24285;p33"/>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86" name="Google Shape;24286;p33"/>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87" name="Google Shape;24287;p33"/>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88" name="Google Shape;24288;p33"/>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89" name="Google Shape;24289;p33"/>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90" name="Google Shape;24290;p33"/>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91" name="Google Shape;24291;p33"/>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92" name="Google Shape;24292;p33"/>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93" name="Google Shape;24293;p33"/>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94" name="Google Shape;24294;p33"/>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95" name="Google Shape;24295;p33"/>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96" name="Google Shape;24296;p33"/>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97" name="Google Shape;24297;p33"/>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98" name="Google Shape;24298;p33"/>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99" name="Google Shape;24299;p33"/>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00" name="Google Shape;24300;p33"/>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01" name="Google Shape;24301;p33"/>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02" name="Google Shape;24302;p33"/>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03" name="Google Shape;24303;p33"/>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04" name="Google Shape;24304;p33"/>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05" name="Google Shape;24305;p33"/>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06" name="Google Shape;24306;p33"/>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07" name="Google Shape;24307;p33"/>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08" name="Google Shape;24308;p33"/>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09" name="Google Shape;24309;p33"/>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10" name="Google Shape;24310;p33"/>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11" name="Google Shape;24311;p33"/>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312" name="Google Shape;24312;p33"/>
            <p:cNvGrpSpPr/>
            <p:nvPr/>
          </p:nvGrpSpPr>
          <p:grpSpPr>
            <a:xfrm>
              <a:off x="-571562" y="2571805"/>
              <a:ext cx="2571789" cy="2571789"/>
              <a:chOff x="-12" y="5"/>
              <a:chExt cx="2571789" cy="2571789"/>
            </a:xfrm>
          </p:grpSpPr>
          <p:sp>
            <p:nvSpPr>
              <p:cNvPr id="24313" name="Google Shape;24313;p33"/>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14" name="Google Shape;24314;p33"/>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15" name="Google Shape;24315;p33"/>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16" name="Google Shape;24316;p33"/>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17" name="Google Shape;24317;p33"/>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18" name="Google Shape;24318;p33"/>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19" name="Google Shape;24319;p33"/>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20" name="Google Shape;24320;p33"/>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21" name="Google Shape;24321;p33"/>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22" name="Google Shape;24322;p33"/>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23" name="Google Shape;24323;p33"/>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24" name="Google Shape;24324;p33"/>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25" name="Google Shape;24325;p33"/>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26" name="Google Shape;24326;p33"/>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27" name="Google Shape;24327;p33"/>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28" name="Google Shape;24328;p33"/>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29" name="Google Shape;24329;p33"/>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30" name="Google Shape;24330;p33"/>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31" name="Google Shape;24331;p33"/>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32" name="Google Shape;24332;p33"/>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33" name="Google Shape;24333;p33"/>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34" name="Google Shape;24334;p33"/>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35" name="Google Shape;24335;p33"/>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36" name="Google Shape;24336;p33"/>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37" name="Google Shape;24337;p33"/>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38" name="Google Shape;24338;p33"/>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39" name="Google Shape;24339;p33"/>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40" name="Google Shape;24340;p33"/>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41" name="Google Shape;24341;p33"/>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42" name="Google Shape;24342;p33"/>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43" name="Google Shape;24343;p33"/>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44" name="Google Shape;24344;p33"/>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45" name="Google Shape;24345;p33"/>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46" name="Google Shape;24346;p33"/>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47" name="Google Shape;24347;p33"/>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48" name="Google Shape;24348;p33"/>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49" name="Google Shape;24349;p33"/>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50" name="Google Shape;24350;p33"/>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51" name="Google Shape;24351;p33"/>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52" name="Google Shape;24352;p33"/>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53" name="Google Shape;24353;p33"/>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54" name="Google Shape;24354;p33"/>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55" name="Google Shape;24355;p33"/>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56" name="Google Shape;24356;p33"/>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57" name="Google Shape;24357;p33"/>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58" name="Google Shape;24358;p33"/>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59" name="Google Shape;24359;p33"/>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60" name="Google Shape;24360;p33"/>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61" name="Google Shape;24361;p33"/>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62" name="Google Shape;24362;p33"/>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63" name="Google Shape;24363;p33"/>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64" name="Google Shape;24364;p33"/>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65" name="Google Shape;24365;p33"/>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66" name="Google Shape;24366;p33"/>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67" name="Google Shape;24367;p33"/>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68" name="Google Shape;24368;p33"/>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69" name="Google Shape;24369;p33"/>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70" name="Google Shape;24370;p33"/>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71" name="Google Shape;24371;p33"/>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72" name="Google Shape;24372;p33"/>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73" name="Google Shape;24373;p33"/>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74" name="Google Shape;24374;p33"/>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75" name="Google Shape;24375;p33"/>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76" name="Google Shape;24376;p33"/>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77" name="Google Shape;24377;p33"/>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78" name="Google Shape;24378;p33"/>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79" name="Google Shape;24379;p33"/>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80" name="Google Shape;24380;p33"/>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81" name="Google Shape;24381;p33"/>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82" name="Google Shape;24382;p33"/>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83" name="Google Shape;24383;p33"/>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84" name="Google Shape;24384;p33"/>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85" name="Google Shape;24385;p33"/>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86" name="Google Shape;24386;p33"/>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87" name="Google Shape;24387;p33"/>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88" name="Google Shape;24388;p33"/>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89" name="Google Shape;24389;p33"/>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90" name="Google Shape;24390;p33"/>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91" name="Google Shape;24391;p33"/>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92" name="Google Shape;24392;p33"/>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93" name="Google Shape;24393;p33"/>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94" name="Google Shape;24394;p33"/>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95" name="Google Shape;24395;p33"/>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96" name="Google Shape;24396;p33"/>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97" name="Google Shape;24397;p33"/>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98" name="Google Shape;24398;p33"/>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99" name="Google Shape;24399;p33"/>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00" name="Google Shape;24400;p33"/>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01" name="Google Shape;24401;p33"/>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02" name="Google Shape;24402;p33"/>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03" name="Google Shape;24403;p33"/>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04" name="Google Shape;24404;p33"/>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05" name="Google Shape;24405;p33"/>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06" name="Google Shape;24406;p33"/>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07" name="Google Shape;24407;p33"/>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08" name="Google Shape;24408;p33"/>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09" name="Google Shape;24409;p33"/>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10" name="Google Shape;24410;p33"/>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11" name="Google Shape;24411;p33"/>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12" name="Google Shape;24412;p33"/>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13" name="Google Shape;24413;p33"/>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414" name="Google Shape;24414;p33"/>
            <p:cNvGrpSpPr/>
            <p:nvPr/>
          </p:nvGrpSpPr>
          <p:grpSpPr>
            <a:xfrm>
              <a:off x="2000213" y="2571805"/>
              <a:ext cx="2571789" cy="2571789"/>
              <a:chOff x="-12" y="5"/>
              <a:chExt cx="2571789" cy="2571789"/>
            </a:xfrm>
          </p:grpSpPr>
          <p:sp>
            <p:nvSpPr>
              <p:cNvPr id="24415" name="Google Shape;24415;p33"/>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16" name="Google Shape;24416;p33"/>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17" name="Google Shape;24417;p33"/>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18" name="Google Shape;24418;p33"/>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19" name="Google Shape;24419;p33"/>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20" name="Google Shape;24420;p33"/>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21" name="Google Shape;24421;p33"/>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22" name="Google Shape;24422;p33"/>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23" name="Google Shape;24423;p33"/>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24" name="Google Shape;24424;p33"/>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25" name="Google Shape;24425;p33"/>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26" name="Google Shape;24426;p33"/>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27" name="Google Shape;24427;p33"/>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28" name="Google Shape;24428;p33"/>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29" name="Google Shape;24429;p33"/>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30" name="Google Shape;24430;p33"/>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31" name="Google Shape;24431;p33"/>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32" name="Google Shape;24432;p33"/>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33" name="Google Shape;24433;p33"/>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34" name="Google Shape;24434;p33"/>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35" name="Google Shape;24435;p33"/>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36" name="Google Shape;24436;p33"/>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37" name="Google Shape;24437;p33"/>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38" name="Google Shape;24438;p33"/>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39" name="Google Shape;24439;p33"/>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40" name="Google Shape;24440;p33"/>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41" name="Google Shape;24441;p33"/>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42" name="Google Shape;24442;p33"/>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43" name="Google Shape;24443;p33"/>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44" name="Google Shape;24444;p33"/>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45" name="Google Shape;24445;p33"/>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46" name="Google Shape;24446;p33"/>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47" name="Google Shape;24447;p33"/>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48" name="Google Shape;24448;p33"/>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49" name="Google Shape;24449;p33"/>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50" name="Google Shape;24450;p33"/>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51" name="Google Shape;24451;p33"/>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52" name="Google Shape;24452;p33"/>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53" name="Google Shape;24453;p33"/>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54" name="Google Shape;24454;p33"/>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55" name="Google Shape;24455;p33"/>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56" name="Google Shape;24456;p33"/>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57" name="Google Shape;24457;p33"/>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58" name="Google Shape;24458;p33"/>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59" name="Google Shape;24459;p33"/>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60" name="Google Shape;24460;p33"/>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61" name="Google Shape;24461;p33"/>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62" name="Google Shape;24462;p33"/>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63" name="Google Shape;24463;p33"/>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64" name="Google Shape;24464;p33"/>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65" name="Google Shape;24465;p33"/>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66" name="Google Shape;24466;p33"/>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67" name="Google Shape;24467;p33"/>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68" name="Google Shape;24468;p33"/>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69" name="Google Shape;24469;p33"/>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70" name="Google Shape;24470;p33"/>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71" name="Google Shape;24471;p33"/>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72" name="Google Shape;24472;p33"/>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73" name="Google Shape;24473;p33"/>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74" name="Google Shape;24474;p33"/>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75" name="Google Shape;24475;p33"/>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76" name="Google Shape;24476;p33"/>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77" name="Google Shape;24477;p33"/>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78" name="Google Shape;24478;p33"/>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79" name="Google Shape;24479;p33"/>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80" name="Google Shape;24480;p33"/>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81" name="Google Shape;24481;p33"/>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82" name="Google Shape;24482;p33"/>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83" name="Google Shape;24483;p33"/>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84" name="Google Shape;24484;p33"/>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85" name="Google Shape;24485;p33"/>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86" name="Google Shape;24486;p33"/>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87" name="Google Shape;24487;p33"/>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88" name="Google Shape;24488;p33"/>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89" name="Google Shape;24489;p33"/>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90" name="Google Shape;24490;p33"/>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91" name="Google Shape;24491;p33"/>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92" name="Google Shape;24492;p33"/>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93" name="Google Shape;24493;p33"/>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94" name="Google Shape;24494;p33"/>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95" name="Google Shape;24495;p33"/>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96" name="Google Shape;24496;p33"/>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97" name="Google Shape;24497;p33"/>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98" name="Google Shape;24498;p33"/>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99" name="Google Shape;24499;p33"/>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00" name="Google Shape;24500;p33"/>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01" name="Google Shape;24501;p33"/>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02" name="Google Shape;24502;p33"/>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03" name="Google Shape;24503;p33"/>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04" name="Google Shape;24504;p33"/>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05" name="Google Shape;24505;p33"/>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06" name="Google Shape;24506;p33"/>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07" name="Google Shape;24507;p33"/>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08" name="Google Shape;24508;p33"/>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09" name="Google Shape;24509;p33"/>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10" name="Google Shape;24510;p33"/>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11" name="Google Shape;24511;p33"/>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12" name="Google Shape;24512;p33"/>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13" name="Google Shape;24513;p33"/>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14" name="Google Shape;24514;p33"/>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15" name="Google Shape;24515;p33"/>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516" name="Google Shape;24516;p33"/>
            <p:cNvGrpSpPr/>
            <p:nvPr/>
          </p:nvGrpSpPr>
          <p:grpSpPr>
            <a:xfrm>
              <a:off x="4571988" y="2571805"/>
              <a:ext cx="2571789" cy="2571789"/>
              <a:chOff x="-12" y="5"/>
              <a:chExt cx="2571789" cy="2571789"/>
            </a:xfrm>
          </p:grpSpPr>
          <p:sp>
            <p:nvSpPr>
              <p:cNvPr id="24517" name="Google Shape;24517;p33"/>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18" name="Google Shape;24518;p33"/>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19" name="Google Shape;24519;p33"/>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20" name="Google Shape;24520;p33"/>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21" name="Google Shape;24521;p33"/>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22" name="Google Shape;24522;p33"/>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23" name="Google Shape;24523;p33"/>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24" name="Google Shape;24524;p33"/>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25" name="Google Shape;24525;p33"/>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26" name="Google Shape;24526;p33"/>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27" name="Google Shape;24527;p33"/>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28" name="Google Shape;24528;p33"/>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29" name="Google Shape;24529;p33"/>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30" name="Google Shape;24530;p33"/>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31" name="Google Shape;24531;p33"/>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32" name="Google Shape;24532;p33"/>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33" name="Google Shape;24533;p33"/>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34" name="Google Shape;24534;p33"/>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35" name="Google Shape;24535;p33"/>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36" name="Google Shape;24536;p33"/>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37" name="Google Shape;24537;p33"/>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38" name="Google Shape;24538;p33"/>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39" name="Google Shape;24539;p33"/>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40" name="Google Shape;24540;p33"/>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41" name="Google Shape;24541;p33"/>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42" name="Google Shape;24542;p33"/>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43" name="Google Shape;24543;p33"/>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44" name="Google Shape;24544;p33"/>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45" name="Google Shape;24545;p33"/>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46" name="Google Shape;24546;p33"/>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47" name="Google Shape;24547;p33"/>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48" name="Google Shape;24548;p33"/>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49" name="Google Shape;24549;p33"/>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50" name="Google Shape;24550;p33"/>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51" name="Google Shape;24551;p33"/>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52" name="Google Shape;24552;p33"/>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53" name="Google Shape;24553;p33"/>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54" name="Google Shape;24554;p33"/>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55" name="Google Shape;24555;p33"/>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56" name="Google Shape;24556;p33"/>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57" name="Google Shape;24557;p33"/>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58" name="Google Shape;24558;p33"/>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59" name="Google Shape;24559;p33"/>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60" name="Google Shape;24560;p33"/>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61" name="Google Shape;24561;p33"/>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62" name="Google Shape;24562;p33"/>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63" name="Google Shape;24563;p33"/>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64" name="Google Shape;24564;p33"/>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65" name="Google Shape;24565;p33"/>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66" name="Google Shape;24566;p33"/>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67" name="Google Shape;24567;p33"/>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68" name="Google Shape;24568;p33"/>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69" name="Google Shape;24569;p33"/>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70" name="Google Shape;24570;p33"/>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71" name="Google Shape;24571;p33"/>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72" name="Google Shape;24572;p33"/>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73" name="Google Shape;24573;p33"/>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74" name="Google Shape;24574;p33"/>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75" name="Google Shape;24575;p33"/>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76" name="Google Shape;24576;p33"/>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77" name="Google Shape;24577;p33"/>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78" name="Google Shape;24578;p33"/>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79" name="Google Shape;24579;p33"/>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80" name="Google Shape;24580;p33"/>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81" name="Google Shape;24581;p33"/>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82" name="Google Shape;24582;p33"/>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83" name="Google Shape;24583;p33"/>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84" name="Google Shape;24584;p33"/>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85" name="Google Shape;24585;p33"/>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86" name="Google Shape;24586;p33"/>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87" name="Google Shape;24587;p33"/>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88" name="Google Shape;24588;p33"/>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89" name="Google Shape;24589;p33"/>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90" name="Google Shape;24590;p33"/>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91" name="Google Shape;24591;p33"/>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92" name="Google Shape;24592;p33"/>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93" name="Google Shape;24593;p33"/>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94" name="Google Shape;24594;p33"/>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95" name="Google Shape;24595;p33"/>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96" name="Google Shape;24596;p33"/>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97" name="Google Shape;24597;p33"/>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98" name="Google Shape;24598;p33"/>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99" name="Google Shape;24599;p33"/>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00" name="Google Shape;24600;p33"/>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01" name="Google Shape;24601;p33"/>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02" name="Google Shape;24602;p33"/>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03" name="Google Shape;24603;p33"/>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04" name="Google Shape;24604;p33"/>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05" name="Google Shape;24605;p33"/>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06" name="Google Shape;24606;p33"/>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07" name="Google Shape;24607;p33"/>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08" name="Google Shape;24608;p33"/>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09" name="Google Shape;24609;p33"/>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10" name="Google Shape;24610;p33"/>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11" name="Google Shape;24611;p33"/>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12" name="Google Shape;24612;p33"/>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13" name="Google Shape;24613;p33"/>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14" name="Google Shape;24614;p33"/>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15" name="Google Shape;24615;p33"/>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16" name="Google Shape;24616;p33"/>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17" name="Google Shape;24617;p33"/>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618" name="Google Shape;24618;p33"/>
            <p:cNvGrpSpPr/>
            <p:nvPr/>
          </p:nvGrpSpPr>
          <p:grpSpPr>
            <a:xfrm>
              <a:off x="7143763" y="2571805"/>
              <a:ext cx="2571789" cy="2571789"/>
              <a:chOff x="-12" y="5"/>
              <a:chExt cx="2571789" cy="2571789"/>
            </a:xfrm>
          </p:grpSpPr>
          <p:sp>
            <p:nvSpPr>
              <p:cNvPr id="24619" name="Google Shape;24619;p33"/>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20" name="Google Shape;24620;p33"/>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21" name="Google Shape;24621;p33"/>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22" name="Google Shape;24622;p33"/>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23" name="Google Shape;24623;p33"/>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24" name="Google Shape;24624;p33"/>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25" name="Google Shape;24625;p33"/>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26" name="Google Shape;24626;p33"/>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27" name="Google Shape;24627;p33"/>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28" name="Google Shape;24628;p33"/>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29" name="Google Shape;24629;p33"/>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30" name="Google Shape;24630;p33"/>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31" name="Google Shape;24631;p33"/>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32" name="Google Shape;24632;p33"/>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33" name="Google Shape;24633;p33"/>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34" name="Google Shape;24634;p33"/>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35" name="Google Shape;24635;p33"/>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36" name="Google Shape;24636;p33"/>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37" name="Google Shape;24637;p33"/>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38" name="Google Shape;24638;p33"/>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39" name="Google Shape;24639;p33"/>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40" name="Google Shape;24640;p33"/>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41" name="Google Shape;24641;p33"/>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42" name="Google Shape;24642;p33"/>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43" name="Google Shape;24643;p33"/>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44" name="Google Shape;24644;p33"/>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45" name="Google Shape;24645;p33"/>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46" name="Google Shape;24646;p33"/>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47" name="Google Shape;24647;p33"/>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48" name="Google Shape;24648;p33"/>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49" name="Google Shape;24649;p33"/>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50" name="Google Shape;24650;p33"/>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51" name="Google Shape;24651;p33"/>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52" name="Google Shape;24652;p33"/>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53" name="Google Shape;24653;p33"/>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54" name="Google Shape;24654;p33"/>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55" name="Google Shape;24655;p33"/>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56" name="Google Shape;24656;p33"/>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57" name="Google Shape;24657;p33"/>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58" name="Google Shape;24658;p33"/>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59" name="Google Shape;24659;p33"/>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60" name="Google Shape;24660;p33"/>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61" name="Google Shape;24661;p33"/>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62" name="Google Shape;24662;p33"/>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63" name="Google Shape;24663;p33"/>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64" name="Google Shape;24664;p33"/>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65" name="Google Shape;24665;p33"/>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66" name="Google Shape;24666;p33"/>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67" name="Google Shape;24667;p33"/>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68" name="Google Shape;24668;p33"/>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69" name="Google Shape;24669;p33"/>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70" name="Google Shape;24670;p33"/>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71" name="Google Shape;24671;p33"/>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72" name="Google Shape;24672;p33"/>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73" name="Google Shape;24673;p33"/>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74" name="Google Shape;24674;p33"/>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75" name="Google Shape;24675;p33"/>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76" name="Google Shape;24676;p33"/>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77" name="Google Shape;24677;p33"/>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78" name="Google Shape;24678;p33"/>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79" name="Google Shape;24679;p33"/>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80" name="Google Shape;24680;p33"/>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81" name="Google Shape;24681;p33"/>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82" name="Google Shape;24682;p33"/>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83" name="Google Shape;24683;p33"/>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84" name="Google Shape;24684;p33"/>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85" name="Google Shape;24685;p33"/>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86" name="Google Shape;24686;p33"/>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87" name="Google Shape;24687;p33"/>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88" name="Google Shape;24688;p33"/>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89" name="Google Shape;24689;p33"/>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90" name="Google Shape;24690;p33"/>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91" name="Google Shape;24691;p33"/>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92" name="Google Shape;24692;p33"/>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93" name="Google Shape;24693;p33"/>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94" name="Google Shape;24694;p33"/>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95" name="Google Shape;24695;p33"/>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96" name="Google Shape;24696;p33"/>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97" name="Google Shape;24697;p33"/>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98" name="Google Shape;24698;p33"/>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99" name="Google Shape;24699;p33"/>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00" name="Google Shape;24700;p33"/>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01" name="Google Shape;24701;p33"/>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02" name="Google Shape;24702;p33"/>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03" name="Google Shape;24703;p33"/>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04" name="Google Shape;24704;p33"/>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05" name="Google Shape;24705;p33"/>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06" name="Google Shape;24706;p33"/>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07" name="Google Shape;24707;p33"/>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08" name="Google Shape;24708;p33"/>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09" name="Google Shape;24709;p33"/>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10" name="Google Shape;24710;p33"/>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11" name="Google Shape;24711;p33"/>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12" name="Google Shape;24712;p33"/>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13" name="Google Shape;24713;p33"/>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14" name="Google Shape;24714;p33"/>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15" name="Google Shape;24715;p33"/>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16" name="Google Shape;24716;p33"/>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17" name="Google Shape;24717;p33"/>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18" name="Google Shape;24718;p33"/>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19" name="Google Shape;24719;p33"/>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ext ">
  <p:cSld name="Title and text ">
    <p:spTree>
      <p:nvGrpSpPr>
        <p:cNvPr id="1" name="Shape 18156"/>
        <p:cNvGrpSpPr/>
        <p:nvPr/>
      </p:nvGrpSpPr>
      <p:grpSpPr>
        <a:xfrm>
          <a:off x="0" y="0"/>
          <a:ext cx="0" cy="0"/>
          <a:chOff x="0" y="0"/>
          <a:chExt cx="0" cy="0"/>
        </a:xfrm>
      </p:grpSpPr>
      <p:grpSp>
        <p:nvGrpSpPr>
          <p:cNvPr id="18157" name="Google Shape;18157;p26"/>
          <p:cNvGrpSpPr/>
          <p:nvPr/>
        </p:nvGrpSpPr>
        <p:grpSpPr>
          <a:xfrm>
            <a:off x="-571562" y="-45"/>
            <a:ext cx="10287114" cy="5143589"/>
            <a:chOff x="-571562" y="5"/>
            <a:chExt cx="10287114" cy="5143589"/>
          </a:xfrm>
        </p:grpSpPr>
        <p:grpSp>
          <p:nvGrpSpPr>
            <p:cNvPr id="18158" name="Google Shape;18158;p26"/>
            <p:cNvGrpSpPr/>
            <p:nvPr/>
          </p:nvGrpSpPr>
          <p:grpSpPr>
            <a:xfrm>
              <a:off x="-571562" y="5"/>
              <a:ext cx="2571789" cy="2571789"/>
              <a:chOff x="-12" y="5"/>
              <a:chExt cx="2571789" cy="2571789"/>
            </a:xfrm>
          </p:grpSpPr>
          <p:sp>
            <p:nvSpPr>
              <p:cNvPr id="18159" name="Google Shape;18159;p26"/>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60" name="Google Shape;18160;p26"/>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61" name="Google Shape;18161;p26"/>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62" name="Google Shape;18162;p26"/>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63" name="Google Shape;18163;p26"/>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64" name="Google Shape;18164;p26"/>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65" name="Google Shape;18165;p26"/>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66" name="Google Shape;18166;p26"/>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67" name="Google Shape;18167;p26"/>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68" name="Google Shape;18168;p26"/>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69" name="Google Shape;18169;p26"/>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70" name="Google Shape;18170;p26"/>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71" name="Google Shape;18171;p26"/>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72" name="Google Shape;18172;p26"/>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73" name="Google Shape;18173;p26"/>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74" name="Google Shape;18174;p26"/>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75" name="Google Shape;18175;p26"/>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76" name="Google Shape;18176;p26"/>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77" name="Google Shape;18177;p26"/>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78" name="Google Shape;18178;p26"/>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79" name="Google Shape;18179;p26"/>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80" name="Google Shape;18180;p26"/>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81" name="Google Shape;18181;p26"/>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82" name="Google Shape;18182;p26"/>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83" name="Google Shape;18183;p26"/>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84" name="Google Shape;18184;p26"/>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85" name="Google Shape;18185;p26"/>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86" name="Google Shape;18186;p26"/>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87" name="Google Shape;18187;p26"/>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88" name="Google Shape;18188;p26"/>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89" name="Google Shape;18189;p26"/>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90" name="Google Shape;18190;p26"/>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91" name="Google Shape;18191;p26"/>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92" name="Google Shape;18192;p26"/>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93" name="Google Shape;18193;p26"/>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94" name="Google Shape;18194;p26"/>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95" name="Google Shape;18195;p26"/>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96" name="Google Shape;18196;p26"/>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97" name="Google Shape;18197;p26"/>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98" name="Google Shape;18198;p26"/>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99" name="Google Shape;18199;p26"/>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00" name="Google Shape;18200;p26"/>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01" name="Google Shape;18201;p26"/>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02" name="Google Shape;18202;p26"/>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03" name="Google Shape;18203;p26"/>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04" name="Google Shape;18204;p26"/>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05" name="Google Shape;18205;p26"/>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06" name="Google Shape;18206;p26"/>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07" name="Google Shape;18207;p26"/>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08" name="Google Shape;18208;p26"/>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09" name="Google Shape;18209;p26"/>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10" name="Google Shape;18210;p26"/>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11" name="Google Shape;18211;p26"/>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12" name="Google Shape;18212;p26"/>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13" name="Google Shape;18213;p26"/>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14" name="Google Shape;18214;p26"/>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15" name="Google Shape;18215;p26"/>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16" name="Google Shape;18216;p26"/>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17" name="Google Shape;18217;p26"/>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18" name="Google Shape;18218;p26"/>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19" name="Google Shape;18219;p26"/>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20" name="Google Shape;18220;p26"/>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21" name="Google Shape;18221;p26"/>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22" name="Google Shape;18222;p26"/>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23" name="Google Shape;18223;p26"/>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24" name="Google Shape;18224;p26"/>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25" name="Google Shape;18225;p26"/>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26" name="Google Shape;18226;p26"/>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27" name="Google Shape;18227;p26"/>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28" name="Google Shape;18228;p26"/>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29" name="Google Shape;18229;p26"/>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30" name="Google Shape;18230;p26"/>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31" name="Google Shape;18231;p26"/>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32" name="Google Shape;18232;p26"/>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33" name="Google Shape;18233;p26"/>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34" name="Google Shape;18234;p26"/>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35" name="Google Shape;18235;p26"/>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36" name="Google Shape;18236;p26"/>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37" name="Google Shape;18237;p26"/>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38" name="Google Shape;18238;p26"/>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39" name="Google Shape;18239;p26"/>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40" name="Google Shape;18240;p26"/>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41" name="Google Shape;18241;p26"/>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42" name="Google Shape;18242;p26"/>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43" name="Google Shape;18243;p26"/>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44" name="Google Shape;18244;p26"/>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45" name="Google Shape;18245;p26"/>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46" name="Google Shape;18246;p26"/>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47" name="Google Shape;18247;p26"/>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48" name="Google Shape;18248;p26"/>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49" name="Google Shape;18249;p26"/>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50" name="Google Shape;18250;p26"/>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51" name="Google Shape;18251;p26"/>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52" name="Google Shape;18252;p26"/>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53" name="Google Shape;18253;p26"/>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54" name="Google Shape;18254;p26"/>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55" name="Google Shape;18255;p26"/>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56" name="Google Shape;18256;p26"/>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57" name="Google Shape;18257;p26"/>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58" name="Google Shape;18258;p26"/>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59" name="Google Shape;18259;p26"/>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260" name="Google Shape;18260;p26"/>
            <p:cNvGrpSpPr/>
            <p:nvPr/>
          </p:nvGrpSpPr>
          <p:grpSpPr>
            <a:xfrm>
              <a:off x="2000213" y="5"/>
              <a:ext cx="2571789" cy="2571789"/>
              <a:chOff x="-12" y="5"/>
              <a:chExt cx="2571789" cy="2571789"/>
            </a:xfrm>
          </p:grpSpPr>
          <p:sp>
            <p:nvSpPr>
              <p:cNvPr id="18261" name="Google Shape;18261;p26"/>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62" name="Google Shape;18262;p26"/>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63" name="Google Shape;18263;p26"/>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64" name="Google Shape;18264;p26"/>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65" name="Google Shape;18265;p26"/>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66" name="Google Shape;18266;p26"/>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67" name="Google Shape;18267;p26"/>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68" name="Google Shape;18268;p26"/>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69" name="Google Shape;18269;p26"/>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70" name="Google Shape;18270;p26"/>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71" name="Google Shape;18271;p26"/>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72" name="Google Shape;18272;p26"/>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73" name="Google Shape;18273;p26"/>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74" name="Google Shape;18274;p26"/>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75" name="Google Shape;18275;p26"/>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76" name="Google Shape;18276;p26"/>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77" name="Google Shape;18277;p26"/>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78" name="Google Shape;18278;p26"/>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79" name="Google Shape;18279;p26"/>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80" name="Google Shape;18280;p26"/>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81" name="Google Shape;18281;p26"/>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82" name="Google Shape;18282;p26"/>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83" name="Google Shape;18283;p26"/>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84" name="Google Shape;18284;p26"/>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85" name="Google Shape;18285;p26"/>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86" name="Google Shape;18286;p26"/>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87" name="Google Shape;18287;p26"/>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88" name="Google Shape;18288;p26"/>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89" name="Google Shape;18289;p26"/>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90" name="Google Shape;18290;p26"/>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91" name="Google Shape;18291;p26"/>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92" name="Google Shape;18292;p26"/>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93" name="Google Shape;18293;p26"/>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94" name="Google Shape;18294;p26"/>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95" name="Google Shape;18295;p26"/>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96" name="Google Shape;18296;p26"/>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97" name="Google Shape;18297;p26"/>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98" name="Google Shape;18298;p26"/>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99" name="Google Shape;18299;p26"/>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00" name="Google Shape;18300;p26"/>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01" name="Google Shape;18301;p26"/>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02" name="Google Shape;18302;p26"/>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03" name="Google Shape;18303;p26"/>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04" name="Google Shape;18304;p26"/>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05" name="Google Shape;18305;p26"/>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06" name="Google Shape;18306;p26"/>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07" name="Google Shape;18307;p26"/>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08" name="Google Shape;18308;p26"/>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09" name="Google Shape;18309;p26"/>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10" name="Google Shape;18310;p26"/>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11" name="Google Shape;18311;p26"/>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12" name="Google Shape;18312;p26"/>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13" name="Google Shape;18313;p26"/>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14" name="Google Shape;18314;p26"/>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15" name="Google Shape;18315;p26"/>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16" name="Google Shape;18316;p26"/>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17" name="Google Shape;18317;p26"/>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18" name="Google Shape;18318;p26"/>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19" name="Google Shape;18319;p26"/>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20" name="Google Shape;18320;p26"/>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21" name="Google Shape;18321;p26"/>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22" name="Google Shape;18322;p26"/>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23" name="Google Shape;18323;p26"/>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24" name="Google Shape;18324;p26"/>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25" name="Google Shape;18325;p26"/>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26" name="Google Shape;18326;p26"/>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27" name="Google Shape;18327;p26"/>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28" name="Google Shape;18328;p26"/>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29" name="Google Shape;18329;p26"/>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30" name="Google Shape;18330;p26"/>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31" name="Google Shape;18331;p26"/>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32" name="Google Shape;18332;p26"/>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33" name="Google Shape;18333;p26"/>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34" name="Google Shape;18334;p26"/>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35" name="Google Shape;18335;p26"/>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36" name="Google Shape;18336;p26"/>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37" name="Google Shape;18337;p26"/>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38" name="Google Shape;18338;p26"/>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39" name="Google Shape;18339;p26"/>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40" name="Google Shape;18340;p26"/>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41" name="Google Shape;18341;p26"/>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42" name="Google Shape;18342;p26"/>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43" name="Google Shape;18343;p26"/>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44" name="Google Shape;18344;p26"/>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45" name="Google Shape;18345;p26"/>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46" name="Google Shape;18346;p26"/>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47" name="Google Shape;18347;p26"/>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48" name="Google Shape;18348;p26"/>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49" name="Google Shape;18349;p26"/>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50" name="Google Shape;18350;p26"/>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51" name="Google Shape;18351;p26"/>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52" name="Google Shape;18352;p26"/>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53" name="Google Shape;18353;p26"/>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54" name="Google Shape;18354;p26"/>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55" name="Google Shape;18355;p26"/>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56" name="Google Shape;18356;p26"/>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57" name="Google Shape;18357;p26"/>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58" name="Google Shape;18358;p26"/>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59" name="Google Shape;18359;p26"/>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60" name="Google Shape;18360;p26"/>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61" name="Google Shape;18361;p26"/>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362" name="Google Shape;18362;p26"/>
            <p:cNvGrpSpPr/>
            <p:nvPr/>
          </p:nvGrpSpPr>
          <p:grpSpPr>
            <a:xfrm>
              <a:off x="4571988" y="5"/>
              <a:ext cx="2571789" cy="2571789"/>
              <a:chOff x="-12" y="5"/>
              <a:chExt cx="2571789" cy="2571789"/>
            </a:xfrm>
          </p:grpSpPr>
          <p:sp>
            <p:nvSpPr>
              <p:cNvPr id="18363" name="Google Shape;18363;p26"/>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64" name="Google Shape;18364;p26"/>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65" name="Google Shape;18365;p26"/>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66" name="Google Shape;18366;p26"/>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67" name="Google Shape;18367;p26"/>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68" name="Google Shape;18368;p26"/>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69" name="Google Shape;18369;p26"/>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70" name="Google Shape;18370;p26"/>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71" name="Google Shape;18371;p26"/>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72" name="Google Shape;18372;p26"/>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73" name="Google Shape;18373;p26"/>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74" name="Google Shape;18374;p26"/>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75" name="Google Shape;18375;p26"/>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76" name="Google Shape;18376;p26"/>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77" name="Google Shape;18377;p26"/>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78" name="Google Shape;18378;p26"/>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79" name="Google Shape;18379;p26"/>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80" name="Google Shape;18380;p26"/>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81" name="Google Shape;18381;p26"/>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82" name="Google Shape;18382;p26"/>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83" name="Google Shape;18383;p26"/>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84" name="Google Shape;18384;p26"/>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85" name="Google Shape;18385;p26"/>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86" name="Google Shape;18386;p26"/>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87" name="Google Shape;18387;p26"/>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88" name="Google Shape;18388;p26"/>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89" name="Google Shape;18389;p26"/>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90" name="Google Shape;18390;p26"/>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91" name="Google Shape;18391;p26"/>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92" name="Google Shape;18392;p26"/>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93" name="Google Shape;18393;p26"/>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94" name="Google Shape;18394;p26"/>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95" name="Google Shape;18395;p26"/>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96" name="Google Shape;18396;p26"/>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97" name="Google Shape;18397;p26"/>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98" name="Google Shape;18398;p26"/>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99" name="Google Shape;18399;p26"/>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00" name="Google Shape;18400;p26"/>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01" name="Google Shape;18401;p26"/>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02" name="Google Shape;18402;p26"/>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03" name="Google Shape;18403;p26"/>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04" name="Google Shape;18404;p26"/>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05" name="Google Shape;18405;p26"/>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06" name="Google Shape;18406;p26"/>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07" name="Google Shape;18407;p26"/>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08" name="Google Shape;18408;p26"/>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09" name="Google Shape;18409;p26"/>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10" name="Google Shape;18410;p26"/>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11" name="Google Shape;18411;p26"/>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12" name="Google Shape;18412;p26"/>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13" name="Google Shape;18413;p26"/>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14" name="Google Shape;18414;p26"/>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15" name="Google Shape;18415;p26"/>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16" name="Google Shape;18416;p26"/>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17" name="Google Shape;18417;p26"/>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18" name="Google Shape;18418;p26"/>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19" name="Google Shape;18419;p26"/>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20" name="Google Shape;18420;p26"/>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21" name="Google Shape;18421;p26"/>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22" name="Google Shape;18422;p26"/>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23" name="Google Shape;18423;p26"/>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24" name="Google Shape;18424;p26"/>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25" name="Google Shape;18425;p26"/>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26" name="Google Shape;18426;p26"/>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27" name="Google Shape;18427;p26"/>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28" name="Google Shape;18428;p26"/>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29" name="Google Shape;18429;p26"/>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30" name="Google Shape;18430;p26"/>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31" name="Google Shape;18431;p26"/>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32" name="Google Shape;18432;p26"/>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33" name="Google Shape;18433;p26"/>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34" name="Google Shape;18434;p26"/>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35" name="Google Shape;18435;p26"/>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36" name="Google Shape;18436;p26"/>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37" name="Google Shape;18437;p26"/>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38" name="Google Shape;18438;p26"/>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39" name="Google Shape;18439;p26"/>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40" name="Google Shape;18440;p26"/>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41" name="Google Shape;18441;p26"/>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42" name="Google Shape;18442;p26"/>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43" name="Google Shape;18443;p26"/>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44" name="Google Shape;18444;p26"/>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45" name="Google Shape;18445;p26"/>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46" name="Google Shape;18446;p26"/>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47" name="Google Shape;18447;p26"/>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48" name="Google Shape;18448;p26"/>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49" name="Google Shape;18449;p26"/>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50" name="Google Shape;18450;p26"/>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51" name="Google Shape;18451;p26"/>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52" name="Google Shape;18452;p26"/>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53" name="Google Shape;18453;p26"/>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54" name="Google Shape;18454;p26"/>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55" name="Google Shape;18455;p26"/>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56" name="Google Shape;18456;p26"/>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57" name="Google Shape;18457;p26"/>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58" name="Google Shape;18458;p26"/>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59" name="Google Shape;18459;p26"/>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60" name="Google Shape;18460;p26"/>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61" name="Google Shape;18461;p26"/>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62" name="Google Shape;18462;p26"/>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63" name="Google Shape;18463;p26"/>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464" name="Google Shape;18464;p26"/>
            <p:cNvGrpSpPr/>
            <p:nvPr/>
          </p:nvGrpSpPr>
          <p:grpSpPr>
            <a:xfrm>
              <a:off x="7143763" y="5"/>
              <a:ext cx="2571789" cy="2571789"/>
              <a:chOff x="-12" y="5"/>
              <a:chExt cx="2571789" cy="2571789"/>
            </a:xfrm>
          </p:grpSpPr>
          <p:sp>
            <p:nvSpPr>
              <p:cNvPr id="18465" name="Google Shape;18465;p26"/>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66" name="Google Shape;18466;p26"/>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67" name="Google Shape;18467;p26"/>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68" name="Google Shape;18468;p26"/>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69" name="Google Shape;18469;p26"/>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70" name="Google Shape;18470;p26"/>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71" name="Google Shape;18471;p26"/>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72" name="Google Shape;18472;p26"/>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73" name="Google Shape;18473;p26"/>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74" name="Google Shape;18474;p26"/>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75" name="Google Shape;18475;p26"/>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76" name="Google Shape;18476;p26"/>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77" name="Google Shape;18477;p26"/>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78" name="Google Shape;18478;p26"/>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79" name="Google Shape;18479;p26"/>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80" name="Google Shape;18480;p26"/>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81" name="Google Shape;18481;p26"/>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82" name="Google Shape;18482;p26"/>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83" name="Google Shape;18483;p26"/>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84" name="Google Shape;18484;p26"/>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85" name="Google Shape;18485;p26"/>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86" name="Google Shape;18486;p26"/>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87" name="Google Shape;18487;p26"/>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88" name="Google Shape;18488;p26"/>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89" name="Google Shape;18489;p26"/>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90" name="Google Shape;18490;p26"/>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91" name="Google Shape;18491;p26"/>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92" name="Google Shape;18492;p26"/>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93" name="Google Shape;18493;p26"/>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94" name="Google Shape;18494;p26"/>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95" name="Google Shape;18495;p26"/>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96" name="Google Shape;18496;p26"/>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97" name="Google Shape;18497;p26"/>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98" name="Google Shape;18498;p26"/>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99" name="Google Shape;18499;p26"/>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00" name="Google Shape;18500;p26"/>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01" name="Google Shape;18501;p26"/>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02" name="Google Shape;18502;p26"/>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03" name="Google Shape;18503;p26"/>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04" name="Google Shape;18504;p26"/>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05" name="Google Shape;18505;p26"/>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06" name="Google Shape;18506;p26"/>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07" name="Google Shape;18507;p26"/>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08" name="Google Shape;18508;p26"/>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09" name="Google Shape;18509;p26"/>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10" name="Google Shape;18510;p26"/>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11" name="Google Shape;18511;p26"/>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12" name="Google Shape;18512;p26"/>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13" name="Google Shape;18513;p26"/>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14" name="Google Shape;18514;p26"/>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15" name="Google Shape;18515;p26"/>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16" name="Google Shape;18516;p26"/>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17" name="Google Shape;18517;p26"/>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18" name="Google Shape;18518;p26"/>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19" name="Google Shape;18519;p26"/>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20" name="Google Shape;18520;p26"/>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21" name="Google Shape;18521;p26"/>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22" name="Google Shape;18522;p26"/>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23" name="Google Shape;18523;p26"/>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24" name="Google Shape;18524;p26"/>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25" name="Google Shape;18525;p26"/>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26" name="Google Shape;18526;p26"/>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27" name="Google Shape;18527;p26"/>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28" name="Google Shape;18528;p26"/>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29" name="Google Shape;18529;p26"/>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30" name="Google Shape;18530;p26"/>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31" name="Google Shape;18531;p26"/>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32" name="Google Shape;18532;p26"/>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33" name="Google Shape;18533;p26"/>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34" name="Google Shape;18534;p26"/>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35" name="Google Shape;18535;p26"/>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36" name="Google Shape;18536;p26"/>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37" name="Google Shape;18537;p26"/>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38" name="Google Shape;18538;p26"/>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39" name="Google Shape;18539;p26"/>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40" name="Google Shape;18540;p26"/>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41" name="Google Shape;18541;p26"/>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42" name="Google Shape;18542;p26"/>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43" name="Google Shape;18543;p26"/>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44" name="Google Shape;18544;p26"/>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45" name="Google Shape;18545;p26"/>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46" name="Google Shape;18546;p26"/>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47" name="Google Shape;18547;p26"/>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48" name="Google Shape;18548;p26"/>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49" name="Google Shape;18549;p26"/>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50" name="Google Shape;18550;p26"/>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51" name="Google Shape;18551;p26"/>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52" name="Google Shape;18552;p26"/>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53" name="Google Shape;18553;p26"/>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54" name="Google Shape;18554;p26"/>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55" name="Google Shape;18555;p26"/>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56" name="Google Shape;18556;p26"/>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57" name="Google Shape;18557;p26"/>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58" name="Google Shape;18558;p26"/>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59" name="Google Shape;18559;p26"/>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60" name="Google Shape;18560;p26"/>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61" name="Google Shape;18561;p26"/>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62" name="Google Shape;18562;p26"/>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63" name="Google Shape;18563;p26"/>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64" name="Google Shape;18564;p26"/>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65" name="Google Shape;18565;p26"/>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566" name="Google Shape;18566;p26"/>
            <p:cNvGrpSpPr/>
            <p:nvPr/>
          </p:nvGrpSpPr>
          <p:grpSpPr>
            <a:xfrm>
              <a:off x="-571562" y="2571805"/>
              <a:ext cx="2571789" cy="2571789"/>
              <a:chOff x="-12" y="5"/>
              <a:chExt cx="2571789" cy="2571789"/>
            </a:xfrm>
          </p:grpSpPr>
          <p:sp>
            <p:nvSpPr>
              <p:cNvPr id="18567" name="Google Shape;18567;p26"/>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68" name="Google Shape;18568;p26"/>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69" name="Google Shape;18569;p26"/>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70" name="Google Shape;18570;p26"/>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71" name="Google Shape;18571;p26"/>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72" name="Google Shape;18572;p26"/>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73" name="Google Shape;18573;p26"/>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74" name="Google Shape;18574;p26"/>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75" name="Google Shape;18575;p26"/>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76" name="Google Shape;18576;p26"/>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77" name="Google Shape;18577;p26"/>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78" name="Google Shape;18578;p26"/>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79" name="Google Shape;18579;p26"/>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80" name="Google Shape;18580;p26"/>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81" name="Google Shape;18581;p26"/>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82" name="Google Shape;18582;p26"/>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83" name="Google Shape;18583;p26"/>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84" name="Google Shape;18584;p26"/>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85" name="Google Shape;18585;p26"/>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86" name="Google Shape;18586;p26"/>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87" name="Google Shape;18587;p26"/>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88" name="Google Shape;18588;p26"/>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89" name="Google Shape;18589;p26"/>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90" name="Google Shape;18590;p26"/>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91" name="Google Shape;18591;p26"/>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92" name="Google Shape;18592;p26"/>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93" name="Google Shape;18593;p26"/>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94" name="Google Shape;18594;p26"/>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95" name="Google Shape;18595;p26"/>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96" name="Google Shape;18596;p26"/>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97" name="Google Shape;18597;p26"/>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98" name="Google Shape;18598;p26"/>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99" name="Google Shape;18599;p26"/>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00" name="Google Shape;18600;p26"/>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01" name="Google Shape;18601;p26"/>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02" name="Google Shape;18602;p26"/>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03" name="Google Shape;18603;p26"/>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04" name="Google Shape;18604;p26"/>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05" name="Google Shape;18605;p26"/>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06" name="Google Shape;18606;p26"/>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07" name="Google Shape;18607;p26"/>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08" name="Google Shape;18608;p26"/>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09" name="Google Shape;18609;p26"/>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10" name="Google Shape;18610;p26"/>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11" name="Google Shape;18611;p26"/>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12" name="Google Shape;18612;p26"/>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13" name="Google Shape;18613;p26"/>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14" name="Google Shape;18614;p26"/>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15" name="Google Shape;18615;p26"/>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16" name="Google Shape;18616;p26"/>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17" name="Google Shape;18617;p26"/>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18" name="Google Shape;18618;p26"/>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19" name="Google Shape;18619;p26"/>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20" name="Google Shape;18620;p26"/>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21" name="Google Shape;18621;p26"/>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22" name="Google Shape;18622;p26"/>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23" name="Google Shape;18623;p26"/>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24" name="Google Shape;18624;p26"/>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25" name="Google Shape;18625;p26"/>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26" name="Google Shape;18626;p26"/>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27" name="Google Shape;18627;p26"/>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28" name="Google Shape;18628;p26"/>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29" name="Google Shape;18629;p26"/>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30" name="Google Shape;18630;p26"/>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31" name="Google Shape;18631;p26"/>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32" name="Google Shape;18632;p26"/>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33" name="Google Shape;18633;p26"/>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34" name="Google Shape;18634;p26"/>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35" name="Google Shape;18635;p26"/>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36" name="Google Shape;18636;p26"/>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37" name="Google Shape;18637;p26"/>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38" name="Google Shape;18638;p26"/>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39" name="Google Shape;18639;p26"/>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40" name="Google Shape;18640;p26"/>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41" name="Google Shape;18641;p26"/>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42" name="Google Shape;18642;p26"/>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43" name="Google Shape;18643;p26"/>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44" name="Google Shape;18644;p26"/>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45" name="Google Shape;18645;p26"/>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46" name="Google Shape;18646;p26"/>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47" name="Google Shape;18647;p26"/>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48" name="Google Shape;18648;p26"/>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49" name="Google Shape;18649;p26"/>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50" name="Google Shape;18650;p26"/>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51" name="Google Shape;18651;p26"/>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52" name="Google Shape;18652;p26"/>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53" name="Google Shape;18653;p26"/>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54" name="Google Shape;18654;p26"/>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55" name="Google Shape;18655;p26"/>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56" name="Google Shape;18656;p26"/>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57" name="Google Shape;18657;p26"/>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58" name="Google Shape;18658;p26"/>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59" name="Google Shape;18659;p26"/>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60" name="Google Shape;18660;p26"/>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61" name="Google Shape;18661;p26"/>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62" name="Google Shape;18662;p26"/>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63" name="Google Shape;18663;p26"/>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64" name="Google Shape;18664;p26"/>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65" name="Google Shape;18665;p26"/>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66" name="Google Shape;18666;p26"/>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67" name="Google Shape;18667;p26"/>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668" name="Google Shape;18668;p26"/>
            <p:cNvGrpSpPr/>
            <p:nvPr/>
          </p:nvGrpSpPr>
          <p:grpSpPr>
            <a:xfrm>
              <a:off x="2000213" y="2571805"/>
              <a:ext cx="2571789" cy="2571789"/>
              <a:chOff x="-12" y="5"/>
              <a:chExt cx="2571789" cy="2571789"/>
            </a:xfrm>
          </p:grpSpPr>
          <p:sp>
            <p:nvSpPr>
              <p:cNvPr id="18669" name="Google Shape;18669;p26"/>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70" name="Google Shape;18670;p26"/>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71" name="Google Shape;18671;p26"/>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72" name="Google Shape;18672;p26"/>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73" name="Google Shape;18673;p26"/>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74" name="Google Shape;18674;p26"/>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75" name="Google Shape;18675;p26"/>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76" name="Google Shape;18676;p26"/>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77" name="Google Shape;18677;p26"/>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78" name="Google Shape;18678;p26"/>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79" name="Google Shape;18679;p26"/>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80" name="Google Shape;18680;p26"/>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81" name="Google Shape;18681;p26"/>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82" name="Google Shape;18682;p26"/>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83" name="Google Shape;18683;p26"/>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84" name="Google Shape;18684;p26"/>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85" name="Google Shape;18685;p26"/>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86" name="Google Shape;18686;p26"/>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87" name="Google Shape;18687;p26"/>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88" name="Google Shape;18688;p26"/>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89" name="Google Shape;18689;p26"/>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90" name="Google Shape;18690;p26"/>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91" name="Google Shape;18691;p26"/>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92" name="Google Shape;18692;p26"/>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93" name="Google Shape;18693;p26"/>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94" name="Google Shape;18694;p26"/>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95" name="Google Shape;18695;p26"/>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96" name="Google Shape;18696;p26"/>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97" name="Google Shape;18697;p26"/>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98" name="Google Shape;18698;p26"/>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99" name="Google Shape;18699;p26"/>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00" name="Google Shape;18700;p26"/>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01" name="Google Shape;18701;p26"/>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02" name="Google Shape;18702;p26"/>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03" name="Google Shape;18703;p26"/>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04" name="Google Shape;18704;p26"/>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05" name="Google Shape;18705;p26"/>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06" name="Google Shape;18706;p26"/>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07" name="Google Shape;18707;p26"/>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08" name="Google Shape;18708;p26"/>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09" name="Google Shape;18709;p26"/>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10" name="Google Shape;18710;p26"/>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11" name="Google Shape;18711;p26"/>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12" name="Google Shape;18712;p26"/>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13" name="Google Shape;18713;p26"/>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14" name="Google Shape;18714;p26"/>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15" name="Google Shape;18715;p26"/>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16" name="Google Shape;18716;p26"/>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17" name="Google Shape;18717;p26"/>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18" name="Google Shape;18718;p26"/>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19" name="Google Shape;18719;p26"/>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20" name="Google Shape;18720;p26"/>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21" name="Google Shape;18721;p26"/>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22" name="Google Shape;18722;p26"/>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23" name="Google Shape;18723;p26"/>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24" name="Google Shape;18724;p26"/>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25" name="Google Shape;18725;p26"/>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26" name="Google Shape;18726;p26"/>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27" name="Google Shape;18727;p26"/>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28" name="Google Shape;18728;p26"/>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29" name="Google Shape;18729;p26"/>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30" name="Google Shape;18730;p26"/>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31" name="Google Shape;18731;p26"/>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32" name="Google Shape;18732;p26"/>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33" name="Google Shape;18733;p26"/>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34" name="Google Shape;18734;p26"/>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35" name="Google Shape;18735;p26"/>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36" name="Google Shape;18736;p26"/>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37" name="Google Shape;18737;p26"/>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38" name="Google Shape;18738;p26"/>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39" name="Google Shape;18739;p26"/>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40" name="Google Shape;18740;p26"/>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41" name="Google Shape;18741;p26"/>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42" name="Google Shape;18742;p26"/>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43" name="Google Shape;18743;p26"/>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44" name="Google Shape;18744;p26"/>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45" name="Google Shape;18745;p26"/>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46" name="Google Shape;18746;p26"/>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47" name="Google Shape;18747;p26"/>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48" name="Google Shape;18748;p26"/>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49" name="Google Shape;18749;p26"/>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50" name="Google Shape;18750;p26"/>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51" name="Google Shape;18751;p26"/>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52" name="Google Shape;18752;p26"/>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53" name="Google Shape;18753;p26"/>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54" name="Google Shape;18754;p26"/>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55" name="Google Shape;18755;p26"/>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56" name="Google Shape;18756;p26"/>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57" name="Google Shape;18757;p26"/>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58" name="Google Shape;18758;p26"/>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59" name="Google Shape;18759;p26"/>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60" name="Google Shape;18760;p26"/>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61" name="Google Shape;18761;p26"/>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62" name="Google Shape;18762;p26"/>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63" name="Google Shape;18763;p26"/>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64" name="Google Shape;18764;p26"/>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65" name="Google Shape;18765;p26"/>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66" name="Google Shape;18766;p26"/>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67" name="Google Shape;18767;p26"/>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68" name="Google Shape;18768;p26"/>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69" name="Google Shape;18769;p26"/>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770" name="Google Shape;18770;p26"/>
            <p:cNvGrpSpPr/>
            <p:nvPr/>
          </p:nvGrpSpPr>
          <p:grpSpPr>
            <a:xfrm>
              <a:off x="4571988" y="2571805"/>
              <a:ext cx="2571789" cy="2571789"/>
              <a:chOff x="-12" y="5"/>
              <a:chExt cx="2571789" cy="2571789"/>
            </a:xfrm>
          </p:grpSpPr>
          <p:sp>
            <p:nvSpPr>
              <p:cNvPr id="18771" name="Google Shape;18771;p26"/>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72" name="Google Shape;18772;p26"/>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73" name="Google Shape;18773;p26"/>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74" name="Google Shape;18774;p26"/>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75" name="Google Shape;18775;p26"/>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76" name="Google Shape;18776;p26"/>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77" name="Google Shape;18777;p26"/>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78" name="Google Shape;18778;p26"/>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79" name="Google Shape;18779;p26"/>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80" name="Google Shape;18780;p26"/>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81" name="Google Shape;18781;p26"/>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82" name="Google Shape;18782;p26"/>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83" name="Google Shape;18783;p26"/>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84" name="Google Shape;18784;p26"/>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85" name="Google Shape;18785;p26"/>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86" name="Google Shape;18786;p26"/>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87" name="Google Shape;18787;p26"/>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88" name="Google Shape;18788;p26"/>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89" name="Google Shape;18789;p26"/>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90" name="Google Shape;18790;p26"/>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91" name="Google Shape;18791;p26"/>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92" name="Google Shape;18792;p26"/>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93" name="Google Shape;18793;p26"/>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94" name="Google Shape;18794;p26"/>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95" name="Google Shape;18795;p26"/>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96" name="Google Shape;18796;p26"/>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97" name="Google Shape;18797;p26"/>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98" name="Google Shape;18798;p26"/>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99" name="Google Shape;18799;p26"/>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00" name="Google Shape;18800;p26"/>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01" name="Google Shape;18801;p26"/>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02" name="Google Shape;18802;p26"/>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03" name="Google Shape;18803;p26"/>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04" name="Google Shape;18804;p26"/>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05" name="Google Shape;18805;p26"/>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06" name="Google Shape;18806;p26"/>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07" name="Google Shape;18807;p26"/>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08" name="Google Shape;18808;p26"/>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09" name="Google Shape;18809;p26"/>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10" name="Google Shape;18810;p26"/>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11" name="Google Shape;18811;p26"/>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12" name="Google Shape;18812;p26"/>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13" name="Google Shape;18813;p26"/>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14" name="Google Shape;18814;p26"/>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15" name="Google Shape;18815;p26"/>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16" name="Google Shape;18816;p26"/>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17" name="Google Shape;18817;p26"/>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18" name="Google Shape;18818;p26"/>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19" name="Google Shape;18819;p26"/>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20" name="Google Shape;18820;p26"/>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21" name="Google Shape;18821;p26"/>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22" name="Google Shape;18822;p26"/>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23" name="Google Shape;18823;p26"/>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24" name="Google Shape;18824;p26"/>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25" name="Google Shape;18825;p26"/>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26" name="Google Shape;18826;p26"/>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27" name="Google Shape;18827;p26"/>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28" name="Google Shape;18828;p26"/>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29" name="Google Shape;18829;p26"/>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30" name="Google Shape;18830;p26"/>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31" name="Google Shape;18831;p26"/>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32" name="Google Shape;18832;p26"/>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33" name="Google Shape;18833;p26"/>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34" name="Google Shape;18834;p26"/>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35" name="Google Shape;18835;p26"/>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36" name="Google Shape;18836;p26"/>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37" name="Google Shape;18837;p26"/>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38" name="Google Shape;18838;p26"/>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39" name="Google Shape;18839;p26"/>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40" name="Google Shape;18840;p26"/>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41" name="Google Shape;18841;p26"/>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42" name="Google Shape;18842;p26"/>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43" name="Google Shape;18843;p26"/>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44" name="Google Shape;18844;p26"/>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45" name="Google Shape;18845;p26"/>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46" name="Google Shape;18846;p26"/>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47" name="Google Shape;18847;p26"/>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48" name="Google Shape;18848;p26"/>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49" name="Google Shape;18849;p26"/>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50" name="Google Shape;18850;p26"/>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51" name="Google Shape;18851;p26"/>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52" name="Google Shape;18852;p26"/>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53" name="Google Shape;18853;p26"/>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54" name="Google Shape;18854;p26"/>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55" name="Google Shape;18855;p26"/>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56" name="Google Shape;18856;p26"/>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57" name="Google Shape;18857;p26"/>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58" name="Google Shape;18858;p26"/>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59" name="Google Shape;18859;p26"/>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60" name="Google Shape;18860;p26"/>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61" name="Google Shape;18861;p26"/>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62" name="Google Shape;18862;p26"/>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63" name="Google Shape;18863;p26"/>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64" name="Google Shape;18864;p26"/>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65" name="Google Shape;18865;p26"/>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66" name="Google Shape;18866;p26"/>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67" name="Google Shape;18867;p26"/>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68" name="Google Shape;18868;p26"/>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69" name="Google Shape;18869;p26"/>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70" name="Google Shape;18870;p26"/>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71" name="Google Shape;18871;p26"/>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872" name="Google Shape;18872;p26"/>
            <p:cNvGrpSpPr/>
            <p:nvPr/>
          </p:nvGrpSpPr>
          <p:grpSpPr>
            <a:xfrm>
              <a:off x="7143763" y="2571805"/>
              <a:ext cx="2571789" cy="2571789"/>
              <a:chOff x="-12" y="5"/>
              <a:chExt cx="2571789" cy="2571789"/>
            </a:xfrm>
          </p:grpSpPr>
          <p:sp>
            <p:nvSpPr>
              <p:cNvPr id="18873" name="Google Shape;18873;p26"/>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74" name="Google Shape;18874;p26"/>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75" name="Google Shape;18875;p26"/>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76" name="Google Shape;18876;p26"/>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77" name="Google Shape;18877;p26"/>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78" name="Google Shape;18878;p26"/>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79" name="Google Shape;18879;p26"/>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80" name="Google Shape;18880;p26"/>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81" name="Google Shape;18881;p26"/>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82" name="Google Shape;18882;p26"/>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83" name="Google Shape;18883;p26"/>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84" name="Google Shape;18884;p26"/>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85" name="Google Shape;18885;p26"/>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86" name="Google Shape;18886;p26"/>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87" name="Google Shape;18887;p26"/>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88" name="Google Shape;18888;p26"/>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89" name="Google Shape;18889;p26"/>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90" name="Google Shape;18890;p26"/>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91" name="Google Shape;18891;p26"/>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92" name="Google Shape;18892;p26"/>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93" name="Google Shape;18893;p26"/>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94" name="Google Shape;18894;p26"/>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95" name="Google Shape;18895;p26"/>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96" name="Google Shape;18896;p26"/>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97" name="Google Shape;18897;p26"/>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98" name="Google Shape;18898;p26"/>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99" name="Google Shape;18899;p26"/>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00" name="Google Shape;18900;p26"/>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01" name="Google Shape;18901;p26"/>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02" name="Google Shape;18902;p26"/>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03" name="Google Shape;18903;p26"/>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04" name="Google Shape;18904;p26"/>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05" name="Google Shape;18905;p26"/>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06" name="Google Shape;18906;p26"/>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07" name="Google Shape;18907;p26"/>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08" name="Google Shape;18908;p26"/>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09" name="Google Shape;18909;p26"/>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10" name="Google Shape;18910;p26"/>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11" name="Google Shape;18911;p26"/>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12" name="Google Shape;18912;p26"/>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13" name="Google Shape;18913;p26"/>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14" name="Google Shape;18914;p26"/>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15" name="Google Shape;18915;p26"/>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16" name="Google Shape;18916;p26"/>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17" name="Google Shape;18917;p26"/>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18" name="Google Shape;18918;p26"/>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19" name="Google Shape;18919;p26"/>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20" name="Google Shape;18920;p26"/>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21" name="Google Shape;18921;p26"/>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22" name="Google Shape;18922;p26"/>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23" name="Google Shape;18923;p26"/>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24" name="Google Shape;18924;p26"/>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25" name="Google Shape;18925;p26"/>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26" name="Google Shape;18926;p26"/>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27" name="Google Shape;18927;p26"/>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28" name="Google Shape;18928;p26"/>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29" name="Google Shape;18929;p26"/>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30" name="Google Shape;18930;p26"/>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31" name="Google Shape;18931;p26"/>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32" name="Google Shape;18932;p26"/>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33" name="Google Shape;18933;p26"/>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34" name="Google Shape;18934;p26"/>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35" name="Google Shape;18935;p26"/>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36" name="Google Shape;18936;p26"/>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37" name="Google Shape;18937;p26"/>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38" name="Google Shape;18938;p26"/>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39" name="Google Shape;18939;p26"/>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40" name="Google Shape;18940;p26"/>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41" name="Google Shape;18941;p26"/>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42" name="Google Shape;18942;p26"/>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43" name="Google Shape;18943;p26"/>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44" name="Google Shape;18944;p26"/>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45" name="Google Shape;18945;p26"/>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46" name="Google Shape;18946;p26"/>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47" name="Google Shape;18947;p26"/>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48" name="Google Shape;18948;p26"/>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49" name="Google Shape;18949;p26"/>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50" name="Google Shape;18950;p26"/>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51" name="Google Shape;18951;p26"/>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52" name="Google Shape;18952;p26"/>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53" name="Google Shape;18953;p26"/>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54" name="Google Shape;18954;p26"/>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55" name="Google Shape;18955;p26"/>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56" name="Google Shape;18956;p26"/>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57" name="Google Shape;18957;p26"/>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58" name="Google Shape;18958;p26"/>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59" name="Google Shape;18959;p26"/>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60" name="Google Shape;18960;p26"/>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61" name="Google Shape;18961;p26"/>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62" name="Google Shape;18962;p26"/>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63" name="Google Shape;18963;p26"/>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64" name="Google Shape;18964;p26"/>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65" name="Google Shape;18965;p26"/>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66" name="Google Shape;18966;p26"/>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67" name="Google Shape;18967;p26"/>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68" name="Google Shape;18968;p26"/>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69" name="Google Shape;18969;p26"/>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70" name="Google Shape;18970;p26"/>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71" name="Google Shape;18971;p26"/>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72" name="Google Shape;18972;p26"/>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73" name="Google Shape;18973;p26"/>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8974" name="Google Shape;18974;p26"/>
          <p:cNvSpPr/>
          <p:nvPr/>
        </p:nvSpPr>
        <p:spPr>
          <a:xfrm>
            <a:off x="1099350" y="664650"/>
            <a:ext cx="6945300" cy="3814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75" name="Google Shape;18975;p26"/>
          <p:cNvSpPr txBox="1">
            <a:spLocks noGrp="1"/>
          </p:cNvSpPr>
          <p:nvPr>
            <p:ph type="title"/>
          </p:nvPr>
        </p:nvSpPr>
        <p:spPr>
          <a:xfrm>
            <a:off x="2195225" y="1208096"/>
            <a:ext cx="4753500" cy="13599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100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18976" name="Google Shape;18976;p26"/>
          <p:cNvSpPr txBox="1">
            <a:spLocks noGrp="1"/>
          </p:cNvSpPr>
          <p:nvPr>
            <p:ph type="subTitle" idx="1"/>
          </p:nvPr>
        </p:nvSpPr>
        <p:spPr>
          <a:xfrm>
            <a:off x="2195300" y="2567983"/>
            <a:ext cx="4753500" cy="952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4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Tree>
    <p:extLst>
      <p:ext uri="{BB962C8B-B14F-4D97-AF65-F5344CB8AC3E}">
        <p14:creationId xmlns:p14="http://schemas.microsoft.com/office/powerpoint/2010/main" val="18773741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6582"/>
        <p:cNvGrpSpPr/>
        <p:nvPr/>
      </p:nvGrpSpPr>
      <p:grpSpPr>
        <a:xfrm>
          <a:off x="0" y="0"/>
          <a:ext cx="0" cy="0"/>
          <a:chOff x="0" y="0"/>
          <a:chExt cx="0" cy="0"/>
        </a:xfrm>
      </p:grpSpPr>
      <p:grpSp>
        <p:nvGrpSpPr>
          <p:cNvPr id="6583" name="Google Shape;6583;p11"/>
          <p:cNvGrpSpPr/>
          <p:nvPr/>
        </p:nvGrpSpPr>
        <p:grpSpPr>
          <a:xfrm>
            <a:off x="-571562" y="-45"/>
            <a:ext cx="10287114" cy="5143589"/>
            <a:chOff x="-571562" y="5"/>
            <a:chExt cx="10287114" cy="5143589"/>
          </a:xfrm>
        </p:grpSpPr>
        <p:grpSp>
          <p:nvGrpSpPr>
            <p:cNvPr id="6584" name="Google Shape;6584;p11"/>
            <p:cNvGrpSpPr/>
            <p:nvPr/>
          </p:nvGrpSpPr>
          <p:grpSpPr>
            <a:xfrm>
              <a:off x="-571562" y="5"/>
              <a:ext cx="2571789" cy="2571789"/>
              <a:chOff x="-12" y="5"/>
              <a:chExt cx="2571789" cy="2571789"/>
            </a:xfrm>
          </p:grpSpPr>
          <p:sp>
            <p:nvSpPr>
              <p:cNvPr id="6585" name="Google Shape;6585;p11"/>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6" name="Google Shape;6586;p11"/>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7" name="Google Shape;6587;p11"/>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8" name="Google Shape;6588;p11"/>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9" name="Google Shape;6589;p11"/>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0" name="Google Shape;6590;p11"/>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1" name="Google Shape;6591;p11"/>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2" name="Google Shape;6592;p11"/>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3" name="Google Shape;6593;p11"/>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4" name="Google Shape;6594;p11"/>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5" name="Google Shape;6595;p11"/>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6" name="Google Shape;6596;p11"/>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7" name="Google Shape;6597;p11"/>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8" name="Google Shape;6598;p11"/>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9" name="Google Shape;6599;p11"/>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0" name="Google Shape;6600;p11"/>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1" name="Google Shape;6601;p11"/>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2" name="Google Shape;6602;p11"/>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3" name="Google Shape;6603;p11"/>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4" name="Google Shape;6604;p11"/>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5" name="Google Shape;6605;p11"/>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6" name="Google Shape;6606;p11"/>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7" name="Google Shape;6607;p11"/>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8" name="Google Shape;6608;p11"/>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9" name="Google Shape;6609;p11"/>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0" name="Google Shape;6610;p11"/>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1" name="Google Shape;6611;p11"/>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2" name="Google Shape;6612;p11"/>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3" name="Google Shape;6613;p11"/>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4" name="Google Shape;6614;p11"/>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5" name="Google Shape;6615;p11"/>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6" name="Google Shape;6616;p11"/>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7" name="Google Shape;6617;p11"/>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8" name="Google Shape;6618;p11"/>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9" name="Google Shape;6619;p11"/>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0" name="Google Shape;6620;p11"/>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1" name="Google Shape;6621;p11"/>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2" name="Google Shape;6622;p11"/>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3" name="Google Shape;6623;p11"/>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4" name="Google Shape;6624;p11"/>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5" name="Google Shape;6625;p11"/>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6" name="Google Shape;6626;p11"/>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7" name="Google Shape;6627;p11"/>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8" name="Google Shape;6628;p11"/>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9" name="Google Shape;6629;p11"/>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0" name="Google Shape;6630;p11"/>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1" name="Google Shape;6631;p11"/>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2" name="Google Shape;6632;p11"/>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3" name="Google Shape;6633;p11"/>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4" name="Google Shape;6634;p11"/>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5" name="Google Shape;6635;p11"/>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6" name="Google Shape;6636;p11"/>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7" name="Google Shape;6637;p11"/>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8" name="Google Shape;6638;p11"/>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9" name="Google Shape;6639;p11"/>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0" name="Google Shape;6640;p11"/>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1" name="Google Shape;6641;p11"/>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2" name="Google Shape;6642;p11"/>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3" name="Google Shape;6643;p11"/>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4" name="Google Shape;6644;p11"/>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5" name="Google Shape;6645;p11"/>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6" name="Google Shape;6646;p11"/>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7" name="Google Shape;6647;p11"/>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8" name="Google Shape;6648;p11"/>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9" name="Google Shape;6649;p11"/>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0" name="Google Shape;6650;p11"/>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1" name="Google Shape;6651;p11"/>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2" name="Google Shape;6652;p11"/>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3" name="Google Shape;6653;p11"/>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4" name="Google Shape;6654;p11"/>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5" name="Google Shape;6655;p11"/>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6" name="Google Shape;6656;p11"/>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7" name="Google Shape;6657;p11"/>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8" name="Google Shape;6658;p11"/>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9" name="Google Shape;6659;p11"/>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0" name="Google Shape;6660;p11"/>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1" name="Google Shape;6661;p11"/>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2" name="Google Shape;6662;p11"/>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3" name="Google Shape;6663;p11"/>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4" name="Google Shape;6664;p11"/>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5" name="Google Shape;6665;p11"/>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6" name="Google Shape;6666;p11"/>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7" name="Google Shape;6667;p11"/>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8" name="Google Shape;6668;p11"/>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9" name="Google Shape;6669;p11"/>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0" name="Google Shape;6670;p11"/>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1" name="Google Shape;6671;p11"/>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2" name="Google Shape;6672;p11"/>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3" name="Google Shape;6673;p11"/>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4" name="Google Shape;6674;p11"/>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5" name="Google Shape;6675;p11"/>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6" name="Google Shape;6676;p11"/>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7" name="Google Shape;6677;p11"/>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8" name="Google Shape;6678;p11"/>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9" name="Google Shape;6679;p11"/>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0" name="Google Shape;6680;p11"/>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1" name="Google Shape;6681;p11"/>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2" name="Google Shape;6682;p11"/>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3" name="Google Shape;6683;p11"/>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4" name="Google Shape;6684;p11"/>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5" name="Google Shape;6685;p11"/>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86" name="Google Shape;6686;p11"/>
            <p:cNvGrpSpPr/>
            <p:nvPr/>
          </p:nvGrpSpPr>
          <p:grpSpPr>
            <a:xfrm>
              <a:off x="2000213" y="5"/>
              <a:ext cx="2571789" cy="2571789"/>
              <a:chOff x="-12" y="5"/>
              <a:chExt cx="2571789" cy="2571789"/>
            </a:xfrm>
          </p:grpSpPr>
          <p:sp>
            <p:nvSpPr>
              <p:cNvPr id="6687" name="Google Shape;6687;p11"/>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8" name="Google Shape;6688;p11"/>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9" name="Google Shape;6689;p11"/>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0" name="Google Shape;6690;p11"/>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1" name="Google Shape;6691;p11"/>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2" name="Google Shape;6692;p11"/>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3" name="Google Shape;6693;p11"/>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4" name="Google Shape;6694;p11"/>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5" name="Google Shape;6695;p11"/>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6" name="Google Shape;6696;p11"/>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7" name="Google Shape;6697;p11"/>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8" name="Google Shape;6698;p11"/>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9" name="Google Shape;6699;p11"/>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0" name="Google Shape;6700;p11"/>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1" name="Google Shape;6701;p11"/>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2" name="Google Shape;6702;p11"/>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3" name="Google Shape;6703;p11"/>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4" name="Google Shape;6704;p11"/>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5" name="Google Shape;6705;p11"/>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6" name="Google Shape;6706;p11"/>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7" name="Google Shape;6707;p11"/>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8" name="Google Shape;6708;p11"/>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9" name="Google Shape;6709;p11"/>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0" name="Google Shape;6710;p11"/>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1" name="Google Shape;6711;p11"/>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2" name="Google Shape;6712;p11"/>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3" name="Google Shape;6713;p11"/>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4" name="Google Shape;6714;p11"/>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5" name="Google Shape;6715;p11"/>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6" name="Google Shape;6716;p11"/>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7" name="Google Shape;6717;p11"/>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8" name="Google Shape;6718;p11"/>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9" name="Google Shape;6719;p11"/>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0" name="Google Shape;6720;p11"/>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1" name="Google Shape;6721;p11"/>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2" name="Google Shape;6722;p11"/>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3" name="Google Shape;6723;p11"/>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4" name="Google Shape;6724;p11"/>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5" name="Google Shape;6725;p11"/>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6" name="Google Shape;6726;p11"/>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7" name="Google Shape;6727;p11"/>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8" name="Google Shape;6728;p11"/>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9" name="Google Shape;6729;p11"/>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0" name="Google Shape;6730;p11"/>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1" name="Google Shape;6731;p11"/>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2" name="Google Shape;6732;p11"/>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3" name="Google Shape;6733;p11"/>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4" name="Google Shape;6734;p11"/>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5" name="Google Shape;6735;p11"/>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6" name="Google Shape;6736;p11"/>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7" name="Google Shape;6737;p11"/>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8" name="Google Shape;6738;p11"/>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9" name="Google Shape;6739;p11"/>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0" name="Google Shape;6740;p11"/>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1" name="Google Shape;6741;p11"/>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2" name="Google Shape;6742;p11"/>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3" name="Google Shape;6743;p11"/>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4" name="Google Shape;6744;p11"/>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5" name="Google Shape;6745;p11"/>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6" name="Google Shape;6746;p11"/>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7" name="Google Shape;6747;p11"/>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8" name="Google Shape;6748;p11"/>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9" name="Google Shape;6749;p11"/>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0" name="Google Shape;6750;p11"/>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1" name="Google Shape;6751;p11"/>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2" name="Google Shape;6752;p11"/>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3" name="Google Shape;6753;p11"/>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4" name="Google Shape;6754;p11"/>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5" name="Google Shape;6755;p11"/>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6" name="Google Shape;6756;p11"/>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7" name="Google Shape;6757;p11"/>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8" name="Google Shape;6758;p11"/>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9" name="Google Shape;6759;p11"/>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0" name="Google Shape;6760;p11"/>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1" name="Google Shape;6761;p11"/>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2" name="Google Shape;6762;p11"/>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3" name="Google Shape;6763;p11"/>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4" name="Google Shape;6764;p11"/>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5" name="Google Shape;6765;p11"/>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6" name="Google Shape;6766;p11"/>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7" name="Google Shape;6767;p11"/>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8" name="Google Shape;6768;p11"/>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9" name="Google Shape;6769;p11"/>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0" name="Google Shape;6770;p11"/>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1" name="Google Shape;6771;p11"/>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2" name="Google Shape;6772;p11"/>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3" name="Google Shape;6773;p11"/>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4" name="Google Shape;6774;p11"/>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5" name="Google Shape;6775;p11"/>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6" name="Google Shape;6776;p11"/>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7" name="Google Shape;6777;p11"/>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8" name="Google Shape;6778;p11"/>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9" name="Google Shape;6779;p11"/>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0" name="Google Shape;6780;p11"/>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1" name="Google Shape;6781;p11"/>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2" name="Google Shape;6782;p11"/>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3" name="Google Shape;6783;p11"/>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4" name="Google Shape;6784;p11"/>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5" name="Google Shape;6785;p11"/>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6" name="Google Shape;6786;p11"/>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7" name="Google Shape;6787;p11"/>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88" name="Google Shape;6788;p11"/>
            <p:cNvGrpSpPr/>
            <p:nvPr/>
          </p:nvGrpSpPr>
          <p:grpSpPr>
            <a:xfrm>
              <a:off x="4571988" y="5"/>
              <a:ext cx="2571789" cy="2571789"/>
              <a:chOff x="-12" y="5"/>
              <a:chExt cx="2571789" cy="2571789"/>
            </a:xfrm>
          </p:grpSpPr>
          <p:sp>
            <p:nvSpPr>
              <p:cNvPr id="6789" name="Google Shape;6789;p11"/>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0" name="Google Shape;6790;p11"/>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1" name="Google Shape;6791;p11"/>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2" name="Google Shape;6792;p11"/>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3" name="Google Shape;6793;p11"/>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4" name="Google Shape;6794;p11"/>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5" name="Google Shape;6795;p11"/>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6" name="Google Shape;6796;p11"/>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7" name="Google Shape;6797;p11"/>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8" name="Google Shape;6798;p11"/>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9" name="Google Shape;6799;p11"/>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0" name="Google Shape;6800;p11"/>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1" name="Google Shape;6801;p11"/>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2" name="Google Shape;6802;p11"/>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3" name="Google Shape;6803;p11"/>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4" name="Google Shape;6804;p11"/>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5" name="Google Shape;6805;p11"/>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6" name="Google Shape;6806;p11"/>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7" name="Google Shape;6807;p11"/>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8" name="Google Shape;6808;p11"/>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9" name="Google Shape;6809;p11"/>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0" name="Google Shape;6810;p11"/>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1" name="Google Shape;6811;p11"/>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2" name="Google Shape;6812;p11"/>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3" name="Google Shape;6813;p11"/>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4" name="Google Shape;6814;p11"/>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5" name="Google Shape;6815;p11"/>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6" name="Google Shape;6816;p11"/>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7" name="Google Shape;6817;p11"/>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8" name="Google Shape;6818;p11"/>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9" name="Google Shape;6819;p11"/>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0" name="Google Shape;6820;p11"/>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1" name="Google Shape;6821;p11"/>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2" name="Google Shape;6822;p11"/>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3" name="Google Shape;6823;p11"/>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4" name="Google Shape;6824;p11"/>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5" name="Google Shape;6825;p11"/>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6" name="Google Shape;6826;p11"/>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7" name="Google Shape;6827;p11"/>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8" name="Google Shape;6828;p11"/>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9" name="Google Shape;6829;p11"/>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0" name="Google Shape;6830;p11"/>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1" name="Google Shape;6831;p11"/>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2" name="Google Shape;6832;p11"/>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3" name="Google Shape;6833;p11"/>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4" name="Google Shape;6834;p11"/>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5" name="Google Shape;6835;p11"/>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6" name="Google Shape;6836;p11"/>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7" name="Google Shape;6837;p11"/>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8" name="Google Shape;6838;p11"/>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9" name="Google Shape;6839;p11"/>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0" name="Google Shape;6840;p11"/>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1" name="Google Shape;6841;p11"/>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2" name="Google Shape;6842;p11"/>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3" name="Google Shape;6843;p11"/>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4" name="Google Shape;6844;p11"/>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5" name="Google Shape;6845;p11"/>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6" name="Google Shape;6846;p11"/>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7" name="Google Shape;6847;p11"/>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8" name="Google Shape;6848;p11"/>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9" name="Google Shape;6849;p11"/>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0" name="Google Shape;6850;p11"/>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1" name="Google Shape;6851;p11"/>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2" name="Google Shape;6852;p11"/>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3" name="Google Shape;6853;p11"/>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4" name="Google Shape;6854;p11"/>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5" name="Google Shape;6855;p11"/>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6" name="Google Shape;6856;p11"/>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7" name="Google Shape;6857;p11"/>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8" name="Google Shape;6858;p11"/>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9" name="Google Shape;6859;p11"/>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0" name="Google Shape;6860;p11"/>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1" name="Google Shape;6861;p11"/>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2" name="Google Shape;6862;p11"/>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3" name="Google Shape;6863;p11"/>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4" name="Google Shape;6864;p11"/>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5" name="Google Shape;6865;p11"/>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6" name="Google Shape;6866;p11"/>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7" name="Google Shape;6867;p11"/>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8" name="Google Shape;6868;p11"/>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9" name="Google Shape;6869;p11"/>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0" name="Google Shape;6870;p11"/>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1" name="Google Shape;6871;p11"/>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2" name="Google Shape;6872;p11"/>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3" name="Google Shape;6873;p11"/>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4" name="Google Shape;6874;p11"/>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5" name="Google Shape;6875;p11"/>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6" name="Google Shape;6876;p11"/>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7" name="Google Shape;6877;p11"/>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8" name="Google Shape;6878;p11"/>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9" name="Google Shape;6879;p11"/>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0" name="Google Shape;6880;p11"/>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1" name="Google Shape;6881;p11"/>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2" name="Google Shape;6882;p11"/>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3" name="Google Shape;6883;p11"/>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4" name="Google Shape;6884;p11"/>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5" name="Google Shape;6885;p11"/>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6" name="Google Shape;6886;p11"/>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7" name="Google Shape;6887;p11"/>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8" name="Google Shape;6888;p11"/>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9" name="Google Shape;6889;p11"/>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90" name="Google Shape;6890;p11"/>
            <p:cNvGrpSpPr/>
            <p:nvPr/>
          </p:nvGrpSpPr>
          <p:grpSpPr>
            <a:xfrm>
              <a:off x="7143763" y="5"/>
              <a:ext cx="2571789" cy="2571789"/>
              <a:chOff x="-12" y="5"/>
              <a:chExt cx="2571789" cy="2571789"/>
            </a:xfrm>
          </p:grpSpPr>
          <p:sp>
            <p:nvSpPr>
              <p:cNvPr id="6891" name="Google Shape;6891;p11"/>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2" name="Google Shape;6892;p11"/>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3" name="Google Shape;6893;p11"/>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4" name="Google Shape;6894;p11"/>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5" name="Google Shape;6895;p11"/>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6" name="Google Shape;6896;p11"/>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7" name="Google Shape;6897;p11"/>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8" name="Google Shape;6898;p11"/>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9" name="Google Shape;6899;p11"/>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0" name="Google Shape;6900;p11"/>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1" name="Google Shape;6901;p11"/>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2" name="Google Shape;6902;p11"/>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3" name="Google Shape;6903;p11"/>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4" name="Google Shape;6904;p11"/>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5" name="Google Shape;6905;p11"/>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6" name="Google Shape;6906;p11"/>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7" name="Google Shape;6907;p11"/>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8" name="Google Shape;6908;p11"/>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9" name="Google Shape;6909;p11"/>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0" name="Google Shape;6910;p11"/>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1" name="Google Shape;6911;p11"/>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2" name="Google Shape;6912;p11"/>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3" name="Google Shape;6913;p11"/>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4" name="Google Shape;6914;p11"/>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5" name="Google Shape;6915;p11"/>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6" name="Google Shape;6916;p11"/>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7" name="Google Shape;6917;p11"/>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8" name="Google Shape;6918;p11"/>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9" name="Google Shape;6919;p11"/>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0" name="Google Shape;6920;p11"/>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1" name="Google Shape;6921;p11"/>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2" name="Google Shape;6922;p11"/>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3" name="Google Shape;6923;p11"/>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4" name="Google Shape;6924;p11"/>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5" name="Google Shape;6925;p11"/>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6" name="Google Shape;6926;p11"/>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7" name="Google Shape;6927;p11"/>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8" name="Google Shape;6928;p11"/>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9" name="Google Shape;6929;p11"/>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0" name="Google Shape;6930;p11"/>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1" name="Google Shape;6931;p11"/>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2" name="Google Shape;6932;p11"/>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3" name="Google Shape;6933;p11"/>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4" name="Google Shape;6934;p11"/>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5" name="Google Shape;6935;p11"/>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6" name="Google Shape;6936;p11"/>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7" name="Google Shape;6937;p11"/>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8" name="Google Shape;6938;p11"/>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9" name="Google Shape;6939;p11"/>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0" name="Google Shape;6940;p11"/>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1" name="Google Shape;6941;p11"/>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2" name="Google Shape;6942;p11"/>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3" name="Google Shape;6943;p11"/>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4" name="Google Shape;6944;p11"/>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5" name="Google Shape;6945;p11"/>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6" name="Google Shape;6946;p11"/>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7" name="Google Shape;6947;p11"/>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8" name="Google Shape;6948;p11"/>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9" name="Google Shape;6949;p11"/>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0" name="Google Shape;6950;p11"/>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1" name="Google Shape;6951;p11"/>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2" name="Google Shape;6952;p11"/>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3" name="Google Shape;6953;p11"/>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4" name="Google Shape;6954;p11"/>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5" name="Google Shape;6955;p11"/>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6" name="Google Shape;6956;p11"/>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7" name="Google Shape;6957;p11"/>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8" name="Google Shape;6958;p11"/>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9" name="Google Shape;6959;p11"/>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0" name="Google Shape;6960;p11"/>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1" name="Google Shape;6961;p11"/>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2" name="Google Shape;6962;p11"/>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3" name="Google Shape;6963;p11"/>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4" name="Google Shape;6964;p11"/>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5" name="Google Shape;6965;p11"/>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6" name="Google Shape;6966;p11"/>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7" name="Google Shape;6967;p11"/>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8" name="Google Shape;6968;p11"/>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9" name="Google Shape;6969;p11"/>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0" name="Google Shape;6970;p11"/>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1" name="Google Shape;6971;p11"/>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2" name="Google Shape;6972;p11"/>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3" name="Google Shape;6973;p11"/>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4" name="Google Shape;6974;p11"/>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5" name="Google Shape;6975;p11"/>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6" name="Google Shape;6976;p11"/>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7" name="Google Shape;6977;p11"/>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8" name="Google Shape;6978;p11"/>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9" name="Google Shape;6979;p11"/>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0" name="Google Shape;6980;p11"/>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1" name="Google Shape;6981;p11"/>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2" name="Google Shape;6982;p11"/>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3" name="Google Shape;6983;p11"/>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4" name="Google Shape;6984;p11"/>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5" name="Google Shape;6985;p11"/>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6" name="Google Shape;6986;p11"/>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7" name="Google Shape;6987;p11"/>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8" name="Google Shape;6988;p11"/>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9" name="Google Shape;6989;p11"/>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0" name="Google Shape;6990;p11"/>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1" name="Google Shape;6991;p11"/>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92" name="Google Shape;6992;p11"/>
            <p:cNvGrpSpPr/>
            <p:nvPr/>
          </p:nvGrpSpPr>
          <p:grpSpPr>
            <a:xfrm>
              <a:off x="-571562" y="2571805"/>
              <a:ext cx="2571789" cy="2571789"/>
              <a:chOff x="-12" y="5"/>
              <a:chExt cx="2571789" cy="2571789"/>
            </a:xfrm>
          </p:grpSpPr>
          <p:sp>
            <p:nvSpPr>
              <p:cNvPr id="6993" name="Google Shape;6993;p11"/>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4" name="Google Shape;6994;p11"/>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5" name="Google Shape;6995;p11"/>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6" name="Google Shape;6996;p11"/>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7" name="Google Shape;6997;p11"/>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8" name="Google Shape;6998;p11"/>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9" name="Google Shape;6999;p11"/>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0" name="Google Shape;7000;p11"/>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1" name="Google Shape;7001;p11"/>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2" name="Google Shape;7002;p11"/>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3" name="Google Shape;7003;p11"/>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4" name="Google Shape;7004;p11"/>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5" name="Google Shape;7005;p11"/>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6" name="Google Shape;7006;p11"/>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7" name="Google Shape;7007;p11"/>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8" name="Google Shape;7008;p11"/>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9" name="Google Shape;7009;p11"/>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0" name="Google Shape;7010;p11"/>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1" name="Google Shape;7011;p11"/>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2" name="Google Shape;7012;p11"/>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3" name="Google Shape;7013;p11"/>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4" name="Google Shape;7014;p11"/>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5" name="Google Shape;7015;p11"/>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6" name="Google Shape;7016;p11"/>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7" name="Google Shape;7017;p11"/>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8" name="Google Shape;7018;p11"/>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9" name="Google Shape;7019;p11"/>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0" name="Google Shape;7020;p11"/>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1" name="Google Shape;7021;p11"/>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2" name="Google Shape;7022;p11"/>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3" name="Google Shape;7023;p11"/>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4" name="Google Shape;7024;p11"/>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5" name="Google Shape;7025;p11"/>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6" name="Google Shape;7026;p11"/>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7" name="Google Shape;7027;p11"/>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8" name="Google Shape;7028;p11"/>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9" name="Google Shape;7029;p11"/>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0" name="Google Shape;7030;p11"/>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1" name="Google Shape;7031;p11"/>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2" name="Google Shape;7032;p11"/>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3" name="Google Shape;7033;p11"/>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4" name="Google Shape;7034;p11"/>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5" name="Google Shape;7035;p11"/>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6" name="Google Shape;7036;p11"/>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7" name="Google Shape;7037;p11"/>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8" name="Google Shape;7038;p11"/>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9" name="Google Shape;7039;p11"/>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0" name="Google Shape;7040;p11"/>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1" name="Google Shape;7041;p11"/>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2" name="Google Shape;7042;p11"/>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3" name="Google Shape;7043;p11"/>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4" name="Google Shape;7044;p11"/>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5" name="Google Shape;7045;p11"/>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6" name="Google Shape;7046;p11"/>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7" name="Google Shape;7047;p11"/>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8" name="Google Shape;7048;p11"/>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9" name="Google Shape;7049;p11"/>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0" name="Google Shape;7050;p11"/>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1" name="Google Shape;7051;p11"/>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2" name="Google Shape;7052;p11"/>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3" name="Google Shape;7053;p11"/>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4" name="Google Shape;7054;p11"/>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5" name="Google Shape;7055;p11"/>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6" name="Google Shape;7056;p11"/>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7" name="Google Shape;7057;p11"/>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8" name="Google Shape;7058;p11"/>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9" name="Google Shape;7059;p11"/>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0" name="Google Shape;7060;p11"/>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1" name="Google Shape;7061;p11"/>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2" name="Google Shape;7062;p11"/>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3" name="Google Shape;7063;p11"/>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4" name="Google Shape;7064;p11"/>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5" name="Google Shape;7065;p11"/>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6" name="Google Shape;7066;p11"/>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7" name="Google Shape;7067;p11"/>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8" name="Google Shape;7068;p11"/>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9" name="Google Shape;7069;p11"/>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0" name="Google Shape;7070;p11"/>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1" name="Google Shape;7071;p11"/>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2" name="Google Shape;7072;p11"/>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3" name="Google Shape;7073;p11"/>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4" name="Google Shape;7074;p11"/>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5" name="Google Shape;7075;p11"/>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6" name="Google Shape;7076;p11"/>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7" name="Google Shape;7077;p11"/>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8" name="Google Shape;7078;p11"/>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9" name="Google Shape;7079;p11"/>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0" name="Google Shape;7080;p11"/>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1" name="Google Shape;7081;p11"/>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2" name="Google Shape;7082;p11"/>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3" name="Google Shape;7083;p11"/>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4" name="Google Shape;7084;p11"/>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5" name="Google Shape;7085;p11"/>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6" name="Google Shape;7086;p11"/>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7" name="Google Shape;7087;p11"/>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8" name="Google Shape;7088;p11"/>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9" name="Google Shape;7089;p11"/>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0" name="Google Shape;7090;p11"/>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1" name="Google Shape;7091;p11"/>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2" name="Google Shape;7092;p11"/>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3" name="Google Shape;7093;p11"/>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94" name="Google Shape;7094;p11"/>
            <p:cNvGrpSpPr/>
            <p:nvPr/>
          </p:nvGrpSpPr>
          <p:grpSpPr>
            <a:xfrm>
              <a:off x="2000213" y="2571805"/>
              <a:ext cx="2571789" cy="2571789"/>
              <a:chOff x="-12" y="5"/>
              <a:chExt cx="2571789" cy="2571789"/>
            </a:xfrm>
          </p:grpSpPr>
          <p:sp>
            <p:nvSpPr>
              <p:cNvPr id="7095" name="Google Shape;7095;p11"/>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6" name="Google Shape;7096;p11"/>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7" name="Google Shape;7097;p11"/>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8" name="Google Shape;7098;p11"/>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9" name="Google Shape;7099;p11"/>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0" name="Google Shape;7100;p11"/>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1" name="Google Shape;7101;p11"/>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2" name="Google Shape;7102;p11"/>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3" name="Google Shape;7103;p11"/>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4" name="Google Shape;7104;p11"/>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5" name="Google Shape;7105;p11"/>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6" name="Google Shape;7106;p11"/>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7" name="Google Shape;7107;p11"/>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8" name="Google Shape;7108;p11"/>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9" name="Google Shape;7109;p11"/>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0" name="Google Shape;7110;p11"/>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1" name="Google Shape;7111;p11"/>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2" name="Google Shape;7112;p11"/>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3" name="Google Shape;7113;p11"/>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4" name="Google Shape;7114;p11"/>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5" name="Google Shape;7115;p11"/>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6" name="Google Shape;7116;p11"/>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7" name="Google Shape;7117;p11"/>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8" name="Google Shape;7118;p11"/>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9" name="Google Shape;7119;p11"/>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0" name="Google Shape;7120;p11"/>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1" name="Google Shape;7121;p11"/>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2" name="Google Shape;7122;p11"/>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3" name="Google Shape;7123;p11"/>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4" name="Google Shape;7124;p11"/>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5" name="Google Shape;7125;p11"/>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6" name="Google Shape;7126;p11"/>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7" name="Google Shape;7127;p11"/>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8" name="Google Shape;7128;p11"/>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9" name="Google Shape;7129;p11"/>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0" name="Google Shape;7130;p11"/>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1" name="Google Shape;7131;p11"/>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2" name="Google Shape;7132;p11"/>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3" name="Google Shape;7133;p11"/>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4" name="Google Shape;7134;p11"/>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5" name="Google Shape;7135;p11"/>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6" name="Google Shape;7136;p11"/>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7" name="Google Shape;7137;p11"/>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8" name="Google Shape;7138;p11"/>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9" name="Google Shape;7139;p11"/>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0" name="Google Shape;7140;p11"/>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1" name="Google Shape;7141;p11"/>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2" name="Google Shape;7142;p11"/>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3" name="Google Shape;7143;p11"/>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4" name="Google Shape;7144;p11"/>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5" name="Google Shape;7145;p11"/>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6" name="Google Shape;7146;p11"/>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7" name="Google Shape;7147;p11"/>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8" name="Google Shape;7148;p11"/>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9" name="Google Shape;7149;p11"/>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0" name="Google Shape;7150;p11"/>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1" name="Google Shape;7151;p11"/>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2" name="Google Shape;7152;p11"/>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3" name="Google Shape;7153;p11"/>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4" name="Google Shape;7154;p11"/>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5" name="Google Shape;7155;p11"/>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6" name="Google Shape;7156;p11"/>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7" name="Google Shape;7157;p11"/>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8" name="Google Shape;7158;p11"/>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9" name="Google Shape;7159;p11"/>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0" name="Google Shape;7160;p11"/>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1" name="Google Shape;7161;p11"/>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2" name="Google Shape;7162;p11"/>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3" name="Google Shape;7163;p11"/>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4" name="Google Shape;7164;p11"/>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5" name="Google Shape;7165;p11"/>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6" name="Google Shape;7166;p11"/>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7" name="Google Shape;7167;p11"/>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8" name="Google Shape;7168;p11"/>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9" name="Google Shape;7169;p11"/>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0" name="Google Shape;7170;p11"/>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1" name="Google Shape;7171;p11"/>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2" name="Google Shape;7172;p11"/>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3" name="Google Shape;7173;p11"/>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4" name="Google Shape;7174;p11"/>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5" name="Google Shape;7175;p11"/>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6" name="Google Shape;7176;p11"/>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7" name="Google Shape;7177;p11"/>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8" name="Google Shape;7178;p11"/>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9" name="Google Shape;7179;p11"/>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0" name="Google Shape;7180;p11"/>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1" name="Google Shape;7181;p11"/>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2" name="Google Shape;7182;p11"/>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3" name="Google Shape;7183;p11"/>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4" name="Google Shape;7184;p11"/>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5" name="Google Shape;7185;p11"/>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6" name="Google Shape;7186;p11"/>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7" name="Google Shape;7187;p11"/>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8" name="Google Shape;7188;p11"/>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9" name="Google Shape;7189;p11"/>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0" name="Google Shape;7190;p11"/>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1" name="Google Shape;7191;p11"/>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2" name="Google Shape;7192;p11"/>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3" name="Google Shape;7193;p11"/>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4" name="Google Shape;7194;p11"/>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5" name="Google Shape;7195;p11"/>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96" name="Google Shape;7196;p11"/>
            <p:cNvGrpSpPr/>
            <p:nvPr/>
          </p:nvGrpSpPr>
          <p:grpSpPr>
            <a:xfrm>
              <a:off x="4571988" y="2571805"/>
              <a:ext cx="2571789" cy="2571789"/>
              <a:chOff x="-12" y="5"/>
              <a:chExt cx="2571789" cy="2571789"/>
            </a:xfrm>
          </p:grpSpPr>
          <p:sp>
            <p:nvSpPr>
              <p:cNvPr id="7197" name="Google Shape;7197;p11"/>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8" name="Google Shape;7198;p11"/>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9" name="Google Shape;7199;p11"/>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0" name="Google Shape;7200;p11"/>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1" name="Google Shape;7201;p11"/>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2" name="Google Shape;7202;p11"/>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3" name="Google Shape;7203;p11"/>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4" name="Google Shape;7204;p11"/>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5" name="Google Shape;7205;p11"/>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6" name="Google Shape;7206;p11"/>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7" name="Google Shape;7207;p11"/>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8" name="Google Shape;7208;p11"/>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9" name="Google Shape;7209;p11"/>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0" name="Google Shape;7210;p11"/>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1" name="Google Shape;7211;p11"/>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2" name="Google Shape;7212;p11"/>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3" name="Google Shape;7213;p11"/>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4" name="Google Shape;7214;p11"/>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5" name="Google Shape;7215;p11"/>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6" name="Google Shape;7216;p11"/>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7" name="Google Shape;7217;p11"/>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8" name="Google Shape;7218;p11"/>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9" name="Google Shape;7219;p11"/>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0" name="Google Shape;7220;p11"/>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1" name="Google Shape;7221;p11"/>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2" name="Google Shape;7222;p11"/>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3" name="Google Shape;7223;p11"/>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4" name="Google Shape;7224;p11"/>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5" name="Google Shape;7225;p11"/>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6" name="Google Shape;7226;p11"/>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7" name="Google Shape;7227;p11"/>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8" name="Google Shape;7228;p11"/>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9" name="Google Shape;7229;p11"/>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0" name="Google Shape;7230;p11"/>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1" name="Google Shape;7231;p11"/>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2" name="Google Shape;7232;p11"/>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3" name="Google Shape;7233;p11"/>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4" name="Google Shape;7234;p11"/>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5" name="Google Shape;7235;p11"/>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6" name="Google Shape;7236;p11"/>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7" name="Google Shape;7237;p11"/>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8" name="Google Shape;7238;p11"/>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9" name="Google Shape;7239;p11"/>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0" name="Google Shape;7240;p11"/>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1" name="Google Shape;7241;p11"/>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2" name="Google Shape;7242;p11"/>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3" name="Google Shape;7243;p11"/>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4" name="Google Shape;7244;p11"/>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5" name="Google Shape;7245;p11"/>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6" name="Google Shape;7246;p11"/>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7" name="Google Shape;7247;p11"/>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8" name="Google Shape;7248;p11"/>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9" name="Google Shape;7249;p11"/>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0" name="Google Shape;7250;p11"/>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1" name="Google Shape;7251;p11"/>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2" name="Google Shape;7252;p11"/>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3" name="Google Shape;7253;p11"/>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4" name="Google Shape;7254;p11"/>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5" name="Google Shape;7255;p11"/>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6" name="Google Shape;7256;p11"/>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7" name="Google Shape;7257;p11"/>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8" name="Google Shape;7258;p11"/>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9" name="Google Shape;7259;p11"/>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0" name="Google Shape;7260;p11"/>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1" name="Google Shape;7261;p11"/>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2" name="Google Shape;7262;p11"/>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3" name="Google Shape;7263;p11"/>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4" name="Google Shape;7264;p11"/>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5" name="Google Shape;7265;p11"/>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6" name="Google Shape;7266;p11"/>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7" name="Google Shape;7267;p11"/>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8" name="Google Shape;7268;p11"/>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9" name="Google Shape;7269;p11"/>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0" name="Google Shape;7270;p11"/>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1" name="Google Shape;7271;p11"/>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2" name="Google Shape;7272;p11"/>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3" name="Google Shape;7273;p11"/>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4" name="Google Shape;7274;p11"/>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5" name="Google Shape;7275;p11"/>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6" name="Google Shape;7276;p11"/>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7" name="Google Shape;7277;p11"/>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8" name="Google Shape;7278;p11"/>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9" name="Google Shape;7279;p11"/>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0" name="Google Shape;7280;p11"/>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1" name="Google Shape;7281;p11"/>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2" name="Google Shape;7282;p11"/>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3" name="Google Shape;7283;p11"/>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4" name="Google Shape;7284;p11"/>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5" name="Google Shape;7285;p11"/>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6" name="Google Shape;7286;p11"/>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7" name="Google Shape;7287;p11"/>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8" name="Google Shape;7288;p11"/>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9" name="Google Shape;7289;p11"/>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0" name="Google Shape;7290;p11"/>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1" name="Google Shape;7291;p11"/>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2" name="Google Shape;7292;p11"/>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3" name="Google Shape;7293;p11"/>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4" name="Google Shape;7294;p11"/>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5" name="Google Shape;7295;p11"/>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6" name="Google Shape;7296;p11"/>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7" name="Google Shape;7297;p11"/>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98" name="Google Shape;7298;p11"/>
            <p:cNvGrpSpPr/>
            <p:nvPr/>
          </p:nvGrpSpPr>
          <p:grpSpPr>
            <a:xfrm>
              <a:off x="7143763" y="2571805"/>
              <a:ext cx="2571789" cy="2571789"/>
              <a:chOff x="-12" y="5"/>
              <a:chExt cx="2571789" cy="2571789"/>
            </a:xfrm>
          </p:grpSpPr>
          <p:sp>
            <p:nvSpPr>
              <p:cNvPr id="7299" name="Google Shape;7299;p11"/>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0" name="Google Shape;7300;p11"/>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1" name="Google Shape;7301;p11"/>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2" name="Google Shape;7302;p11"/>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3" name="Google Shape;7303;p11"/>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4" name="Google Shape;7304;p11"/>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5" name="Google Shape;7305;p11"/>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6" name="Google Shape;7306;p11"/>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7" name="Google Shape;7307;p11"/>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8" name="Google Shape;7308;p11"/>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9" name="Google Shape;7309;p11"/>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0" name="Google Shape;7310;p11"/>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1" name="Google Shape;7311;p11"/>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2" name="Google Shape;7312;p11"/>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3" name="Google Shape;7313;p11"/>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4" name="Google Shape;7314;p11"/>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5" name="Google Shape;7315;p11"/>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6" name="Google Shape;7316;p11"/>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7" name="Google Shape;7317;p11"/>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8" name="Google Shape;7318;p11"/>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9" name="Google Shape;7319;p11"/>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0" name="Google Shape;7320;p11"/>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1" name="Google Shape;7321;p11"/>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2" name="Google Shape;7322;p11"/>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3" name="Google Shape;7323;p11"/>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4" name="Google Shape;7324;p11"/>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5" name="Google Shape;7325;p11"/>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6" name="Google Shape;7326;p11"/>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7" name="Google Shape;7327;p11"/>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8" name="Google Shape;7328;p11"/>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9" name="Google Shape;7329;p11"/>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0" name="Google Shape;7330;p11"/>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1" name="Google Shape;7331;p11"/>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2" name="Google Shape;7332;p11"/>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3" name="Google Shape;7333;p11"/>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4" name="Google Shape;7334;p11"/>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5" name="Google Shape;7335;p11"/>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6" name="Google Shape;7336;p11"/>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7" name="Google Shape;7337;p11"/>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8" name="Google Shape;7338;p11"/>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9" name="Google Shape;7339;p11"/>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0" name="Google Shape;7340;p11"/>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1" name="Google Shape;7341;p11"/>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2" name="Google Shape;7342;p11"/>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3" name="Google Shape;7343;p11"/>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4" name="Google Shape;7344;p11"/>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5" name="Google Shape;7345;p11"/>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6" name="Google Shape;7346;p11"/>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7" name="Google Shape;7347;p11"/>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8" name="Google Shape;7348;p11"/>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9" name="Google Shape;7349;p11"/>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0" name="Google Shape;7350;p11"/>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1" name="Google Shape;7351;p11"/>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2" name="Google Shape;7352;p11"/>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3" name="Google Shape;7353;p11"/>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4" name="Google Shape;7354;p11"/>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5" name="Google Shape;7355;p11"/>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6" name="Google Shape;7356;p11"/>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7" name="Google Shape;7357;p11"/>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8" name="Google Shape;7358;p11"/>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9" name="Google Shape;7359;p11"/>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0" name="Google Shape;7360;p11"/>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1" name="Google Shape;7361;p11"/>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2" name="Google Shape;7362;p11"/>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3" name="Google Shape;7363;p11"/>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4" name="Google Shape;7364;p11"/>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5" name="Google Shape;7365;p11"/>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6" name="Google Shape;7366;p11"/>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7" name="Google Shape;7367;p11"/>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8" name="Google Shape;7368;p11"/>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9" name="Google Shape;7369;p11"/>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0" name="Google Shape;7370;p11"/>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1" name="Google Shape;7371;p11"/>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2" name="Google Shape;7372;p11"/>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3" name="Google Shape;7373;p11"/>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4" name="Google Shape;7374;p11"/>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5" name="Google Shape;7375;p11"/>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6" name="Google Shape;7376;p11"/>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7" name="Google Shape;7377;p11"/>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8" name="Google Shape;7378;p11"/>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9" name="Google Shape;7379;p11"/>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0" name="Google Shape;7380;p11"/>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1" name="Google Shape;7381;p11"/>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2" name="Google Shape;7382;p11"/>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3" name="Google Shape;7383;p11"/>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4" name="Google Shape;7384;p11"/>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5" name="Google Shape;7385;p11"/>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6" name="Google Shape;7386;p11"/>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7" name="Google Shape;7387;p11"/>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8" name="Google Shape;7388;p11"/>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9" name="Google Shape;7389;p11"/>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0" name="Google Shape;7390;p11"/>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1" name="Google Shape;7391;p11"/>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2" name="Google Shape;7392;p11"/>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3" name="Google Shape;7393;p11"/>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4" name="Google Shape;7394;p11"/>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5" name="Google Shape;7395;p11"/>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6" name="Google Shape;7396;p11"/>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7" name="Google Shape;7397;p11"/>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8" name="Google Shape;7398;p11"/>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9" name="Google Shape;7399;p11"/>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7400" name="Google Shape;7400;p11"/>
          <p:cNvSpPr/>
          <p:nvPr/>
        </p:nvSpPr>
        <p:spPr>
          <a:xfrm>
            <a:off x="714300" y="832350"/>
            <a:ext cx="7718700" cy="34788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1" name="Google Shape;7401;p11"/>
          <p:cNvSpPr txBox="1">
            <a:spLocks noGrp="1"/>
          </p:cNvSpPr>
          <p:nvPr>
            <p:ph type="title" hasCustomPrompt="1"/>
          </p:nvPr>
        </p:nvSpPr>
        <p:spPr>
          <a:xfrm>
            <a:off x="1465050" y="1294491"/>
            <a:ext cx="6213900" cy="1621800"/>
          </a:xfrm>
          <a:prstGeom prst="rect">
            <a:avLst/>
          </a:prstGeom>
        </p:spPr>
        <p:txBody>
          <a:bodyPr spcFirstLastPara="1" wrap="square" lIns="91425" tIns="91425" rIns="91425" bIns="91425" anchor="t" anchorCtr="0">
            <a:noAutofit/>
          </a:bodyPr>
          <a:lstStyle>
            <a:lvl1pPr lvl="0" algn="ctr">
              <a:spcBef>
                <a:spcPts val="0"/>
              </a:spcBef>
              <a:spcAft>
                <a:spcPts val="0"/>
              </a:spcAft>
              <a:buSzPts val="10000"/>
              <a:buNone/>
              <a:defRPr sz="10000"/>
            </a:lvl1pPr>
            <a:lvl2pPr lvl="1" algn="ctr">
              <a:spcBef>
                <a:spcPts val="0"/>
              </a:spcBef>
              <a:spcAft>
                <a:spcPts val="0"/>
              </a:spcAft>
              <a:buSzPts val="10000"/>
              <a:buNone/>
              <a:defRPr sz="10000"/>
            </a:lvl2pPr>
            <a:lvl3pPr lvl="2" algn="ctr">
              <a:spcBef>
                <a:spcPts val="0"/>
              </a:spcBef>
              <a:spcAft>
                <a:spcPts val="0"/>
              </a:spcAft>
              <a:buSzPts val="10000"/>
              <a:buNone/>
              <a:defRPr sz="10000"/>
            </a:lvl3pPr>
            <a:lvl4pPr lvl="3" algn="ctr">
              <a:spcBef>
                <a:spcPts val="0"/>
              </a:spcBef>
              <a:spcAft>
                <a:spcPts val="0"/>
              </a:spcAft>
              <a:buSzPts val="10000"/>
              <a:buNone/>
              <a:defRPr sz="10000"/>
            </a:lvl4pPr>
            <a:lvl5pPr lvl="4" algn="ctr">
              <a:spcBef>
                <a:spcPts val="0"/>
              </a:spcBef>
              <a:spcAft>
                <a:spcPts val="0"/>
              </a:spcAft>
              <a:buSzPts val="10000"/>
              <a:buNone/>
              <a:defRPr sz="10000"/>
            </a:lvl5pPr>
            <a:lvl6pPr lvl="5" algn="ctr">
              <a:spcBef>
                <a:spcPts val="0"/>
              </a:spcBef>
              <a:spcAft>
                <a:spcPts val="0"/>
              </a:spcAft>
              <a:buSzPts val="10000"/>
              <a:buNone/>
              <a:defRPr sz="10000"/>
            </a:lvl6pPr>
            <a:lvl7pPr lvl="6" algn="ctr">
              <a:spcBef>
                <a:spcPts val="0"/>
              </a:spcBef>
              <a:spcAft>
                <a:spcPts val="0"/>
              </a:spcAft>
              <a:buSzPts val="10000"/>
              <a:buNone/>
              <a:defRPr sz="10000"/>
            </a:lvl7pPr>
            <a:lvl8pPr lvl="7" algn="ctr">
              <a:spcBef>
                <a:spcPts val="0"/>
              </a:spcBef>
              <a:spcAft>
                <a:spcPts val="0"/>
              </a:spcAft>
              <a:buSzPts val="10000"/>
              <a:buNone/>
              <a:defRPr sz="10000"/>
            </a:lvl8pPr>
            <a:lvl9pPr lvl="8" algn="ctr">
              <a:spcBef>
                <a:spcPts val="0"/>
              </a:spcBef>
              <a:spcAft>
                <a:spcPts val="0"/>
              </a:spcAft>
              <a:buSzPts val="10000"/>
              <a:buNone/>
              <a:defRPr sz="10000"/>
            </a:lvl9pPr>
          </a:lstStyle>
          <a:p>
            <a:r>
              <a:t>xx%</a:t>
            </a:r>
          </a:p>
        </p:txBody>
      </p:sp>
      <p:sp>
        <p:nvSpPr>
          <p:cNvPr id="7402" name="Google Shape;7402;p11"/>
          <p:cNvSpPr txBox="1">
            <a:spLocks noGrp="1"/>
          </p:cNvSpPr>
          <p:nvPr>
            <p:ph type="subTitle" idx="1"/>
          </p:nvPr>
        </p:nvSpPr>
        <p:spPr>
          <a:xfrm>
            <a:off x="2123775" y="3030591"/>
            <a:ext cx="4896600" cy="433200"/>
          </a:xfrm>
          <a:prstGeom prst="rect">
            <a:avLst/>
          </a:prstGeom>
          <a:solidFill>
            <a:schemeClr val="accent1"/>
          </a:solidFill>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a:solidFill>
                  <a:schemeClr val="lt1"/>
                </a:solidFill>
                <a:latin typeface="Barlow"/>
                <a:ea typeface="Barlow"/>
                <a:cs typeface="Barlow"/>
                <a:sym typeface="Barlow"/>
              </a:defRPr>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spTree>
    <p:extLst>
      <p:ext uri="{BB962C8B-B14F-4D97-AF65-F5344CB8AC3E}">
        <p14:creationId xmlns:p14="http://schemas.microsoft.com/office/powerpoint/2010/main" val="22961824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829"/>
        <p:cNvGrpSpPr/>
        <p:nvPr/>
      </p:nvGrpSpPr>
      <p:grpSpPr>
        <a:xfrm>
          <a:off x="0" y="0"/>
          <a:ext cx="0" cy="0"/>
          <a:chOff x="0" y="0"/>
          <a:chExt cx="0" cy="0"/>
        </a:xfrm>
      </p:grpSpPr>
      <p:grpSp>
        <p:nvGrpSpPr>
          <p:cNvPr id="830" name="Google Shape;830;p3"/>
          <p:cNvGrpSpPr/>
          <p:nvPr/>
        </p:nvGrpSpPr>
        <p:grpSpPr>
          <a:xfrm>
            <a:off x="-571562" y="-45"/>
            <a:ext cx="10287114" cy="5143589"/>
            <a:chOff x="-571562" y="5"/>
            <a:chExt cx="10287114" cy="5143589"/>
          </a:xfrm>
        </p:grpSpPr>
        <p:grpSp>
          <p:nvGrpSpPr>
            <p:cNvPr id="831" name="Google Shape;831;p3"/>
            <p:cNvGrpSpPr/>
            <p:nvPr/>
          </p:nvGrpSpPr>
          <p:grpSpPr>
            <a:xfrm>
              <a:off x="-571562" y="5"/>
              <a:ext cx="2571789" cy="2571789"/>
              <a:chOff x="-12" y="5"/>
              <a:chExt cx="2571789" cy="2571789"/>
            </a:xfrm>
          </p:grpSpPr>
          <p:sp>
            <p:nvSpPr>
              <p:cNvPr id="832" name="Google Shape;832;p3"/>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 name="Google Shape;833;p3"/>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 name="Google Shape;834;p3"/>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 name="Google Shape;835;p3"/>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 name="Google Shape;836;p3"/>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 name="Google Shape;837;p3"/>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 name="Google Shape;838;p3"/>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 name="Google Shape;839;p3"/>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 name="Google Shape;840;p3"/>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 name="Google Shape;841;p3"/>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 name="Google Shape;842;p3"/>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 name="Google Shape;843;p3"/>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 name="Google Shape;844;p3"/>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 name="Google Shape;845;p3"/>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 name="Google Shape;846;p3"/>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 name="Google Shape;847;p3"/>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 name="Google Shape;848;p3"/>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 name="Google Shape;849;p3"/>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 name="Google Shape;850;p3"/>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 name="Google Shape;851;p3"/>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 name="Google Shape;852;p3"/>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 name="Google Shape;853;p3"/>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 name="Google Shape;854;p3"/>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 name="Google Shape;855;p3"/>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 name="Google Shape;856;p3"/>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 name="Google Shape;857;p3"/>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 name="Google Shape;858;p3"/>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 name="Google Shape;859;p3"/>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 name="Google Shape;860;p3"/>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 name="Google Shape;861;p3"/>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 name="Google Shape;862;p3"/>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 name="Google Shape;863;p3"/>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 name="Google Shape;864;p3"/>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 name="Google Shape;865;p3"/>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 name="Google Shape;866;p3"/>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 name="Google Shape;867;p3"/>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 name="Google Shape;868;p3"/>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 name="Google Shape;869;p3"/>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 name="Google Shape;870;p3"/>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 name="Google Shape;871;p3"/>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 name="Google Shape;872;p3"/>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 name="Google Shape;873;p3"/>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 name="Google Shape;874;p3"/>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 name="Google Shape;875;p3"/>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 name="Google Shape;876;p3"/>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 name="Google Shape;877;p3"/>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 name="Google Shape;878;p3"/>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 name="Google Shape;879;p3"/>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 name="Google Shape;880;p3"/>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 name="Google Shape;881;p3"/>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 name="Google Shape;882;p3"/>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 name="Google Shape;883;p3"/>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 name="Google Shape;884;p3"/>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885;p3"/>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 name="Google Shape;886;p3"/>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 name="Google Shape;887;p3"/>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 name="Google Shape;888;p3"/>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 name="Google Shape;889;p3"/>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 name="Google Shape;890;p3"/>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 name="Google Shape;891;p3"/>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 name="Google Shape;892;p3"/>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 name="Google Shape;893;p3"/>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 name="Google Shape;894;p3"/>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 name="Google Shape;895;p3"/>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 name="Google Shape;896;p3"/>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 name="Google Shape;897;p3"/>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 name="Google Shape;898;p3"/>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 name="Google Shape;899;p3"/>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 name="Google Shape;900;p3"/>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901;p3"/>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902;p3"/>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903;p3"/>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 name="Google Shape;904;p3"/>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 name="Google Shape;905;p3"/>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 name="Google Shape;906;p3"/>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 name="Google Shape;907;p3"/>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908;p3"/>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 name="Google Shape;909;p3"/>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 name="Google Shape;910;p3"/>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 name="Google Shape;911;p3"/>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912;p3"/>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 name="Google Shape;913;p3"/>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 name="Google Shape;914;p3"/>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 name="Google Shape;915;p3"/>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 name="Google Shape;916;p3"/>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 name="Google Shape;917;p3"/>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 name="Google Shape;918;p3"/>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 name="Google Shape;919;p3"/>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 name="Google Shape;920;p3"/>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 name="Google Shape;921;p3"/>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 name="Google Shape;922;p3"/>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 name="Google Shape;923;p3"/>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 name="Google Shape;924;p3"/>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 name="Google Shape;925;p3"/>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 name="Google Shape;926;p3"/>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 name="Google Shape;927;p3"/>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 name="Google Shape;928;p3"/>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 name="Google Shape;929;p3"/>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 name="Google Shape;930;p3"/>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 name="Google Shape;931;p3"/>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 name="Google Shape;932;p3"/>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33" name="Google Shape;933;p3"/>
            <p:cNvGrpSpPr/>
            <p:nvPr/>
          </p:nvGrpSpPr>
          <p:grpSpPr>
            <a:xfrm>
              <a:off x="2000213" y="5"/>
              <a:ext cx="2571789" cy="2571789"/>
              <a:chOff x="-12" y="5"/>
              <a:chExt cx="2571789" cy="2571789"/>
            </a:xfrm>
          </p:grpSpPr>
          <p:sp>
            <p:nvSpPr>
              <p:cNvPr id="934" name="Google Shape;934;p3"/>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 name="Google Shape;935;p3"/>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936;p3"/>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 name="Google Shape;937;p3"/>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938;p3"/>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3"/>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940;p3"/>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 name="Google Shape;941;p3"/>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 name="Google Shape;942;p3"/>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943;p3"/>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944;p3"/>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3"/>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946;p3"/>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947;p3"/>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948;p3"/>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 name="Google Shape;949;p3"/>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 name="Google Shape;950;p3"/>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951;p3"/>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 name="Google Shape;952;p3"/>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 name="Google Shape;953;p3"/>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 name="Google Shape;954;p3"/>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 name="Google Shape;955;p3"/>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 name="Google Shape;956;p3"/>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 name="Google Shape;957;p3"/>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 name="Google Shape;958;p3"/>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 name="Google Shape;959;p3"/>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 name="Google Shape;960;p3"/>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 name="Google Shape;961;p3"/>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 name="Google Shape;962;p3"/>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 name="Google Shape;963;p3"/>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 name="Google Shape;964;p3"/>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 name="Google Shape;965;p3"/>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 name="Google Shape;966;p3"/>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 name="Google Shape;967;p3"/>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 name="Google Shape;968;p3"/>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 name="Google Shape;969;p3"/>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 name="Google Shape;970;p3"/>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 name="Google Shape;971;p3"/>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 name="Google Shape;972;p3"/>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 name="Google Shape;973;p3"/>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 name="Google Shape;974;p3"/>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 name="Google Shape;975;p3"/>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 name="Google Shape;976;p3"/>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 name="Google Shape;977;p3"/>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 name="Google Shape;978;p3"/>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 name="Google Shape;979;p3"/>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 name="Google Shape;980;p3"/>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 name="Google Shape;981;p3"/>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 name="Google Shape;982;p3"/>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 name="Google Shape;983;p3"/>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 name="Google Shape;984;p3"/>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 name="Google Shape;985;p3"/>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 name="Google Shape;986;p3"/>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 name="Google Shape;987;p3"/>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 name="Google Shape;988;p3"/>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 name="Google Shape;989;p3"/>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 name="Google Shape;990;p3"/>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 name="Google Shape;991;p3"/>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 name="Google Shape;992;p3"/>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 name="Google Shape;993;p3"/>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 name="Google Shape;994;p3"/>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 name="Google Shape;995;p3"/>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 name="Google Shape;996;p3"/>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 name="Google Shape;997;p3"/>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 name="Google Shape;998;p3"/>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 name="Google Shape;999;p3"/>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 name="Google Shape;1000;p3"/>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 name="Google Shape;1001;p3"/>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 name="Google Shape;1002;p3"/>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 name="Google Shape;1003;p3"/>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 name="Google Shape;1004;p3"/>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 name="Google Shape;1005;p3"/>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 name="Google Shape;1006;p3"/>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 name="Google Shape;1007;p3"/>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 name="Google Shape;1008;p3"/>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 name="Google Shape;1009;p3"/>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 name="Google Shape;1010;p3"/>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 name="Google Shape;1011;p3"/>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 name="Google Shape;1012;p3"/>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 name="Google Shape;1013;p3"/>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 name="Google Shape;1014;p3"/>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 name="Google Shape;1015;p3"/>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 name="Google Shape;1016;p3"/>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 name="Google Shape;1017;p3"/>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 name="Google Shape;1018;p3"/>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 name="Google Shape;1019;p3"/>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 name="Google Shape;1020;p3"/>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 name="Google Shape;1021;p3"/>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 name="Google Shape;1022;p3"/>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 name="Google Shape;1023;p3"/>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 name="Google Shape;1024;p3"/>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 name="Google Shape;1025;p3"/>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 name="Google Shape;1026;p3"/>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 name="Google Shape;1027;p3"/>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1028;p3"/>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1029;p3"/>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1030;p3"/>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 name="Google Shape;1031;p3"/>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 name="Google Shape;1032;p3"/>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 name="Google Shape;1033;p3"/>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 name="Google Shape;1034;p3"/>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5" name="Google Shape;1035;p3"/>
            <p:cNvGrpSpPr/>
            <p:nvPr/>
          </p:nvGrpSpPr>
          <p:grpSpPr>
            <a:xfrm>
              <a:off x="4571988" y="5"/>
              <a:ext cx="2571789" cy="2571789"/>
              <a:chOff x="-12" y="5"/>
              <a:chExt cx="2571789" cy="2571789"/>
            </a:xfrm>
          </p:grpSpPr>
          <p:sp>
            <p:nvSpPr>
              <p:cNvPr id="1036" name="Google Shape;1036;p3"/>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 name="Google Shape;1037;p3"/>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 name="Google Shape;1038;p3"/>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 name="Google Shape;1039;p3"/>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 name="Google Shape;1040;p3"/>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 name="Google Shape;1041;p3"/>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 name="Google Shape;1042;p3"/>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 name="Google Shape;1043;p3"/>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 name="Google Shape;1044;p3"/>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 name="Google Shape;1045;p3"/>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 name="Google Shape;1046;p3"/>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 name="Google Shape;1047;p3"/>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 name="Google Shape;1048;p3"/>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 name="Google Shape;1049;p3"/>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 name="Google Shape;1050;p3"/>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 name="Google Shape;1051;p3"/>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 name="Google Shape;1052;p3"/>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 name="Google Shape;1053;p3"/>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 name="Google Shape;1054;p3"/>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 name="Google Shape;1055;p3"/>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 name="Google Shape;1056;p3"/>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 name="Google Shape;1057;p3"/>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 name="Google Shape;1058;p3"/>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 name="Google Shape;1059;p3"/>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 name="Google Shape;1060;p3"/>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 name="Google Shape;1061;p3"/>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 name="Google Shape;1062;p3"/>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 name="Google Shape;1063;p3"/>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 name="Google Shape;1064;p3"/>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 name="Google Shape;1065;p3"/>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 name="Google Shape;1066;p3"/>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 name="Google Shape;1067;p3"/>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 name="Google Shape;1068;p3"/>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 name="Google Shape;1069;p3"/>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 name="Google Shape;1070;p3"/>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 name="Google Shape;1071;p3"/>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 name="Google Shape;1072;p3"/>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 name="Google Shape;1073;p3"/>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 name="Google Shape;1074;p3"/>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 name="Google Shape;1075;p3"/>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 name="Google Shape;1076;p3"/>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 name="Google Shape;1077;p3"/>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 name="Google Shape;1078;p3"/>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 name="Google Shape;1079;p3"/>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 name="Google Shape;1080;p3"/>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 name="Google Shape;1081;p3"/>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 name="Google Shape;1082;p3"/>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 name="Google Shape;1083;p3"/>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 name="Google Shape;1084;p3"/>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 name="Google Shape;1085;p3"/>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 name="Google Shape;1086;p3"/>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 name="Google Shape;1087;p3"/>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 name="Google Shape;1088;p3"/>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 name="Google Shape;1089;p3"/>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 name="Google Shape;1090;p3"/>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 name="Google Shape;1091;p3"/>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 name="Google Shape;1092;p3"/>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 name="Google Shape;1093;p3"/>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 name="Google Shape;1094;p3"/>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 name="Google Shape;1095;p3"/>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 name="Google Shape;1096;p3"/>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 name="Google Shape;1097;p3"/>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8" name="Google Shape;1098;p3"/>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 name="Google Shape;1099;p3"/>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0" name="Google Shape;1100;p3"/>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 name="Google Shape;1101;p3"/>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 name="Google Shape;1102;p3"/>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 name="Google Shape;1103;p3"/>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4" name="Google Shape;1104;p3"/>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 name="Google Shape;1105;p3"/>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 name="Google Shape;1106;p3"/>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 name="Google Shape;1107;p3"/>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 name="Google Shape;1108;p3"/>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 name="Google Shape;1109;p3"/>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 name="Google Shape;1110;p3"/>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 name="Google Shape;1111;p3"/>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 name="Google Shape;1112;p3"/>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 name="Google Shape;1113;p3"/>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4" name="Google Shape;1114;p3"/>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 name="Google Shape;1115;p3"/>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 name="Google Shape;1116;p3"/>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 name="Google Shape;1117;p3"/>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 name="Google Shape;1118;p3"/>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 name="Google Shape;1119;p3"/>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 name="Google Shape;1120;p3"/>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 name="Google Shape;1121;p3"/>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 name="Google Shape;1122;p3"/>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 name="Google Shape;1123;p3"/>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 name="Google Shape;1124;p3"/>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 name="Google Shape;1125;p3"/>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 name="Google Shape;1126;p3"/>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 name="Google Shape;1127;p3"/>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 name="Google Shape;1128;p3"/>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 name="Google Shape;1129;p3"/>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 name="Google Shape;1130;p3"/>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1" name="Google Shape;1131;p3"/>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2" name="Google Shape;1132;p3"/>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 name="Google Shape;1133;p3"/>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4" name="Google Shape;1134;p3"/>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5" name="Google Shape;1135;p3"/>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 name="Google Shape;1136;p3"/>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37" name="Google Shape;1137;p3"/>
            <p:cNvGrpSpPr/>
            <p:nvPr/>
          </p:nvGrpSpPr>
          <p:grpSpPr>
            <a:xfrm>
              <a:off x="7143763" y="5"/>
              <a:ext cx="2571789" cy="2571789"/>
              <a:chOff x="-12" y="5"/>
              <a:chExt cx="2571789" cy="2571789"/>
            </a:xfrm>
          </p:grpSpPr>
          <p:sp>
            <p:nvSpPr>
              <p:cNvPr id="1138" name="Google Shape;1138;p3"/>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9" name="Google Shape;1139;p3"/>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0" name="Google Shape;1140;p3"/>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1" name="Google Shape;1141;p3"/>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2" name="Google Shape;1142;p3"/>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3" name="Google Shape;1143;p3"/>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4" name="Google Shape;1144;p3"/>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5" name="Google Shape;1145;p3"/>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6" name="Google Shape;1146;p3"/>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7" name="Google Shape;1147;p3"/>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8" name="Google Shape;1148;p3"/>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9" name="Google Shape;1149;p3"/>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0" name="Google Shape;1150;p3"/>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1" name="Google Shape;1151;p3"/>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 name="Google Shape;1152;p3"/>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3" name="Google Shape;1153;p3"/>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4" name="Google Shape;1154;p3"/>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 name="Google Shape;1155;p3"/>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6" name="Google Shape;1156;p3"/>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7" name="Google Shape;1157;p3"/>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8" name="Google Shape;1158;p3"/>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9" name="Google Shape;1159;p3"/>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0" name="Google Shape;1160;p3"/>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1" name="Google Shape;1161;p3"/>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2" name="Google Shape;1162;p3"/>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3" name="Google Shape;1163;p3"/>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4" name="Google Shape;1164;p3"/>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5" name="Google Shape;1165;p3"/>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6" name="Google Shape;1166;p3"/>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7" name="Google Shape;1167;p3"/>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8" name="Google Shape;1168;p3"/>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9" name="Google Shape;1169;p3"/>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0" name="Google Shape;1170;p3"/>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1" name="Google Shape;1171;p3"/>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2" name="Google Shape;1172;p3"/>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 name="Google Shape;1173;p3"/>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4" name="Google Shape;1174;p3"/>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5" name="Google Shape;1175;p3"/>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 name="Google Shape;1176;p3"/>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 name="Google Shape;1177;p3"/>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 name="Google Shape;1178;p3"/>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 name="Google Shape;1179;p3"/>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 name="Google Shape;1180;p3"/>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 name="Google Shape;1181;p3"/>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2" name="Google Shape;1182;p3"/>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 name="Google Shape;1183;p3"/>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 name="Google Shape;1184;p3"/>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5" name="Google Shape;1185;p3"/>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6" name="Google Shape;1186;p3"/>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7" name="Google Shape;1187;p3"/>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8" name="Google Shape;1188;p3"/>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 name="Google Shape;1189;p3"/>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 name="Google Shape;1190;p3"/>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1" name="Google Shape;1191;p3"/>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 name="Google Shape;1192;p3"/>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 name="Google Shape;1193;p3"/>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 name="Google Shape;1194;p3"/>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 name="Google Shape;1195;p3"/>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 name="Google Shape;1196;p3"/>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 name="Google Shape;1197;p3"/>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 name="Google Shape;1198;p3"/>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 name="Google Shape;1199;p3"/>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 name="Google Shape;1200;p3"/>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 name="Google Shape;1201;p3"/>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2" name="Google Shape;1202;p3"/>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3" name="Google Shape;1203;p3"/>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 name="Google Shape;1204;p3"/>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 name="Google Shape;1205;p3"/>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 name="Google Shape;1206;p3"/>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 name="Google Shape;1207;p3"/>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 name="Google Shape;1208;p3"/>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 name="Google Shape;1209;p3"/>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 name="Google Shape;1210;p3"/>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 name="Google Shape;1211;p3"/>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2" name="Google Shape;1212;p3"/>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3" name="Google Shape;1213;p3"/>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 name="Google Shape;1214;p3"/>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 name="Google Shape;1215;p3"/>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 name="Google Shape;1216;p3"/>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 name="Google Shape;1217;p3"/>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 name="Google Shape;1218;p3"/>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 name="Google Shape;1219;p3"/>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 name="Google Shape;1220;p3"/>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1" name="Google Shape;1221;p3"/>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 name="Google Shape;1222;p3"/>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3" name="Google Shape;1223;p3"/>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4" name="Google Shape;1224;p3"/>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5" name="Google Shape;1225;p3"/>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 name="Google Shape;1226;p3"/>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 name="Google Shape;1227;p3"/>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8" name="Google Shape;1228;p3"/>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 name="Google Shape;1229;p3"/>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 name="Google Shape;1230;p3"/>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 name="Google Shape;1231;p3"/>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 name="Google Shape;1232;p3"/>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 name="Google Shape;1233;p3"/>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 name="Google Shape;1234;p3"/>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 name="Google Shape;1235;p3"/>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 name="Google Shape;1236;p3"/>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 name="Google Shape;1237;p3"/>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 name="Google Shape;1238;p3"/>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39" name="Google Shape;1239;p3"/>
            <p:cNvGrpSpPr/>
            <p:nvPr/>
          </p:nvGrpSpPr>
          <p:grpSpPr>
            <a:xfrm>
              <a:off x="-571562" y="2571805"/>
              <a:ext cx="2571789" cy="2571789"/>
              <a:chOff x="-12" y="5"/>
              <a:chExt cx="2571789" cy="2571789"/>
            </a:xfrm>
          </p:grpSpPr>
          <p:sp>
            <p:nvSpPr>
              <p:cNvPr id="1240" name="Google Shape;1240;p3"/>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 name="Google Shape;1241;p3"/>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 name="Google Shape;1242;p3"/>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 name="Google Shape;1243;p3"/>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4" name="Google Shape;1244;p3"/>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5" name="Google Shape;1245;p3"/>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 name="Google Shape;1246;p3"/>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7" name="Google Shape;1247;p3"/>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8" name="Google Shape;1248;p3"/>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 name="Google Shape;1249;p3"/>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0" name="Google Shape;1250;p3"/>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 name="Google Shape;1251;p3"/>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2" name="Google Shape;1252;p3"/>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3" name="Google Shape;1253;p3"/>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4" name="Google Shape;1254;p3"/>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5" name="Google Shape;1255;p3"/>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6" name="Google Shape;1256;p3"/>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7" name="Google Shape;1257;p3"/>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 name="Google Shape;1258;p3"/>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 name="Google Shape;1259;p3"/>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 name="Google Shape;1260;p3"/>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1" name="Google Shape;1261;p3"/>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 name="Google Shape;1262;p3"/>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3" name="Google Shape;1263;p3"/>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 name="Google Shape;1264;p3"/>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5" name="Google Shape;1265;p3"/>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6" name="Google Shape;1266;p3"/>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7" name="Google Shape;1267;p3"/>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8" name="Google Shape;1268;p3"/>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9" name="Google Shape;1269;p3"/>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0" name="Google Shape;1270;p3"/>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1" name="Google Shape;1271;p3"/>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 name="Google Shape;1272;p3"/>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 name="Google Shape;1273;p3"/>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4" name="Google Shape;1274;p3"/>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5" name="Google Shape;1275;p3"/>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6" name="Google Shape;1276;p3"/>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7" name="Google Shape;1277;p3"/>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8" name="Google Shape;1278;p3"/>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9" name="Google Shape;1279;p3"/>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0" name="Google Shape;1280;p3"/>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1" name="Google Shape;1281;p3"/>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2" name="Google Shape;1282;p3"/>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3" name="Google Shape;1283;p3"/>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4" name="Google Shape;1284;p3"/>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5" name="Google Shape;1285;p3"/>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6" name="Google Shape;1286;p3"/>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7" name="Google Shape;1287;p3"/>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8" name="Google Shape;1288;p3"/>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9" name="Google Shape;1289;p3"/>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0" name="Google Shape;1290;p3"/>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1" name="Google Shape;1291;p3"/>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2" name="Google Shape;1292;p3"/>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3" name="Google Shape;1293;p3"/>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4" name="Google Shape;1294;p3"/>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5" name="Google Shape;1295;p3"/>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6" name="Google Shape;1296;p3"/>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7" name="Google Shape;1297;p3"/>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8" name="Google Shape;1298;p3"/>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9" name="Google Shape;1299;p3"/>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0" name="Google Shape;1300;p3"/>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1" name="Google Shape;1301;p3"/>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2" name="Google Shape;1302;p3"/>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3" name="Google Shape;1303;p3"/>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4" name="Google Shape;1304;p3"/>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5" name="Google Shape;1305;p3"/>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6" name="Google Shape;1306;p3"/>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7" name="Google Shape;1307;p3"/>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8" name="Google Shape;1308;p3"/>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9" name="Google Shape;1309;p3"/>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0" name="Google Shape;1310;p3"/>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1" name="Google Shape;1311;p3"/>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2" name="Google Shape;1312;p3"/>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3" name="Google Shape;1313;p3"/>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4" name="Google Shape;1314;p3"/>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5" name="Google Shape;1315;p3"/>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6" name="Google Shape;1316;p3"/>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7" name="Google Shape;1317;p3"/>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8" name="Google Shape;1318;p3"/>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9" name="Google Shape;1319;p3"/>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0" name="Google Shape;1320;p3"/>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1" name="Google Shape;1321;p3"/>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2" name="Google Shape;1322;p3"/>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3" name="Google Shape;1323;p3"/>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4" name="Google Shape;1324;p3"/>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5" name="Google Shape;1325;p3"/>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6" name="Google Shape;1326;p3"/>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 name="Google Shape;1327;p3"/>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 name="Google Shape;1328;p3"/>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 name="Google Shape;1329;p3"/>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 name="Google Shape;1330;p3"/>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 name="Google Shape;1331;p3"/>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 name="Google Shape;1332;p3"/>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 name="Google Shape;1333;p3"/>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 name="Google Shape;1334;p3"/>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5" name="Google Shape;1335;p3"/>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6" name="Google Shape;1336;p3"/>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 name="Google Shape;1337;p3"/>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 name="Google Shape;1338;p3"/>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 name="Google Shape;1339;p3"/>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 name="Google Shape;1340;p3"/>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41" name="Google Shape;1341;p3"/>
            <p:cNvGrpSpPr/>
            <p:nvPr/>
          </p:nvGrpSpPr>
          <p:grpSpPr>
            <a:xfrm>
              <a:off x="2000213" y="2571805"/>
              <a:ext cx="2571789" cy="2571789"/>
              <a:chOff x="-12" y="5"/>
              <a:chExt cx="2571789" cy="2571789"/>
            </a:xfrm>
          </p:grpSpPr>
          <p:sp>
            <p:nvSpPr>
              <p:cNvPr id="1342" name="Google Shape;1342;p3"/>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 name="Google Shape;1343;p3"/>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4" name="Google Shape;1344;p3"/>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5" name="Google Shape;1345;p3"/>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 name="Google Shape;1346;p3"/>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7" name="Google Shape;1347;p3"/>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8" name="Google Shape;1348;p3"/>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9" name="Google Shape;1349;p3"/>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 name="Google Shape;1350;p3"/>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1" name="Google Shape;1351;p3"/>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2" name="Google Shape;1352;p3"/>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3" name="Google Shape;1353;p3"/>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4" name="Google Shape;1354;p3"/>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5" name="Google Shape;1355;p3"/>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6" name="Google Shape;1356;p3"/>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 name="Google Shape;1357;p3"/>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8" name="Google Shape;1358;p3"/>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9" name="Google Shape;1359;p3"/>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0" name="Google Shape;1360;p3"/>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1" name="Google Shape;1361;p3"/>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2" name="Google Shape;1362;p3"/>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 name="Google Shape;1363;p3"/>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 name="Google Shape;1364;p3"/>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 name="Google Shape;1365;p3"/>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 name="Google Shape;1366;p3"/>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 name="Google Shape;1367;p3"/>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 name="Google Shape;1368;p3"/>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 name="Google Shape;1369;p3"/>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 name="Google Shape;1370;p3"/>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 name="Google Shape;1371;p3"/>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 name="Google Shape;1372;p3"/>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 name="Google Shape;1373;p3"/>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 name="Google Shape;1374;p3"/>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 name="Google Shape;1375;p3"/>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 name="Google Shape;1376;p3"/>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 name="Google Shape;1377;p3"/>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8" name="Google Shape;1378;p3"/>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9" name="Google Shape;1379;p3"/>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0" name="Google Shape;1380;p3"/>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1" name="Google Shape;1381;p3"/>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2" name="Google Shape;1382;p3"/>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3" name="Google Shape;1383;p3"/>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4" name="Google Shape;1384;p3"/>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 name="Google Shape;1385;p3"/>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6" name="Google Shape;1386;p3"/>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7" name="Google Shape;1387;p3"/>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8" name="Google Shape;1388;p3"/>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9" name="Google Shape;1389;p3"/>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0" name="Google Shape;1390;p3"/>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1" name="Google Shape;1391;p3"/>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 name="Google Shape;1392;p3"/>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3" name="Google Shape;1393;p3"/>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4" name="Google Shape;1394;p3"/>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5" name="Google Shape;1395;p3"/>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6" name="Google Shape;1396;p3"/>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7" name="Google Shape;1397;p3"/>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8" name="Google Shape;1398;p3"/>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9" name="Google Shape;1399;p3"/>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0" name="Google Shape;1400;p3"/>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1" name="Google Shape;1401;p3"/>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2" name="Google Shape;1402;p3"/>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3" name="Google Shape;1403;p3"/>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4" name="Google Shape;1404;p3"/>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 name="Google Shape;1405;p3"/>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 name="Google Shape;1406;p3"/>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7" name="Google Shape;1407;p3"/>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 name="Google Shape;1408;p3"/>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 name="Google Shape;1409;p3"/>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 name="Google Shape;1410;p3"/>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 name="Google Shape;1411;p3"/>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 name="Google Shape;1412;p3"/>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 name="Google Shape;1413;p3"/>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 name="Google Shape;1414;p3"/>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 name="Google Shape;1415;p3"/>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6" name="Google Shape;1416;p3"/>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7" name="Google Shape;1417;p3"/>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8" name="Google Shape;1418;p3"/>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9" name="Google Shape;1419;p3"/>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0" name="Google Shape;1420;p3"/>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1" name="Google Shape;1421;p3"/>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2" name="Google Shape;1422;p3"/>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3" name="Google Shape;1423;p3"/>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 name="Google Shape;1424;p3"/>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 name="Google Shape;1425;p3"/>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 name="Google Shape;1426;p3"/>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7" name="Google Shape;1427;p3"/>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8" name="Google Shape;1428;p3"/>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 name="Google Shape;1429;p3"/>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 name="Google Shape;1430;p3"/>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 name="Google Shape;1431;p3"/>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 name="Google Shape;1432;p3"/>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 name="Google Shape;1433;p3"/>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 name="Google Shape;1434;p3"/>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 name="Google Shape;1435;p3"/>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6" name="Google Shape;1436;p3"/>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7" name="Google Shape;1437;p3"/>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8" name="Google Shape;1438;p3"/>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9" name="Google Shape;1439;p3"/>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0" name="Google Shape;1440;p3"/>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1" name="Google Shape;1441;p3"/>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2" name="Google Shape;1442;p3"/>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43" name="Google Shape;1443;p3"/>
            <p:cNvGrpSpPr/>
            <p:nvPr/>
          </p:nvGrpSpPr>
          <p:grpSpPr>
            <a:xfrm>
              <a:off x="4571988" y="2571805"/>
              <a:ext cx="2571789" cy="2571789"/>
              <a:chOff x="-12" y="5"/>
              <a:chExt cx="2571789" cy="2571789"/>
            </a:xfrm>
          </p:grpSpPr>
          <p:sp>
            <p:nvSpPr>
              <p:cNvPr id="1444" name="Google Shape;1444;p3"/>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5" name="Google Shape;1445;p3"/>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6" name="Google Shape;1446;p3"/>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7" name="Google Shape;1447;p3"/>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8" name="Google Shape;1448;p3"/>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9" name="Google Shape;1449;p3"/>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0" name="Google Shape;1450;p3"/>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1" name="Google Shape;1451;p3"/>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2" name="Google Shape;1452;p3"/>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3" name="Google Shape;1453;p3"/>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4" name="Google Shape;1454;p3"/>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5" name="Google Shape;1455;p3"/>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6" name="Google Shape;1456;p3"/>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7" name="Google Shape;1457;p3"/>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8" name="Google Shape;1458;p3"/>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9" name="Google Shape;1459;p3"/>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0" name="Google Shape;1460;p3"/>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1" name="Google Shape;1461;p3"/>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2" name="Google Shape;1462;p3"/>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3" name="Google Shape;1463;p3"/>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4" name="Google Shape;1464;p3"/>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5" name="Google Shape;1465;p3"/>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6" name="Google Shape;1466;p3"/>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 name="Google Shape;1467;p3"/>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8" name="Google Shape;1468;p3"/>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9" name="Google Shape;1469;p3"/>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0" name="Google Shape;1470;p3"/>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1" name="Google Shape;1471;p3"/>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2" name="Google Shape;1472;p3"/>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3" name="Google Shape;1473;p3"/>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4" name="Google Shape;1474;p3"/>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5" name="Google Shape;1475;p3"/>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6" name="Google Shape;1476;p3"/>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7" name="Google Shape;1477;p3"/>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8" name="Google Shape;1478;p3"/>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9" name="Google Shape;1479;p3"/>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0" name="Google Shape;1480;p3"/>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1" name="Google Shape;1481;p3"/>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2" name="Google Shape;1482;p3"/>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3" name="Google Shape;1483;p3"/>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4" name="Google Shape;1484;p3"/>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5" name="Google Shape;1485;p3"/>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6" name="Google Shape;1486;p3"/>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7" name="Google Shape;1487;p3"/>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8" name="Google Shape;1488;p3"/>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9" name="Google Shape;1489;p3"/>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0" name="Google Shape;1490;p3"/>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 name="Google Shape;1491;p3"/>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2" name="Google Shape;1492;p3"/>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3" name="Google Shape;1493;p3"/>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4" name="Google Shape;1494;p3"/>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5" name="Google Shape;1495;p3"/>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6" name="Google Shape;1496;p3"/>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7" name="Google Shape;1497;p3"/>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8" name="Google Shape;1498;p3"/>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9" name="Google Shape;1499;p3"/>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0" name="Google Shape;1500;p3"/>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1" name="Google Shape;1501;p3"/>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2" name="Google Shape;1502;p3"/>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3" name="Google Shape;1503;p3"/>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4" name="Google Shape;1504;p3"/>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5" name="Google Shape;1505;p3"/>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6" name="Google Shape;1506;p3"/>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7" name="Google Shape;1507;p3"/>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8" name="Google Shape;1508;p3"/>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9" name="Google Shape;1509;p3"/>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0" name="Google Shape;1510;p3"/>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1" name="Google Shape;1511;p3"/>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2" name="Google Shape;1512;p3"/>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3" name="Google Shape;1513;p3"/>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4" name="Google Shape;1514;p3"/>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5" name="Google Shape;1515;p3"/>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6" name="Google Shape;1516;p3"/>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7" name="Google Shape;1517;p3"/>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8" name="Google Shape;1518;p3"/>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9" name="Google Shape;1519;p3"/>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0" name="Google Shape;1520;p3"/>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1" name="Google Shape;1521;p3"/>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2" name="Google Shape;1522;p3"/>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3" name="Google Shape;1523;p3"/>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4" name="Google Shape;1524;p3"/>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5" name="Google Shape;1525;p3"/>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6" name="Google Shape;1526;p3"/>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7" name="Google Shape;1527;p3"/>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8" name="Google Shape;1528;p3"/>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9" name="Google Shape;1529;p3"/>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0" name="Google Shape;1530;p3"/>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1" name="Google Shape;1531;p3"/>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2" name="Google Shape;1532;p3"/>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3" name="Google Shape;1533;p3"/>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4" name="Google Shape;1534;p3"/>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5" name="Google Shape;1535;p3"/>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6" name="Google Shape;1536;p3"/>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7" name="Google Shape;1537;p3"/>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8" name="Google Shape;1538;p3"/>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9" name="Google Shape;1539;p3"/>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0" name="Google Shape;1540;p3"/>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1" name="Google Shape;1541;p3"/>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2" name="Google Shape;1542;p3"/>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3" name="Google Shape;1543;p3"/>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4" name="Google Shape;1544;p3"/>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45" name="Google Shape;1545;p3"/>
            <p:cNvGrpSpPr/>
            <p:nvPr/>
          </p:nvGrpSpPr>
          <p:grpSpPr>
            <a:xfrm>
              <a:off x="7143763" y="2571805"/>
              <a:ext cx="2571789" cy="2571789"/>
              <a:chOff x="-12" y="5"/>
              <a:chExt cx="2571789" cy="2571789"/>
            </a:xfrm>
          </p:grpSpPr>
          <p:sp>
            <p:nvSpPr>
              <p:cNvPr id="1546" name="Google Shape;1546;p3"/>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7" name="Google Shape;1547;p3"/>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8" name="Google Shape;1548;p3"/>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9" name="Google Shape;1549;p3"/>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0" name="Google Shape;1550;p3"/>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1" name="Google Shape;1551;p3"/>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2" name="Google Shape;1552;p3"/>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3" name="Google Shape;1553;p3"/>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4" name="Google Shape;1554;p3"/>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5" name="Google Shape;1555;p3"/>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6" name="Google Shape;1556;p3"/>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7" name="Google Shape;1557;p3"/>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8" name="Google Shape;1558;p3"/>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9" name="Google Shape;1559;p3"/>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0" name="Google Shape;1560;p3"/>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1" name="Google Shape;1561;p3"/>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2" name="Google Shape;1562;p3"/>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3" name="Google Shape;1563;p3"/>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4" name="Google Shape;1564;p3"/>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5" name="Google Shape;1565;p3"/>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6" name="Google Shape;1566;p3"/>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7" name="Google Shape;1567;p3"/>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8" name="Google Shape;1568;p3"/>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9" name="Google Shape;1569;p3"/>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0" name="Google Shape;1570;p3"/>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1" name="Google Shape;1571;p3"/>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2" name="Google Shape;1572;p3"/>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3" name="Google Shape;1573;p3"/>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4" name="Google Shape;1574;p3"/>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5" name="Google Shape;1575;p3"/>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6" name="Google Shape;1576;p3"/>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7" name="Google Shape;1577;p3"/>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8" name="Google Shape;1578;p3"/>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9" name="Google Shape;1579;p3"/>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0" name="Google Shape;1580;p3"/>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1" name="Google Shape;1581;p3"/>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2" name="Google Shape;1582;p3"/>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3" name="Google Shape;1583;p3"/>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4" name="Google Shape;1584;p3"/>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5" name="Google Shape;1585;p3"/>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6" name="Google Shape;1586;p3"/>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7" name="Google Shape;1587;p3"/>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8" name="Google Shape;1588;p3"/>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9" name="Google Shape;1589;p3"/>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0" name="Google Shape;1590;p3"/>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1" name="Google Shape;1591;p3"/>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2" name="Google Shape;1592;p3"/>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3" name="Google Shape;1593;p3"/>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4" name="Google Shape;1594;p3"/>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5" name="Google Shape;1595;p3"/>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6" name="Google Shape;1596;p3"/>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7" name="Google Shape;1597;p3"/>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8" name="Google Shape;1598;p3"/>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9" name="Google Shape;1599;p3"/>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0" name="Google Shape;1600;p3"/>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1" name="Google Shape;1601;p3"/>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2" name="Google Shape;1602;p3"/>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3" name="Google Shape;1603;p3"/>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4" name="Google Shape;1604;p3"/>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5" name="Google Shape;1605;p3"/>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6" name="Google Shape;1606;p3"/>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7" name="Google Shape;1607;p3"/>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8" name="Google Shape;1608;p3"/>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9" name="Google Shape;1609;p3"/>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0" name="Google Shape;1610;p3"/>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1" name="Google Shape;1611;p3"/>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2" name="Google Shape;1612;p3"/>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3" name="Google Shape;1613;p3"/>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4" name="Google Shape;1614;p3"/>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5" name="Google Shape;1615;p3"/>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6" name="Google Shape;1616;p3"/>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7" name="Google Shape;1617;p3"/>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8" name="Google Shape;1618;p3"/>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9" name="Google Shape;1619;p3"/>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0" name="Google Shape;1620;p3"/>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1" name="Google Shape;1621;p3"/>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2" name="Google Shape;1622;p3"/>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3" name="Google Shape;1623;p3"/>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4" name="Google Shape;1624;p3"/>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5" name="Google Shape;1625;p3"/>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6" name="Google Shape;1626;p3"/>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7" name="Google Shape;1627;p3"/>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8" name="Google Shape;1628;p3"/>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9" name="Google Shape;1629;p3"/>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0" name="Google Shape;1630;p3"/>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1" name="Google Shape;1631;p3"/>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2" name="Google Shape;1632;p3"/>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3" name="Google Shape;1633;p3"/>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4" name="Google Shape;1634;p3"/>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5" name="Google Shape;1635;p3"/>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6" name="Google Shape;1636;p3"/>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7" name="Google Shape;1637;p3"/>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8" name="Google Shape;1638;p3"/>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9" name="Google Shape;1639;p3"/>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0" name="Google Shape;1640;p3"/>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3"/>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3"/>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3"/>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3"/>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3"/>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3"/>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647" name="Google Shape;1647;p3"/>
          <p:cNvSpPr/>
          <p:nvPr/>
        </p:nvSpPr>
        <p:spPr>
          <a:xfrm>
            <a:off x="714300" y="549600"/>
            <a:ext cx="3857700" cy="40551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3"/>
          <p:cNvSpPr txBox="1">
            <a:spLocks noGrp="1"/>
          </p:cNvSpPr>
          <p:nvPr>
            <p:ph type="title"/>
          </p:nvPr>
        </p:nvSpPr>
        <p:spPr>
          <a:xfrm>
            <a:off x="904161" y="2151763"/>
            <a:ext cx="3276600" cy="1426800"/>
          </a:xfrm>
          <a:prstGeom prst="rect">
            <a:avLst/>
          </a:prstGeom>
        </p:spPr>
        <p:txBody>
          <a:bodyPr spcFirstLastPara="1" wrap="square" lIns="91425" tIns="91425" rIns="91425" bIns="91425" anchor="ctr" anchorCtr="0">
            <a:noAutofit/>
          </a:bodyPr>
          <a:lstStyle>
            <a:lvl1pPr lvl="0">
              <a:spcBef>
                <a:spcPts val="0"/>
              </a:spcBef>
              <a:spcAft>
                <a:spcPts val="0"/>
              </a:spcAft>
              <a:buSzPts val="3600"/>
              <a:buNone/>
              <a:defRPr sz="48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649" name="Google Shape;1649;p3"/>
          <p:cNvSpPr txBox="1">
            <a:spLocks noGrp="1"/>
          </p:cNvSpPr>
          <p:nvPr>
            <p:ph type="subTitle" idx="1"/>
          </p:nvPr>
        </p:nvSpPr>
        <p:spPr>
          <a:xfrm>
            <a:off x="904161" y="3745113"/>
            <a:ext cx="2599500" cy="585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50" name="Google Shape;1650;p3"/>
          <p:cNvSpPr txBox="1">
            <a:spLocks noGrp="1"/>
          </p:cNvSpPr>
          <p:nvPr>
            <p:ph type="title" idx="2" hasCustomPrompt="1"/>
          </p:nvPr>
        </p:nvSpPr>
        <p:spPr>
          <a:xfrm>
            <a:off x="904150" y="813388"/>
            <a:ext cx="1863000" cy="1171800"/>
          </a:xfrm>
          <a:prstGeom prst="rect">
            <a:avLst/>
          </a:prstGeom>
        </p:spPr>
        <p:txBody>
          <a:bodyPr spcFirstLastPara="1" wrap="square" lIns="91425" tIns="91425" rIns="91425" bIns="91425" anchor="ctr" anchorCtr="0">
            <a:noAutofit/>
          </a:bodyPr>
          <a:lstStyle>
            <a:lvl1pPr lvl="0" rtl="0">
              <a:spcBef>
                <a:spcPts val="0"/>
              </a:spcBef>
              <a:spcAft>
                <a:spcPts val="0"/>
              </a:spcAft>
              <a:buSzPts val="10000"/>
              <a:buNone/>
              <a:defRPr sz="10000"/>
            </a:lvl1pPr>
            <a:lvl2pPr lvl="1" algn="ctr" rtl="0">
              <a:spcBef>
                <a:spcPts val="0"/>
              </a:spcBef>
              <a:spcAft>
                <a:spcPts val="0"/>
              </a:spcAft>
              <a:buSzPts val="10000"/>
              <a:buNone/>
              <a:defRPr sz="10000"/>
            </a:lvl2pPr>
            <a:lvl3pPr lvl="2" algn="ctr" rtl="0">
              <a:spcBef>
                <a:spcPts val="0"/>
              </a:spcBef>
              <a:spcAft>
                <a:spcPts val="0"/>
              </a:spcAft>
              <a:buSzPts val="10000"/>
              <a:buNone/>
              <a:defRPr sz="10000"/>
            </a:lvl3pPr>
            <a:lvl4pPr lvl="3" algn="ctr" rtl="0">
              <a:spcBef>
                <a:spcPts val="0"/>
              </a:spcBef>
              <a:spcAft>
                <a:spcPts val="0"/>
              </a:spcAft>
              <a:buSzPts val="10000"/>
              <a:buNone/>
              <a:defRPr sz="10000"/>
            </a:lvl4pPr>
            <a:lvl5pPr lvl="4" algn="ctr" rtl="0">
              <a:spcBef>
                <a:spcPts val="0"/>
              </a:spcBef>
              <a:spcAft>
                <a:spcPts val="0"/>
              </a:spcAft>
              <a:buSzPts val="10000"/>
              <a:buNone/>
              <a:defRPr sz="10000"/>
            </a:lvl5pPr>
            <a:lvl6pPr lvl="5" algn="ctr" rtl="0">
              <a:spcBef>
                <a:spcPts val="0"/>
              </a:spcBef>
              <a:spcAft>
                <a:spcPts val="0"/>
              </a:spcAft>
              <a:buSzPts val="10000"/>
              <a:buNone/>
              <a:defRPr sz="10000"/>
            </a:lvl6pPr>
            <a:lvl7pPr lvl="6" algn="ctr" rtl="0">
              <a:spcBef>
                <a:spcPts val="0"/>
              </a:spcBef>
              <a:spcAft>
                <a:spcPts val="0"/>
              </a:spcAft>
              <a:buSzPts val="10000"/>
              <a:buNone/>
              <a:defRPr sz="10000"/>
            </a:lvl7pPr>
            <a:lvl8pPr lvl="7" algn="ctr" rtl="0">
              <a:spcBef>
                <a:spcPts val="0"/>
              </a:spcBef>
              <a:spcAft>
                <a:spcPts val="0"/>
              </a:spcAft>
              <a:buSzPts val="10000"/>
              <a:buNone/>
              <a:defRPr sz="10000"/>
            </a:lvl8pPr>
            <a:lvl9pPr lvl="8" algn="ctr" rtl="0">
              <a:spcBef>
                <a:spcPts val="0"/>
              </a:spcBef>
              <a:spcAft>
                <a:spcPts val="0"/>
              </a:spcAft>
              <a:buSzPts val="10000"/>
              <a:buNone/>
              <a:defRPr sz="10000"/>
            </a:lvl9pPr>
          </a:lstStyle>
          <a:p>
            <a:r>
              <a:t>xx%</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296"/>
        <p:cNvGrpSpPr/>
        <p:nvPr/>
      </p:nvGrpSpPr>
      <p:grpSpPr>
        <a:xfrm>
          <a:off x="0" y="0"/>
          <a:ext cx="0" cy="0"/>
          <a:chOff x="0" y="0"/>
          <a:chExt cx="0" cy="0"/>
        </a:xfrm>
      </p:grpSpPr>
      <p:grpSp>
        <p:nvGrpSpPr>
          <p:cNvPr id="3297" name="Google Shape;3297;p6"/>
          <p:cNvGrpSpPr/>
          <p:nvPr/>
        </p:nvGrpSpPr>
        <p:grpSpPr>
          <a:xfrm>
            <a:off x="-571562" y="-45"/>
            <a:ext cx="10287114" cy="5143589"/>
            <a:chOff x="-571562" y="5"/>
            <a:chExt cx="10287114" cy="5143589"/>
          </a:xfrm>
        </p:grpSpPr>
        <p:grpSp>
          <p:nvGrpSpPr>
            <p:cNvPr id="3298" name="Google Shape;3298;p6"/>
            <p:cNvGrpSpPr/>
            <p:nvPr/>
          </p:nvGrpSpPr>
          <p:grpSpPr>
            <a:xfrm>
              <a:off x="-571562" y="5"/>
              <a:ext cx="2571789" cy="2571789"/>
              <a:chOff x="-12" y="5"/>
              <a:chExt cx="2571789" cy="2571789"/>
            </a:xfrm>
          </p:grpSpPr>
          <p:sp>
            <p:nvSpPr>
              <p:cNvPr id="3299" name="Google Shape;3299;p6"/>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0" name="Google Shape;3300;p6"/>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1" name="Google Shape;3301;p6"/>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2" name="Google Shape;3302;p6"/>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3" name="Google Shape;3303;p6"/>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4" name="Google Shape;3304;p6"/>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5" name="Google Shape;3305;p6"/>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6" name="Google Shape;3306;p6"/>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7" name="Google Shape;3307;p6"/>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8" name="Google Shape;3308;p6"/>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9" name="Google Shape;3309;p6"/>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0" name="Google Shape;3310;p6"/>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1" name="Google Shape;3311;p6"/>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2" name="Google Shape;3312;p6"/>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3" name="Google Shape;3313;p6"/>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4" name="Google Shape;3314;p6"/>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5" name="Google Shape;3315;p6"/>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6" name="Google Shape;3316;p6"/>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7" name="Google Shape;3317;p6"/>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8" name="Google Shape;3318;p6"/>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9" name="Google Shape;3319;p6"/>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0" name="Google Shape;3320;p6"/>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1" name="Google Shape;3321;p6"/>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2" name="Google Shape;3322;p6"/>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3" name="Google Shape;3323;p6"/>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4" name="Google Shape;3324;p6"/>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5" name="Google Shape;3325;p6"/>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6" name="Google Shape;3326;p6"/>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7" name="Google Shape;3327;p6"/>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8" name="Google Shape;3328;p6"/>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9" name="Google Shape;3329;p6"/>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0" name="Google Shape;3330;p6"/>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1" name="Google Shape;3331;p6"/>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2" name="Google Shape;3332;p6"/>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3" name="Google Shape;3333;p6"/>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4" name="Google Shape;3334;p6"/>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5" name="Google Shape;3335;p6"/>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6" name="Google Shape;3336;p6"/>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7" name="Google Shape;3337;p6"/>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8" name="Google Shape;3338;p6"/>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9" name="Google Shape;3339;p6"/>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0" name="Google Shape;3340;p6"/>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1" name="Google Shape;3341;p6"/>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2" name="Google Shape;3342;p6"/>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3" name="Google Shape;3343;p6"/>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4" name="Google Shape;3344;p6"/>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5" name="Google Shape;3345;p6"/>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6" name="Google Shape;3346;p6"/>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7" name="Google Shape;3347;p6"/>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8" name="Google Shape;3348;p6"/>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9" name="Google Shape;3349;p6"/>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0" name="Google Shape;3350;p6"/>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1" name="Google Shape;3351;p6"/>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2" name="Google Shape;3352;p6"/>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3" name="Google Shape;3353;p6"/>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4" name="Google Shape;3354;p6"/>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5" name="Google Shape;3355;p6"/>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6" name="Google Shape;3356;p6"/>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7" name="Google Shape;3357;p6"/>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8" name="Google Shape;3358;p6"/>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9" name="Google Shape;3359;p6"/>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0" name="Google Shape;3360;p6"/>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1" name="Google Shape;3361;p6"/>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2" name="Google Shape;3362;p6"/>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3" name="Google Shape;3363;p6"/>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4" name="Google Shape;3364;p6"/>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5" name="Google Shape;3365;p6"/>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6" name="Google Shape;3366;p6"/>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7" name="Google Shape;3367;p6"/>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8" name="Google Shape;3368;p6"/>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9" name="Google Shape;3369;p6"/>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0" name="Google Shape;3370;p6"/>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1" name="Google Shape;3371;p6"/>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2" name="Google Shape;3372;p6"/>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3" name="Google Shape;3373;p6"/>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4" name="Google Shape;3374;p6"/>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5" name="Google Shape;3375;p6"/>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6" name="Google Shape;3376;p6"/>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7" name="Google Shape;3377;p6"/>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8" name="Google Shape;3378;p6"/>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9" name="Google Shape;3379;p6"/>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0" name="Google Shape;3380;p6"/>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1" name="Google Shape;3381;p6"/>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2" name="Google Shape;3382;p6"/>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3" name="Google Shape;3383;p6"/>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4" name="Google Shape;3384;p6"/>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5" name="Google Shape;3385;p6"/>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6" name="Google Shape;3386;p6"/>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7" name="Google Shape;3387;p6"/>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8" name="Google Shape;3388;p6"/>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9" name="Google Shape;3389;p6"/>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0" name="Google Shape;3390;p6"/>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1" name="Google Shape;3391;p6"/>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2" name="Google Shape;3392;p6"/>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3" name="Google Shape;3393;p6"/>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4" name="Google Shape;3394;p6"/>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5" name="Google Shape;3395;p6"/>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6" name="Google Shape;3396;p6"/>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7" name="Google Shape;3397;p6"/>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8" name="Google Shape;3398;p6"/>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9" name="Google Shape;3399;p6"/>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00" name="Google Shape;3400;p6"/>
            <p:cNvGrpSpPr/>
            <p:nvPr/>
          </p:nvGrpSpPr>
          <p:grpSpPr>
            <a:xfrm>
              <a:off x="2000213" y="5"/>
              <a:ext cx="2571789" cy="2571789"/>
              <a:chOff x="-12" y="5"/>
              <a:chExt cx="2571789" cy="2571789"/>
            </a:xfrm>
          </p:grpSpPr>
          <p:sp>
            <p:nvSpPr>
              <p:cNvPr id="3401" name="Google Shape;3401;p6"/>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2" name="Google Shape;3402;p6"/>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3" name="Google Shape;3403;p6"/>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4" name="Google Shape;3404;p6"/>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5" name="Google Shape;3405;p6"/>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6" name="Google Shape;3406;p6"/>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7" name="Google Shape;3407;p6"/>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8" name="Google Shape;3408;p6"/>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9" name="Google Shape;3409;p6"/>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0" name="Google Shape;3410;p6"/>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1" name="Google Shape;3411;p6"/>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2" name="Google Shape;3412;p6"/>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3" name="Google Shape;3413;p6"/>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4" name="Google Shape;3414;p6"/>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5" name="Google Shape;3415;p6"/>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6" name="Google Shape;3416;p6"/>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7" name="Google Shape;3417;p6"/>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8" name="Google Shape;3418;p6"/>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9" name="Google Shape;3419;p6"/>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0" name="Google Shape;3420;p6"/>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1" name="Google Shape;3421;p6"/>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2" name="Google Shape;3422;p6"/>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3" name="Google Shape;3423;p6"/>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4" name="Google Shape;3424;p6"/>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5" name="Google Shape;3425;p6"/>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6" name="Google Shape;3426;p6"/>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7" name="Google Shape;3427;p6"/>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8" name="Google Shape;3428;p6"/>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9" name="Google Shape;3429;p6"/>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0" name="Google Shape;3430;p6"/>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1" name="Google Shape;3431;p6"/>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2" name="Google Shape;3432;p6"/>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3" name="Google Shape;3433;p6"/>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4" name="Google Shape;3434;p6"/>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5" name="Google Shape;3435;p6"/>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6" name="Google Shape;3436;p6"/>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7" name="Google Shape;3437;p6"/>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8" name="Google Shape;3438;p6"/>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9" name="Google Shape;3439;p6"/>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0" name="Google Shape;3440;p6"/>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1" name="Google Shape;3441;p6"/>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2" name="Google Shape;3442;p6"/>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3" name="Google Shape;3443;p6"/>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4" name="Google Shape;3444;p6"/>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5" name="Google Shape;3445;p6"/>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6" name="Google Shape;3446;p6"/>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7" name="Google Shape;3447;p6"/>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8" name="Google Shape;3448;p6"/>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9" name="Google Shape;3449;p6"/>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0" name="Google Shape;3450;p6"/>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1" name="Google Shape;3451;p6"/>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2" name="Google Shape;3452;p6"/>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3" name="Google Shape;3453;p6"/>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4" name="Google Shape;3454;p6"/>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5" name="Google Shape;3455;p6"/>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6" name="Google Shape;3456;p6"/>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7" name="Google Shape;3457;p6"/>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8" name="Google Shape;3458;p6"/>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9" name="Google Shape;3459;p6"/>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0" name="Google Shape;3460;p6"/>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1" name="Google Shape;3461;p6"/>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2" name="Google Shape;3462;p6"/>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3" name="Google Shape;3463;p6"/>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4" name="Google Shape;3464;p6"/>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5" name="Google Shape;3465;p6"/>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6" name="Google Shape;3466;p6"/>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7" name="Google Shape;3467;p6"/>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8" name="Google Shape;3468;p6"/>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9" name="Google Shape;3469;p6"/>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0" name="Google Shape;3470;p6"/>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1" name="Google Shape;3471;p6"/>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2" name="Google Shape;3472;p6"/>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3" name="Google Shape;3473;p6"/>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4" name="Google Shape;3474;p6"/>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5" name="Google Shape;3475;p6"/>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6" name="Google Shape;3476;p6"/>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7" name="Google Shape;3477;p6"/>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8" name="Google Shape;3478;p6"/>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9" name="Google Shape;3479;p6"/>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0" name="Google Shape;3480;p6"/>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1" name="Google Shape;3481;p6"/>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2" name="Google Shape;3482;p6"/>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3" name="Google Shape;3483;p6"/>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4" name="Google Shape;3484;p6"/>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5" name="Google Shape;3485;p6"/>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6" name="Google Shape;3486;p6"/>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7" name="Google Shape;3487;p6"/>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8" name="Google Shape;3488;p6"/>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9" name="Google Shape;3489;p6"/>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0" name="Google Shape;3490;p6"/>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1" name="Google Shape;3491;p6"/>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2" name="Google Shape;3492;p6"/>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3" name="Google Shape;3493;p6"/>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4" name="Google Shape;3494;p6"/>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5" name="Google Shape;3495;p6"/>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6" name="Google Shape;3496;p6"/>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7" name="Google Shape;3497;p6"/>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8" name="Google Shape;3498;p6"/>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9" name="Google Shape;3499;p6"/>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0" name="Google Shape;3500;p6"/>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1" name="Google Shape;3501;p6"/>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02" name="Google Shape;3502;p6"/>
            <p:cNvGrpSpPr/>
            <p:nvPr/>
          </p:nvGrpSpPr>
          <p:grpSpPr>
            <a:xfrm>
              <a:off x="4571988" y="5"/>
              <a:ext cx="2571789" cy="2571789"/>
              <a:chOff x="-12" y="5"/>
              <a:chExt cx="2571789" cy="2571789"/>
            </a:xfrm>
          </p:grpSpPr>
          <p:sp>
            <p:nvSpPr>
              <p:cNvPr id="3503" name="Google Shape;3503;p6"/>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4" name="Google Shape;3504;p6"/>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5" name="Google Shape;3505;p6"/>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6" name="Google Shape;3506;p6"/>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7" name="Google Shape;3507;p6"/>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8" name="Google Shape;3508;p6"/>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9" name="Google Shape;3509;p6"/>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0" name="Google Shape;3510;p6"/>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1" name="Google Shape;3511;p6"/>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2" name="Google Shape;3512;p6"/>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3" name="Google Shape;3513;p6"/>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4" name="Google Shape;3514;p6"/>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5" name="Google Shape;3515;p6"/>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6" name="Google Shape;3516;p6"/>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7" name="Google Shape;3517;p6"/>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8" name="Google Shape;3518;p6"/>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9" name="Google Shape;3519;p6"/>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0" name="Google Shape;3520;p6"/>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1" name="Google Shape;3521;p6"/>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2" name="Google Shape;3522;p6"/>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3" name="Google Shape;3523;p6"/>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4" name="Google Shape;3524;p6"/>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5" name="Google Shape;3525;p6"/>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6" name="Google Shape;3526;p6"/>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7" name="Google Shape;3527;p6"/>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8" name="Google Shape;3528;p6"/>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9" name="Google Shape;3529;p6"/>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0" name="Google Shape;3530;p6"/>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1" name="Google Shape;3531;p6"/>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2" name="Google Shape;3532;p6"/>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3" name="Google Shape;3533;p6"/>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4" name="Google Shape;3534;p6"/>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5" name="Google Shape;3535;p6"/>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6" name="Google Shape;3536;p6"/>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7" name="Google Shape;3537;p6"/>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8" name="Google Shape;3538;p6"/>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9" name="Google Shape;3539;p6"/>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0" name="Google Shape;3540;p6"/>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1" name="Google Shape;3541;p6"/>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2" name="Google Shape;3542;p6"/>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3" name="Google Shape;3543;p6"/>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4" name="Google Shape;3544;p6"/>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5" name="Google Shape;3545;p6"/>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6" name="Google Shape;3546;p6"/>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7" name="Google Shape;3547;p6"/>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8" name="Google Shape;3548;p6"/>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9" name="Google Shape;3549;p6"/>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0" name="Google Shape;3550;p6"/>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1" name="Google Shape;3551;p6"/>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2" name="Google Shape;3552;p6"/>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3" name="Google Shape;3553;p6"/>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4" name="Google Shape;3554;p6"/>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5" name="Google Shape;3555;p6"/>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6" name="Google Shape;3556;p6"/>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7" name="Google Shape;3557;p6"/>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8" name="Google Shape;3558;p6"/>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9" name="Google Shape;3559;p6"/>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0" name="Google Shape;3560;p6"/>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1" name="Google Shape;3561;p6"/>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2" name="Google Shape;3562;p6"/>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3" name="Google Shape;3563;p6"/>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4" name="Google Shape;3564;p6"/>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5" name="Google Shape;3565;p6"/>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6" name="Google Shape;3566;p6"/>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7" name="Google Shape;3567;p6"/>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8" name="Google Shape;3568;p6"/>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9" name="Google Shape;3569;p6"/>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0" name="Google Shape;3570;p6"/>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1" name="Google Shape;3571;p6"/>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2" name="Google Shape;3572;p6"/>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3" name="Google Shape;3573;p6"/>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4" name="Google Shape;3574;p6"/>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5" name="Google Shape;3575;p6"/>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6" name="Google Shape;3576;p6"/>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7" name="Google Shape;3577;p6"/>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8" name="Google Shape;3578;p6"/>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9" name="Google Shape;3579;p6"/>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0" name="Google Shape;3580;p6"/>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1" name="Google Shape;3581;p6"/>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2" name="Google Shape;3582;p6"/>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3" name="Google Shape;3583;p6"/>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4" name="Google Shape;3584;p6"/>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5" name="Google Shape;3585;p6"/>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6" name="Google Shape;3586;p6"/>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7" name="Google Shape;3587;p6"/>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8" name="Google Shape;3588;p6"/>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9" name="Google Shape;3589;p6"/>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0" name="Google Shape;3590;p6"/>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1" name="Google Shape;3591;p6"/>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2" name="Google Shape;3592;p6"/>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3" name="Google Shape;3593;p6"/>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4" name="Google Shape;3594;p6"/>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5" name="Google Shape;3595;p6"/>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6" name="Google Shape;3596;p6"/>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7" name="Google Shape;3597;p6"/>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8" name="Google Shape;3598;p6"/>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9" name="Google Shape;3599;p6"/>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0" name="Google Shape;3600;p6"/>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1" name="Google Shape;3601;p6"/>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2" name="Google Shape;3602;p6"/>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3" name="Google Shape;3603;p6"/>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04" name="Google Shape;3604;p6"/>
            <p:cNvGrpSpPr/>
            <p:nvPr/>
          </p:nvGrpSpPr>
          <p:grpSpPr>
            <a:xfrm>
              <a:off x="7143763" y="5"/>
              <a:ext cx="2571789" cy="2571789"/>
              <a:chOff x="-12" y="5"/>
              <a:chExt cx="2571789" cy="2571789"/>
            </a:xfrm>
          </p:grpSpPr>
          <p:sp>
            <p:nvSpPr>
              <p:cNvPr id="3605" name="Google Shape;3605;p6"/>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6" name="Google Shape;3606;p6"/>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7" name="Google Shape;3607;p6"/>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8" name="Google Shape;3608;p6"/>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9" name="Google Shape;3609;p6"/>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0" name="Google Shape;3610;p6"/>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1" name="Google Shape;3611;p6"/>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2" name="Google Shape;3612;p6"/>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3" name="Google Shape;3613;p6"/>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4" name="Google Shape;3614;p6"/>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5" name="Google Shape;3615;p6"/>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6" name="Google Shape;3616;p6"/>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7" name="Google Shape;3617;p6"/>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8" name="Google Shape;3618;p6"/>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9" name="Google Shape;3619;p6"/>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0" name="Google Shape;3620;p6"/>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1" name="Google Shape;3621;p6"/>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2" name="Google Shape;3622;p6"/>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3" name="Google Shape;3623;p6"/>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4" name="Google Shape;3624;p6"/>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5" name="Google Shape;3625;p6"/>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6" name="Google Shape;3626;p6"/>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7" name="Google Shape;3627;p6"/>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8" name="Google Shape;3628;p6"/>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9" name="Google Shape;3629;p6"/>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0" name="Google Shape;3630;p6"/>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1" name="Google Shape;3631;p6"/>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2" name="Google Shape;3632;p6"/>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3" name="Google Shape;3633;p6"/>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4" name="Google Shape;3634;p6"/>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5" name="Google Shape;3635;p6"/>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6" name="Google Shape;3636;p6"/>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7" name="Google Shape;3637;p6"/>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8" name="Google Shape;3638;p6"/>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9" name="Google Shape;3639;p6"/>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0" name="Google Shape;3640;p6"/>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1" name="Google Shape;3641;p6"/>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2" name="Google Shape;3642;p6"/>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3" name="Google Shape;3643;p6"/>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4" name="Google Shape;3644;p6"/>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5" name="Google Shape;3645;p6"/>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6" name="Google Shape;3646;p6"/>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7" name="Google Shape;3647;p6"/>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8" name="Google Shape;3648;p6"/>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9" name="Google Shape;3649;p6"/>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0" name="Google Shape;3650;p6"/>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1" name="Google Shape;3651;p6"/>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2" name="Google Shape;3652;p6"/>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3" name="Google Shape;3653;p6"/>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4" name="Google Shape;3654;p6"/>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5" name="Google Shape;3655;p6"/>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6" name="Google Shape;3656;p6"/>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7" name="Google Shape;3657;p6"/>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8" name="Google Shape;3658;p6"/>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9" name="Google Shape;3659;p6"/>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0" name="Google Shape;3660;p6"/>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1" name="Google Shape;3661;p6"/>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2" name="Google Shape;3662;p6"/>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3" name="Google Shape;3663;p6"/>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4" name="Google Shape;3664;p6"/>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5" name="Google Shape;3665;p6"/>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6" name="Google Shape;3666;p6"/>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7" name="Google Shape;3667;p6"/>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8" name="Google Shape;3668;p6"/>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9" name="Google Shape;3669;p6"/>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0" name="Google Shape;3670;p6"/>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1" name="Google Shape;3671;p6"/>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2" name="Google Shape;3672;p6"/>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3" name="Google Shape;3673;p6"/>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4" name="Google Shape;3674;p6"/>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5" name="Google Shape;3675;p6"/>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6" name="Google Shape;3676;p6"/>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7" name="Google Shape;3677;p6"/>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8" name="Google Shape;3678;p6"/>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9" name="Google Shape;3679;p6"/>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0" name="Google Shape;3680;p6"/>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1" name="Google Shape;3681;p6"/>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2" name="Google Shape;3682;p6"/>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3" name="Google Shape;3683;p6"/>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4" name="Google Shape;3684;p6"/>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5" name="Google Shape;3685;p6"/>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6" name="Google Shape;3686;p6"/>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7" name="Google Shape;3687;p6"/>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8" name="Google Shape;3688;p6"/>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9" name="Google Shape;3689;p6"/>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0" name="Google Shape;3690;p6"/>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1" name="Google Shape;3691;p6"/>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2" name="Google Shape;3692;p6"/>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3" name="Google Shape;3693;p6"/>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4" name="Google Shape;3694;p6"/>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5" name="Google Shape;3695;p6"/>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6" name="Google Shape;3696;p6"/>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7" name="Google Shape;3697;p6"/>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8" name="Google Shape;3698;p6"/>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9" name="Google Shape;3699;p6"/>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0" name="Google Shape;3700;p6"/>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1" name="Google Shape;3701;p6"/>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2" name="Google Shape;3702;p6"/>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3" name="Google Shape;3703;p6"/>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4" name="Google Shape;3704;p6"/>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5" name="Google Shape;3705;p6"/>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06" name="Google Shape;3706;p6"/>
            <p:cNvGrpSpPr/>
            <p:nvPr/>
          </p:nvGrpSpPr>
          <p:grpSpPr>
            <a:xfrm>
              <a:off x="-571562" y="2571805"/>
              <a:ext cx="2571789" cy="2571789"/>
              <a:chOff x="-12" y="5"/>
              <a:chExt cx="2571789" cy="2571789"/>
            </a:xfrm>
          </p:grpSpPr>
          <p:sp>
            <p:nvSpPr>
              <p:cNvPr id="3707" name="Google Shape;3707;p6"/>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8" name="Google Shape;3708;p6"/>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9" name="Google Shape;3709;p6"/>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0" name="Google Shape;3710;p6"/>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1" name="Google Shape;3711;p6"/>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2" name="Google Shape;3712;p6"/>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3" name="Google Shape;3713;p6"/>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4" name="Google Shape;3714;p6"/>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5" name="Google Shape;3715;p6"/>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6" name="Google Shape;3716;p6"/>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7" name="Google Shape;3717;p6"/>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8" name="Google Shape;3718;p6"/>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9" name="Google Shape;3719;p6"/>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0" name="Google Shape;3720;p6"/>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1" name="Google Shape;3721;p6"/>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2" name="Google Shape;3722;p6"/>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3" name="Google Shape;3723;p6"/>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4" name="Google Shape;3724;p6"/>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5" name="Google Shape;3725;p6"/>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6" name="Google Shape;3726;p6"/>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7" name="Google Shape;3727;p6"/>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8" name="Google Shape;3728;p6"/>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9" name="Google Shape;3729;p6"/>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0" name="Google Shape;3730;p6"/>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1" name="Google Shape;3731;p6"/>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2" name="Google Shape;3732;p6"/>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3" name="Google Shape;3733;p6"/>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4" name="Google Shape;3734;p6"/>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5" name="Google Shape;3735;p6"/>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6" name="Google Shape;3736;p6"/>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7" name="Google Shape;3737;p6"/>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8" name="Google Shape;3738;p6"/>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9" name="Google Shape;3739;p6"/>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0" name="Google Shape;3740;p6"/>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1" name="Google Shape;3741;p6"/>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2" name="Google Shape;3742;p6"/>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3" name="Google Shape;3743;p6"/>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4" name="Google Shape;3744;p6"/>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5" name="Google Shape;3745;p6"/>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6" name="Google Shape;3746;p6"/>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7" name="Google Shape;3747;p6"/>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8" name="Google Shape;3748;p6"/>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9" name="Google Shape;3749;p6"/>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0" name="Google Shape;3750;p6"/>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1" name="Google Shape;3751;p6"/>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2" name="Google Shape;3752;p6"/>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3" name="Google Shape;3753;p6"/>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4" name="Google Shape;3754;p6"/>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5" name="Google Shape;3755;p6"/>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6" name="Google Shape;3756;p6"/>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7" name="Google Shape;3757;p6"/>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8" name="Google Shape;3758;p6"/>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9" name="Google Shape;3759;p6"/>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0" name="Google Shape;3760;p6"/>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1" name="Google Shape;3761;p6"/>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2" name="Google Shape;3762;p6"/>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3" name="Google Shape;3763;p6"/>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4" name="Google Shape;3764;p6"/>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5" name="Google Shape;3765;p6"/>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6" name="Google Shape;3766;p6"/>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7" name="Google Shape;3767;p6"/>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8" name="Google Shape;3768;p6"/>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9" name="Google Shape;3769;p6"/>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0" name="Google Shape;3770;p6"/>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1" name="Google Shape;3771;p6"/>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2" name="Google Shape;3772;p6"/>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3" name="Google Shape;3773;p6"/>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4" name="Google Shape;3774;p6"/>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5" name="Google Shape;3775;p6"/>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6" name="Google Shape;3776;p6"/>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7" name="Google Shape;3777;p6"/>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8" name="Google Shape;3778;p6"/>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9" name="Google Shape;3779;p6"/>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0" name="Google Shape;3780;p6"/>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1" name="Google Shape;3781;p6"/>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2" name="Google Shape;3782;p6"/>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3" name="Google Shape;3783;p6"/>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4" name="Google Shape;3784;p6"/>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5" name="Google Shape;3785;p6"/>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6" name="Google Shape;3786;p6"/>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7" name="Google Shape;3787;p6"/>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8" name="Google Shape;3788;p6"/>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9" name="Google Shape;3789;p6"/>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0" name="Google Shape;3790;p6"/>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1" name="Google Shape;3791;p6"/>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2" name="Google Shape;3792;p6"/>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3" name="Google Shape;3793;p6"/>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4" name="Google Shape;3794;p6"/>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5" name="Google Shape;3795;p6"/>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6" name="Google Shape;3796;p6"/>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7" name="Google Shape;3797;p6"/>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8" name="Google Shape;3798;p6"/>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9" name="Google Shape;3799;p6"/>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0" name="Google Shape;3800;p6"/>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1" name="Google Shape;3801;p6"/>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2" name="Google Shape;3802;p6"/>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3" name="Google Shape;3803;p6"/>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4" name="Google Shape;3804;p6"/>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5" name="Google Shape;3805;p6"/>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6" name="Google Shape;3806;p6"/>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7" name="Google Shape;3807;p6"/>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08" name="Google Shape;3808;p6"/>
            <p:cNvGrpSpPr/>
            <p:nvPr/>
          </p:nvGrpSpPr>
          <p:grpSpPr>
            <a:xfrm>
              <a:off x="2000213" y="2571805"/>
              <a:ext cx="2571789" cy="2571789"/>
              <a:chOff x="-12" y="5"/>
              <a:chExt cx="2571789" cy="2571789"/>
            </a:xfrm>
          </p:grpSpPr>
          <p:sp>
            <p:nvSpPr>
              <p:cNvPr id="3809" name="Google Shape;3809;p6"/>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0" name="Google Shape;3810;p6"/>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1" name="Google Shape;3811;p6"/>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2" name="Google Shape;3812;p6"/>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3" name="Google Shape;3813;p6"/>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4" name="Google Shape;3814;p6"/>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5" name="Google Shape;3815;p6"/>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6" name="Google Shape;3816;p6"/>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7" name="Google Shape;3817;p6"/>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8" name="Google Shape;3818;p6"/>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9" name="Google Shape;3819;p6"/>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0" name="Google Shape;3820;p6"/>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1" name="Google Shape;3821;p6"/>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2" name="Google Shape;3822;p6"/>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3" name="Google Shape;3823;p6"/>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4" name="Google Shape;3824;p6"/>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5" name="Google Shape;3825;p6"/>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6" name="Google Shape;3826;p6"/>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7" name="Google Shape;3827;p6"/>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8" name="Google Shape;3828;p6"/>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9" name="Google Shape;3829;p6"/>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0" name="Google Shape;3830;p6"/>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1" name="Google Shape;3831;p6"/>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2" name="Google Shape;3832;p6"/>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3" name="Google Shape;3833;p6"/>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4" name="Google Shape;3834;p6"/>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5" name="Google Shape;3835;p6"/>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6" name="Google Shape;3836;p6"/>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7" name="Google Shape;3837;p6"/>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8" name="Google Shape;3838;p6"/>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9" name="Google Shape;3839;p6"/>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0" name="Google Shape;3840;p6"/>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1" name="Google Shape;3841;p6"/>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2" name="Google Shape;3842;p6"/>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3" name="Google Shape;3843;p6"/>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4" name="Google Shape;3844;p6"/>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5" name="Google Shape;3845;p6"/>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6" name="Google Shape;3846;p6"/>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7" name="Google Shape;3847;p6"/>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8" name="Google Shape;3848;p6"/>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9" name="Google Shape;3849;p6"/>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0" name="Google Shape;3850;p6"/>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1" name="Google Shape;3851;p6"/>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2" name="Google Shape;3852;p6"/>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3" name="Google Shape;3853;p6"/>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4" name="Google Shape;3854;p6"/>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5" name="Google Shape;3855;p6"/>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6" name="Google Shape;3856;p6"/>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7" name="Google Shape;3857;p6"/>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8" name="Google Shape;3858;p6"/>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9" name="Google Shape;3859;p6"/>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0" name="Google Shape;3860;p6"/>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1" name="Google Shape;3861;p6"/>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2" name="Google Shape;3862;p6"/>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3" name="Google Shape;3863;p6"/>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4" name="Google Shape;3864;p6"/>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5" name="Google Shape;3865;p6"/>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6" name="Google Shape;3866;p6"/>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7" name="Google Shape;3867;p6"/>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8" name="Google Shape;3868;p6"/>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9" name="Google Shape;3869;p6"/>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0" name="Google Shape;3870;p6"/>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1" name="Google Shape;3871;p6"/>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2" name="Google Shape;3872;p6"/>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3" name="Google Shape;3873;p6"/>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4" name="Google Shape;3874;p6"/>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5" name="Google Shape;3875;p6"/>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6" name="Google Shape;3876;p6"/>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7" name="Google Shape;3877;p6"/>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8" name="Google Shape;3878;p6"/>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9" name="Google Shape;3879;p6"/>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0" name="Google Shape;3880;p6"/>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1" name="Google Shape;3881;p6"/>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2" name="Google Shape;3882;p6"/>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3" name="Google Shape;3883;p6"/>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4" name="Google Shape;3884;p6"/>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5" name="Google Shape;3885;p6"/>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6" name="Google Shape;3886;p6"/>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7" name="Google Shape;3887;p6"/>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8" name="Google Shape;3888;p6"/>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9" name="Google Shape;3889;p6"/>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0" name="Google Shape;3890;p6"/>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1" name="Google Shape;3891;p6"/>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2" name="Google Shape;3892;p6"/>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3" name="Google Shape;3893;p6"/>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4" name="Google Shape;3894;p6"/>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5" name="Google Shape;3895;p6"/>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6" name="Google Shape;3896;p6"/>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7" name="Google Shape;3897;p6"/>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8" name="Google Shape;3898;p6"/>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9" name="Google Shape;3899;p6"/>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0" name="Google Shape;3900;p6"/>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1" name="Google Shape;3901;p6"/>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2" name="Google Shape;3902;p6"/>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3" name="Google Shape;3903;p6"/>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4" name="Google Shape;3904;p6"/>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5" name="Google Shape;3905;p6"/>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6" name="Google Shape;3906;p6"/>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7" name="Google Shape;3907;p6"/>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8" name="Google Shape;3908;p6"/>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9" name="Google Shape;3909;p6"/>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10" name="Google Shape;3910;p6"/>
            <p:cNvGrpSpPr/>
            <p:nvPr/>
          </p:nvGrpSpPr>
          <p:grpSpPr>
            <a:xfrm>
              <a:off x="4571988" y="2571805"/>
              <a:ext cx="2571789" cy="2571789"/>
              <a:chOff x="-12" y="5"/>
              <a:chExt cx="2571789" cy="2571789"/>
            </a:xfrm>
          </p:grpSpPr>
          <p:sp>
            <p:nvSpPr>
              <p:cNvPr id="3911" name="Google Shape;3911;p6"/>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2" name="Google Shape;3912;p6"/>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3" name="Google Shape;3913;p6"/>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4" name="Google Shape;3914;p6"/>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5" name="Google Shape;3915;p6"/>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6" name="Google Shape;3916;p6"/>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7" name="Google Shape;3917;p6"/>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8" name="Google Shape;3918;p6"/>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9" name="Google Shape;3919;p6"/>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0" name="Google Shape;3920;p6"/>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1" name="Google Shape;3921;p6"/>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2" name="Google Shape;3922;p6"/>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3" name="Google Shape;3923;p6"/>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4" name="Google Shape;3924;p6"/>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5" name="Google Shape;3925;p6"/>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6" name="Google Shape;3926;p6"/>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7" name="Google Shape;3927;p6"/>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8" name="Google Shape;3928;p6"/>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9" name="Google Shape;3929;p6"/>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0" name="Google Shape;3930;p6"/>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1" name="Google Shape;3931;p6"/>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2" name="Google Shape;3932;p6"/>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3" name="Google Shape;3933;p6"/>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4" name="Google Shape;3934;p6"/>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5" name="Google Shape;3935;p6"/>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6" name="Google Shape;3936;p6"/>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7" name="Google Shape;3937;p6"/>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8" name="Google Shape;3938;p6"/>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9" name="Google Shape;3939;p6"/>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0" name="Google Shape;3940;p6"/>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1" name="Google Shape;3941;p6"/>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2" name="Google Shape;3942;p6"/>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3" name="Google Shape;3943;p6"/>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4" name="Google Shape;3944;p6"/>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5" name="Google Shape;3945;p6"/>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6" name="Google Shape;3946;p6"/>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7" name="Google Shape;3947;p6"/>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8" name="Google Shape;3948;p6"/>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9" name="Google Shape;3949;p6"/>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0" name="Google Shape;3950;p6"/>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1" name="Google Shape;3951;p6"/>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2" name="Google Shape;3952;p6"/>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3" name="Google Shape;3953;p6"/>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4" name="Google Shape;3954;p6"/>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5" name="Google Shape;3955;p6"/>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6" name="Google Shape;3956;p6"/>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7" name="Google Shape;3957;p6"/>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8" name="Google Shape;3958;p6"/>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9" name="Google Shape;3959;p6"/>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0" name="Google Shape;3960;p6"/>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1" name="Google Shape;3961;p6"/>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2" name="Google Shape;3962;p6"/>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3" name="Google Shape;3963;p6"/>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4" name="Google Shape;3964;p6"/>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5" name="Google Shape;3965;p6"/>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6" name="Google Shape;3966;p6"/>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7" name="Google Shape;3967;p6"/>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8" name="Google Shape;3968;p6"/>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9" name="Google Shape;3969;p6"/>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0" name="Google Shape;3970;p6"/>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1" name="Google Shape;3971;p6"/>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2" name="Google Shape;3972;p6"/>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3" name="Google Shape;3973;p6"/>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4" name="Google Shape;3974;p6"/>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5" name="Google Shape;3975;p6"/>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6" name="Google Shape;3976;p6"/>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7" name="Google Shape;3977;p6"/>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8" name="Google Shape;3978;p6"/>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9" name="Google Shape;3979;p6"/>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0" name="Google Shape;3980;p6"/>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1" name="Google Shape;3981;p6"/>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2" name="Google Shape;3982;p6"/>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3" name="Google Shape;3983;p6"/>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4" name="Google Shape;3984;p6"/>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5" name="Google Shape;3985;p6"/>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6" name="Google Shape;3986;p6"/>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7" name="Google Shape;3987;p6"/>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8" name="Google Shape;3988;p6"/>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9" name="Google Shape;3989;p6"/>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0" name="Google Shape;3990;p6"/>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1" name="Google Shape;3991;p6"/>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2" name="Google Shape;3992;p6"/>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3" name="Google Shape;3993;p6"/>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4" name="Google Shape;3994;p6"/>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5" name="Google Shape;3995;p6"/>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6" name="Google Shape;3996;p6"/>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7" name="Google Shape;3997;p6"/>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8" name="Google Shape;3998;p6"/>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9" name="Google Shape;3999;p6"/>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0" name="Google Shape;4000;p6"/>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1" name="Google Shape;4001;p6"/>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2" name="Google Shape;4002;p6"/>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3" name="Google Shape;4003;p6"/>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4" name="Google Shape;4004;p6"/>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5" name="Google Shape;4005;p6"/>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6" name="Google Shape;4006;p6"/>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7" name="Google Shape;4007;p6"/>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8" name="Google Shape;4008;p6"/>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9" name="Google Shape;4009;p6"/>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0" name="Google Shape;4010;p6"/>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1" name="Google Shape;4011;p6"/>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12" name="Google Shape;4012;p6"/>
            <p:cNvGrpSpPr/>
            <p:nvPr/>
          </p:nvGrpSpPr>
          <p:grpSpPr>
            <a:xfrm>
              <a:off x="7143763" y="2571805"/>
              <a:ext cx="2571789" cy="2571789"/>
              <a:chOff x="-12" y="5"/>
              <a:chExt cx="2571789" cy="2571789"/>
            </a:xfrm>
          </p:grpSpPr>
          <p:sp>
            <p:nvSpPr>
              <p:cNvPr id="4013" name="Google Shape;4013;p6"/>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4" name="Google Shape;4014;p6"/>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5" name="Google Shape;4015;p6"/>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6" name="Google Shape;4016;p6"/>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7" name="Google Shape;4017;p6"/>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8" name="Google Shape;4018;p6"/>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9" name="Google Shape;4019;p6"/>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0" name="Google Shape;4020;p6"/>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1" name="Google Shape;4021;p6"/>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2" name="Google Shape;4022;p6"/>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3" name="Google Shape;4023;p6"/>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4" name="Google Shape;4024;p6"/>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5" name="Google Shape;4025;p6"/>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6" name="Google Shape;4026;p6"/>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7" name="Google Shape;4027;p6"/>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8" name="Google Shape;4028;p6"/>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9" name="Google Shape;4029;p6"/>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0" name="Google Shape;4030;p6"/>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1" name="Google Shape;4031;p6"/>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2" name="Google Shape;4032;p6"/>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3" name="Google Shape;4033;p6"/>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4" name="Google Shape;4034;p6"/>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5" name="Google Shape;4035;p6"/>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6" name="Google Shape;4036;p6"/>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7" name="Google Shape;4037;p6"/>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8" name="Google Shape;4038;p6"/>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9" name="Google Shape;4039;p6"/>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0" name="Google Shape;4040;p6"/>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1" name="Google Shape;4041;p6"/>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2" name="Google Shape;4042;p6"/>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3" name="Google Shape;4043;p6"/>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4" name="Google Shape;4044;p6"/>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5" name="Google Shape;4045;p6"/>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6" name="Google Shape;4046;p6"/>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7" name="Google Shape;4047;p6"/>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8" name="Google Shape;4048;p6"/>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9" name="Google Shape;4049;p6"/>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0" name="Google Shape;4050;p6"/>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1" name="Google Shape;4051;p6"/>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2" name="Google Shape;4052;p6"/>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3" name="Google Shape;4053;p6"/>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4" name="Google Shape;4054;p6"/>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5" name="Google Shape;4055;p6"/>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6" name="Google Shape;4056;p6"/>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7" name="Google Shape;4057;p6"/>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8" name="Google Shape;4058;p6"/>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9" name="Google Shape;4059;p6"/>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0" name="Google Shape;4060;p6"/>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1" name="Google Shape;4061;p6"/>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2" name="Google Shape;4062;p6"/>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3" name="Google Shape;4063;p6"/>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4" name="Google Shape;4064;p6"/>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5" name="Google Shape;4065;p6"/>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6" name="Google Shape;4066;p6"/>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7" name="Google Shape;4067;p6"/>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8" name="Google Shape;4068;p6"/>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9" name="Google Shape;4069;p6"/>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0" name="Google Shape;4070;p6"/>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1" name="Google Shape;4071;p6"/>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2" name="Google Shape;4072;p6"/>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3" name="Google Shape;4073;p6"/>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4" name="Google Shape;4074;p6"/>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5" name="Google Shape;4075;p6"/>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6" name="Google Shape;4076;p6"/>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7" name="Google Shape;4077;p6"/>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8" name="Google Shape;4078;p6"/>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9" name="Google Shape;4079;p6"/>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0" name="Google Shape;4080;p6"/>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1" name="Google Shape;4081;p6"/>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2" name="Google Shape;4082;p6"/>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3" name="Google Shape;4083;p6"/>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4" name="Google Shape;4084;p6"/>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5" name="Google Shape;4085;p6"/>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6" name="Google Shape;4086;p6"/>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7" name="Google Shape;4087;p6"/>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8" name="Google Shape;4088;p6"/>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9" name="Google Shape;4089;p6"/>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0" name="Google Shape;4090;p6"/>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1" name="Google Shape;4091;p6"/>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2" name="Google Shape;4092;p6"/>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3" name="Google Shape;4093;p6"/>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4" name="Google Shape;4094;p6"/>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5" name="Google Shape;4095;p6"/>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6" name="Google Shape;4096;p6"/>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7" name="Google Shape;4097;p6"/>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8" name="Google Shape;4098;p6"/>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9" name="Google Shape;4099;p6"/>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0" name="Google Shape;4100;p6"/>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1" name="Google Shape;4101;p6"/>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2" name="Google Shape;4102;p6"/>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3" name="Google Shape;4103;p6"/>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4" name="Google Shape;4104;p6"/>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5" name="Google Shape;4105;p6"/>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6" name="Google Shape;4106;p6"/>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7" name="Google Shape;4107;p6"/>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8" name="Google Shape;4108;p6"/>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9" name="Google Shape;4109;p6"/>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0" name="Google Shape;4110;p6"/>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1" name="Google Shape;4111;p6"/>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2" name="Google Shape;4112;p6"/>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3" name="Google Shape;4113;p6"/>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4114" name="Google Shape;4114;p6"/>
          <p:cNvSpPr/>
          <p:nvPr/>
        </p:nvSpPr>
        <p:spPr>
          <a:xfrm>
            <a:off x="714300" y="549600"/>
            <a:ext cx="7715400" cy="40551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5" name="Google Shape;4115;p6"/>
          <p:cNvSpPr txBox="1">
            <a:spLocks noGrp="1"/>
          </p:cNvSpPr>
          <p:nvPr>
            <p:ph type="title"/>
          </p:nvPr>
        </p:nvSpPr>
        <p:spPr>
          <a:xfrm>
            <a:off x="861300" y="549600"/>
            <a:ext cx="7421400" cy="4680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937"/>
        <p:cNvGrpSpPr/>
        <p:nvPr/>
      </p:nvGrpSpPr>
      <p:grpSpPr>
        <a:xfrm>
          <a:off x="0" y="0"/>
          <a:ext cx="0" cy="0"/>
          <a:chOff x="0" y="0"/>
          <a:chExt cx="0" cy="0"/>
        </a:xfrm>
      </p:grpSpPr>
      <p:grpSp>
        <p:nvGrpSpPr>
          <p:cNvPr id="4938" name="Google Shape;4938;p8"/>
          <p:cNvGrpSpPr/>
          <p:nvPr/>
        </p:nvGrpSpPr>
        <p:grpSpPr>
          <a:xfrm>
            <a:off x="-571562" y="-45"/>
            <a:ext cx="10287114" cy="5143589"/>
            <a:chOff x="-571562" y="5"/>
            <a:chExt cx="10287114" cy="5143589"/>
          </a:xfrm>
        </p:grpSpPr>
        <p:grpSp>
          <p:nvGrpSpPr>
            <p:cNvPr id="4939" name="Google Shape;4939;p8"/>
            <p:cNvGrpSpPr/>
            <p:nvPr/>
          </p:nvGrpSpPr>
          <p:grpSpPr>
            <a:xfrm>
              <a:off x="-571562" y="5"/>
              <a:ext cx="2571789" cy="2571789"/>
              <a:chOff x="-12" y="5"/>
              <a:chExt cx="2571789" cy="2571789"/>
            </a:xfrm>
          </p:grpSpPr>
          <p:sp>
            <p:nvSpPr>
              <p:cNvPr id="4940" name="Google Shape;4940;p8"/>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1" name="Google Shape;4941;p8"/>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2" name="Google Shape;4942;p8"/>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3" name="Google Shape;4943;p8"/>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4" name="Google Shape;4944;p8"/>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5" name="Google Shape;4945;p8"/>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6" name="Google Shape;4946;p8"/>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7" name="Google Shape;4947;p8"/>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8" name="Google Shape;4948;p8"/>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9" name="Google Shape;4949;p8"/>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0" name="Google Shape;4950;p8"/>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1" name="Google Shape;4951;p8"/>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2" name="Google Shape;4952;p8"/>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3" name="Google Shape;4953;p8"/>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4" name="Google Shape;4954;p8"/>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5" name="Google Shape;4955;p8"/>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6" name="Google Shape;4956;p8"/>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7" name="Google Shape;4957;p8"/>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8" name="Google Shape;4958;p8"/>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9" name="Google Shape;4959;p8"/>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0" name="Google Shape;4960;p8"/>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1" name="Google Shape;4961;p8"/>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2" name="Google Shape;4962;p8"/>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3" name="Google Shape;4963;p8"/>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4" name="Google Shape;4964;p8"/>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5" name="Google Shape;4965;p8"/>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6" name="Google Shape;4966;p8"/>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7" name="Google Shape;4967;p8"/>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8" name="Google Shape;4968;p8"/>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9" name="Google Shape;4969;p8"/>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0" name="Google Shape;4970;p8"/>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1" name="Google Shape;4971;p8"/>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2" name="Google Shape;4972;p8"/>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3" name="Google Shape;4973;p8"/>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4" name="Google Shape;4974;p8"/>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5" name="Google Shape;4975;p8"/>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6" name="Google Shape;4976;p8"/>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7" name="Google Shape;4977;p8"/>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8" name="Google Shape;4978;p8"/>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9" name="Google Shape;4979;p8"/>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0" name="Google Shape;4980;p8"/>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1" name="Google Shape;4981;p8"/>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2" name="Google Shape;4982;p8"/>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3" name="Google Shape;4983;p8"/>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4" name="Google Shape;4984;p8"/>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5" name="Google Shape;4985;p8"/>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6" name="Google Shape;4986;p8"/>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7" name="Google Shape;4987;p8"/>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8" name="Google Shape;4988;p8"/>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9" name="Google Shape;4989;p8"/>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0" name="Google Shape;4990;p8"/>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1" name="Google Shape;4991;p8"/>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2" name="Google Shape;4992;p8"/>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3" name="Google Shape;4993;p8"/>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4" name="Google Shape;4994;p8"/>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5" name="Google Shape;4995;p8"/>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6" name="Google Shape;4996;p8"/>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7" name="Google Shape;4997;p8"/>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8" name="Google Shape;4998;p8"/>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9" name="Google Shape;4999;p8"/>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0" name="Google Shape;5000;p8"/>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1" name="Google Shape;5001;p8"/>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2" name="Google Shape;5002;p8"/>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3" name="Google Shape;5003;p8"/>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4" name="Google Shape;5004;p8"/>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5" name="Google Shape;5005;p8"/>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6" name="Google Shape;5006;p8"/>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7" name="Google Shape;5007;p8"/>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8" name="Google Shape;5008;p8"/>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9" name="Google Shape;5009;p8"/>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0" name="Google Shape;5010;p8"/>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1" name="Google Shape;5011;p8"/>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2" name="Google Shape;5012;p8"/>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3" name="Google Shape;5013;p8"/>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4" name="Google Shape;5014;p8"/>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5" name="Google Shape;5015;p8"/>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6" name="Google Shape;5016;p8"/>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7" name="Google Shape;5017;p8"/>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8" name="Google Shape;5018;p8"/>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9" name="Google Shape;5019;p8"/>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0" name="Google Shape;5020;p8"/>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1" name="Google Shape;5021;p8"/>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2" name="Google Shape;5022;p8"/>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3" name="Google Shape;5023;p8"/>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4" name="Google Shape;5024;p8"/>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5" name="Google Shape;5025;p8"/>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6" name="Google Shape;5026;p8"/>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7" name="Google Shape;5027;p8"/>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8" name="Google Shape;5028;p8"/>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9" name="Google Shape;5029;p8"/>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0" name="Google Shape;5030;p8"/>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1" name="Google Shape;5031;p8"/>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2" name="Google Shape;5032;p8"/>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3" name="Google Shape;5033;p8"/>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4" name="Google Shape;5034;p8"/>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5" name="Google Shape;5035;p8"/>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6" name="Google Shape;5036;p8"/>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7" name="Google Shape;5037;p8"/>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8" name="Google Shape;5038;p8"/>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9" name="Google Shape;5039;p8"/>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0" name="Google Shape;5040;p8"/>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041" name="Google Shape;5041;p8"/>
            <p:cNvGrpSpPr/>
            <p:nvPr/>
          </p:nvGrpSpPr>
          <p:grpSpPr>
            <a:xfrm>
              <a:off x="2000213" y="5"/>
              <a:ext cx="2571789" cy="2571789"/>
              <a:chOff x="-12" y="5"/>
              <a:chExt cx="2571789" cy="2571789"/>
            </a:xfrm>
          </p:grpSpPr>
          <p:sp>
            <p:nvSpPr>
              <p:cNvPr id="5042" name="Google Shape;5042;p8"/>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3" name="Google Shape;5043;p8"/>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4" name="Google Shape;5044;p8"/>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5" name="Google Shape;5045;p8"/>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6" name="Google Shape;5046;p8"/>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7" name="Google Shape;5047;p8"/>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8" name="Google Shape;5048;p8"/>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9" name="Google Shape;5049;p8"/>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0" name="Google Shape;5050;p8"/>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1" name="Google Shape;5051;p8"/>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2" name="Google Shape;5052;p8"/>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3" name="Google Shape;5053;p8"/>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4" name="Google Shape;5054;p8"/>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5" name="Google Shape;5055;p8"/>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6" name="Google Shape;5056;p8"/>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7" name="Google Shape;5057;p8"/>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8" name="Google Shape;5058;p8"/>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9" name="Google Shape;5059;p8"/>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0" name="Google Shape;5060;p8"/>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1" name="Google Shape;5061;p8"/>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2" name="Google Shape;5062;p8"/>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3" name="Google Shape;5063;p8"/>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4" name="Google Shape;5064;p8"/>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5" name="Google Shape;5065;p8"/>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6" name="Google Shape;5066;p8"/>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7" name="Google Shape;5067;p8"/>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8" name="Google Shape;5068;p8"/>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9" name="Google Shape;5069;p8"/>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0" name="Google Shape;5070;p8"/>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1" name="Google Shape;5071;p8"/>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2" name="Google Shape;5072;p8"/>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3" name="Google Shape;5073;p8"/>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4" name="Google Shape;5074;p8"/>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5" name="Google Shape;5075;p8"/>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6" name="Google Shape;5076;p8"/>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7" name="Google Shape;5077;p8"/>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8" name="Google Shape;5078;p8"/>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9" name="Google Shape;5079;p8"/>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0" name="Google Shape;5080;p8"/>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1" name="Google Shape;5081;p8"/>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2" name="Google Shape;5082;p8"/>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3" name="Google Shape;5083;p8"/>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4" name="Google Shape;5084;p8"/>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5" name="Google Shape;5085;p8"/>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6" name="Google Shape;5086;p8"/>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7" name="Google Shape;5087;p8"/>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8" name="Google Shape;5088;p8"/>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9" name="Google Shape;5089;p8"/>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0" name="Google Shape;5090;p8"/>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1" name="Google Shape;5091;p8"/>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2" name="Google Shape;5092;p8"/>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3" name="Google Shape;5093;p8"/>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4" name="Google Shape;5094;p8"/>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5" name="Google Shape;5095;p8"/>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6" name="Google Shape;5096;p8"/>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7" name="Google Shape;5097;p8"/>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8" name="Google Shape;5098;p8"/>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9" name="Google Shape;5099;p8"/>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0" name="Google Shape;5100;p8"/>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1" name="Google Shape;5101;p8"/>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2" name="Google Shape;5102;p8"/>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3" name="Google Shape;5103;p8"/>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4" name="Google Shape;5104;p8"/>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5" name="Google Shape;5105;p8"/>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6" name="Google Shape;5106;p8"/>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7" name="Google Shape;5107;p8"/>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8" name="Google Shape;5108;p8"/>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9" name="Google Shape;5109;p8"/>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0" name="Google Shape;5110;p8"/>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1" name="Google Shape;5111;p8"/>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2" name="Google Shape;5112;p8"/>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3" name="Google Shape;5113;p8"/>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4" name="Google Shape;5114;p8"/>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5" name="Google Shape;5115;p8"/>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6" name="Google Shape;5116;p8"/>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7" name="Google Shape;5117;p8"/>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8" name="Google Shape;5118;p8"/>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9" name="Google Shape;5119;p8"/>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0" name="Google Shape;5120;p8"/>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1" name="Google Shape;5121;p8"/>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2" name="Google Shape;5122;p8"/>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3" name="Google Shape;5123;p8"/>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4" name="Google Shape;5124;p8"/>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5" name="Google Shape;5125;p8"/>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6" name="Google Shape;5126;p8"/>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7" name="Google Shape;5127;p8"/>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8" name="Google Shape;5128;p8"/>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9" name="Google Shape;5129;p8"/>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0" name="Google Shape;5130;p8"/>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1" name="Google Shape;5131;p8"/>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2" name="Google Shape;5132;p8"/>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3" name="Google Shape;5133;p8"/>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4" name="Google Shape;5134;p8"/>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5" name="Google Shape;5135;p8"/>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6" name="Google Shape;5136;p8"/>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7" name="Google Shape;5137;p8"/>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8" name="Google Shape;5138;p8"/>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9" name="Google Shape;5139;p8"/>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0" name="Google Shape;5140;p8"/>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1" name="Google Shape;5141;p8"/>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2" name="Google Shape;5142;p8"/>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43" name="Google Shape;5143;p8"/>
            <p:cNvGrpSpPr/>
            <p:nvPr/>
          </p:nvGrpSpPr>
          <p:grpSpPr>
            <a:xfrm>
              <a:off x="4571988" y="5"/>
              <a:ext cx="2571789" cy="2571789"/>
              <a:chOff x="-12" y="5"/>
              <a:chExt cx="2571789" cy="2571789"/>
            </a:xfrm>
          </p:grpSpPr>
          <p:sp>
            <p:nvSpPr>
              <p:cNvPr id="5144" name="Google Shape;5144;p8"/>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5" name="Google Shape;5145;p8"/>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6" name="Google Shape;5146;p8"/>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7" name="Google Shape;5147;p8"/>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8" name="Google Shape;5148;p8"/>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9" name="Google Shape;5149;p8"/>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0" name="Google Shape;5150;p8"/>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1" name="Google Shape;5151;p8"/>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2" name="Google Shape;5152;p8"/>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3" name="Google Shape;5153;p8"/>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4" name="Google Shape;5154;p8"/>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5" name="Google Shape;5155;p8"/>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6" name="Google Shape;5156;p8"/>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7" name="Google Shape;5157;p8"/>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8" name="Google Shape;5158;p8"/>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9" name="Google Shape;5159;p8"/>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0" name="Google Shape;5160;p8"/>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1" name="Google Shape;5161;p8"/>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2" name="Google Shape;5162;p8"/>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3" name="Google Shape;5163;p8"/>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4" name="Google Shape;5164;p8"/>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5" name="Google Shape;5165;p8"/>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6" name="Google Shape;5166;p8"/>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7" name="Google Shape;5167;p8"/>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8" name="Google Shape;5168;p8"/>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9" name="Google Shape;5169;p8"/>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0" name="Google Shape;5170;p8"/>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1" name="Google Shape;5171;p8"/>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2" name="Google Shape;5172;p8"/>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3" name="Google Shape;5173;p8"/>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4" name="Google Shape;5174;p8"/>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5" name="Google Shape;5175;p8"/>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6" name="Google Shape;5176;p8"/>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7" name="Google Shape;5177;p8"/>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8" name="Google Shape;5178;p8"/>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9" name="Google Shape;5179;p8"/>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0" name="Google Shape;5180;p8"/>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1" name="Google Shape;5181;p8"/>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2" name="Google Shape;5182;p8"/>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3" name="Google Shape;5183;p8"/>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4" name="Google Shape;5184;p8"/>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5" name="Google Shape;5185;p8"/>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6" name="Google Shape;5186;p8"/>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7" name="Google Shape;5187;p8"/>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8" name="Google Shape;5188;p8"/>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9" name="Google Shape;5189;p8"/>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0" name="Google Shape;5190;p8"/>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1" name="Google Shape;5191;p8"/>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2" name="Google Shape;5192;p8"/>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3" name="Google Shape;5193;p8"/>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4" name="Google Shape;5194;p8"/>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5" name="Google Shape;5195;p8"/>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6" name="Google Shape;5196;p8"/>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7" name="Google Shape;5197;p8"/>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8" name="Google Shape;5198;p8"/>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9" name="Google Shape;5199;p8"/>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0" name="Google Shape;5200;p8"/>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1" name="Google Shape;5201;p8"/>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2" name="Google Shape;5202;p8"/>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3" name="Google Shape;5203;p8"/>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4" name="Google Shape;5204;p8"/>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5" name="Google Shape;5205;p8"/>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6" name="Google Shape;5206;p8"/>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7" name="Google Shape;5207;p8"/>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8" name="Google Shape;5208;p8"/>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9" name="Google Shape;5209;p8"/>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0" name="Google Shape;5210;p8"/>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1" name="Google Shape;5211;p8"/>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2" name="Google Shape;5212;p8"/>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3" name="Google Shape;5213;p8"/>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4" name="Google Shape;5214;p8"/>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5" name="Google Shape;5215;p8"/>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6" name="Google Shape;5216;p8"/>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7" name="Google Shape;5217;p8"/>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8" name="Google Shape;5218;p8"/>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9" name="Google Shape;5219;p8"/>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0" name="Google Shape;5220;p8"/>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1" name="Google Shape;5221;p8"/>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2" name="Google Shape;5222;p8"/>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3" name="Google Shape;5223;p8"/>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4" name="Google Shape;5224;p8"/>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5" name="Google Shape;5225;p8"/>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6" name="Google Shape;5226;p8"/>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7" name="Google Shape;5227;p8"/>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8" name="Google Shape;5228;p8"/>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9" name="Google Shape;5229;p8"/>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0" name="Google Shape;5230;p8"/>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1" name="Google Shape;5231;p8"/>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2" name="Google Shape;5232;p8"/>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3" name="Google Shape;5233;p8"/>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4" name="Google Shape;5234;p8"/>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5" name="Google Shape;5235;p8"/>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6" name="Google Shape;5236;p8"/>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7" name="Google Shape;5237;p8"/>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8" name="Google Shape;5238;p8"/>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9" name="Google Shape;5239;p8"/>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0" name="Google Shape;5240;p8"/>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1" name="Google Shape;5241;p8"/>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2" name="Google Shape;5242;p8"/>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3" name="Google Shape;5243;p8"/>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4" name="Google Shape;5244;p8"/>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45" name="Google Shape;5245;p8"/>
            <p:cNvGrpSpPr/>
            <p:nvPr/>
          </p:nvGrpSpPr>
          <p:grpSpPr>
            <a:xfrm>
              <a:off x="7143763" y="5"/>
              <a:ext cx="2571789" cy="2571789"/>
              <a:chOff x="-12" y="5"/>
              <a:chExt cx="2571789" cy="2571789"/>
            </a:xfrm>
          </p:grpSpPr>
          <p:sp>
            <p:nvSpPr>
              <p:cNvPr id="5246" name="Google Shape;5246;p8"/>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7" name="Google Shape;5247;p8"/>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8" name="Google Shape;5248;p8"/>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9" name="Google Shape;5249;p8"/>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0" name="Google Shape;5250;p8"/>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1" name="Google Shape;5251;p8"/>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2" name="Google Shape;5252;p8"/>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3" name="Google Shape;5253;p8"/>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4" name="Google Shape;5254;p8"/>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5" name="Google Shape;5255;p8"/>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6" name="Google Shape;5256;p8"/>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7" name="Google Shape;5257;p8"/>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8" name="Google Shape;5258;p8"/>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9" name="Google Shape;5259;p8"/>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0" name="Google Shape;5260;p8"/>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1" name="Google Shape;5261;p8"/>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2" name="Google Shape;5262;p8"/>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3" name="Google Shape;5263;p8"/>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4" name="Google Shape;5264;p8"/>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5" name="Google Shape;5265;p8"/>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6" name="Google Shape;5266;p8"/>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7" name="Google Shape;5267;p8"/>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8" name="Google Shape;5268;p8"/>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9" name="Google Shape;5269;p8"/>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0" name="Google Shape;5270;p8"/>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1" name="Google Shape;5271;p8"/>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2" name="Google Shape;5272;p8"/>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3" name="Google Shape;5273;p8"/>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4" name="Google Shape;5274;p8"/>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5" name="Google Shape;5275;p8"/>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6" name="Google Shape;5276;p8"/>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7" name="Google Shape;5277;p8"/>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8" name="Google Shape;5278;p8"/>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9" name="Google Shape;5279;p8"/>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0" name="Google Shape;5280;p8"/>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1" name="Google Shape;5281;p8"/>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2" name="Google Shape;5282;p8"/>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3" name="Google Shape;5283;p8"/>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4" name="Google Shape;5284;p8"/>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5" name="Google Shape;5285;p8"/>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6" name="Google Shape;5286;p8"/>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7" name="Google Shape;5287;p8"/>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8" name="Google Shape;5288;p8"/>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9" name="Google Shape;5289;p8"/>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0" name="Google Shape;5290;p8"/>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1" name="Google Shape;5291;p8"/>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2" name="Google Shape;5292;p8"/>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3" name="Google Shape;5293;p8"/>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4" name="Google Shape;5294;p8"/>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5" name="Google Shape;5295;p8"/>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6" name="Google Shape;5296;p8"/>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7" name="Google Shape;5297;p8"/>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8" name="Google Shape;5298;p8"/>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9" name="Google Shape;5299;p8"/>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0" name="Google Shape;5300;p8"/>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1" name="Google Shape;5301;p8"/>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2" name="Google Shape;5302;p8"/>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3" name="Google Shape;5303;p8"/>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4" name="Google Shape;5304;p8"/>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5" name="Google Shape;5305;p8"/>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6" name="Google Shape;5306;p8"/>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7" name="Google Shape;5307;p8"/>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8" name="Google Shape;5308;p8"/>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9" name="Google Shape;5309;p8"/>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0" name="Google Shape;5310;p8"/>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1" name="Google Shape;5311;p8"/>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2" name="Google Shape;5312;p8"/>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3" name="Google Shape;5313;p8"/>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4" name="Google Shape;5314;p8"/>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5" name="Google Shape;5315;p8"/>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6" name="Google Shape;5316;p8"/>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7" name="Google Shape;5317;p8"/>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8" name="Google Shape;5318;p8"/>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9" name="Google Shape;5319;p8"/>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0" name="Google Shape;5320;p8"/>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1" name="Google Shape;5321;p8"/>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2" name="Google Shape;5322;p8"/>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3" name="Google Shape;5323;p8"/>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4" name="Google Shape;5324;p8"/>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5" name="Google Shape;5325;p8"/>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6" name="Google Shape;5326;p8"/>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7" name="Google Shape;5327;p8"/>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8" name="Google Shape;5328;p8"/>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9" name="Google Shape;5329;p8"/>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0" name="Google Shape;5330;p8"/>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1" name="Google Shape;5331;p8"/>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2" name="Google Shape;5332;p8"/>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3" name="Google Shape;5333;p8"/>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4" name="Google Shape;5334;p8"/>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5" name="Google Shape;5335;p8"/>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6" name="Google Shape;5336;p8"/>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7" name="Google Shape;5337;p8"/>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8" name="Google Shape;5338;p8"/>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9" name="Google Shape;5339;p8"/>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0" name="Google Shape;5340;p8"/>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1" name="Google Shape;5341;p8"/>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2" name="Google Shape;5342;p8"/>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3" name="Google Shape;5343;p8"/>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4" name="Google Shape;5344;p8"/>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5" name="Google Shape;5345;p8"/>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6" name="Google Shape;5346;p8"/>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47" name="Google Shape;5347;p8"/>
            <p:cNvGrpSpPr/>
            <p:nvPr/>
          </p:nvGrpSpPr>
          <p:grpSpPr>
            <a:xfrm>
              <a:off x="-571562" y="2571805"/>
              <a:ext cx="2571789" cy="2571789"/>
              <a:chOff x="-12" y="5"/>
              <a:chExt cx="2571789" cy="2571789"/>
            </a:xfrm>
          </p:grpSpPr>
          <p:sp>
            <p:nvSpPr>
              <p:cNvPr id="5348" name="Google Shape;5348;p8"/>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9" name="Google Shape;5349;p8"/>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0" name="Google Shape;5350;p8"/>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1" name="Google Shape;5351;p8"/>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2" name="Google Shape;5352;p8"/>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3" name="Google Shape;5353;p8"/>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4" name="Google Shape;5354;p8"/>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5" name="Google Shape;5355;p8"/>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6" name="Google Shape;5356;p8"/>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7" name="Google Shape;5357;p8"/>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8" name="Google Shape;5358;p8"/>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9" name="Google Shape;5359;p8"/>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0" name="Google Shape;5360;p8"/>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1" name="Google Shape;5361;p8"/>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2" name="Google Shape;5362;p8"/>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3" name="Google Shape;5363;p8"/>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4" name="Google Shape;5364;p8"/>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5" name="Google Shape;5365;p8"/>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6" name="Google Shape;5366;p8"/>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7" name="Google Shape;5367;p8"/>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8" name="Google Shape;5368;p8"/>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9" name="Google Shape;5369;p8"/>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0" name="Google Shape;5370;p8"/>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1" name="Google Shape;5371;p8"/>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2" name="Google Shape;5372;p8"/>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3" name="Google Shape;5373;p8"/>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4" name="Google Shape;5374;p8"/>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5" name="Google Shape;5375;p8"/>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6" name="Google Shape;5376;p8"/>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7" name="Google Shape;5377;p8"/>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8" name="Google Shape;5378;p8"/>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9" name="Google Shape;5379;p8"/>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0" name="Google Shape;5380;p8"/>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1" name="Google Shape;5381;p8"/>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2" name="Google Shape;5382;p8"/>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3" name="Google Shape;5383;p8"/>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4" name="Google Shape;5384;p8"/>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5" name="Google Shape;5385;p8"/>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6" name="Google Shape;5386;p8"/>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7" name="Google Shape;5387;p8"/>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8" name="Google Shape;5388;p8"/>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9" name="Google Shape;5389;p8"/>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0" name="Google Shape;5390;p8"/>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1" name="Google Shape;5391;p8"/>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2" name="Google Shape;5392;p8"/>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3" name="Google Shape;5393;p8"/>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4" name="Google Shape;5394;p8"/>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5" name="Google Shape;5395;p8"/>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6" name="Google Shape;5396;p8"/>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7" name="Google Shape;5397;p8"/>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8" name="Google Shape;5398;p8"/>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9" name="Google Shape;5399;p8"/>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0" name="Google Shape;5400;p8"/>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1" name="Google Shape;5401;p8"/>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2" name="Google Shape;5402;p8"/>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3" name="Google Shape;5403;p8"/>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4" name="Google Shape;5404;p8"/>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5" name="Google Shape;5405;p8"/>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6" name="Google Shape;5406;p8"/>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7" name="Google Shape;5407;p8"/>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8" name="Google Shape;5408;p8"/>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9" name="Google Shape;5409;p8"/>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0" name="Google Shape;5410;p8"/>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1" name="Google Shape;5411;p8"/>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2" name="Google Shape;5412;p8"/>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3" name="Google Shape;5413;p8"/>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4" name="Google Shape;5414;p8"/>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5" name="Google Shape;5415;p8"/>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6" name="Google Shape;5416;p8"/>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7" name="Google Shape;5417;p8"/>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8" name="Google Shape;5418;p8"/>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9" name="Google Shape;5419;p8"/>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0" name="Google Shape;5420;p8"/>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1" name="Google Shape;5421;p8"/>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2" name="Google Shape;5422;p8"/>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3" name="Google Shape;5423;p8"/>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4" name="Google Shape;5424;p8"/>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5" name="Google Shape;5425;p8"/>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6" name="Google Shape;5426;p8"/>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7" name="Google Shape;5427;p8"/>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8" name="Google Shape;5428;p8"/>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9" name="Google Shape;5429;p8"/>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0" name="Google Shape;5430;p8"/>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1" name="Google Shape;5431;p8"/>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2" name="Google Shape;5432;p8"/>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3" name="Google Shape;5433;p8"/>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4" name="Google Shape;5434;p8"/>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5" name="Google Shape;5435;p8"/>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6" name="Google Shape;5436;p8"/>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7" name="Google Shape;5437;p8"/>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8" name="Google Shape;5438;p8"/>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9" name="Google Shape;5439;p8"/>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0" name="Google Shape;5440;p8"/>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1" name="Google Shape;5441;p8"/>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2" name="Google Shape;5442;p8"/>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3" name="Google Shape;5443;p8"/>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4" name="Google Shape;5444;p8"/>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5" name="Google Shape;5445;p8"/>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6" name="Google Shape;5446;p8"/>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7" name="Google Shape;5447;p8"/>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8" name="Google Shape;5448;p8"/>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49" name="Google Shape;5449;p8"/>
            <p:cNvGrpSpPr/>
            <p:nvPr/>
          </p:nvGrpSpPr>
          <p:grpSpPr>
            <a:xfrm>
              <a:off x="2000213" y="2571805"/>
              <a:ext cx="2571789" cy="2571789"/>
              <a:chOff x="-12" y="5"/>
              <a:chExt cx="2571789" cy="2571789"/>
            </a:xfrm>
          </p:grpSpPr>
          <p:sp>
            <p:nvSpPr>
              <p:cNvPr id="5450" name="Google Shape;5450;p8"/>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1" name="Google Shape;5451;p8"/>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2" name="Google Shape;5452;p8"/>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3" name="Google Shape;5453;p8"/>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4" name="Google Shape;5454;p8"/>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5" name="Google Shape;5455;p8"/>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6" name="Google Shape;5456;p8"/>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7" name="Google Shape;5457;p8"/>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8" name="Google Shape;5458;p8"/>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9" name="Google Shape;5459;p8"/>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0" name="Google Shape;5460;p8"/>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1" name="Google Shape;5461;p8"/>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2" name="Google Shape;5462;p8"/>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3" name="Google Shape;5463;p8"/>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4" name="Google Shape;5464;p8"/>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5" name="Google Shape;5465;p8"/>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6" name="Google Shape;5466;p8"/>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7" name="Google Shape;5467;p8"/>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8" name="Google Shape;5468;p8"/>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9" name="Google Shape;5469;p8"/>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0" name="Google Shape;5470;p8"/>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1" name="Google Shape;5471;p8"/>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2" name="Google Shape;5472;p8"/>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3" name="Google Shape;5473;p8"/>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4" name="Google Shape;5474;p8"/>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5" name="Google Shape;5475;p8"/>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6" name="Google Shape;5476;p8"/>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7" name="Google Shape;5477;p8"/>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8" name="Google Shape;5478;p8"/>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9" name="Google Shape;5479;p8"/>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0" name="Google Shape;5480;p8"/>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1" name="Google Shape;5481;p8"/>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2" name="Google Shape;5482;p8"/>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3" name="Google Shape;5483;p8"/>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4" name="Google Shape;5484;p8"/>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5" name="Google Shape;5485;p8"/>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6" name="Google Shape;5486;p8"/>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7" name="Google Shape;5487;p8"/>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8" name="Google Shape;5488;p8"/>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9" name="Google Shape;5489;p8"/>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0" name="Google Shape;5490;p8"/>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1" name="Google Shape;5491;p8"/>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2" name="Google Shape;5492;p8"/>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3" name="Google Shape;5493;p8"/>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4" name="Google Shape;5494;p8"/>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5" name="Google Shape;5495;p8"/>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6" name="Google Shape;5496;p8"/>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7" name="Google Shape;5497;p8"/>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8" name="Google Shape;5498;p8"/>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9" name="Google Shape;5499;p8"/>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0" name="Google Shape;5500;p8"/>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1" name="Google Shape;5501;p8"/>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2" name="Google Shape;5502;p8"/>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3" name="Google Shape;5503;p8"/>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4" name="Google Shape;5504;p8"/>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5" name="Google Shape;5505;p8"/>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6" name="Google Shape;5506;p8"/>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7" name="Google Shape;5507;p8"/>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8" name="Google Shape;5508;p8"/>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9" name="Google Shape;5509;p8"/>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0" name="Google Shape;5510;p8"/>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1" name="Google Shape;5511;p8"/>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2" name="Google Shape;5512;p8"/>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3" name="Google Shape;5513;p8"/>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4" name="Google Shape;5514;p8"/>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5" name="Google Shape;5515;p8"/>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6" name="Google Shape;5516;p8"/>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7" name="Google Shape;5517;p8"/>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8" name="Google Shape;5518;p8"/>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9" name="Google Shape;5519;p8"/>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0" name="Google Shape;5520;p8"/>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1" name="Google Shape;5521;p8"/>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2" name="Google Shape;5522;p8"/>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3" name="Google Shape;5523;p8"/>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4" name="Google Shape;5524;p8"/>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5" name="Google Shape;5525;p8"/>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6" name="Google Shape;5526;p8"/>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7" name="Google Shape;5527;p8"/>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8" name="Google Shape;5528;p8"/>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9" name="Google Shape;5529;p8"/>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0" name="Google Shape;5530;p8"/>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1" name="Google Shape;5531;p8"/>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2" name="Google Shape;5532;p8"/>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3" name="Google Shape;5533;p8"/>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4" name="Google Shape;5534;p8"/>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5" name="Google Shape;5535;p8"/>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6" name="Google Shape;5536;p8"/>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7" name="Google Shape;5537;p8"/>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8" name="Google Shape;5538;p8"/>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9" name="Google Shape;5539;p8"/>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0" name="Google Shape;5540;p8"/>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1" name="Google Shape;5541;p8"/>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2" name="Google Shape;5542;p8"/>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3" name="Google Shape;5543;p8"/>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4" name="Google Shape;5544;p8"/>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5" name="Google Shape;5545;p8"/>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6" name="Google Shape;5546;p8"/>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7" name="Google Shape;5547;p8"/>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8" name="Google Shape;5548;p8"/>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9" name="Google Shape;5549;p8"/>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0" name="Google Shape;5550;p8"/>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551" name="Google Shape;5551;p8"/>
            <p:cNvGrpSpPr/>
            <p:nvPr/>
          </p:nvGrpSpPr>
          <p:grpSpPr>
            <a:xfrm>
              <a:off x="4571988" y="2571805"/>
              <a:ext cx="2571789" cy="2571789"/>
              <a:chOff x="-12" y="5"/>
              <a:chExt cx="2571789" cy="2571789"/>
            </a:xfrm>
          </p:grpSpPr>
          <p:sp>
            <p:nvSpPr>
              <p:cNvPr id="5552" name="Google Shape;5552;p8"/>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3" name="Google Shape;5553;p8"/>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4" name="Google Shape;5554;p8"/>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5" name="Google Shape;5555;p8"/>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6" name="Google Shape;5556;p8"/>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7" name="Google Shape;5557;p8"/>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8" name="Google Shape;5558;p8"/>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9" name="Google Shape;5559;p8"/>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0" name="Google Shape;5560;p8"/>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1" name="Google Shape;5561;p8"/>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2" name="Google Shape;5562;p8"/>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3" name="Google Shape;5563;p8"/>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4" name="Google Shape;5564;p8"/>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5" name="Google Shape;5565;p8"/>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6" name="Google Shape;5566;p8"/>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7" name="Google Shape;5567;p8"/>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8" name="Google Shape;5568;p8"/>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9" name="Google Shape;5569;p8"/>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0" name="Google Shape;5570;p8"/>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1" name="Google Shape;5571;p8"/>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2" name="Google Shape;5572;p8"/>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3" name="Google Shape;5573;p8"/>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4" name="Google Shape;5574;p8"/>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5" name="Google Shape;5575;p8"/>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6" name="Google Shape;5576;p8"/>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7" name="Google Shape;5577;p8"/>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8" name="Google Shape;5578;p8"/>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9" name="Google Shape;5579;p8"/>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0" name="Google Shape;5580;p8"/>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1" name="Google Shape;5581;p8"/>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2" name="Google Shape;5582;p8"/>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3" name="Google Shape;5583;p8"/>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4" name="Google Shape;5584;p8"/>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5" name="Google Shape;5585;p8"/>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6" name="Google Shape;5586;p8"/>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7" name="Google Shape;5587;p8"/>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8" name="Google Shape;5588;p8"/>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9" name="Google Shape;5589;p8"/>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0" name="Google Shape;5590;p8"/>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1" name="Google Shape;5591;p8"/>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2" name="Google Shape;5592;p8"/>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3" name="Google Shape;5593;p8"/>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4" name="Google Shape;5594;p8"/>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5" name="Google Shape;5595;p8"/>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6" name="Google Shape;5596;p8"/>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7" name="Google Shape;5597;p8"/>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8" name="Google Shape;5598;p8"/>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9" name="Google Shape;5599;p8"/>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0" name="Google Shape;5600;p8"/>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1" name="Google Shape;5601;p8"/>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2" name="Google Shape;5602;p8"/>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3" name="Google Shape;5603;p8"/>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4" name="Google Shape;5604;p8"/>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5" name="Google Shape;5605;p8"/>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6" name="Google Shape;5606;p8"/>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7" name="Google Shape;5607;p8"/>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8" name="Google Shape;5608;p8"/>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9" name="Google Shape;5609;p8"/>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0" name="Google Shape;5610;p8"/>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1" name="Google Shape;5611;p8"/>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2" name="Google Shape;5612;p8"/>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3" name="Google Shape;5613;p8"/>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4" name="Google Shape;5614;p8"/>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5" name="Google Shape;5615;p8"/>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6" name="Google Shape;5616;p8"/>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7" name="Google Shape;5617;p8"/>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8" name="Google Shape;5618;p8"/>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9" name="Google Shape;5619;p8"/>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0" name="Google Shape;5620;p8"/>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1" name="Google Shape;5621;p8"/>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2" name="Google Shape;5622;p8"/>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3" name="Google Shape;5623;p8"/>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4" name="Google Shape;5624;p8"/>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5" name="Google Shape;5625;p8"/>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6" name="Google Shape;5626;p8"/>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7" name="Google Shape;5627;p8"/>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8" name="Google Shape;5628;p8"/>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9" name="Google Shape;5629;p8"/>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0" name="Google Shape;5630;p8"/>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1" name="Google Shape;5631;p8"/>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2" name="Google Shape;5632;p8"/>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3" name="Google Shape;5633;p8"/>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4" name="Google Shape;5634;p8"/>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5" name="Google Shape;5635;p8"/>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6" name="Google Shape;5636;p8"/>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7" name="Google Shape;5637;p8"/>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8" name="Google Shape;5638;p8"/>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9" name="Google Shape;5639;p8"/>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0" name="Google Shape;5640;p8"/>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1" name="Google Shape;5641;p8"/>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2" name="Google Shape;5642;p8"/>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3" name="Google Shape;5643;p8"/>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4" name="Google Shape;5644;p8"/>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5" name="Google Shape;5645;p8"/>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6" name="Google Shape;5646;p8"/>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7" name="Google Shape;5647;p8"/>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8" name="Google Shape;5648;p8"/>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9" name="Google Shape;5649;p8"/>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0" name="Google Shape;5650;p8"/>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1" name="Google Shape;5651;p8"/>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2" name="Google Shape;5652;p8"/>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653" name="Google Shape;5653;p8"/>
            <p:cNvGrpSpPr/>
            <p:nvPr/>
          </p:nvGrpSpPr>
          <p:grpSpPr>
            <a:xfrm>
              <a:off x="7143763" y="2571805"/>
              <a:ext cx="2571789" cy="2571789"/>
              <a:chOff x="-12" y="5"/>
              <a:chExt cx="2571789" cy="2571789"/>
            </a:xfrm>
          </p:grpSpPr>
          <p:sp>
            <p:nvSpPr>
              <p:cNvPr id="5654" name="Google Shape;5654;p8"/>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5" name="Google Shape;5655;p8"/>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6" name="Google Shape;5656;p8"/>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7" name="Google Shape;5657;p8"/>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8" name="Google Shape;5658;p8"/>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9" name="Google Shape;5659;p8"/>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0" name="Google Shape;5660;p8"/>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1" name="Google Shape;5661;p8"/>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2" name="Google Shape;5662;p8"/>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3" name="Google Shape;5663;p8"/>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4" name="Google Shape;5664;p8"/>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5" name="Google Shape;5665;p8"/>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6" name="Google Shape;5666;p8"/>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7" name="Google Shape;5667;p8"/>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8" name="Google Shape;5668;p8"/>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9" name="Google Shape;5669;p8"/>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0" name="Google Shape;5670;p8"/>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1" name="Google Shape;5671;p8"/>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2" name="Google Shape;5672;p8"/>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3" name="Google Shape;5673;p8"/>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4" name="Google Shape;5674;p8"/>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5" name="Google Shape;5675;p8"/>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6" name="Google Shape;5676;p8"/>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7" name="Google Shape;5677;p8"/>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8" name="Google Shape;5678;p8"/>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9" name="Google Shape;5679;p8"/>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0" name="Google Shape;5680;p8"/>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1" name="Google Shape;5681;p8"/>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2" name="Google Shape;5682;p8"/>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3" name="Google Shape;5683;p8"/>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4" name="Google Shape;5684;p8"/>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5" name="Google Shape;5685;p8"/>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6" name="Google Shape;5686;p8"/>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7" name="Google Shape;5687;p8"/>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8" name="Google Shape;5688;p8"/>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9" name="Google Shape;5689;p8"/>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0" name="Google Shape;5690;p8"/>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1" name="Google Shape;5691;p8"/>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2" name="Google Shape;5692;p8"/>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3" name="Google Shape;5693;p8"/>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4" name="Google Shape;5694;p8"/>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5" name="Google Shape;5695;p8"/>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6" name="Google Shape;5696;p8"/>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7" name="Google Shape;5697;p8"/>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8" name="Google Shape;5698;p8"/>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9" name="Google Shape;5699;p8"/>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0" name="Google Shape;5700;p8"/>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1" name="Google Shape;5701;p8"/>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2" name="Google Shape;5702;p8"/>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3" name="Google Shape;5703;p8"/>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4" name="Google Shape;5704;p8"/>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5" name="Google Shape;5705;p8"/>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6" name="Google Shape;5706;p8"/>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7" name="Google Shape;5707;p8"/>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8" name="Google Shape;5708;p8"/>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9" name="Google Shape;5709;p8"/>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0" name="Google Shape;5710;p8"/>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1" name="Google Shape;5711;p8"/>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2" name="Google Shape;5712;p8"/>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3" name="Google Shape;5713;p8"/>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4" name="Google Shape;5714;p8"/>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5" name="Google Shape;5715;p8"/>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6" name="Google Shape;5716;p8"/>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7" name="Google Shape;5717;p8"/>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8" name="Google Shape;5718;p8"/>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9" name="Google Shape;5719;p8"/>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0" name="Google Shape;5720;p8"/>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1" name="Google Shape;5721;p8"/>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2" name="Google Shape;5722;p8"/>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3" name="Google Shape;5723;p8"/>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4" name="Google Shape;5724;p8"/>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5" name="Google Shape;5725;p8"/>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6" name="Google Shape;5726;p8"/>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7" name="Google Shape;5727;p8"/>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8" name="Google Shape;5728;p8"/>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9" name="Google Shape;5729;p8"/>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0" name="Google Shape;5730;p8"/>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1" name="Google Shape;5731;p8"/>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2" name="Google Shape;5732;p8"/>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3" name="Google Shape;5733;p8"/>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4" name="Google Shape;5734;p8"/>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5" name="Google Shape;5735;p8"/>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6" name="Google Shape;5736;p8"/>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7" name="Google Shape;5737;p8"/>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8" name="Google Shape;5738;p8"/>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9" name="Google Shape;5739;p8"/>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0" name="Google Shape;5740;p8"/>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1" name="Google Shape;5741;p8"/>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2" name="Google Shape;5742;p8"/>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3" name="Google Shape;5743;p8"/>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4" name="Google Shape;5744;p8"/>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5" name="Google Shape;5745;p8"/>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6" name="Google Shape;5746;p8"/>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7" name="Google Shape;5747;p8"/>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8" name="Google Shape;5748;p8"/>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9" name="Google Shape;5749;p8"/>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0" name="Google Shape;5750;p8"/>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1" name="Google Shape;5751;p8"/>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2" name="Google Shape;5752;p8"/>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3" name="Google Shape;5753;p8"/>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4" name="Google Shape;5754;p8"/>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5755" name="Google Shape;5755;p8"/>
          <p:cNvSpPr/>
          <p:nvPr/>
        </p:nvSpPr>
        <p:spPr>
          <a:xfrm>
            <a:off x="714300" y="832350"/>
            <a:ext cx="7718700" cy="34788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6" name="Google Shape;5756;p8"/>
          <p:cNvSpPr/>
          <p:nvPr/>
        </p:nvSpPr>
        <p:spPr>
          <a:xfrm>
            <a:off x="714300" y="871500"/>
            <a:ext cx="7718700" cy="34005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7" name="Google Shape;5757;p8"/>
          <p:cNvSpPr txBox="1">
            <a:spLocks noGrp="1"/>
          </p:cNvSpPr>
          <p:nvPr>
            <p:ph type="title"/>
          </p:nvPr>
        </p:nvSpPr>
        <p:spPr>
          <a:xfrm>
            <a:off x="1538250" y="1001880"/>
            <a:ext cx="6067500" cy="2833800"/>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100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able of contents">
  <p:cSld name="CUSTOM">
    <p:spTree>
      <p:nvGrpSpPr>
        <p:cNvPr id="1" name="Shape 7404"/>
        <p:cNvGrpSpPr/>
        <p:nvPr/>
      </p:nvGrpSpPr>
      <p:grpSpPr>
        <a:xfrm>
          <a:off x="0" y="0"/>
          <a:ext cx="0" cy="0"/>
          <a:chOff x="0" y="0"/>
          <a:chExt cx="0" cy="0"/>
        </a:xfrm>
      </p:grpSpPr>
      <p:grpSp>
        <p:nvGrpSpPr>
          <p:cNvPr id="7405" name="Google Shape;7405;p13"/>
          <p:cNvGrpSpPr/>
          <p:nvPr/>
        </p:nvGrpSpPr>
        <p:grpSpPr>
          <a:xfrm>
            <a:off x="-571562" y="-45"/>
            <a:ext cx="10287114" cy="5143589"/>
            <a:chOff x="-571562" y="5"/>
            <a:chExt cx="10287114" cy="5143589"/>
          </a:xfrm>
        </p:grpSpPr>
        <p:grpSp>
          <p:nvGrpSpPr>
            <p:cNvPr id="7406" name="Google Shape;7406;p13"/>
            <p:cNvGrpSpPr/>
            <p:nvPr/>
          </p:nvGrpSpPr>
          <p:grpSpPr>
            <a:xfrm>
              <a:off x="-571562" y="5"/>
              <a:ext cx="2571789" cy="2571789"/>
              <a:chOff x="-12" y="5"/>
              <a:chExt cx="2571789" cy="2571789"/>
            </a:xfrm>
          </p:grpSpPr>
          <p:sp>
            <p:nvSpPr>
              <p:cNvPr id="7407" name="Google Shape;7407;p13"/>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8" name="Google Shape;7408;p13"/>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9" name="Google Shape;7409;p13"/>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0" name="Google Shape;7410;p13"/>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1" name="Google Shape;7411;p13"/>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2" name="Google Shape;7412;p13"/>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3" name="Google Shape;7413;p13"/>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4" name="Google Shape;7414;p13"/>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5" name="Google Shape;7415;p13"/>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6" name="Google Shape;7416;p13"/>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7" name="Google Shape;7417;p13"/>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8" name="Google Shape;7418;p13"/>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9" name="Google Shape;7419;p13"/>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0" name="Google Shape;7420;p13"/>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1" name="Google Shape;7421;p13"/>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2" name="Google Shape;7422;p13"/>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3" name="Google Shape;7423;p13"/>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4" name="Google Shape;7424;p13"/>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5" name="Google Shape;7425;p13"/>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6" name="Google Shape;7426;p13"/>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7" name="Google Shape;7427;p13"/>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8" name="Google Shape;7428;p13"/>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9" name="Google Shape;7429;p13"/>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0" name="Google Shape;7430;p13"/>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1" name="Google Shape;7431;p13"/>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2" name="Google Shape;7432;p13"/>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3" name="Google Shape;7433;p13"/>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4" name="Google Shape;7434;p13"/>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5" name="Google Shape;7435;p13"/>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6" name="Google Shape;7436;p13"/>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7" name="Google Shape;7437;p13"/>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8" name="Google Shape;7438;p13"/>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9" name="Google Shape;7439;p13"/>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0" name="Google Shape;7440;p13"/>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1" name="Google Shape;7441;p13"/>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2" name="Google Shape;7442;p13"/>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3" name="Google Shape;7443;p13"/>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4" name="Google Shape;7444;p13"/>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5" name="Google Shape;7445;p13"/>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6" name="Google Shape;7446;p13"/>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7" name="Google Shape;7447;p13"/>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8" name="Google Shape;7448;p13"/>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9" name="Google Shape;7449;p13"/>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0" name="Google Shape;7450;p13"/>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1" name="Google Shape;7451;p13"/>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2" name="Google Shape;7452;p13"/>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3" name="Google Shape;7453;p13"/>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4" name="Google Shape;7454;p13"/>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5" name="Google Shape;7455;p13"/>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6" name="Google Shape;7456;p13"/>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7" name="Google Shape;7457;p13"/>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8" name="Google Shape;7458;p13"/>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9" name="Google Shape;7459;p13"/>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0" name="Google Shape;7460;p13"/>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1" name="Google Shape;7461;p13"/>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2" name="Google Shape;7462;p13"/>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3" name="Google Shape;7463;p13"/>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4" name="Google Shape;7464;p13"/>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5" name="Google Shape;7465;p13"/>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6" name="Google Shape;7466;p13"/>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7" name="Google Shape;7467;p13"/>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8" name="Google Shape;7468;p13"/>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9" name="Google Shape;7469;p13"/>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0" name="Google Shape;7470;p13"/>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1" name="Google Shape;7471;p13"/>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2" name="Google Shape;7472;p13"/>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3" name="Google Shape;7473;p13"/>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4" name="Google Shape;7474;p13"/>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5" name="Google Shape;7475;p13"/>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6" name="Google Shape;7476;p13"/>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7" name="Google Shape;7477;p13"/>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8" name="Google Shape;7478;p13"/>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9" name="Google Shape;7479;p13"/>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0" name="Google Shape;7480;p13"/>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1" name="Google Shape;7481;p13"/>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2" name="Google Shape;7482;p13"/>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3" name="Google Shape;7483;p13"/>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4" name="Google Shape;7484;p13"/>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5" name="Google Shape;7485;p13"/>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6" name="Google Shape;7486;p13"/>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7" name="Google Shape;7487;p13"/>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8" name="Google Shape;7488;p13"/>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9" name="Google Shape;7489;p13"/>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0" name="Google Shape;7490;p13"/>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1" name="Google Shape;7491;p13"/>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2" name="Google Shape;7492;p13"/>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3" name="Google Shape;7493;p13"/>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4" name="Google Shape;7494;p13"/>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5" name="Google Shape;7495;p13"/>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6" name="Google Shape;7496;p13"/>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7" name="Google Shape;7497;p13"/>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8" name="Google Shape;7498;p13"/>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9" name="Google Shape;7499;p13"/>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0" name="Google Shape;7500;p13"/>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1" name="Google Shape;7501;p13"/>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2" name="Google Shape;7502;p13"/>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3" name="Google Shape;7503;p13"/>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4" name="Google Shape;7504;p13"/>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5" name="Google Shape;7505;p13"/>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6" name="Google Shape;7506;p13"/>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7" name="Google Shape;7507;p13"/>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508" name="Google Shape;7508;p13"/>
            <p:cNvGrpSpPr/>
            <p:nvPr/>
          </p:nvGrpSpPr>
          <p:grpSpPr>
            <a:xfrm>
              <a:off x="2000213" y="5"/>
              <a:ext cx="2571789" cy="2571789"/>
              <a:chOff x="-12" y="5"/>
              <a:chExt cx="2571789" cy="2571789"/>
            </a:xfrm>
          </p:grpSpPr>
          <p:sp>
            <p:nvSpPr>
              <p:cNvPr id="7509" name="Google Shape;7509;p13"/>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0" name="Google Shape;7510;p13"/>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1" name="Google Shape;7511;p13"/>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2" name="Google Shape;7512;p13"/>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3" name="Google Shape;7513;p13"/>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4" name="Google Shape;7514;p13"/>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5" name="Google Shape;7515;p13"/>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6" name="Google Shape;7516;p13"/>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7" name="Google Shape;7517;p13"/>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8" name="Google Shape;7518;p13"/>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9" name="Google Shape;7519;p13"/>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0" name="Google Shape;7520;p13"/>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1" name="Google Shape;7521;p13"/>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2" name="Google Shape;7522;p13"/>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3" name="Google Shape;7523;p13"/>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4" name="Google Shape;7524;p13"/>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5" name="Google Shape;7525;p13"/>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6" name="Google Shape;7526;p13"/>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7" name="Google Shape;7527;p13"/>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8" name="Google Shape;7528;p13"/>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9" name="Google Shape;7529;p13"/>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0" name="Google Shape;7530;p13"/>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1" name="Google Shape;7531;p13"/>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2" name="Google Shape;7532;p13"/>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3" name="Google Shape;7533;p13"/>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4" name="Google Shape;7534;p13"/>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5" name="Google Shape;7535;p13"/>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6" name="Google Shape;7536;p13"/>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7" name="Google Shape;7537;p13"/>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8" name="Google Shape;7538;p13"/>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9" name="Google Shape;7539;p13"/>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0" name="Google Shape;7540;p13"/>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1" name="Google Shape;7541;p13"/>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2" name="Google Shape;7542;p13"/>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3" name="Google Shape;7543;p13"/>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4" name="Google Shape;7544;p13"/>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5" name="Google Shape;7545;p13"/>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6" name="Google Shape;7546;p13"/>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7" name="Google Shape;7547;p13"/>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8" name="Google Shape;7548;p13"/>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9" name="Google Shape;7549;p13"/>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0" name="Google Shape;7550;p13"/>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1" name="Google Shape;7551;p13"/>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2" name="Google Shape;7552;p13"/>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3" name="Google Shape;7553;p13"/>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4" name="Google Shape;7554;p13"/>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5" name="Google Shape;7555;p13"/>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6" name="Google Shape;7556;p13"/>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7" name="Google Shape;7557;p13"/>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8" name="Google Shape;7558;p13"/>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9" name="Google Shape;7559;p13"/>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0" name="Google Shape;7560;p13"/>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1" name="Google Shape;7561;p13"/>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2" name="Google Shape;7562;p13"/>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3" name="Google Shape;7563;p13"/>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4" name="Google Shape;7564;p13"/>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5" name="Google Shape;7565;p13"/>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6" name="Google Shape;7566;p13"/>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7" name="Google Shape;7567;p13"/>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8" name="Google Shape;7568;p13"/>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9" name="Google Shape;7569;p13"/>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0" name="Google Shape;7570;p13"/>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1" name="Google Shape;7571;p13"/>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2" name="Google Shape;7572;p13"/>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3" name="Google Shape;7573;p13"/>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4" name="Google Shape;7574;p13"/>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5" name="Google Shape;7575;p13"/>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6" name="Google Shape;7576;p13"/>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7" name="Google Shape;7577;p13"/>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8" name="Google Shape;7578;p13"/>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9" name="Google Shape;7579;p13"/>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0" name="Google Shape;7580;p13"/>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1" name="Google Shape;7581;p13"/>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2" name="Google Shape;7582;p13"/>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3" name="Google Shape;7583;p13"/>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4" name="Google Shape;7584;p13"/>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5" name="Google Shape;7585;p13"/>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6" name="Google Shape;7586;p13"/>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7" name="Google Shape;7587;p13"/>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8" name="Google Shape;7588;p13"/>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9" name="Google Shape;7589;p13"/>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0" name="Google Shape;7590;p13"/>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1" name="Google Shape;7591;p13"/>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2" name="Google Shape;7592;p13"/>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3" name="Google Shape;7593;p13"/>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4" name="Google Shape;7594;p13"/>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5" name="Google Shape;7595;p13"/>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6" name="Google Shape;7596;p13"/>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7" name="Google Shape;7597;p13"/>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8" name="Google Shape;7598;p13"/>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9" name="Google Shape;7599;p13"/>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0" name="Google Shape;7600;p13"/>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1" name="Google Shape;7601;p13"/>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2" name="Google Shape;7602;p13"/>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3" name="Google Shape;7603;p13"/>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4" name="Google Shape;7604;p13"/>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5" name="Google Shape;7605;p13"/>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6" name="Google Shape;7606;p13"/>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7" name="Google Shape;7607;p13"/>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8" name="Google Shape;7608;p13"/>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9" name="Google Shape;7609;p13"/>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610" name="Google Shape;7610;p13"/>
            <p:cNvGrpSpPr/>
            <p:nvPr/>
          </p:nvGrpSpPr>
          <p:grpSpPr>
            <a:xfrm>
              <a:off x="4571988" y="5"/>
              <a:ext cx="2571789" cy="2571789"/>
              <a:chOff x="-12" y="5"/>
              <a:chExt cx="2571789" cy="2571789"/>
            </a:xfrm>
          </p:grpSpPr>
          <p:sp>
            <p:nvSpPr>
              <p:cNvPr id="7611" name="Google Shape;7611;p13"/>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2" name="Google Shape;7612;p13"/>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3" name="Google Shape;7613;p13"/>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4" name="Google Shape;7614;p13"/>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5" name="Google Shape;7615;p13"/>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6" name="Google Shape;7616;p13"/>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7" name="Google Shape;7617;p13"/>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8" name="Google Shape;7618;p13"/>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9" name="Google Shape;7619;p13"/>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0" name="Google Shape;7620;p13"/>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1" name="Google Shape;7621;p13"/>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2" name="Google Shape;7622;p13"/>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3" name="Google Shape;7623;p13"/>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4" name="Google Shape;7624;p13"/>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5" name="Google Shape;7625;p13"/>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6" name="Google Shape;7626;p13"/>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7" name="Google Shape;7627;p13"/>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8" name="Google Shape;7628;p13"/>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9" name="Google Shape;7629;p13"/>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0" name="Google Shape;7630;p13"/>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1" name="Google Shape;7631;p13"/>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2" name="Google Shape;7632;p13"/>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3" name="Google Shape;7633;p13"/>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4" name="Google Shape;7634;p13"/>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5" name="Google Shape;7635;p13"/>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6" name="Google Shape;7636;p13"/>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7" name="Google Shape;7637;p13"/>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8" name="Google Shape;7638;p13"/>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9" name="Google Shape;7639;p13"/>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0" name="Google Shape;7640;p13"/>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1" name="Google Shape;7641;p13"/>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2" name="Google Shape;7642;p13"/>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3" name="Google Shape;7643;p13"/>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4" name="Google Shape;7644;p13"/>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5" name="Google Shape;7645;p13"/>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6" name="Google Shape;7646;p13"/>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7" name="Google Shape;7647;p13"/>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8" name="Google Shape;7648;p13"/>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9" name="Google Shape;7649;p13"/>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0" name="Google Shape;7650;p13"/>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1" name="Google Shape;7651;p13"/>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2" name="Google Shape;7652;p13"/>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3" name="Google Shape;7653;p13"/>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4" name="Google Shape;7654;p13"/>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5" name="Google Shape;7655;p13"/>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6" name="Google Shape;7656;p13"/>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7" name="Google Shape;7657;p13"/>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8" name="Google Shape;7658;p13"/>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9" name="Google Shape;7659;p13"/>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0" name="Google Shape;7660;p13"/>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1" name="Google Shape;7661;p13"/>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2" name="Google Shape;7662;p13"/>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3" name="Google Shape;7663;p13"/>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4" name="Google Shape;7664;p13"/>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5" name="Google Shape;7665;p13"/>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6" name="Google Shape;7666;p13"/>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7" name="Google Shape;7667;p13"/>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8" name="Google Shape;7668;p13"/>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9" name="Google Shape;7669;p13"/>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0" name="Google Shape;7670;p13"/>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1" name="Google Shape;7671;p13"/>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2" name="Google Shape;7672;p13"/>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3" name="Google Shape;7673;p13"/>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4" name="Google Shape;7674;p13"/>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5" name="Google Shape;7675;p13"/>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6" name="Google Shape;7676;p13"/>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7" name="Google Shape;7677;p13"/>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8" name="Google Shape;7678;p13"/>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9" name="Google Shape;7679;p13"/>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0" name="Google Shape;7680;p13"/>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1" name="Google Shape;7681;p13"/>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2" name="Google Shape;7682;p13"/>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3" name="Google Shape;7683;p13"/>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4" name="Google Shape;7684;p13"/>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5" name="Google Shape;7685;p13"/>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6" name="Google Shape;7686;p13"/>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7" name="Google Shape;7687;p13"/>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8" name="Google Shape;7688;p13"/>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9" name="Google Shape;7689;p13"/>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0" name="Google Shape;7690;p13"/>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1" name="Google Shape;7691;p13"/>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2" name="Google Shape;7692;p13"/>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3" name="Google Shape;7693;p13"/>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4" name="Google Shape;7694;p13"/>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5" name="Google Shape;7695;p13"/>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6" name="Google Shape;7696;p13"/>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7" name="Google Shape;7697;p13"/>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8" name="Google Shape;7698;p13"/>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9" name="Google Shape;7699;p13"/>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0" name="Google Shape;7700;p13"/>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1" name="Google Shape;7701;p13"/>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2" name="Google Shape;7702;p13"/>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3" name="Google Shape;7703;p13"/>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4" name="Google Shape;7704;p13"/>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5" name="Google Shape;7705;p13"/>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6" name="Google Shape;7706;p13"/>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7" name="Google Shape;7707;p13"/>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8" name="Google Shape;7708;p13"/>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9" name="Google Shape;7709;p13"/>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0" name="Google Shape;7710;p13"/>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1" name="Google Shape;7711;p13"/>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12" name="Google Shape;7712;p13"/>
            <p:cNvGrpSpPr/>
            <p:nvPr/>
          </p:nvGrpSpPr>
          <p:grpSpPr>
            <a:xfrm>
              <a:off x="7143763" y="5"/>
              <a:ext cx="2571789" cy="2571789"/>
              <a:chOff x="-12" y="5"/>
              <a:chExt cx="2571789" cy="2571789"/>
            </a:xfrm>
          </p:grpSpPr>
          <p:sp>
            <p:nvSpPr>
              <p:cNvPr id="7713" name="Google Shape;7713;p13"/>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4" name="Google Shape;7714;p13"/>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5" name="Google Shape;7715;p13"/>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6" name="Google Shape;7716;p13"/>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7" name="Google Shape;7717;p13"/>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8" name="Google Shape;7718;p13"/>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9" name="Google Shape;7719;p13"/>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0" name="Google Shape;7720;p13"/>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1" name="Google Shape;7721;p13"/>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2" name="Google Shape;7722;p13"/>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3" name="Google Shape;7723;p13"/>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4" name="Google Shape;7724;p13"/>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5" name="Google Shape;7725;p13"/>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6" name="Google Shape;7726;p13"/>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7" name="Google Shape;7727;p13"/>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8" name="Google Shape;7728;p13"/>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9" name="Google Shape;7729;p13"/>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0" name="Google Shape;7730;p13"/>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1" name="Google Shape;7731;p13"/>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2" name="Google Shape;7732;p13"/>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3" name="Google Shape;7733;p13"/>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4" name="Google Shape;7734;p13"/>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5" name="Google Shape;7735;p13"/>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6" name="Google Shape;7736;p13"/>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7" name="Google Shape;7737;p13"/>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8" name="Google Shape;7738;p13"/>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9" name="Google Shape;7739;p13"/>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0" name="Google Shape;7740;p13"/>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1" name="Google Shape;7741;p13"/>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2" name="Google Shape;7742;p13"/>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3" name="Google Shape;7743;p13"/>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4" name="Google Shape;7744;p13"/>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5" name="Google Shape;7745;p13"/>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6" name="Google Shape;7746;p13"/>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7" name="Google Shape;7747;p13"/>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8" name="Google Shape;7748;p13"/>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9" name="Google Shape;7749;p13"/>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0" name="Google Shape;7750;p13"/>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1" name="Google Shape;7751;p13"/>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2" name="Google Shape;7752;p13"/>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3" name="Google Shape;7753;p13"/>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4" name="Google Shape;7754;p13"/>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5" name="Google Shape;7755;p13"/>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6" name="Google Shape;7756;p13"/>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7" name="Google Shape;7757;p13"/>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8" name="Google Shape;7758;p13"/>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9" name="Google Shape;7759;p13"/>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0" name="Google Shape;7760;p13"/>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1" name="Google Shape;7761;p13"/>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2" name="Google Shape;7762;p13"/>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3" name="Google Shape;7763;p13"/>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4" name="Google Shape;7764;p13"/>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5" name="Google Shape;7765;p13"/>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6" name="Google Shape;7766;p13"/>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7" name="Google Shape;7767;p13"/>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8" name="Google Shape;7768;p13"/>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9" name="Google Shape;7769;p13"/>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0" name="Google Shape;7770;p13"/>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1" name="Google Shape;7771;p13"/>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2" name="Google Shape;7772;p13"/>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3" name="Google Shape;7773;p13"/>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4" name="Google Shape;7774;p13"/>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5" name="Google Shape;7775;p13"/>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6" name="Google Shape;7776;p13"/>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7" name="Google Shape;7777;p13"/>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8" name="Google Shape;7778;p13"/>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9" name="Google Shape;7779;p13"/>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0" name="Google Shape;7780;p13"/>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1" name="Google Shape;7781;p13"/>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2" name="Google Shape;7782;p13"/>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3" name="Google Shape;7783;p13"/>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4" name="Google Shape;7784;p13"/>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5" name="Google Shape;7785;p13"/>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6" name="Google Shape;7786;p13"/>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7" name="Google Shape;7787;p13"/>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8" name="Google Shape;7788;p13"/>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9" name="Google Shape;7789;p13"/>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0" name="Google Shape;7790;p13"/>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1" name="Google Shape;7791;p13"/>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2" name="Google Shape;7792;p13"/>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3" name="Google Shape;7793;p13"/>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4" name="Google Shape;7794;p13"/>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5" name="Google Shape;7795;p13"/>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6" name="Google Shape;7796;p13"/>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7" name="Google Shape;7797;p13"/>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8" name="Google Shape;7798;p13"/>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9" name="Google Shape;7799;p13"/>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0" name="Google Shape;7800;p13"/>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1" name="Google Shape;7801;p13"/>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2" name="Google Shape;7802;p13"/>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3" name="Google Shape;7803;p13"/>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4" name="Google Shape;7804;p13"/>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5" name="Google Shape;7805;p13"/>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6" name="Google Shape;7806;p13"/>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7" name="Google Shape;7807;p13"/>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8" name="Google Shape;7808;p13"/>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9" name="Google Shape;7809;p13"/>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0" name="Google Shape;7810;p13"/>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1" name="Google Shape;7811;p13"/>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2" name="Google Shape;7812;p13"/>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3" name="Google Shape;7813;p13"/>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814" name="Google Shape;7814;p13"/>
            <p:cNvGrpSpPr/>
            <p:nvPr/>
          </p:nvGrpSpPr>
          <p:grpSpPr>
            <a:xfrm>
              <a:off x="-571562" y="2571805"/>
              <a:ext cx="2571789" cy="2571789"/>
              <a:chOff x="-12" y="5"/>
              <a:chExt cx="2571789" cy="2571789"/>
            </a:xfrm>
          </p:grpSpPr>
          <p:sp>
            <p:nvSpPr>
              <p:cNvPr id="7815" name="Google Shape;7815;p13"/>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6" name="Google Shape;7816;p13"/>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7" name="Google Shape;7817;p13"/>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8" name="Google Shape;7818;p13"/>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9" name="Google Shape;7819;p13"/>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0" name="Google Shape;7820;p13"/>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1" name="Google Shape;7821;p13"/>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2" name="Google Shape;7822;p13"/>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3" name="Google Shape;7823;p13"/>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4" name="Google Shape;7824;p13"/>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5" name="Google Shape;7825;p13"/>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6" name="Google Shape;7826;p13"/>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7" name="Google Shape;7827;p13"/>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8" name="Google Shape;7828;p13"/>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9" name="Google Shape;7829;p13"/>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0" name="Google Shape;7830;p13"/>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1" name="Google Shape;7831;p13"/>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2" name="Google Shape;7832;p13"/>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3" name="Google Shape;7833;p13"/>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4" name="Google Shape;7834;p13"/>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5" name="Google Shape;7835;p13"/>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6" name="Google Shape;7836;p13"/>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7" name="Google Shape;7837;p13"/>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8" name="Google Shape;7838;p13"/>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9" name="Google Shape;7839;p13"/>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0" name="Google Shape;7840;p13"/>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1" name="Google Shape;7841;p13"/>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2" name="Google Shape;7842;p13"/>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3" name="Google Shape;7843;p13"/>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4" name="Google Shape;7844;p13"/>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5" name="Google Shape;7845;p13"/>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6" name="Google Shape;7846;p13"/>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7" name="Google Shape;7847;p13"/>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8" name="Google Shape;7848;p13"/>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9" name="Google Shape;7849;p13"/>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0" name="Google Shape;7850;p13"/>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1" name="Google Shape;7851;p13"/>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2" name="Google Shape;7852;p13"/>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3" name="Google Shape;7853;p13"/>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4" name="Google Shape;7854;p13"/>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5" name="Google Shape;7855;p13"/>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6" name="Google Shape;7856;p13"/>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7" name="Google Shape;7857;p13"/>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8" name="Google Shape;7858;p13"/>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9" name="Google Shape;7859;p13"/>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0" name="Google Shape;7860;p13"/>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1" name="Google Shape;7861;p13"/>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2" name="Google Shape;7862;p13"/>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3" name="Google Shape;7863;p13"/>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4" name="Google Shape;7864;p13"/>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5" name="Google Shape;7865;p13"/>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6" name="Google Shape;7866;p13"/>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7" name="Google Shape;7867;p13"/>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8" name="Google Shape;7868;p13"/>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9" name="Google Shape;7869;p13"/>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0" name="Google Shape;7870;p13"/>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1" name="Google Shape;7871;p13"/>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2" name="Google Shape;7872;p13"/>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3" name="Google Shape;7873;p13"/>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4" name="Google Shape;7874;p13"/>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5" name="Google Shape;7875;p13"/>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6" name="Google Shape;7876;p13"/>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7" name="Google Shape;7877;p13"/>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8" name="Google Shape;7878;p13"/>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9" name="Google Shape;7879;p13"/>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0" name="Google Shape;7880;p13"/>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1" name="Google Shape;7881;p13"/>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2" name="Google Shape;7882;p13"/>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3" name="Google Shape;7883;p13"/>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4" name="Google Shape;7884;p13"/>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5" name="Google Shape;7885;p13"/>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6" name="Google Shape;7886;p13"/>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7" name="Google Shape;7887;p13"/>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8" name="Google Shape;7888;p13"/>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9" name="Google Shape;7889;p13"/>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0" name="Google Shape;7890;p13"/>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1" name="Google Shape;7891;p13"/>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2" name="Google Shape;7892;p13"/>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3" name="Google Shape;7893;p13"/>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4" name="Google Shape;7894;p13"/>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5" name="Google Shape;7895;p13"/>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6" name="Google Shape;7896;p13"/>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7" name="Google Shape;7897;p13"/>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8" name="Google Shape;7898;p13"/>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9" name="Google Shape;7899;p13"/>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0" name="Google Shape;7900;p13"/>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1" name="Google Shape;7901;p13"/>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2" name="Google Shape;7902;p13"/>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3" name="Google Shape;7903;p13"/>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4" name="Google Shape;7904;p13"/>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5" name="Google Shape;7905;p13"/>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6" name="Google Shape;7906;p13"/>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7" name="Google Shape;7907;p13"/>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8" name="Google Shape;7908;p13"/>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9" name="Google Shape;7909;p13"/>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0" name="Google Shape;7910;p13"/>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1" name="Google Shape;7911;p13"/>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2" name="Google Shape;7912;p13"/>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3" name="Google Shape;7913;p13"/>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4" name="Google Shape;7914;p13"/>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5" name="Google Shape;7915;p13"/>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916" name="Google Shape;7916;p13"/>
            <p:cNvGrpSpPr/>
            <p:nvPr/>
          </p:nvGrpSpPr>
          <p:grpSpPr>
            <a:xfrm>
              <a:off x="2000213" y="2571805"/>
              <a:ext cx="2571789" cy="2571789"/>
              <a:chOff x="-12" y="5"/>
              <a:chExt cx="2571789" cy="2571789"/>
            </a:xfrm>
          </p:grpSpPr>
          <p:sp>
            <p:nvSpPr>
              <p:cNvPr id="7917" name="Google Shape;7917;p13"/>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8" name="Google Shape;7918;p13"/>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9" name="Google Shape;7919;p13"/>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0" name="Google Shape;7920;p13"/>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1" name="Google Shape;7921;p13"/>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2" name="Google Shape;7922;p13"/>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3" name="Google Shape;7923;p13"/>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4" name="Google Shape;7924;p13"/>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5" name="Google Shape;7925;p13"/>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6" name="Google Shape;7926;p13"/>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7" name="Google Shape;7927;p13"/>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8" name="Google Shape;7928;p13"/>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9" name="Google Shape;7929;p13"/>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0" name="Google Shape;7930;p13"/>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1" name="Google Shape;7931;p13"/>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2" name="Google Shape;7932;p13"/>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3" name="Google Shape;7933;p13"/>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4" name="Google Shape;7934;p13"/>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5" name="Google Shape;7935;p13"/>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6" name="Google Shape;7936;p13"/>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7" name="Google Shape;7937;p13"/>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8" name="Google Shape;7938;p13"/>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9" name="Google Shape;7939;p13"/>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0" name="Google Shape;7940;p13"/>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1" name="Google Shape;7941;p13"/>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2" name="Google Shape;7942;p13"/>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3" name="Google Shape;7943;p13"/>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4" name="Google Shape;7944;p13"/>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5" name="Google Shape;7945;p13"/>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6" name="Google Shape;7946;p13"/>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7" name="Google Shape;7947;p13"/>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8" name="Google Shape;7948;p13"/>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9" name="Google Shape;7949;p13"/>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0" name="Google Shape;7950;p13"/>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1" name="Google Shape;7951;p13"/>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2" name="Google Shape;7952;p13"/>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3" name="Google Shape;7953;p13"/>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4" name="Google Shape;7954;p13"/>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5" name="Google Shape;7955;p13"/>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6" name="Google Shape;7956;p13"/>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7" name="Google Shape;7957;p13"/>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8" name="Google Shape;7958;p13"/>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9" name="Google Shape;7959;p13"/>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0" name="Google Shape;7960;p13"/>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1" name="Google Shape;7961;p13"/>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2" name="Google Shape;7962;p13"/>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3" name="Google Shape;7963;p13"/>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4" name="Google Shape;7964;p13"/>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5" name="Google Shape;7965;p13"/>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6" name="Google Shape;7966;p13"/>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7" name="Google Shape;7967;p13"/>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8" name="Google Shape;7968;p13"/>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9" name="Google Shape;7969;p13"/>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0" name="Google Shape;7970;p13"/>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1" name="Google Shape;7971;p13"/>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2" name="Google Shape;7972;p13"/>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3" name="Google Shape;7973;p13"/>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4" name="Google Shape;7974;p13"/>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5" name="Google Shape;7975;p13"/>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6" name="Google Shape;7976;p13"/>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7" name="Google Shape;7977;p13"/>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8" name="Google Shape;7978;p13"/>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9" name="Google Shape;7979;p13"/>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0" name="Google Shape;7980;p13"/>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1" name="Google Shape;7981;p13"/>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2" name="Google Shape;7982;p13"/>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3" name="Google Shape;7983;p13"/>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4" name="Google Shape;7984;p13"/>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5" name="Google Shape;7985;p13"/>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6" name="Google Shape;7986;p13"/>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7" name="Google Shape;7987;p13"/>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8" name="Google Shape;7988;p13"/>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9" name="Google Shape;7989;p13"/>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0" name="Google Shape;7990;p13"/>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1" name="Google Shape;7991;p13"/>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2" name="Google Shape;7992;p13"/>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3" name="Google Shape;7993;p13"/>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4" name="Google Shape;7994;p13"/>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5" name="Google Shape;7995;p13"/>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6" name="Google Shape;7996;p13"/>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7" name="Google Shape;7997;p13"/>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8" name="Google Shape;7998;p13"/>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9" name="Google Shape;7999;p13"/>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0" name="Google Shape;8000;p13"/>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1" name="Google Shape;8001;p13"/>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2" name="Google Shape;8002;p13"/>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3" name="Google Shape;8003;p13"/>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4" name="Google Shape;8004;p13"/>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5" name="Google Shape;8005;p13"/>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6" name="Google Shape;8006;p13"/>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7" name="Google Shape;8007;p13"/>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8" name="Google Shape;8008;p13"/>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9" name="Google Shape;8009;p13"/>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0" name="Google Shape;8010;p13"/>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1" name="Google Shape;8011;p13"/>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2" name="Google Shape;8012;p13"/>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3" name="Google Shape;8013;p13"/>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4" name="Google Shape;8014;p13"/>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5" name="Google Shape;8015;p13"/>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6" name="Google Shape;8016;p13"/>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7" name="Google Shape;8017;p13"/>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018" name="Google Shape;8018;p13"/>
            <p:cNvGrpSpPr/>
            <p:nvPr/>
          </p:nvGrpSpPr>
          <p:grpSpPr>
            <a:xfrm>
              <a:off x="4571988" y="2571805"/>
              <a:ext cx="2571789" cy="2571789"/>
              <a:chOff x="-12" y="5"/>
              <a:chExt cx="2571789" cy="2571789"/>
            </a:xfrm>
          </p:grpSpPr>
          <p:sp>
            <p:nvSpPr>
              <p:cNvPr id="8019" name="Google Shape;8019;p13"/>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0" name="Google Shape;8020;p13"/>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1" name="Google Shape;8021;p13"/>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2" name="Google Shape;8022;p13"/>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3" name="Google Shape;8023;p13"/>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4" name="Google Shape;8024;p13"/>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5" name="Google Shape;8025;p13"/>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6" name="Google Shape;8026;p13"/>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7" name="Google Shape;8027;p13"/>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8" name="Google Shape;8028;p13"/>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9" name="Google Shape;8029;p13"/>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0" name="Google Shape;8030;p13"/>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1" name="Google Shape;8031;p13"/>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2" name="Google Shape;8032;p13"/>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3" name="Google Shape;8033;p13"/>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4" name="Google Shape;8034;p13"/>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5" name="Google Shape;8035;p13"/>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6" name="Google Shape;8036;p13"/>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7" name="Google Shape;8037;p13"/>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8" name="Google Shape;8038;p13"/>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9" name="Google Shape;8039;p13"/>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0" name="Google Shape;8040;p13"/>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1" name="Google Shape;8041;p13"/>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2" name="Google Shape;8042;p13"/>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3" name="Google Shape;8043;p13"/>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4" name="Google Shape;8044;p13"/>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5" name="Google Shape;8045;p13"/>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6" name="Google Shape;8046;p13"/>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7" name="Google Shape;8047;p13"/>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8" name="Google Shape;8048;p13"/>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9" name="Google Shape;8049;p13"/>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0" name="Google Shape;8050;p13"/>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1" name="Google Shape;8051;p13"/>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2" name="Google Shape;8052;p13"/>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3" name="Google Shape;8053;p13"/>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4" name="Google Shape;8054;p13"/>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5" name="Google Shape;8055;p13"/>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6" name="Google Shape;8056;p13"/>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7" name="Google Shape;8057;p13"/>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8" name="Google Shape;8058;p13"/>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9" name="Google Shape;8059;p13"/>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0" name="Google Shape;8060;p13"/>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1" name="Google Shape;8061;p13"/>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2" name="Google Shape;8062;p13"/>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3" name="Google Shape;8063;p13"/>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4" name="Google Shape;8064;p13"/>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5" name="Google Shape;8065;p13"/>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6" name="Google Shape;8066;p13"/>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7" name="Google Shape;8067;p13"/>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8" name="Google Shape;8068;p13"/>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9" name="Google Shape;8069;p13"/>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0" name="Google Shape;8070;p13"/>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1" name="Google Shape;8071;p13"/>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2" name="Google Shape;8072;p13"/>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3" name="Google Shape;8073;p13"/>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4" name="Google Shape;8074;p13"/>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5" name="Google Shape;8075;p13"/>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6" name="Google Shape;8076;p13"/>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7" name="Google Shape;8077;p13"/>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8" name="Google Shape;8078;p13"/>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9" name="Google Shape;8079;p13"/>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0" name="Google Shape;8080;p13"/>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1" name="Google Shape;8081;p13"/>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2" name="Google Shape;8082;p13"/>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3" name="Google Shape;8083;p13"/>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4" name="Google Shape;8084;p13"/>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5" name="Google Shape;8085;p13"/>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6" name="Google Shape;8086;p13"/>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7" name="Google Shape;8087;p13"/>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8" name="Google Shape;8088;p13"/>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9" name="Google Shape;8089;p13"/>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0" name="Google Shape;8090;p13"/>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1" name="Google Shape;8091;p13"/>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2" name="Google Shape;8092;p13"/>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3" name="Google Shape;8093;p13"/>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4" name="Google Shape;8094;p13"/>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5" name="Google Shape;8095;p13"/>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6" name="Google Shape;8096;p13"/>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7" name="Google Shape;8097;p13"/>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8" name="Google Shape;8098;p13"/>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9" name="Google Shape;8099;p13"/>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0" name="Google Shape;8100;p13"/>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1" name="Google Shape;8101;p13"/>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2" name="Google Shape;8102;p13"/>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3" name="Google Shape;8103;p13"/>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4" name="Google Shape;8104;p13"/>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5" name="Google Shape;8105;p13"/>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6" name="Google Shape;8106;p13"/>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7" name="Google Shape;8107;p13"/>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8" name="Google Shape;8108;p13"/>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9" name="Google Shape;8109;p13"/>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0" name="Google Shape;8110;p13"/>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1" name="Google Shape;8111;p13"/>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2" name="Google Shape;8112;p13"/>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3" name="Google Shape;8113;p13"/>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4" name="Google Shape;8114;p13"/>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5" name="Google Shape;8115;p13"/>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6" name="Google Shape;8116;p13"/>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7" name="Google Shape;8117;p13"/>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8" name="Google Shape;8118;p13"/>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9" name="Google Shape;8119;p13"/>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120" name="Google Shape;8120;p13"/>
            <p:cNvGrpSpPr/>
            <p:nvPr/>
          </p:nvGrpSpPr>
          <p:grpSpPr>
            <a:xfrm>
              <a:off x="7143763" y="2571805"/>
              <a:ext cx="2571789" cy="2571789"/>
              <a:chOff x="-12" y="5"/>
              <a:chExt cx="2571789" cy="2571789"/>
            </a:xfrm>
          </p:grpSpPr>
          <p:sp>
            <p:nvSpPr>
              <p:cNvPr id="8121" name="Google Shape;8121;p13"/>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2" name="Google Shape;8122;p13"/>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3" name="Google Shape;8123;p13"/>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4" name="Google Shape;8124;p13"/>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5" name="Google Shape;8125;p13"/>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6" name="Google Shape;8126;p13"/>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7" name="Google Shape;8127;p13"/>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8" name="Google Shape;8128;p13"/>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9" name="Google Shape;8129;p13"/>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0" name="Google Shape;8130;p13"/>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1" name="Google Shape;8131;p13"/>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2" name="Google Shape;8132;p13"/>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3" name="Google Shape;8133;p13"/>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4" name="Google Shape;8134;p13"/>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5" name="Google Shape;8135;p13"/>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6" name="Google Shape;8136;p13"/>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7" name="Google Shape;8137;p13"/>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8" name="Google Shape;8138;p13"/>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9" name="Google Shape;8139;p13"/>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0" name="Google Shape;8140;p13"/>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1" name="Google Shape;8141;p13"/>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2" name="Google Shape;8142;p13"/>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3" name="Google Shape;8143;p13"/>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4" name="Google Shape;8144;p13"/>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5" name="Google Shape;8145;p13"/>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6" name="Google Shape;8146;p13"/>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7" name="Google Shape;8147;p13"/>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8" name="Google Shape;8148;p13"/>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9" name="Google Shape;8149;p13"/>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0" name="Google Shape;8150;p13"/>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1" name="Google Shape;8151;p13"/>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2" name="Google Shape;8152;p13"/>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3" name="Google Shape;8153;p13"/>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4" name="Google Shape;8154;p13"/>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5" name="Google Shape;8155;p13"/>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6" name="Google Shape;8156;p13"/>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7" name="Google Shape;8157;p13"/>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8" name="Google Shape;8158;p13"/>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9" name="Google Shape;8159;p13"/>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0" name="Google Shape;8160;p13"/>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1" name="Google Shape;8161;p13"/>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2" name="Google Shape;8162;p13"/>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3" name="Google Shape;8163;p13"/>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4" name="Google Shape;8164;p13"/>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5" name="Google Shape;8165;p13"/>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6" name="Google Shape;8166;p13"/>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7" name="Google Shape;8167;p13"/>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8" name="Google Shape;8168;p13"/>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9" name="Google Shape;8169;p13"/>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0" name="Google Shape;8170;p13"/>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1" name="Google Shape;8171;p13"/>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2" name="Google Shape;8172;p13"/>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3" name="Google Shape;8173;p13"/>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4" name="Google Shape;8174;p13"/>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5" name="Google Shape;8175;p13"/>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6" name="Google Shape;8176;p13"/>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7" name="Google Shape;8177;p13"/>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8" name="Google Shape;8178;p13"/>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9" name="Google Shape;8179;p13"/>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0" name="Google Shape;8180;p13"/>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1" name="Google Shape;8181;p13"/>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2" name="Google Shape;8182;p13"/>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3" name="Google Shape;8183;p13"/>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4" name="Google Shape;8184;p13"/>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5" name="Google Shape;8185;p13"/>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6" name="Google Shape;8186;p13"/>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7" name="Google Shape;8187;p13"/>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8" name="Google Shape;8188;p13"/>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9" name="Google Shape;8189;p13"/>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0" name="Google Shape;8190;p13"/>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1" name="Google Shape;8191;p13"/>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2" name="Google Shape;8192;p13"/>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3" name="Google Shape;8193;p13"/>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4" name="Google Shape;8194;p13"/>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5" name="Google Shape;8195;p13"/>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6" name="Google Shape;8196;p13"/>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7" name="Google Shape;8197;p13"/>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8" name="Google Shape;8198;p13"/>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9" name="Google Shape;8199;p13"/>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0" name="Google Shape;8200;p13"/>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1" name="Google Shape;8201;p13"/>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2" name="Google Shape;8202;p13"/>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3" name="Google Shape;8203;p13"/>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4" name="Google Shape;8204;p13"/>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5" name="Google Shape;8205;p13"/>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6" name="Google Shape;8206;p13"/>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7" name="Google Shape;8207;p13"/>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8" name="Google Shape;8208;p13"/>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9" name="Google Shape;8209;p13"/>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0" name="Google Shape;8210;p13"/>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1" name="Google Shape;8211;p13"/>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2" name="Google Shape;8212;p13"/>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3" name="Google Shape;8213;p13"/>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4" name="Google Shape;8214;p13"/>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5" name="Google Shape;8215;p13"/>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6" name="Google Shape;8216;p13"/>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7" name="Google Shape;8217;p13"/>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8" name="Google Shape;8218;p13"/>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9" name="Google Shape;8219;p13"/>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0" name="Google Shape;8220;p13"/>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1" name="Google Shape;8221;p13"/>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8222" name="Google Shape;8222;p13"/>
          <p:cNvSpPr/>
          <p:nvPr/>
        </p:nvSpPr>
        <p:spPr>
          <a:xfrm>
            <a:off x="714300" y="549600"/>
            <a:ext cx="7715400" cy="40551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3" name="Google Shape;8223;p13"/>
          <p:cNvSpPr txBox="1">
            <a:spLocks noGrp="1"/>
          </p:cNvSpPr>
          <p:nvPr>
            <p:ph type="title"/>
          </p:nvPr>
        </p:nvSpPr>
        <p:spPr>
          <a:xfrm>
            <a:off x="2194725" y="1435425"/>
            <a:ext cx="2172000" cy="4680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22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8224" name="Google Shape;8224;p13"/>
          <p:cNvSpPr txBox="1">
            <a:spLocks noGrp="1"/>
          </p:cNvSpPr>
          <p:nvPr>
            <p:ph type="subTitle" idx="1"/>
          </p:nvPr>
        </p:nvSpPr>
        <p:spPr>
          <a:xfrm>
            <a:off x="2194713" y="1781175"/>
            <a:ext cx="2172000" cy="619200"/>
          </a:xfrm>
          <a:prstGeom prst="rect">
            <a:avLst/>
          </a:prstGeom>
        </p:spPr>
        <p:txBody>
          <a:bodyPr spcFirstLastPara="1" wrap="square" lIns="91425" tIns="91425" rIns="91425" bIns="91425" anchor="t" anchorCtr="0">
            <a:noAutofit/>
          </a:bodyPr>
          <a:lstStyle>
            <a:lvl1pPr lvl="0">
              <a:spcBef>
                <a:spcPts val="0"/>
              </a:spcBef>
              <a:spcAft>
                <a:spcPts val="0"/>
              </a:spcAft>
              <a:buSzPts val="1400"/>
              <a:buNone/>
              <a:defRPr sz="14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8225" name="Google Shape;8225;p13"/>
          <p:cNvSpPr txBox="1">
            <a:spLocks noGrp="1"/>
          </p:cNvSpPr>
          <p:nvPr>
            <p:ph type="title" idx="2" hasCustomPrompt="1"/>
          </p:nvPr>
        </p:nvSpPr>
        <p:spPr>
          <a:xfrm>
            <a:off x="1181800" y="1436000"/>
            <a:ext cx="1012800" cy="964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000"/>
              <a:buNone/>
              <a:defRPr sz="60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8226" name="Google Shape;8226;p13"/>
          <p:cNvSpPr txBox="1">
            <a:spLocks noGrp="1"/>
          </p:cNvSpPr>
          <p:nvPr>
            <p:ph type="title" idx="3"/>
          </p:nvPr>
        </p:nvSpPr>
        <p:spPr>
          <a:xfrm>
            <a:off x="861300" y="549600"/>
            <a:ext cx="7421400" cy="4680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8227" name="Google Shape;8227;p13"/>
          <p:cNvSpPr txBox="1">
            <a:spLocks noGrp="1"/>
          </p:cNvSpPr>
          <p:nvPr>
            <p:ph type="title" idx="4"/>
          </p:nvPr>
        </p:nvSpPr>
        <p:spPr>
          <a:xfrm>
            <a:off x="5790200" y="1435425"/>
            <a:ext cx="2172000" cy="4680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22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8228" name="Google Shape;8228;p13"/>
          <p:cNvSpPr txBox="1">
            <a:spLocks noGrp="1"/>
          </p:cNvSpPr>
          <p:nvPr>
            <p:ph type="subTitle" idx="5"/>
          </p:nvPr>
        </p:nvSpPr>
        <p:spPr>
          <a:xfrm>
            <a:off x="5790188" y="1781175"/>
            <a:ext cx="2172000" cy="6192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8229" name="Google Shape;8229;p13"/>
          <p:cNvSpPr txBox="1">
            <a:spLocks noGrp="1"/>
          </p:cNvSpPr>
          <p:nvPr>
            <p:ph type="title" idx="6" hasCustomPrompt="1"/>
          </p:nvPr>
        </p:nvSpPr>
        <p:spPr>
          <a:xfrm>
            <a:off x="4777275" y="1436000"/>
            <a:ext cx="1012800" cy="964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000"/>
              <a:buNone/>
              <a:defRPr sz="60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8230" name="Google Shape;8230;p13"/>
          <p:cNvSpPr txBox="1">
            <a:spLocks noGrp="1"/>
          </p:cNvSpPr>
          <p:nvPr>
            <p:ph type="title" idx="7"/>
          </p:nvPr>
        </p:nvSpPr>
        <p:spPr>
          <a:xfrm>
            <a:off x="2194725" y="3086175"/>
            <a:ext cx="2172000" cy="4680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22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8231" name="Google Shape;8231;p13"/>
          <p:cNvSpPr txBox="1">
            <a:spLocks noGrp="1"/>
          </p:cNvSpPr>
          <p:nvPr>
            <p:ph type="subTitle" idx="8"/>
          </p:nvPr>
        </p:nvSpPr>
        <p:spPr>
          <a:xfrm>
            <a:off x="2194713" y="3431925"/>
            <a:ext cx="2172000" cy="6192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8232" name="Google Shape;8232;p13"/>
          <p:cNvSpPr txBox="1">
            <a:spLocks noGrp="1"/>
          </p:cNvSpPr>
          <p:nvPr>
            <p:ph type="title" idx="9" hasCustomPrompt="1"/>
          </p:nvPr>
        </p:nvSpPr>
        <p:spPr>
          <a:xfrm>
            <a:off x="1181800" y="3086750"/>
            <a:ext cx="1012800" cy="964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000"/>
              <a:buNone/>
              <a:defRPr sz="60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8233" name="Google Shape;8233;p13"/>
          <p:cNvSpPr txBox="1">
            <a:spLocks noGrp="1"/>
          </p:cNvSpPr>
          <p:nvPr>
            <p:ph type="title" idx="13"/>
          </p:nvPr>
        </p:nvSpPr>
        <p:spPr>
          <a:xfrm>
            <a:off x="5790200" y="3086175"/>
            <a:ext cx="2172000" cy="4680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22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8234" name="Google Shape;8234;p13"/>
          <p:cNvSpPr txBox="1">
            <a:spLocks noGrp="1"/>
          </p:cNvSpPr>
          <p:nvPr>
            <p:ph type="subTitle" idx="14"/>
          </p:nvPr>
        </p:nvSpPr>
        <p:spPr>
          <a:xfrm>
            <a:off x="5790200" y="3431925"/>
            <a:ext cx="2172000" cy="6192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8235" name="Google Shape;8235;p13"/>
          <p:cNvSpPr txBox="1">
            <a:spLocks noGrp="1"/>
          </p:cNvSpPr>
          <p:nvPr>
            <p:ph type="title" idx="15" hasCustomPrompt="1"/>
          </p:nvPr>
        </p:nvSpPr>
        <p:spPr>
          <a:xfrm>
            <a:off x="4777275" y="3086750"/>
            <a:ext cx="1012800" cy="964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000"/>
              <a:buNone/>
              <a:defRPr sz="60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two columns 1">
  <p:cSld name="CUSTOM_1_3_1">
    <p:spTree>
      <p:nvGrpSpPr>
        <p:cNvPr id="1" name="Shape 8236"/>
        <p:cNvGrpSpPr/>
        <p:nvPr/>
      </p:nvGrpSpPr>
      <p:grpSpPr>
        <a:xfrm>
          <a:off x="0" y="0"/>
          <a:ext cx="0" cy="0"/>
          <a:chOff x="0" y="0"/>
          <a:chExt cx="0" cy="0"/>
        </a:xfrm>
      </p:grpSpPr>
      <p:grpSp>
        <p:nvGrpSpPr>
          <p:cNvPr id="8237" name="Google Shape;8237;p14"/>
          <p:cNvGrpSpPr/>
          <p:nvPr/>
        </p:nvGrpSpPr>
        <p:grpSpPr>
          <a:xfrm>
            <a:off x="-571562" y="-45"/>
            <a:ext cx="10287114" cy="5143589"/>
            <a:chOff x="-571562" y="5"/>
            <a:chExt cx="10287114" cy="5143589"/>
          </a:xfrm>
        </p:grpSpPr>
        <p:grpSp>
          <p:nvGrpSpPr>
            <p:cNvPr id="8238" name="Google Shape;8238;p14"/>
            <p:cNvGrpSpPr/>
            <p:nvPr/>
          </p:nvGrpSpPr>
          <p:grpSpPr>
            <a:xfrm>
              <a:off x="-571562" y="5"/>
              <a:ext cx="2571789" cy="2571789"/>
              <a:chOff x="-12" y="5"/>
              <a:chExt cx="2571789" cy="2571789"/>
            </a:xfrm>
          </p:grpSpPr>
          <p:sp>
            <p:nvSpPr>
              <p:cNvPr id="8239" name="Google Shape;8239;p14"/>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0" name="Google Shape;8240;p14"/>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1" name="Google Shape;8241;p14"/>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2" name="Google Shape;8242;p14"/>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3" name="Google Shape;8243;p14"/>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4" name="Google Shape;8244;p14"/>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5" name="Google Shape;8245;p14"/>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6" name="Google Shape;8246;p14"/>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7" name="Google Shape;8247;p14"/>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8" name="Google Shape;8248;p14"/>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9" name="Google Shape;8249;p14"/>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0" name="Google Shape;8250;p14"/>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1" name="Google Shape;8251;p14"/>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2" name="Google Shape;8252;p14"/>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3" name="Google Shape;8253;p14"/>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4" name="Google Shape;8254;p14"/>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5" name="Google Shape;8255;p14"/>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6" name="Google Shape;8256;p14"/>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7" name="Google Shape;8257;p14"/>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8" name="Google Shape;8258;p14"/>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9" name="Google Shape;8259;p14"/>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0" name="Google Shape;8260;p14"/>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1" name="Google Shape;8261;p14"/>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2" name="Google Shape;8262;p14"/>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3" name="Google Shape;8263;p14"/>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4" name="Google Shape;8264;p14"/>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5" name="Google Shape;8265;p14"/>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6" name="Google Shape;8266;p14"/>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7" name="Google Shape;8267;p14"/>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8" name="Google Shape;8268;p14"/>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9" name="Google Shape;8269;p14"/>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0" name="Google Shape;8270;p14"/>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1" name="Google Shape;8271;p14"/>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2" name="Google Shape;8272;p14"/>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3" name="Google Shape;8273;p14"/>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4" name="Google Shape;8274;p14"/>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5" name="Google Shape;8275;p14"/>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6" name="Google Shape;8276;p14"/>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7" name="Google Shape;8277;p14"/>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8" name="Google Shape;8278;p14"/>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9" name="Google Shape;8279;p14"/>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0" name="Google Shape;8280;p14"/>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1" name="Google Shape;8281;p14"/>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2" name="Google Shape;8282;p14"/>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3" name="Google Shape;8283;p14"/>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4" name="Google Shape;8284;p14"/>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5" name="Google Shape;8285;p14"/>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6" name="Google Shape;8286;p14"/>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7" name="Google Shape;8287;p14"/>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8" name="Google Shape;8288;p14"/>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9" name="Google Shape;8289;p14"/>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0" name="Google Shape;8290;p14"/>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1" name="Google Shape;8291;p14"/>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2" name="Google Shape;8292;p14"/>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3" name="Google Shape;8293;p14"/>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4" name="Google Shape;8294;p14"/>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5" name="Google Shape;8295;p14"/>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6" name="Google Shape;8296;p14"/>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7" name="Google Shape;8297;p14"/>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8" name="Google Shape;8298;p14"/>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9" name="Google Shape;8299;p14"/>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0" name="Google Shape;8300;p14"/>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1" name="Google Shape;8301;p14"/>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2" name="Google Shape;8302;p14"/>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3" name="Google Shape;8303;p14"/>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4" name="Google Shape;8304;p14"/>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5" name="Google Shape;8305;p14"/>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6" name="Google Shape;8306;p14"/>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7" name="Google Shape;8307;p14"/>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8" name="Google Shape;8308;p14"/>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9" name="Google Shape;8309;p14"/>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0" name="Google Shape;8310;p14"/>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1" name="Google Shape;8311;p14"/>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2" name="Google Shape;8312;p14"/>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3" name="Google Shape;8313;p14"/>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4" name="Google Shape;8314;p14"/>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5" name="Google Shape;8315;p14"/>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6" name="Google Shape;8316;p14"/>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7" name="Google Shape;8317;p14"/>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8" name="Google Shape;8318;p14"/>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9" name="Google Shape;8319;p14"/>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0" name="Google Shape;8320;p14"/>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1" name="Google Shape;8321;p14"/>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2" name="Google Shape;8322;p14"/>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3" name="Google Shape;8323;p14"/>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4" name="Google Shape;8324;p14"/>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5" name="Google Shape;8325;p14"/>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6" name="Google Shape;8326;p14"/>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7" name="Google Shape;8327;p14"/>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8" name="Google Shape;8328;p14"/>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9" name="Google Shape;8329;p14"/>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0" name="Google Shape;8330;p14"/>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1" name="Google Shape;8331;p14"/>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2" name="Google Shape;8332;p14"/>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3" name="Google Shape;8333;p14"/>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4" name="Google Shape;8334;p14"/>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5" name="Google Shape;8335;p14"/>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6" name="Google Shape;8336;p14"/>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7" name="Google Shape;8337;p14"/>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8" name="Google Shape;8338;p14"/>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9" name="Google Shape;8339;p14"/>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340" name="Google Shape;8340;p14"/>
            <p:cNvGrpSpPr/>
            <p:nvPr/>
          </p:nvGrpSpPr>
          <p:grpSpPr>
            <a:xfrm>
              <a:off x="2000213" y="5"/>
              <a:ext cx="2571789" cy="2571789"/>
              <a:chOff x="-12" y="5"/>
              <a:chExt cx="2571789" cy="2571789"/>
            </a:xfrm>
          </p:grpSpPr>
          <p:sp>
            <p:nvSpPr>
              <p:cNvPr id="8341" name="Google Shape;8341;p14"/>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2" name="Google Shape;8342;p14"/>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3" name="Google Shape;8343;p14"/>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4" name="Google Shape;8344;p14"/>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5" name="Google Shape;8345;p14"/>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6" name="Google Shape;8346;p14"/>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7" name="Google Shape;8347;p14"/>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8" name="Google Shape;8348;p14"/>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9" name="Google Shape;8349;p14"/>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0" name="Google Shape;8350;p14"/>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1" name="Google Shape;8351;p14"/>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2" name="Google Shape;8352;p14"/>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3" name="Google Shape;8353;p14"/>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4" name="Google Shape;8354;p14"/>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5" name="Google Shape;8355;p14"/>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6" name="Google Shape;8356;p14"/>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7" name="Google Shape;8357;p14"/>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8" name="Google Shape;8358;p14"/>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9" name="Google Shape;8359;p14"/>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0" name="Google Shape;8360;p14"/>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1" name="Google Shape;8361;p14"/>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2" name="Google Shape;8362;p14"/>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3" name="Google Shape;8363;p14"/>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4" name="Google Shape;8364;p14"/>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5" name="Google Shape;8365;p14"/>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6" name="Google Shape;8366;p14"/>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7" name="Google Shape;8367;p14"/>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8" name="Google Shape;8368;p14"/>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9" name="Google Shape;8369;p14"/>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0" name="Google Shape;8370;p14"/>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1" name="Google Shape;8371;p14"/>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2" name="Google Shape;8372;p14"/>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3" name="Google Shape;8373;p14"/>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4" name="Google Shape;8374;p14"/>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5" name="Google Shape;8375;p14"/>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6" name="Google Shape;8376;p14"/>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7" name="Google Shape;8377;p14"/>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8" name="Google Shape;8378;p14"/>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9" name="Google Shape;8379;p14"/>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0" name="Google Shape;8380;p14"/>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1" name="Google Shape;8381;p14"/>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2" name="Google Shape;8382;p14"/>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3" name="Google Shape;8383;p14"/>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4" name="Google Shape;8384;p14"/>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5" name="Google Shape;8385;p14"/>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6" name="Google Shape;8386;p14"/>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7" name="Google Shape;8387;p14"/>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8" name="Google Shape;8388;p14"/>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9" name="Google Shape;8389;p14"/>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0" name="Google Shape;8390;p14"/>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1" name="Google Shape;8391;p14"/>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2" name="Google Shape;8392;p14"/>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3" name="Google Shape;8393;p14"/>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4" name="Google Shape;8394;p14"/>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5" name="Google Shape;8395;p14"/>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6" name="Google Shape;8396;p14"/>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7" name="Google Shape;8397;p14"/>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8" name="Google Shape;8398;p14"/>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9" name="Google Shape;8399;p14"/>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0" name="Google Shape;8400;p14"/>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1" name="Google Shape;8401;p14"/>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2" name="Google Shape;8402;p14"/>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3" name="Google Shape;8403;p14"/>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4" name="Google Shape;8404;p14"/>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5" name="Google Shape;8405;p14"/>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6" name="Google Shape;8406;p14"/>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7" name="Google Shape;8407;p14"/>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8" name="Google Shape;8408;p14"/>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9" name="Google Shape;8409;p14"/>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0" name="Google Shape;8410;p14"/>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1" name="Google Shape;8411;p14"/>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2" name="Google Shape;8412;p14"/>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3" name="Google Shape;8413;p14"/>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4" name="Google Shape;8414;p14"/>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5" name="Google Shape;8415;p14"/>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6" name="Google Shape;8416;p14"/>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7" name="Google Shape;8417;p14"/>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8" name="Google Shape;8418;p14"/>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9" name="Google Shape;8419;p14"/>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0" name="Google Shape;8420;p14"/>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1" name="Google Shape;8421;p14"/>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2" name="Google Shape;8422;p14"/>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3" name="Google Shape;8423;p14"/>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4" name="Google Shape;8424;p14"/>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5" name="Google Shape;8425;p14"/>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6" name="Google Shape;8426;p14"/>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7" name="Google Shape;8427;p14"/>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8" name="Google Shape;8428;p14"/>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9" name="Google Shape;8429;p14"/>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0" name="Google Shape;8430;p14"/>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1" name="Google Shape;8431;p14"/>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2" name="Google Shape;8432;p14"/>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3" name="Google Shape;8433;p14"/>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4" name="Google Shape;8434;p14"/>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5" name="Google Shape;8435;p14"/>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6" name="Google Shape;8436;p14"/>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7" name="Google Shape;8437;p14"/>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8" name="Google Shape;8438;p14"/>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9" name="Google Shape;8439;p14"/>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0" name="Google Shape;8440;p14"/>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1" name="Google Shape;8441;p14"/>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442" name="Google Shape;8442;p14"/>
            <p:cNvGrpSpPr/>
            <p:nvPr/>
          </p:nvGrpSpPr>
          <p:grpSpPr>
            <a:xfrm>
              <a:off x="4571988" y="5"/>
              <a:ext cx="2571789" cy="2571789"/>
              <a:chOff x="-12" y="5"/>
              <a:chExt cx="2571789" cy="2571789"/>
            </a:xfrm>
          </p:grpSpPr>
          <p:sp>
            <p:nvSpPr>
              <p:cNvPr id="8443" name="Google Shape;8443;p14"/>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4" name="Google Shape;8444;p14"/>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5" name="Google Shape;8445;p14"/>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6" name="Google Shape;8446;p14"/>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7" name="Google Shape;8447;p14"/>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8" name="Google Shape;8448;p14"/>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9" name="Google Shape;8449;p14"/>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0" name="Google Shape;8450;p14"/>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1" name="Google Shape;8451;p14"/>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2" name="Google Shape;8452;p14"/>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3" name="Google Shape;8453;p14"/>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4" name="Google Shape;8454;p14"/>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5" name="Google Shape;8455;p14"/>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6" name="Google Shape;8456;p14"/>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7" name="Google Shape;8457;p14"/>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8" name="Google Shape;8458;p14"/>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9" name="Google Shape;8459;p14"/>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0" name="Google Shape;8460;p14"/>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1" name="Google Shape;8461;p14"/>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2" name="Google Shape;8462;p14"/>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3" name="Google Shape;8463;p14"/>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4" name="Google Shape;8464;p14"/>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5" name="Google Shape;8465;p14"/>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6" name="Google Shape;8466;p14"/>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7" name="Google Shape;8467;p14"/>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8" name="Google Shape;8468;p14"/>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9" name="Google Shape;8469;p14"/>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0" name="Google Shape;8470;p14"/>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1" name="Google Shape;8471;p14"/>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2" name="Google Shape;8472;p14"/>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3" name="Google Shape;8473;p14"/>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4" name="Google Shape;8474;p14"/>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5" name="Google Shape;8475;p14"/>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6" name="Google Shape;8476;p14"/>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7" name="Google Shape;8477;p14"/>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8" name="Google Shape;8478;p14"/>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9" name="Google Shape;8479;p14"/>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0" name="Google Shape;8480;p14"/>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1" name="Google Shape;8481;p14"/>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2" name="Google Shape;8482;p14"/>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3" name="Google Shape;8483;p14"/>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4" name="Google Shape;8484;p14"/>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5" name="Google Shape;8485;p14"/>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6" name="Google Shape;8486;p14"/>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7" name="Google Shape;8487;p14"/>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8" name="Google Shape;8488;p14"/>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9" name="Google Shape;8489;p14"/>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0" name="Google Shape;8490;p14"/>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1" name="Google Shape;8491;p14"/>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2" name="Google Shape;8492;p14"/>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3" name="Google Shape;8493;p14"/>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4" name="Google Shape;8494;p14"/>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5" name="Google Shape;8495;p14"/>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6" name="Google Shape;8496;p14"/>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7" name="Google Shape;8497;p14"/>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8" name="Google Shape;8498;p14"/>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9" name="Google Shape;8499;p14"/>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0" name="Google Shape;8500;p14"/>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1" name="Google Shape;8501;p14"/>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2" name="Google Shape;8502;p14"/>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3" name="Google Shape;8503;p14"/>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4" name="Google Shape;8504;p14"/>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5" name="Google Shape;8505;p14"/>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6" name="Google Shape;8506;p14"/>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7" name="Google Shape;8507;p14"/>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8" name="Google Shape;8508;p14"/>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9" name="Google Shape;8509;p14"/>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0" name="Google Shape;8510;p14"/>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1" name="Google Shape;8511;p14"/>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2" name="Google Shape;8512;p14"/>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3" name="Google Shape;8513;p14"/>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4" name="Google Shape;8514;p14"/>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5" name="Google Shape;8515;p14"/>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6" name="Google Shape;8516;p14"/>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7" name="Google Shape;8517;p14"/>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8" name="Google Shape;8518;p14"/>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9" name="Google Shape;8519;p14"/>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0" name="Google Shape;8520;p14"/>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1" name="Google Shape;8521;p14"/>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2" name="Google Shape;8522;p14"/>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3" name="Google Shape;8523;p14"/>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4" name="Google Shape;8524;p14"/>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5" name="Google Shape;8525;p14"/>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6" name="Google Shape;8526;p14"/>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7" name="Google Shape;8527;p14"/>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8" name="Google Shape;8528;p14"/>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9" name="Google Shape;8529;p14"/>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0" name="Google Shape;8530;p14"/>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1" name="Google Shape;8531;p14"/>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2" name="Google Shape;8532;p14"/>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3" name="Google Shape;8533;p14"/>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4" name="Google Shape;8534;p14"/>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5" name="Google Shape;8535;p14"/>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6" name="Google Shape;8536;p14"/>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7" name="Google Shape;8537;p14"/>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8" name="Google Shape;8538;p14"/>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9" name="Google Shape;8539;p14"/>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0" name="Google Shape;8540;p14"/>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1" name="Google Shape;8541;p14"/>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2" name="Google Shape;8542;p14"/>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3" name="Google Shape;8543;p14"/>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544" name="Google Shape;8544;p14"/>
            <p:cNvGrpSpPr/>
            <p:nvPr/>
          </p:nvGrpSpPr>
          <p:grpSpPr>
            <a:xfrm>
              <a:off x="7143763" y="5"/>
              <a:ext cx="2571789" cy="2571789"/>
              <a:chOff x="-12" y="5"/>
              <a:chExt cx="2571789" cy="2571789"/>
            </a:xfrm>
          </p:grpSpPr>
          <p:sp>
            <p:nvSpPr>
              <p:cNvPr id="8545" name="Google Shape;8545;p14"/>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6" name="Google Shape;8546;p14"/>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7" name="Google Shape;8547;p14"/>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8" name="Google Shape;8548;p14"/>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9" name="Google Shape;8549;p14"/>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0" name="Google Shape;8550;p14"/>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1" name="Google Shape;8551;p14"/>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2" name="Google Shape;8552;p14"/>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3" name="Google Shape;8553;p14"/>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4" name="Google Shape;8554;p14"/>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5" name="Google Shape;8555;p14"/>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6" name="Google Shape;8556;p14"/>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7" name="Google Shape;8557;p14"/>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8" name="Google Shape;8558;p14"/>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9" name="Google Shape;8559;p14"/>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0" name="Google Shape;8560;p14"/>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1" name="Google Shape;8561;p14"/>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2" name="Google Shape;8562;p14"/>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3" name="Google Shape;8563;p14"/>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4" name="Google Shape;8564;p14"/>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5" name="Google Shape;8565;p14"/>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6" name="Google Shape;8566;p14"/>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7" name="Google Shape;8567;p14"/>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8" name="Google Shape;8568;p14"/>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9" name="Google Shape;8569;p14"/>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0" name="Google Shape;8570;p14"/>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1" name="Google Shape;8571;p14"/>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2" name="Google Shape;8572;p14"/>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3" name="Google Shape;8573;p14"/>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4" name="Google Shape;8574;p14"/>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5" name="Google Shape;8575;p14"/>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6" name="Google Shape;8576;p14"/>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7" name="Google Shape;8577;p14"/>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8" name="Google Shape;8578;p14"/>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9" name="Google Shape;8579;p14"/>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0" name="Google Shape;8580;p14"/>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1" name="Google Shape;8581;p14"/>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2" name="Google Shape;8582;p14"/>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3" name="Google Shape;8583;p14"/>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4" name="Google Shape;8584;p14"/>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5" name="Google Shape;8585;p14"/>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6" name="Google Shape;8586;p14"/>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7" name="Google Shape;8587;p14"/>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8" name="Google Shape;8588;p14"/>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9" name="Google Shape;8589;p14"/>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0" name="Google Shape;8590;p14"/>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1" name="Google Shape;8591;p14"/>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2" name="Google Shape;8592;p14"/>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3" name="Google Shape;8593;p14"/>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4" name="Google Shape;8594;p14"/>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5" name="Google Shape;8595;p14"/>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6" name="Google Shape;8596;p14"/>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7" name="Google Shape;8597;p14"/>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8" name="Google Shape;8598;p14"/>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9" name="Google Shape;8599;p14"/>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0" name="Google Shape;8600;p14"/>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1" name="Google Shape;8601;p14"/>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2" name="Google Shape;8602;p14"/>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3" name="Google Shape;8603;p14"/>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4" name="Google Shape;8604;p14"/>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5" name="Google Shape;8605;p14"/>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6" name="Google Shape;8606;p14"/>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7" name="Google Shape;8607;p14"/>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8" name="Google Shape;8608;p14"/>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9" name="Google Shape;8609;p14"/>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0" name="Google Shape;8610;p14"/>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1" name="Google Shape;8611;p14"/>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2" name="Google Shape;8612;p14"/>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3" name="Google Shape;8613;p14"/>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4" name="Google Shape;8614;p14"/>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5" name="Google Shape;8615;p14"/>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6" name="Google Shape;8616;p14"/>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7" name="Google Shape;8617;p14"/>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8" name="Google Shape;8618;p14"/>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9" name="Google Shape;8619;p14"/>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0" name="Google Shape;8620;p14"/>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1" name="Google Shape;8621;p14"/>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2" name="Google Shape;8622;p14"/>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3" name="Google Shape;8623;p14"/>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4" name="Google Shape;8624;p14"/>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5" name="Google Shape;8625;p14"/>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6" name="Google Shape;8626;p14"/>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7" name="Google Shape;8627;p14"/>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8" name="Google Shape;8628;p14"/>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9" name="Google Shape;8629;p14"/>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0" name="Google Shape;8630;p14"/>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1" name="Google Shape;8631;p14"/>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2" name="Google Shape;8632;p14"/>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3" name="Google Shape;8633;p14"/>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4" name="Google Shape;8634;p14"/>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5" name="Google Shape;8635;p14"/>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6" name="Google Shape;8636;p14"/>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7" name="Google Shape;8637;p14"/>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8" name="Google Shape;8638;p14"/>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9" name="Google Shape;8639;p14"/>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0" name="Google Shape;8640;p14"/>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1" name="Google Shape;8641;p14"/>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2" name="Google Shape;8642;p14"/>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3" name="Google Shape;8643;p14"/>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4" name="Google Shape;8644;p14"/>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5" name="Google Shape;8645;p14"/>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646" name="Google Shape;8646;p14"/>
            <p:cNvGrpSpPr/>
            <p:nvPr/>
          </p:nvGrpSpPr>
          <p:grpSpPr>
            <a:xfrm>
              <a:off x="-571562" y="2571805"/>
              <a:ext cx="2571789" cy="2571789"/>
              <a:chOff x="-12" y="5"/>
              <a:chExt cx="2571789" cy="2571789"/>
            </a:xfrm>
          </p:grpSpPr>
          <p:sp>
            <p:nvSpPr>
              <p:cNvPr id="8647" name="Google Shape;8647;p14"/>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8" name="Google Shape;8648;p14"/>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9" name="Google Shape;8649;p14"/>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0" name="Google Shape;8650;p14"/>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1" name="Google Shape;8651;p14"/>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2" name="Google Shape;8652;p14"/>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3" name="Google Shape;8653;p14"/>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4" name="Google Shape;8654;p14"/>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5" name="Google Shape;8655;p14"/>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6" name="Google Shape;8656;p14"/>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7" name="Google Shape;8657;p14"/>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8" name="Google Shape;8658;p14"/>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9" name="Google Shape;8659;p14"/>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0" name="Google Shape;8660;p14"/>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1" name="Google Shape;8661;p14"/>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2" name="Google Shape;8662;p14"/>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3" name="Google Shape;8663;p14"/>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4" name="Google Shape;8664;p14"/>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5" name="Google Shape;8665;p14"/>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6" name="Google Shape;8666;p14"/>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7" name="Google Shape;8667;p14"/>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8" name="Google Shape;8668;p14"/>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9" name="Google Shape;8669;p14"/>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0" name="Google Shape;8670;p14"/>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1" name="Google Shape;8671;p14"/>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2" name="Google Shape;8672;p14"/>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3" name="Google Shape;8673;p14"/>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4" name="Google Shape;8674;p14"/>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5" name="Google Shape;8675;p14"/>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6" name="Google Shape;8676;p14"/>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7" name="Google Shape;8677;p14"/>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8" name="Google Shape;8678;p14"/>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9" name="Google Shape;8679;p14"/>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0" name="Google Shape;8680;p14"/>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1" name="Google Shape;8681;p14"/>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2" name="Google Shape;8682;p14"/>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3" name="Google Shape;8683;p14"/>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4" name="Google Shape;8684;p14"/>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5" name="Google Shape;8685;p14"/>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6" name="Google Shape;8686;p14"/>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7" name="Google Shape;8687;p14"/>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8" name="Google Shape;8688;p14"/>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9" name="Google Shape;8689;p14"/>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0" name="Google Shape;8690;p14"/>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1" name="Google Shape;8691;p14"/>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2" name="Google Shape;8692;p14"/>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3" name="Google Shape;8693;p14"/>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4" name="Google Shape;8694;p14"/>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5" name="Google Shape;8695;p14"/>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6" name="Google Shape;8696;p14"/>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7" name="Google Shape;8697;p14"/>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8" name="Google Shape;8698;p14"/>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9" name="Google Shape;8699;p14"/>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0" name="Google Shape;8700;p14"/>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1" name="Google Shape;8701;p14"/>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2" name="Google Shape;8702;p14"/>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3" name="Google Shape;8703;p14"/>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4" name="Google Shape;8704;p14"/>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5" name="Google Shape;8705;p14"/>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6" name="Google Shape;8706;p14"/>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7" name="Google Shape;8707;p14"/>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8" name="Google Shape;8708;p14"/>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9" name="Google Shape;8709;p14"/>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0" name="Google Shape;8710;p14"/>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1" name="Google Shape;8711;p14"/>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2" name="Google Shape;8712;p14"/>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3" name="Google Shape;8713;p14"/>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4" name="Google Shape;8714;p14"/>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5" name="Google Shape;8715;p14"/>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6" name="Google Shape;8716;p14"/>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7" name="Google Shape;8717;p14"/>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8" name="Google Shape;8718;p14"/>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9" name="Google Shape;8719;p14"/>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0" name="Google Shape;8720;p14"/>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1" name="Google Shape;8721;p14"/>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2" name="Google Shape;8722;p14"/>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3" name="Google Shape;8723;p14"/>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4" name="Google Shape;8724;p14"/>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5" name="Google Shape;8725;p14"/>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6" name="Google Shape;8726;p14"/>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7" name="Google Shape;8727;p14"/>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8" name="Google Shape;8728;p14"/>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9" name="Google Shape;8729;p14"/>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0" name="Google Shape;8730;p14"/>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1" name="Google Shape;8731;p14"/>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2" name="Google Shape;8732;p14"/>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3" name="Google Shape;8733;p14"/>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4" name="Google Shape;8734;p14"/>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5" name="Google Shape;8735;p14"/>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6" name="Google Shape;8736;p14"/>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7" name="Google Shape;8737;p14"/>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8" name="Google Shape;8738;p14"/>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9" name="Google Shape;8739;p14"/>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0" name="Google Shape;8740;p14"/>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1" name="Google Shape;8741;p14"/>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2" name="Google Shape;8742;p14"/>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3" name="Google Shape;8743;p14"/>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4" name="Google Shape;8744;p14"/>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5" name="Google Shape;8745;p14"/>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6" name="Google Shape;8746;p14"/>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7" name="Google Shape;8747;p14"/>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748" name="Google Shape;8748;p14"/>
            <p:cNvGrpSpPr/>
            <p:nvPr/>
          </p:nvGrpSpPr>
          <p:grpSpPr>
            <a:xfrm>
              <a:off x="2000213" y="2571805"/>
              <a:ext cx="2571789" cy="2571789"/>
              <a:chOff x="-12" y="5"/>
              <a:chExt cx="2571789" cy="2571789"/>
            </a:xfrm>
          </p:grpSpPr>
          <p:sp>
            <p:nvSpPr>
              <p:cNvPr id="8749" name="Google Shape;8749;p14"/>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0" name="Google Shape;8750;p14"/>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1" name="Google Shape;8751;p14"/>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2" name="Google Shape;8752;p14"/>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3" name="Google Shape;8753;p14"/>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4" name="Google Shape;8754;p14"/>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5" name="Google Shape;8755;p14"/>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6" name="Google Shape;8756;p14"/>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7" name="Google Shape;8757;p14"/>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8" name="Google Shape;8758;p14"/>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9" name="Google Shape;8759;p14"/>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0" name="Google Shape;8760;p14"/>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1" name="Google Shape;8761;p14"/>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2" name="Google Shape;8762;p14"/>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3" name="Google Shape;8763;p14"/>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4" name="Google Shape;8764;p14"/>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5" name="Google Shape;8765;p14"/>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6" name="Google Shape;8766;p14"/>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7" name="Google Shape;8767;p14"/>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8" name="Google Shape;8768;p14"/>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9" name="Google Shape;8769;p14"/>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0" name="Google Shape;8770;p14"/>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1" name="Google Shape;8771;p14"/>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2" name="Google Shape;8772;p14"/>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3" name="Google Shape;8773;p14"/>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4" name="Google Shape;8774;p14"/>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5" name="Google Shape;8775;p14"/>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6" name="Google Shape;8776;p14"/>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7" name="Google Shape;8777;p14"/>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8" name="Google Shape;8778;p14"/>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9" name="Google Shape;8779;p14"/>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0" name="Google Shape;8780;p14"/>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1" name="Google Shape;8781;p14"/>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2" name="Google Shape;8782;p14"/>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3" name="Google Shape;8783;p14"/>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4" name="Google Shape;8784;p14"/>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5" name="Google Shape;8785;p14"/>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6" name="Google Shape;8786;p14"/>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7" name="Google Shape;8787;p14"/>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8" name="Google Shape;8788;p14"/>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9" name="Google Shape;8789;p14"/>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0" name="Google Shape;8790;p14"/>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1" name="Google Shape;8791;p14"/>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2" name="Google Shape;8792;p14"/>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3" name="Google Shape;8793;p14"/>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4" name="Google Shape;8794;p14"/>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5" name="Google Shape;8795;p14"/>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6" name="Google Shape;8796;p14"/>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7" name="Google Shape;8797;p14"/>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8" name="Google Shape;8798;p14"/>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9" name="Google Shape;8799;p14"/>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0" name="Google Shape;8800;p14"/>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1" name="Google Shape;8801;p14"/>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2" name="Google Shape;8802;p14"/>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3" name="Google Shape;8803;p14"/>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4" name="Google Shape;8804;p14"/>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5" name="Google Shape;8805;p14"/>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6" name="Google Shape;8806;p14"/>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7" name="Google Shape;8807;p14"/>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8" name="Google Shape;8808;p14"/>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9" name="Google Shape;8809;p14"/>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0" name="Google Shape;8810;p14"/>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1" name="Google Shape;8811;p14"/>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2" name="Google Shape;8812;p14"/>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3" name="Google Shape;8813;p14"/>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4" name="Google Shape;8814;p14"/>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5" name="Google Shape;8815;p14"/>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6" name="Google Shape;8816;p14"/>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7" name="Google Shape;8817;p14"/>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8" name="Google Shape;8818;p14"/>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9" name="Google Shape;8819;p14"/>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0" name="Google Shape;8820;p14"/>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1" name="Google Shape;8821;p14"/>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2" name="Google Shape;8822;p14"/>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3" name="Google Shape;8823;p14"/>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4" name="Google Shape;8824;p14"/>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5" name="Google Shape;8825;p14"/>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6" name="Google Shape;8826;p14"/>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7" name="Google Shape;8827;p14"/>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8" name="Google Shape;8828;p14"/>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9" name="Google Shape;8829;p14"/>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0" name="Google Shape;8830;p14"/>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1" name="Google Shape;8831;p14"/>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2" name="Google Shape;8832;p14"/>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3" name="Google Shape;8833;p14"/>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4" name="Google Shape;8834;p14"/>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5" name="Google Shape;8835;p14"/>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6" name="Google Shape;8836;p14"/>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7" name="Google Shape;8837;p14"/>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8" name="Google Shape;8838;p14"/>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9" name="Google Shape;8839;p14"/>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0" name="Google Shape;8840;p14"/>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1" name="Google Shape;8841;p14"/>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2" name="Google Shape;8842;p14"/>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3" name="Google Shape;8843;p14"/>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4" name="Google Shape;8844;p14"/>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5" name="Google Shape;8845;p14"/>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6" name="Google Shape;8846;p14"/>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7" name="Google Shape;8847;p14"/>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8" name="Google Shape;8848;p14"/>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9" name="Google Shape;8849;p14"/>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850" name="Google Shape;8850;p14"/>
            <p:cNvGrpSpPr/>
            <p:nvPr/>
          </p:nvGrpSpPr>
          <p:grpSpPr>
            <a:xfrm>
              <a:off x="4571988" y="2571805"/>
              <a:ext cx="2571789" cy="2571789"/>
              <a:chOff x="-12" y="5"/>
              <a:chExt cx="2571789" cy="2571789"/>
            </a:xfrm>
          </p:grpSpPr>
          <p:sp>
            <p:nvSpPr>
              <p:cNvPr id="8851" name="Google Shape;8851;p14"/>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2" name="Google Shape;8852;p14"/>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3" name="Google Shape;8853;p14"/>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4" name="Google Shape;8854;p14"/>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5" name="Google Shape;8855;p14"/>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6" name="Google Shape;8856;p14"/>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7" name="Google Shape;8857;p14"/>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8" name="Google Shape;8858;p14"/>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9" name="Google Shape;8859;p14"/>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0" name="Google Shape;8860;p14"/>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1" name="Google Shape;8861;p14"/>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2" name="Google Shape;8862;p14"/>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3" name="Google Shape;8863;p14"/>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4" name="Google Shape;8864;p14"/>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5" name="Google Shape;8865;p14"/>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6" name="Google Shape;8866;p14"/>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7" name="Google Shape;8867;p14"/>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8" name="Google Shape;8868;p14"/>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9" name="Google Shape;8869;p14"/>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0" name="Google Shape;8870;p14"/>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1" name="Google Shape;8871;p14"/>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2" name="Google Shape;8872;p14"/>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3" name="Google Shape;8873;p14"/>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4" name="Google Shape;8874;p14"/>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5" name="Google Shape;8875;p14"/>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6" name="Google Shape;8876;p14"/>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7" name="Google Shape;8877;p14"/>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8" name="Google Shape;8878;p14"/>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9" name="Google Shape;8879;p14"/>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0" name="Google Shape;8880;p14"/>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1" name="Google Shape;8881;p14"/>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2" name="Google Shape;8882;p14"/>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3" name="Google Shape;8883;p14"/>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4" name="Google Shape;8884;p14"/>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5" name="Google Shape;8885;p14"/>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6" name="Google Shape;8886;p14"/>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7" name="Google Shape;8887;p14"/>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8" name="Google Shape;8888;p14"/>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9" name="Google Shape;8889;p14"/>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0" name="Google Shape;8890;p14"/>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1" name="Google Shape;8891;p14"/>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2" name="Google Shape;8892;p14"/>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3" name="Google Shape;8893;p14"/>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4" name="Google Shape;8894;p14"/>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5" name="Google Shape;8895;p14"/>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6" name="Google Shape;8896;p14"/>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7" name="Google Shape;8897;p14"/>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8" name="Google Shape;8898;p14"/>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9" name="Google Shape;8899;p14"/>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0" name="Google Shape;8900;p14"/>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1" name="Google Shape;8901;p14"/>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2" name="Google Shape;8902;p14"/>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3" name="Google Shape;8903;p14"/>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4" name="Google Shape;8904;p14"/>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5" name="Google Shape;8905;p14"/>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6" name="Google Shape;8906;p14"/>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7" name="Google Shape;8907;p14"/>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8" name="Google Shape;8908;p14"/>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9" name="Google Shape;8909;p14"/>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0" name="Google Shape;8910;p14"/>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1" name="Google Shape;8911;p14"/>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2" name="Google Shape;8912;p14"/>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3" name="Google Shape;8913;p14"/>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4" name="Google Shape;8914;p14"/>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5" name="Google Shape;8915;p14"/>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6" name="Google Shape;8916;p14"/>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7" name="Google Shape;8917;p14"/>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8" name="Google Shape;8918;p14"/>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9" name="Google Shape;8919;p14"/>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0" name="Google Shape;8920;p14"/>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1" name="Google Shape;8921;p14"/>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2" name="Google Shape;8922;p14"/>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3" name="Google Shape;8923;p14"/>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4" name="Google Shape;8924;p14"/>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5" name="Google Shape;8925;p14"/>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6" name="Google Shape;8926;p14"/>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7" name="Google Shape;8927;p14"/>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8" name="Google Shape;8928;p14"/>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9" name="Google Shape;8929;p14"/>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0" name="Google Shape;8930;p14"/>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1" name="Google Shape;8931;p14"/>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2" name="Google Shape;8932;p14"/>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3" name="Google Shape;8933;p14"/>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4" name="Google Shape;8934;p14"/>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5" name="Google Shape;8935;p14"/>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6" name="Google Shape;8936;p14"/>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7" name="Google Shape;8937;p14"/>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8" name="Google Shape;8938;p14"/>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9" name="Google Shape;8939;p14"/>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0" name="Google Shape;8940;p14"/>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1" name="Google Shape;8941;p14"/>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2" name="Google Shape;8942;p14"/>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3" name="Google Shape;8943;p14"/>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4" name="Google Shape;8944;p14"/>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5" name="Google Shape;8945;p14"/>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6" name="Google Shape;8946;p14"/>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7" name="Google Shape;8947;p14"/>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8" name="Google Shape;8948;p14"/>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9" name="Google Shape;8949;p14"/>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0" name="Google Shape;8950;p14"/>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1" name="Google Shape;8951;p14"/>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952" name="Google Shape;8952;p14"/>
            <p:cNvGrpSpPr/>
            <p:nvPr/>
          </p:nvGrpSpPr>
          <p:grpSpPr>
            <a:xfrm>
              <a:off x="7143763" y="2571805"/>
              <a:ext cx="2571789" cy="2571789"/>
              <a:chOff x="-12" y="5"/>
              <a:chExt cx="2571789" cy="2571789"/>
            </a:xfrm>
          </p:grpSpPr>
          <p:sp>
            <p:nvSpPr>
              <p:cNvPr id="8953" name="Google Shape;8953;p14"/>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4" name="Google Shape;8954;p14"/>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5" name="Google Shape;8955;p14"/>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6" name="Google Shape;8956;p14"/>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7" name="Google Shape;8957;p14"/>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8" name="Google Shape;8958;p14"/>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9" name="Google Shape;8959;p14"/>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0" name="Google Shape;8960;p14"/>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1" name="Google Shape;8961;p14"/>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2" name="Google Shape;8962;p14"/>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3" name="Google Shape;8963;p14"/>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4" name="Google Shape;8964;p14"/>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5" name="Google Shape;8965;p14"/>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6" name="Google Shape;8966;p14"/>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7" name="Google Shape;8967;p14"/>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8" name="Google Shape;8968;p14"/>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9" name="Google Shape;8969;p14"/>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0" name="Google Shape;8970;p14"/>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1" name="Google Shape;8971;p14"/>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2" name="Google Shape;8972;p14"/>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3" name="Google Shape;8973;p14"/>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4" name="Google Shape;8974;p14"/>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5" name="Google Shape;8975;p14"/>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6" name="Google Shape;8976;p14"/>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7" name="Google Shape;8977;p14"/>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8" name="Google Shape;8978;p14"/>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9" name="Google Shape;8979;p14"/>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0" name="Google Shape;8980;p14"/>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1" name="Google Shape;8981;p14"/>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2" name="Google Shape;8982;p14"/>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3" name="Google Shape;8983;p14"/>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4" name="Google Shape;8984;p14"/>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5" name="Google Shape;8985;p14"/>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6" name="Google Shape;8986;p14"/>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7" name="Google Shape;8987;p14"/>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8" name="Google Shape;8988;p14"/>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9" name="Google Shape;8989;p14"/>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0" name="Google Shape;8990;p14"/>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1" name="Google Shape;8991;p14"/>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2" name="Google Shape;8992;p14"/>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3" name="Google Shape;8993;p14"/>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4" name="Google Shape;8994;p14"/>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5" name="Google Shape;8995;p14"/>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6" name="Google Shape;8996;p14"/>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7" name="Google Shape;8997;p14"/>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8" name="Google Shape;8998;p14"/>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9" name="Google Shape;8999;p14"/>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0" name="Google Shape;9000;p14"/>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1" name="Google Shape;9001;p14"/>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2" name="Google Shape;9002;p14"/>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3" name="Google Shape;9003;p14"/>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4" name="Google Shape;9004;p14"/>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5" name="Google Shape;9005;p14"/>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6" name="Google Shape;9006;p14"/>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7" name="Google Shape;9007;p14"/>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8" name="Google Shape;9008;p14"/>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9" name="Google Shape;9009;p14"/>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0" name="Google Shape;9010;p14"/>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1" name="Google Shape;9011;p14"/>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2" name="Google Shape;9012;p14"/>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3" name="Google Shape;9013;p14"/>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4" name="Google Shape;9014;p14"/>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5" name="Google Shape;9015;p14"/>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6" name="Google Shape;9016;p14"/>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7" name="Google Shape;9017;p14"/>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8" name="Google Shape;9018;p14"/>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9" name="Google Shape;9019;p14"/>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0" name="Google Shape;9020;p14"/>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1" name="Google Shape;9021;p14"/>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2" name="Google Shape;9022;p14"/>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3" name="Google Shape;9023;p14"/>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4" name="Google Shape;9024;p14"/>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5" name="Google Shape;9025;p14"/>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6" name="Google Shape;9026;p14"/>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7" name="Google Shape;9027;p14"/>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8" name="Google Shape;9028;p14"/>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9" name="Google Shape;9029;p14"/>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0" name="Google Shape;9030;p14"/>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1" name="Google Shape;9031;p14"/>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2" name="Google Shape;9032;p14"/>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3" name="Google Shape;9033;p14"/>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4" name="Google Shape;9034;p14"/>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5" name="Google Shape;9035;p14"/>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6" name="Google Shape;9036;p14"/>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7" name="Google Shape;9037;p14"/>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8" name="Google Shape;9038;p14"/>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9" name="Google Shape;9039;p14"/>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0" name="Google Shape;9040;p14"/>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1" name="Google Shape;9041;p14"/>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2" name="Google Shape;9042;p14"/>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3" name="Google Shape;9043;p14"/>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4" name="Google Shape;9044;p14"/>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5" name="Google Shape;9045;p14"/>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6" name="Google Shape;9046;p14"/>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7" name="Google Shape;9047;p14"/>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8" name="Google Shape;9048;p14"/>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9" name="Google Shape;9049;p14"/>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0" name="Google Shape;9050;p14"/>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1" name="Google Shape;9051;p14"/>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2" name="Google Shape;9052;p14"/>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3" name="Google Shape;9053;p14"/>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9054" name="Google Shape;9054;p14"/>
          <p:cNvSpPr/>
          <p:nvPr/>
        </p:nvSpPr>
        <p:spPr>
          <a:xfrm>
            <a:off x="714300" y="549600"/>
            <a:ext cx="7715400" cy="40551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5" name="Google Shape;9055;p14"/>
          <p:cNvSpPr txBox="1">
            <a:spLocks noGrp="1"/>
          </p:cNvSpPr>
          <p:nvPr>
            <p:ph type="title"/>
          </p:nvPr>
        </p:nvSpPr>
        <p:spPr>
          <a:xfrm>
            <a:off x="2062950" y="2768925"/>
            <a:ext cx="2160600" cy="468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22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9056" name="Google Shape;9056;p14"/>
          <p:cNvSpPr txBox="1">
            <a:spLocks noGrp="1"/>
          </p:cNvSpPr>
          <p:nvPr>
            <p:ph type="subTitle" idx="1"/>
          </p:nvPr>
        </p:nvSpPr>
        <p:spPr>
          <a:xfrm>
            <a:off x="2057250" y="3190875"/>
            <a:ext cx="2172000" cy="7335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9057" name="Google Shape;9057;p14"/>
          <p:cNvSpPr txBox="1">
            <a:spLocks noGrp="1"/>
          </p:cNvSpPr>
          <p:nvPr>
            <p:ph type="title" idx="2"/>
          </p:nvPr>
        </p:nvSpPr>
        <p:spPr>
          <a:xfrm>
            <a:off x="4920450" y="2768925"/>
            <a:ext cx="2160600" cy="468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22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9058" name="Google Shape;9058;p14"/>
          <p:cNvSpPr txBox="1">
            <a:spLocks noGrp="1"/>
          </p:cNvSpPr>
          <p:nvPr>
            <p:ph type="subTitle" idx="3"/>
          </p:nvPr>
        </p:nvSpPr>
        <p:spPr>
          <a:xfrm>
            <a:off x="4914750" y="3190875"/>
            <a:ext cx="2172000" cy="7335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9059" name="Google Shape;9059;p14"/>
          <p:cNvSpPr txBox="1">
            <a:spLocks noGrp="1"/>
          </p:cNvSpPr>
          <p:nvPr>
            <p:ph type="title" idx="4"/>
          </p:nvPr>
        </p:nvSpPr>
        <p:spPr>
          <a:xfrm>
            <a:off x="861300" y="549600"/>
            <a:ext cx="7421400" cy="4680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three columns">
  <p:cSld name="CUSTOM_1">
    <p:spTree>
      <p:nvGrpSpPr>
        <p:cNvPr id="1" name="Shape 9884"/>
        <p:cNvGrpSpPr/>
        <p:nvPr/>
      </p:nvGrpSpPr>
      <p:grpSpPr>
        <a:xfrm>
          <a:off x="0" y="0"/>
          <a:ext cx="0" cy="0"/>
          <a:chOff x="0" y="0"/>
          <a:chExt cx="0" cy="0"/>
        </a:xfrm>
      </p:grpSpPr>
      <p:grpSp>
        <p:nvGrpSpPr>
          <p:cNvPr id="9885" name="Google Shape;9885;p16"/>
          <p:cNvGrpSpPr/>
          <p:nvPr/>
        </p:nvGrpSpPr>
        <p:grpSpPr>
          <a:xfrm>
            <a:off x="-571562" y="-45"/>
            <a:ext cx="10287114" cy="5143589"/>
            <a:chOff x="-571562" y="5"/>
            <a:chExt cx="10287114" cy="5143589"/>
          </a:xfrm>
        </p:grpSpPr>
        <p:grpSp>
          <p:nvGrpSpPr>
            <p:cNvPr id="9886" name="Google Shape;9886;p16"/>
            <p:cNvGrpSpPr/>
            <p:nvPr/>
          </p:nvGrpSpPr>
          <p:grpSpPr>
            <a:xfrm>
              <a:off x="-571562" y="5"/>
              <a:ext cx="2571789" cy="2571789"/>
              <a:chOff x="-12" y="5"/>
              <a:chExt cx="2571789" cy="2571789"/>
            </a:xfrm>
          </p:grpSpPr>
          <p:sp>
            <p:nvSpPr>
              <p:cNvPr id="9887" name="Google Shape;9887;p16"/>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8" name="Google Shape;9888;p16"/>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9" name="Google Shape;9889;p16"/>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0" name="Google Shape;9890;p16"/>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1" name="Google Shape;9891;p16"/>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2" name="Google Shape;9892;p16"/>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3" name="Google Shape;9893;p16"/>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4" name="Google Shape;9894;p16"/>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5" name="Google Shape;9895;p16"/>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6" name="Google Shape;9896;p16"/>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7" name="Google Shape;9897;p16"/>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8" name="Google Shape;9898;p16"/>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9" name="Google Shape;9899;p16"/>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0" name="Google Shape;9900;p16"/>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1" name="Google Shape;9901;p16"/>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2" name="Google Shape;9902;p16"/>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3" name="Google Shape;9903;p16"/>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4" name="Google Shape;9904;p16"/>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5" name="Google Shape;9905;p16"/>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6" name="Google Shape;9906;p16"/>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7" name="Google Shape;9907;p16"/>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8" name="Google Shape;9908;p16"/>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9" name="Google Shape;9909;p16"/>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0" name="Google Shape;9910;p16"/>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1" name="Google Shape;9911;p16"/>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2" name="Google Shape;9912;p16"/>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3" name="Google Shape;9913;p16"/>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4" name="Google Shape;9914;p16"/>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5" name="Google Shape;9915;p16"/>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6" name="Google Shape;9916;p16"/>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7" name="Google Shape;9917;p16"/>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8" name="Google Shape;9918;p16"/>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9" name="Google Shape;9919;p16"/>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0" name="Google Shape;9920;p16"/>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1" name="Google Shape;9921;p16"/>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2" name="Google Shape;9922;p16"/>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3" name="Google Shape;9923;p16"/>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4" name="Google Shape;9924;p16"/>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5" name="Google Shape;9925;p16"/>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6" name="Google Shape;9926;p16"/>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7" name="Google Shape;9927;p16"/>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8" name="Google Shape;9928;p16"/>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9" name="Google Shape;9929;p16"/>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0" name="Google Shape;9930;p16"/>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1" name="Google Shape;9931;p16"/>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2" name="Google Shape;9932;p16"/>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3" name="Google Shape;9933;p16"/>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4" name="Google Shape;9934;p16"/>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5" name="Google Shape;9935;p16"/>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6" name="Google Shape;9936;p16"/>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7" name="Google Shape;9937;p16"/>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8" name="Google Shape;9938;p16"/>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9" name="Google Shape;9939;p16"/>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0" name="Google Shape;9940;p16"/>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1" name="Google Shape;9941;p16"/>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2" name="Google Shape;9942;p16"/>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3" name="Google Shape;9943;p16"/>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4" name="Google Shape;9944;p16"/>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5" name="Google Shape;9945;p16"/>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6" name="Google Shape;9946;p16"/>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7" name="Google Shape;9947;p16"/>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8" name="Google Shape;9948;p16"/>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9" name="Google Shape;9949;p16"/>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0" name="Google Shape;9950;p16"/>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1" name="Google Shape;9951;p16"/>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2" name="Google Shape;9952;p16"/>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3" name="Google Shape;9953;p16"/>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4" name="Google Shape;9954;p16"/>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5" name="Google Shape;9955;p16"/>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6" name="Google Shape;9956;p16"/>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7" name="Google Shape;9957;p16"/>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8" name="Google Shape;9958;p16"/>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9" name="Google Shape;9959;p16"/>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0" name="Google Shape;9960;p16"/>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1" name="Google Shape;9961;p16"/>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2" name="Google Shape;9962;p16"/>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3" name="Google Shape;9963;p16"/>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4" name="Google Shape;9964;p16"/>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5" name="Google Shape;9965;p16"/>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6" name="Google Shape;9966;p16"/>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7" name="Google Shape;9967;p16"/>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8" name="Google Shape;9968;p16"/>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9" name="Google Shape;9969;p16"/>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0" name="Google Shape;9970;p16"/>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1" name="Google Shape;9971;p16"/>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2" name="Google Shape;9972;p16"/>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3" name="Google Shape;9973;p16"/>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4" name="Google Shape;9974;p16"/>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5" name="Google Shape;9975;p16"/>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6" name="Google Shape;9976;p16"/>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7" name="Google Shape;9977;p16"/>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8" name="Google Shape;9978;p16"/>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9" name="Google Shape;9979;p16"/>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0" name="Google Shape;9980;p16"/>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1" name="Google Shape;9981;p16"/>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2" name="Google Shape;9982;p16"/>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3" name="Google Shape;9983;p16"/>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4" name="Google Shape;9984;p16"/>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5" name="Google Shape;9985;p16"/>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6" name="Google Shape;9986;p16"/>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7" name="Google Shape;9987;p16"/>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988" name="Google Shape;9988;p16"/>
            <p:cNvGrpSpPr/>
            <p:nvPr/>
          </p:nvGrpSpPr>
          <p:grpSpPr>
            <a:xfrm>
              <a:off x="2000213" y="5"/>
              <a:ext cx="2571789" cy="2571789"/>
              <a:chOff x="-12" y="5"/>
              <a:chExt cx="2571789" cy="2571789"/>
            </a:xfrm>
          </p:grpSpPr>
          <p:sp>
            <p:nvSpPr>
              <p:cNvPr id="9989" name="Google Shape;9989;p16"/>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0" name="Google Shape;9990;p16"/>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1" name="Google Shape;9991;p16"/>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2" name="Google Shape;9992;p16"/>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3" name="Google Shape;9993;p16"/>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4" name="Google Shape;9994;p16"/>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5" name="Google Shape;9995;p16"/>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6" name="Google Shape;9996;p16"/>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7" name="Google Shape;9997;p16"/>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8" name="Google Shape;9998;p16"/>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9" name="Google Shape;9999;p16"/>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0" name="Google Shape;10000;p16"/>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1" name="Google Shape;10001;p16"/>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2" name="Google Shape;10002;p16"/>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3" name="Google Shape;10003;p16"/>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4" name="Google Shape;10004;p16"/>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5" name="Google Shape;10005;p16"/>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6" name="Google Shape;10006;p16"/>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7" name="Google Shape;10007;p16"/>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8" name="Google Shape;10008;p16"/>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9" name="Google Shape;10009;p16"/>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0" name="Google Shape;10010;p16"/>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1" name="Google Shape;10011;p16"/>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2" name="Google Shape;10012;p16"/>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3" name="Google Shape;10013;p16"/>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4" name="Google Shape;10014;p16"/>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5" name="Google Shape;10015;p16"/>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6" name="Google Shape;10016;p16"/>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7" name="Google Shape;10017;p16"/>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8" name="Google Shape;10018;p16"/>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9" name="Google Shape;10019;p16"/>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0" name="Google Shape;10020;p16"/>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1" name="Google Shape;10021;p16"/>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2" name="Google Shape;10022;p16"/>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3" name="Google Shape;10023;p16"/>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4" name="Google Shape;10024;p16"/>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5" name="Google Shape;10025;p16"/>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6" name="Google Shape;10026;p16"/>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7" name="Google Shape;10027;p16"/>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8" name="Google Shape;10028;p16"/>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9" name="Google Shape;10029;p16"/>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0" name="Google Shape;10030;p16"/>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1" name="Google Shape;10031;p16"/>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2" name="Google Shape;10032;p16"/>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3" name="Google Shape;10033;p16"/>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4" name="Google Shape;10034;p16"/>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5" name="Google Shape;10035;p16"/>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6" name="Google Shape;10036;p16"/>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7" name="Google Shape;10037;p16"/>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8" name="Google Shape;10038;p16"/>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9" name="Google Shape;10039;p16"/>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0" name="Google Shape;10040;p16"/>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1" name="Google Shape;10041;p16"/>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2" name="Google Shape;10042;p16"/>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3" name="Google Shape;10043;p16"/>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4" name="Google Shape;10044;p16"/>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5" name="Google Shape;10045;p16"/>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6" name="Google Shape;10046;p16"/>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7" name="Google Shape;10047;p16"/>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8" name="Google Shape;10048;p16"/>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9" name="Google Shape;10049;p16"/>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0" name="Google Shape;10050;p16"/>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1" name="Google Shape;10051;p16"/>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2" name="Google Shape;10052;p16"/>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3" name="Google Shape;10053;p16"/>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4" name="Google Shape;10054;p16"/>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5" name="Google Shape;10055;p16"/>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6" name="Google Shape;10056;p16"/>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7" name="Google Shape;10057;p16"/>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8" name="Google Shape;10058;p16"/>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9" name="Google Shape;10059;p16"/>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0" name="Google Shape;10060;p16"/>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1" name="Google Shape;10061;p16"/>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2" name="Google Shape;10062;p16"/>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3" name="Google Shape;10063;p16"/>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4" name="Google Shape;10064;p16"/>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5" name="Google Shape;10065;p16"/>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6" name="Google Shape;10066;p16"/>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7" name="Google Shape;10067;p16"/>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8" name="Google Shape;10068;p16"/>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9" name="Google Shape;10069;p16"/>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0" name="Google Shape;10070;p16"/>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1" name="Google Shape;10071;p16"/>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2" name="Google Shape;10072;p16"/>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3" name="Google Shape;10073;p16"/>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4" name="Google Shape;10074;p16"/>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5" name="Google Shape;10075;p16"/>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6" name="Google Shape;10076;p16"/>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7" name="Google Shape;10077;p16"/>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8" name="Google Shape;10078;p16"/>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9" name="Google Shape;10079;p16"/>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0" name="Google Shape;10080;p16"/>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1" name="Google Shape;10081;p16"/>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2" name="Google Shape;10082;p16"/>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3" name="Google Shape;10083;p16"/>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4" name="Google Shape;10084;p16"/>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5" name="Google Shape;10085;p16"/>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6" name="Google Shape;10086;p16"/>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7" name="Google Shape;10087;p16"/>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8" name="Google Shape;10088;p16"/>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9" name="Google Shape;10089;p16"/>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090" name="Google Shape;10090;p16"/>
            <p:cNvGrpSpPr/>
            <p:nvPr/>
          </p:nvGrpSpPr>
          <p:grpSpPr>
            <a:xfrm>
              <a:off x="4571988" y="5"/>
              <a:ext cx="2571789" cy="2571789"/>
              <a:chOff x="-12" y="5"/>
              <a:chExt cx="2571789" cy="2571789"/>
            </a:xfrm>
          </p:grpSpPr>
          <p:sp>
            <p:nvSpPr>
              <p:cNvPr id="10091" name="Google Shape;10091;p16"/>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2" name="Google Shape;10092;p16"/>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3" name="Google Shape;10093;p16"/>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4" name="Google Shape;10094;p16"/>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5" name="Google Shape;10095;p16"/>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6" name="Google Shape;10096;p16"/>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7" name="Google Shape;10097;p16"/>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8" name="Google Shape;10098;p16"/>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9" name="Google Shape;10099;p16"/>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0" name="Google Shape;10100;p16"/>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1" name="Google Shape;10101;p16"/>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2" name="Google Shape;10102;p16"/>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3" name="Google Shape;10103;p16"/>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4" name="Google Shape;10104;p16"/>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5" name="Google Shape;10105;p16"/>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6" name="Google Shape;10106;p16"/>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7" name="Google Shape;10107;p16"/>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8" name="Google Shape;10108;p16"/>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9" name="Google Shape;10109;p16"/>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0" name="Google Shape;10110;p16"/>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1" name="Google Shape;10111;p16"/>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2" name="Google Shape;10112;p16"/>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3" name="Google Shape;10113;p16"/>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4" name="Google Shape;10114;p16"/>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5" name="Google Shape;10115;p16"/>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6" name="Google Shape;10116;p16"/>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7" name="Google Shape;10117;p16"/>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8" name="Google Shape;10118;p16"/>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9" name="Google Shape;10119;p16"/>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0" name="Google Shape;10120;p16"/>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1" name="Google Shape;10121;p16"/>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2" name="Google Shape;10122;p16"/>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3" name="Google Shape;10123;p16"/>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4" name="Google Shape;10124;p16"/>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5" name="Google Shape;10125;p16"/>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6" name="Google Shape;10126;p16"/>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7" name="Google Shape;10127;p16"/>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8" name="Google Shape;10128;p16"/>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9" name="Google Shape;10129;p16"/>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0" name="Google Shape;10130;p16"/>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1" name="Google Shape;10131;p16"/>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2" name="Google Shape;10132;p16"/>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3" name="Google Shape;10133;p16"/>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4" name="Google Shape;10134;p16"/>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5" name="Google Shape;10135;p16"/>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6" name="Google Shape;10136;p16"/>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7" name="Google Shape;10137;p16"/>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8" name="Google Shape;10138;p16"/>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9" name="Google Shape;10139;p16"/>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0" name="Google Shape;10140;p16"/>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1" name="Google Shape;10141;p16"/>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2" name="Google Shape;10142;p16"/>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3" name="Google Shape;10143;p16"/>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4" name="Google Shape;10144;p16"/>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5" name="Google Shape;10145;p16"/>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6" name="Google Shape;10146;p16"/>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7" name="Google Shape;10147;p16"/>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8" name="Google Shape;10148;p16"/>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9" name="Google Shape;10149;p16"/>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0" name="Google Shape;10150;p16"/>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1" name="Google Shape;10151;p16"/>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2" name="Google Shape;10152;p16"/>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3" name="Google Shape;10153;p16"/>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4" name="Google Shape;10154;p16"/>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5" name="Google Shape;10155;p16"/>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6" name="Google Shape;10156;p16"/>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7" name="Google Shape;10157;p16"/>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8" name="Google Shape;10158;p16"/>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9" name="Google Shape;10159;p16"/>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0" name="Google Shape;10160;p16"/>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1" name="Google Shape;10161;p16"/>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2" name="Google Shape;10162;p16"/>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3" name="Google Shape;10163;p16"/>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4" name="Google Shape;10164;p16"/>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5" name="Google Shape;10165;p16"/>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6" name="Google Shape;10166;p16"/>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7" name="Google Shape;10167;p16"/>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8" name="Google Shape;10168;p16"/>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9" name="Google Shape;10169;p16"/>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0" name="Google Shape;10170;p16"/>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1" name="Google Shape;10171;p16"/>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2" name="Google Shape;10172;p16"/>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3" name="Google Shape;10173;p16"/>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4" name="Google Shape;10174;p16"/>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5" name="Google Shape;10175;p16"/>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6" name="Google Shape;10176;p16"/>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7" name="Google Shape;10177;p16"/>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8" name="Google Shape;10178;p16"/>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9" name="Google Shape;10179;p16"/>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0" name="Google Shape;10180;p16"/>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1" name="Google Shape;10181;p16"/>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2" name="Google Shape;10182;p16"/>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3" name="Google Shape;10183;p16"/>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4" name="Google Shape;10184;p16"/>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5" name="Google Shape;10185;p16"/>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6" name="Google Shape;10186;p16"/>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7" name="Google Shape;10187;p16"/>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8" name="Google Shape;10188;p16"/>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9" name="Google Shape;10189;p16"/>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0" name="Google Shape;10190;p16"/>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1" name="Google Shape;10191;p16"/>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192" name="Google Shape;10192;p16"/>
            <p:cNvGrpSpPr/>
            <p:nvPr/>
          </p:nvGrpSpPr>
          <p:grpSpPr>
            <a:xfrm>
              <a:off x="7143763" y="5"/>
              <a:ext cx="2571789" cy="2571789"/>
              <a:chOff x="-12" y="5"/>
              <a:chExt cx="2571789" cy="2571789"/>
            </a:xfrm>
          </p:grpSpPr>
          <p:sp>
            <p:nvSpPr>
              <p:cNvPr id="10193" name="Google Shape;10193;p16"/>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4" name="Google Shape;10194;p16"/>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5" name="Google Shape;10195;p16"/>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6" name="Google Shape;10196;p16"/>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7" name="Google Shape;10197;p16"/>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8" name="Google Shape;10198;p16"/>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9" name="Google Shape;10199;p16"/>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0" name="Google Shape;10200;p16"/>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1" name="Google Shape;10201;p16"/>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2" name="Google Shape;10202;p16"/>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3" name="Google Shape;10203;p16"/>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4" name="Google Shape;10204;p16"/>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5" name="Google Shape;10205;p16"/>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6" name="Google Shape;10206;p16"/>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7" name="Google Shape;10207;p16"/>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8" name="Google Shape;10208;p16"/>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9" name="Google Shape;10209;p16"/>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0" name="Google Shape;10210;p16"/>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1" name="Google Shape;10211;p16"/>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2" name="Google Shape;10212;p16"/>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3" name="Google Shape;10213;p16"/>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4" name="Google Shape;10214;p16"/>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5" name="Google Shape;10215;p16"/>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6" name="Google Shape;10216;p16"/>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7" name="Google Shape;10217;p16"/>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8" name="Google Shape;10218;p16"/>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9" name="Google Shape;10219;p16"/>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0" name="Google Shape;10220;p16"/>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1" name="Google Shape;10221;p16"/>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2" name="Google Shape;10222;p16"/>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3" name="Google Shape;10223;p16"/>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4" name="Google Shape;10224;p16"/>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5" name="Google Shape;10225;p16"/>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6" name="Google Shape;10226;p16"/>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7" name="Google Shape;10227;p16"/>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8" name="Google Shape;10228;p16"/>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9" name="Google Shape;10229;p16"/>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0" name="Google Shape;10230;p16"/>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1" name="Google Shape;10231;p16"/>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2" name="Google Shape;10232;p16"/>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3" name="Google Shape;10233;p16"/>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4" name="Google Shape;10234;p16"/>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5" name="Google Shape;10235;p16"/>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6" name="Google Shape;10236;p16"/>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7" name="Google Shape;10237;p16"/>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8" name="Google Shape;10238;p16"/>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9" name="Google Shape;10239;p16"/>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0" name="Google Shape;10240;p16"/>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1" name="Google Shape;10241;p16"/>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2" name="Google Shape;10242;p16"/>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3" name="Google Shape;10243;p16"/>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4" name="Google Shape;10244;p16"/>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5" name="Google Shape;10245;p16"/>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6" name="Google Shape;10246;p16"/>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7" name="Google Shape;10247;p16"/>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8" name="Google Shape;10248;p16"/>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9" name="Google Shape;10249;p16"/>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0" name="Google Shape;10250;p16"/>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1" name="Google Shape;10251;p16"/>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2" name="Google Shape;10252;p16"/>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3" name="Google Shape;10253;p16"/>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4" name="Google Shape;10254;p16"/>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5" name="Google Shape;10255;p16"/>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6" name="Google Shape;10256;p16"/>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7" name="Google Shape;10257;p16"/>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8" name="Google Shape;10258;p16"/>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9" name="Google Shape;10259;p16"/>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0" name="Google Shape;10260;p16"/>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1" name="Google Shape;10261;p16"/>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2" name="Google Shape;10262;p16"/>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3" name="Google Shape;10263;p16"/>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4" name="Google Shape;10264;p16"/>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5" name="Google Shape;10265;p16"/>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6" name="Google Shape;10266;p16"/>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7" name="Google Shape;10267;p16"/>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8" name="Google Shape;10268;p16"/>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9" name="Google Shape;10269;p16"/>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0" name="Google Shape;10270;p16"/>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1" name="Google Shape;10271;p16"/>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2" name="Google Shape;10272;p16"/>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3" name="Google Shape;10273;p16"/>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4" name="Google Shape;10274;p16"/>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5" name="Google Shape;10275;p16"/>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6" name="Google Shape;10276;p16"/>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7" name="Google Shape;10277;p16"/>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8" name="Google Shape;10278;p16"/>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9" name="Google Shape;10279;p16"/>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0" name="Google Shape;10280;p16"/>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1" name="Google Shape;10281;p16"/>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2" name="Google Shape;10282;p16"/>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3" name="Google Shape;10283;p16"/>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4" name="Google Shape;10284;p16"/>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5" name="Google Shape;10285;p16"/>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6" name="Google Shape;10286;p16"/>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7" name="Google Shape;10287;p16"/>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8" name="Google Shape;10288;p16"/>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9" name="Google Shape;10289;p16"/>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0" name="Google Shape;10290;p16"/>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1" name="Google Shape;10291;p16"/>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2" name="Google Shape;10292;p16"/>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3" name="Google Shape;10293;p16"/>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294" name="Google Shape;10294;p16"/>
            <p:cNvGrpSpPr/>
            <p:nvPr/>
          </p:nvGrpSpPr>
          <p:grpSpPr>
            <a:xfrm>
              <a:off x="-571562" y="2571805"/>
              <a:ext cx="2571789" cy="2571789"/>
              <a:chOff x="-12" y="5"/>
              <a:chExt cx="2571789" cy="2571789"/>
            </a:xfrm>
          </p:grpSpPr>
          <p:sp>
            <p:nvSpPr>
              <p:cNvPr id="10295" name="Google Shape;10295;p16"/>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6" name="Google Shape;10296;p16"/>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7" name="Google Shape;10297;p16"/>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8" name="Google Shape;10298;p16"/>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9" name="Google Shape;10299;p16"/>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0" name="Google Shape;10300;p16"/>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1" name="Google Shape;10301;p16"/>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2" name="Google Shape;10302;p16"/>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3" name="Google Shape;10303;p16"/>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4" name="Google Shape;10304;p16"/>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5" name="Google Shape;10305;p16"/>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6" name="Google Shape;10306;p16"/>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7" name="Google Shape;10307;p16"/>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8" name="Google Shape;10308;p16"/>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9" name="Google Shape;10309;p16"/>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0" name="Google Shape;10310;p16"/>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1" name="Google Shape;10311;p16"/>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2" name="Google Shape;10312;p16"/>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3" name="Google Shape;10313;p16"/>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4" name="Google Shape;10314;p16"/>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5" name="Google Shape;10315;p16"/>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6" name="Google Shape;10316;p16"/>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7" name="Google Shape;10317;p16"/>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8" name="Google Shape;10318;p16"/>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9" name="Google Shape;10319;p16"/>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0" name="Google Shape;10320;p16"/>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1" name="Google Shape;10321;p16"/>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2" name="Google Shape;10322;p16"/>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3" name="Google Shape;10323;p16"/>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4" name="Google Shape;10324;p16"/>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5" name="Google Shape;10325;p16"/>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6" name="Google Shape;10326;p16"/>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7" name="Google Shape;10327;p16"/>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8" name="Google Shape;10328;p16"/>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9" name="Google Shape;10329;p16"/>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0" name="Google Shape;10330;p16"/>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1" name="Google Shape;10331;p16"/>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2" name="Google Shape;10332;p16"/>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3" name="Google Shape;10333;p16"/>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4" name="Google Shape;10334;p16"/>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5" name="Google Shape;10335;p16"/>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6" name="Google Shape;10336;p16"/>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7" name="Google Shape;10337;p16"/>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8" name="Google Shape;10338;p16"/>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9" name="Google Shape;10339;p16"/>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0" name="Google Shape;10340;p16"/>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1" name="Google Shape;10341;p16"/>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2" name="Google Shape;10342;p16"/>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3" name="Google Shape;10343;p16"/>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4" name="Google Shape;10344;p16"/>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5" name="Google Shape;10345;p16"/>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6" name="Google Shape;10346;p16"/>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7" name="Google Shape;10347;p16"/>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8" name="Google Shape;10348;p16"/>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9" name="Google Shape;10349;p16"/>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0" name="Google Shape;10350;p16"/>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1" name="Google Shape;10351;p16"/>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2" name="Google Shape;10352;p16"/>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3" name="Google Shape;10353;p16"/>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4" name="Google Shape;10354;p16"/>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5" name="Google Shape;10355;p16"/>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6" name="Google Shape;10356;p16"/>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7" name="Google Shape;10357;p16"/>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8" name="Google Shape;10358;p16"/>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9" name="Google Shape;10359;p16"/>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0" name="Google Shape;10360;p16"/>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1" name="Google Shape;10361;p16"/>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2" name="Google Shape;10362;p16"/>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3" name="Google Shape;10363;p16"/>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4" name="Google Shape;10364;p16"/>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5" name="Google Shape;10365;p16"/>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6" name="Google Shape;10366;p16"/>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7" name="Google Shape;10367;p16"/>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8" name="Google Shape;10368;p16"/>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9" name="Google Shape;10369;p16"/>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0" name="Google Shape;10370;p16"/>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1" name="Google Shape;10371;p16"/>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2" name="Google Shape;10372;p16"/>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3" name="Google Shape;10373;p16"/>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4" name="Google Shape;10374;p16"/>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5" name="Google Shape;10375;p16"/>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6" name="Google Shape;10376;p16"/>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7" name="Google Shape;10377;p16"/>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8" name="Google Shape;10378;p16"/>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9" name="Google Shape;10379;p16"/>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0" name="Google Shape;10380;p16"/>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1" name="Google Shape;10381;p16"/>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2" name="Google Shape;10382;p16"/>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3" name="Google Shape;10383;p16"/>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4" name="Google Shape;10384;p16"/>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5" name="Google Shape;10385;p16"/>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6" name="Google Shape;10386;p16"/>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7" name="Google Shape;10387;p16"/>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8" name="Google Shape;10388;p16"/>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9" name="Google Shape;10389;p16"/>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0" name="Google Shape;10390;p16"/>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1" name="Google Shape;10391;p16"/>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2" name="Google Shape;10392;p16"/>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3" name="Google Shape;10393;p16"/>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4" name="Google Shape;10394;p16"/>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5" name="Google Shape;10395;p16"/>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96" name="Google Shape;10396;p16"/>
            <p:cNvGrpSpPr/>
            <p:nvPr/>
          </p:nvGrpSpPr>
          <p:grpSpPr>
            <a:xfrm>
              <a:off x="2000213" y="2571805"/>
              <a:ext cx="2571789" cy="2571789"/>
              <a:chOff x="-12" y="5"/>
              <a:chExt cx="2571789" cy="2571789"/>
            </a:xfrm>
          </p:grpSpPr>
          <p:sp>
            <p:nvSpPr>
              <p:cNvPr id="10397" name="Google Shape;10397;p16"/>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8" name="Google Shape;10398;p16"/>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9" name="Google Shape;10399;p16"/>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0" name="Google Shape;10400;p16"/>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1" name="Google Shape;10401;p16"/>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2" name="Google Shape;10402;p16"/>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3" name="Google Shape;10403;p16"/>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4" name="Google Shape;10404;p16"/>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5" name="Google Shape;10405;p16"/>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6" name="Google Shape;10406;p16"/>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7" name="Google Shape;10407;p16"/>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8" name="Google Shape;10408;p16"/>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9" name="Google Shape;10409;p16"/>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0" name="Google Shape;10410;p16"/>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1" name="Google Shape;10411;p16"/>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2" name="Google Shape;10412;p16"/>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3" name="Google Shape;10413;p16"/>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4" name="Google Shape;10414;p16"/>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5" name="Google Shape;10415;p16"/>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6" name="Google Shape;10416;p16"/>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7" name="Google Shape;10417;p16"/>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8" name="Google Shape;10418;p16"/>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9" name="Google Shape;10419;p16"/>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0" name="Google Shape;10420;p16"/>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1" name="Google Shape;10421;p16"/>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2" name="Google Shape;10422;p16"/>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3" name="Google Shape;10423;p16"/>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4" name="Google Shape;10424;p16"/>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5" name="Google Shape;10425;p16"/>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6" name="Google Shape;10426;p16"/>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7" name="Google Shape;10427;p16"/>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8" name="Google Shape;10428;p16"/>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9" name="Google Shape;10429;p16"/>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0" name="Google Shape;10430;p16"/>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1" name="Google Shape;10431;p16"/>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2" name="Google Shape;10432;p16"/>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3" name="Google Shape;10433;p16"/>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4" name="Google Shape;10434;p16"/>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5" name="Google Shape;10435;p16"/>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6" name="Google Shape;10436;p16"/>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7" name="Google Shape;10437;p16"/>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8" name="Google Shape;10438;p16"/>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9" name="Google Shape;10439;p16"/>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0" name="Google Shape;10440;p16"/>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1" name="Google Shape;10441;p16"/>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2" name="Google Shape;10442;p16"/>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3" name="Google Shape;10443;p16"/>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4" name="Google Shape;10444;p16"/>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5" name="Google Shape;10445;p16"/>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6" name="Google Shape;10446;p16"/>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7" name="Google Shape;10447;p16"/>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8" name="Google Shape;10448;p16"/>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9" name="Google Shape;10449;p16"/>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0" name="Google Shape;10450;p16"/>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1" name="Google Shape;10451;p16"/>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2" name="Google Shape;10452;p16"/>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3" name="Google Shape;10453;p16"/>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4" name="Google Shape;10454;p16"/>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5" name="Google Shape;10455;p16"/>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6" name="Google Shape;10456;p16"/>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7" name="Google Shape;10457;p16"/>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8" name="Google Shape;10458;p16"/>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9" name="Google Shape;10459;p16"/>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0" name="Google Shape;10460;p16"/>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1" name="Google Shape;10461;p16"/>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2" name="Google Shape;10462;p16"/>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3" name="Google Shape;10463;p16"/>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4" name="Google Shape;10464;p16"/>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5" name="Google Shape;10465;p16"/>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6" name="Google Shape;10466;p16"/>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7" name="Google Shape;10467;p16"/>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8" name="Google Shape;10468;p16"/>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9" name="Google Shape;10469;p16"/>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0" name="Google Shape;10470;p16"/>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1" name="Google Shape;10471;p16"/>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2" name="Google Shape;10472;p16"/>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3" name="Google Shape;10473;p16"/>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4" name="Google Shape;10474;p16"/>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5" name="Google Shape;10475;p16"/>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6" name="Google Shape;10476;p16"/>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7" name="Google Shape;10477;p16"/>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8" name="Google Shape;10478;p16"/>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9" name="Google Shape;10479;p16"/>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0" name="Google Shape;10480;p16"/>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1" name="Google Shape;10481;p16"/>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2" name="Google Shape;10482;p16"/>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3" name="Google Shape;10483;p16"/>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4" name="Google Shape;10484;p16"/>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5" name="Google Shape;10485;p16"/>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 name="Google Shape;10486;p16"/>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 name="Google Shape;10487;p16"/>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 name="Google Shape;10488;p16"/>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9" name="Google Shape;10489;p16"/>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0" name="Google Shape;10490;p16"/>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 name="Google Shape;10491;p16"/>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 name="Google Shape;10492;p16"/>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3" name="Google Shape;10493;p16"/>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4" name="Google Shape;10494;p16"/>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5" name="Google Shape;10495;p16"/>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6" name="Google Shape;10496;p16"/>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7" name="Google Shape;10497;p16"/>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498" name="Google Shape;10498;p16"/>
            <p:cNvGrpSpPr/>
            <p:nvPr/>
          </p:nvGrpSpPr>
          <p:grpSpPr>
            <a:xfrm>
              <a:off x="4571988" y="2571805"/>
              <a:ext cx="2571789" cy="2571789"/>
              <a:chOff x="-12" y="5"/>
              <a:chExt cx="2571789" cy="2571789"/>
            </a:xfrm>
          </p:grpSpPr>
          <p:sp>
            <p:nvSpPr>
              <p:cNvPr id="10499" name="Google Shape;10499;p16"/>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0" name="Google Shape;10500;p16"/>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1" name="Google Shape;10501;p16"/>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2" name="Google Shape;10502;p16"/>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3" name="Google Shape;10503;p16"/>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4" name="Google Shape;10504;p16"/>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5" name="Google Shape;10505;p16"/>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6" name="Google Shape;10506;p16"/>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7" name="Google Shape;10507;p16"/>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8" name="Google Shape;10508;p16"/>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9" name="Google Shape;10509;p16"/>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0" name="Google Shape;10510;p16"/>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1" name="Google Shape;10511;p16"/>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2" name="Google Shape;10512;p16"/>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3" name="Google Shape;10513;p16"/>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4" name="Google Shape;10514;p16"/>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5" name="Google Shape;10515;p16"/>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6" name="Google Shape;10516;p16"/>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7" name="Google Shape;10517;p16"/>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8" name="Google Shape;10518;p16"/>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9" name="Google Shape;10519;p16"/>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0" name="Google Shape;10520;p16"/>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1" name="Google Shape;10521;p16"/>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2" name="Google Shape;10522;p16"/>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3" name="Google Shape;10523;p16"/>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4" name="Google Shape;10524;p16"/>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5" name="Google Shape;10525;p16"/>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6" name="Google Shape;10526;p16"/>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7" name="Google Shape;10527;p16"/>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8" name="Google Shape;10528;p16"/>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9" name="Google Shape;10529;p16"/>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0" name="Google Shape;10530;p16"/>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1" name="Google Shape;10531;p16"/>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2" name="Google Shape;10532;p16"/>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3" name="Google Shape;10533;p16"/>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4" name="Google Shape;10534;p16"/>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5" name="Google Shape;10535;p16"/>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6" name="Google Shape;10536;p16"/>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7" name="Google Shape;10537;p16"/>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8" name="Google Shape;10538;p16"/>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9" name="Google Shape;10539;p16"/>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0" name="Google Shape;10540;p16"/>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1" name="Google Shape;10541;p16"/>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2" name="Google Shape;10542;p16"/>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3" name="Google Shape;10543;p16"/>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4" name="Google Shape;10544;p16"/>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5" name="Google Shape;10545;p16"/>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6" name="Google Shape;10546;p16"/>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7" name="Google Shape;10547;p16"/>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8" name="Google Shape;10548;p16"/>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9" name="Google Shape;10549;p16"/>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0" name="Google Shape;10550;p16"/>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1" name="Google Shape;10551;p16"/>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2" name="Google Shape;10552;p16"/>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3" name="Google Shape;10553;p16"/>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4" name="Google Shape;10554;p16"/>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5" name="Google Shape;10555;p16"/>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6" name="Google Shape;10556;p16"/>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7" name="Google Shape;10557;p16"/>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8" name="Google Shape;10558;p16"/>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9" name="Google Shape;10559;p16"/>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0" name="Google Shape;10560;p16"/>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1" name="Google Shape;10561;p16"/>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2" name="Google Shape;10562;p16"/>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3" name="Google Shape;10563;p16"/>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4" name="Google Shape;10564;p16"/>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5" name="Google Shape;10565;p16"/>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6" name="Google Shape;10566;p16"/>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7" name="Google Shape;10567;p16"/>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8" name="Google Shape;10568;p16"/>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9" name="Google Shape;10569;p16"/>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0" name="Google Shape;10570;p16"/>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1" name="Google Shape;10571;p16"/>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2" name="Google Shape;10572;p16"/>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3" name="Google Shape;10573;p16"/>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4" name="Google Shape;10574;p16"/>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5" name="Google Shape;10575;p16"/>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6" name="Google Shape;10576;p16"/>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7" name="Google Shape;10577;p16"/>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8" name="Google Shape;10578;p16"/>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9" name="Google Shape;10579;p16"/>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0" name="Google Shape;10580;p16"/>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1" name="Google Shape;10581;p16"/>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2" name="Google Shape;10582;p16"/>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3" name="Google Shape;10583;p16"/>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4" name="Google Shape;10584;p16"/>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5" name="Google Shape;10585;p16"/>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6" name="Google Shape;10586;p16"/>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7" name="Google Shape;10587;p16"/>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8" name="Google Shape;10588;p16"/>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9" name="Google Shape;10589;p16"/>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0" name="Google Shape;10590;p16"/>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1" name="Google Shape;10591;p16"/>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2" name="Google Shape;10592;p16"/>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3" name="Google Shape;10593;p16"/>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4" name="Google Shape;10594;p16"/>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5" name="Google Shape;10595;p16"/>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6" name="Google Shape;10596;p16"/>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7" name="Google Shape;10597;p16"/>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8" name="Google Shape;10598;p16"/>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9" name="Google Shape;10599;p16"/>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600" name="Google Shape;10600;p16"/>
            <p:cNvGrpSpPr/>
            <p:nvPr/>
          </p:nvGrpSpPr>
          <p:grpSpPr>
            <a:xfrm>
              <a:off x="7143763" y="2571805"/>
              <a:ext cx="2571789" cy="2571789"/>
              <a:chOff x="-12" y="5"/>
              <a:chExt cx="2571789" cy="2571789"/>
            </a:xfrm>
          </p:grpSpPr>
          <p:sp>
            <p:nvSpPr>
              <p:cNvPr id="10601" name="Google Shape;10601;p16"/>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2" name="Google Shape;10602;p16"/>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3" name="Google Shape;10603;p16"/>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4" name="Google Shape;10604;p16"/>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5" name="Google Shape;10605;p16"/>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6" name="Google Shape;10606;p16"/>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7" name="Google Shape;10607;p16"/>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8" name="Google Shape;10608;p16"/>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9" name="Google Shape;10609;p16"/>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0" name="Google Shape;10610;p16"/>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1" name="Google Shape;10611;p16"/>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2" name="Google Shape;10612;p16"/>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3" name="Google Shape;10613;p16"/>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4" name="Google Shape;10614;p16"/>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5" name="Google Shape;10615;p16"/>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6" name="Google Shape;10616;p16"/>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7" name="Google Shape;10617;p16"/>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8" name="Google Shape;10618;p16"/>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9" name="Google Shape;10619;p16"/>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0" name="Google Shape;10620;p16"/>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1" name="Google Shape;10621;p16"/>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2" name="Google Shape;10622;p16"/>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3" name="Google Shape;10623;p16"/>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4" name="Google Shape;10624;p16"/>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5" name="Google Shape;10625;p16"/>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6" name="Google Shape;10626;p16"/>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7" name="Google Shape;10627;p16"/>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8" name="Google Shape;10628;p16"/>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9" name="Google Shape;10629;p16"/>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0" name="Google Shape;10630;p16"/>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1" name="Google Shape;10631;p16"/>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2" name="Google Shape;10632;p16"/>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3" name="Google Shape;10633;p16"/>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4" name="Google Shape;10634;p16"/>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5" name="Google Shape;10635;p16"/>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6" name="Google Shape;10636;p16"/>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7" name="Google Shape;10637;p16"/>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8" name="Google Shape;10638;p16"/>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9" name="Google Shape;10639;p16"/>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0" name="Google Shape;10640;p16"/>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1" name="Google Shape;10641;p16"/>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2" name="Google Shape;10642;p16"/>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3" name="Google Shape;10643;p16"/>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4" name="Google Shape;10644;p16"/>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5" name="Google Shape;10645;p16"/>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6" name="Google Shape;10646;p16"/>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7" name="Google Shape;10647;p16"/>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8" name="Google Shape;10648;p16"/>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9" name="Google Shape;10649;p16"/>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0" name="Google Shape;10650;p16"/>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1" name="Google Shape;10651;p16"/>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2" name="Google Shape;10652;p16"/>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3" name="Google Shape;10653;p16"/>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4" name="Google Shape;10654;p16"/>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5" name="Google Shape;10655;p16"/>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6" name="Google Shape;10656;p16"/>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7" name="Google Shape;10657;p16"/>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8" name="Google Shape;10658;p16"/>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9" name="Google Shape;10659;p16"/>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0" name="Google Shape;10660;p16"/>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1" name="Google Shape;10661;p16"/>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2" name="Google Shape;10662;p16"/>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3" name="Google Shape;10663;p16"/>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4" name="Google Shape;10664;p16"/>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5" name="Google Shape;10665;p16"/>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6" name="Google Shape;10666;p16"/>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7" name="Google Shape;10667;p16"/>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8" name="Google Shape;10668;p16"/>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9" name="Google Shape;10669;p16"/>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0" name="Google Shape;10670;p16"/>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1" name="Google Shape;10671;p16"/>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2" name="Google Shape;10672;p16"/>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3" name="Google Shape;10673;p16"/>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4" name="Google Shape;10674;p16"/>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5" name="Google Shape;10675;p16"/>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6" name="Google Shape;10676;p16"/>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7" name="Google Shape;10677;p16"/>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8" name="Google Shape;10678;p16"/>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9" name="Google Shape;10679;p16"/>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0" name="Google Shape;10680;p16"/>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1" name="Google Shape;10681;p16"/>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2" name="Google Shape;10682;p16"/>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3" name="Google Shape;10683;p16"/>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4" name="Google Shape;10684;p16"/>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5" name="Google Shape;10685;p16"/>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6" name="Google Shape;10686;p16"/>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7" name="Google Shape;10687;p16"/>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8" name="Google Shape;10688;p16"/>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9" name="Google Shape;10689;p16"/>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0" name="Google Shape;10690;p16"/>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1" name="Google Shape;10691;p16"/>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2" name="Google Shape;10692;p16"/>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3" name="Google Shape;10693;p16"/>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4" name="Google Shape;10694;p16"/>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5" name="Google Shape;10695;p16"/>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6" name="Google Shape;10696;p16"/>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7" name="Google Shape;10697;p16"/>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8" name="Google Shape;10698;p16"/>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9" name="Google Shape;10699;p16"/>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0" name="Google Shape;10700;p16"/>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1" name="Google Shape;10701;p16"/>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0702" name="Google Shape;10702;p16"/>
          <p:cNvSpPr/>
          <p:nvPr/>
        </p:nvSpPr>
        <p:spPr>
          <a:xfrm>
            <a:off x="714300" y="549600"/>
            <a:ext cx="7715400" cy="40551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3" name="Google Shape;10703;p16"/>
          <p:cNvSpPr txBox="1">
            <a:spLocks noGrp="1"/>
          </p:cNvSpPr>
          <p:nvPr>
            <p:ph type="title"/>
          </p:nvPr>
        </p:nvSpPr>
        <p:spPr>
          <a:xfrm>
            <a:off x="939000" y="2692725"/>
            <a:ext cx="2160600" cy="468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22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10704" name="Google Shape;10704;p16"/>
          <p:cNvSpPr txBox="1">
            <a:spLocks noGrp="1"/>
          </p:cNvSpPr>
          <p:nvPr>
            <p:ph type="subTitle" idx="1"/>
          </p:nvPr>
        </p:nvSpPr>
        <p:spPr>
          <a:xfrm>
            <a:off x="933300" y="3190875"/>
            <a:ext cx="2172000" cy="7335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0705" name="Google Shape;10705;p16"/>
          <p:cNvSpPr txBox="1">
            <a:spLocks noGrp="1"/>
          </p:cNvSpPr>
          <p:nvPr>
            <p:ph type="title" idx="2"/>
          </p:nvPr>
        </p:nvSpPr>
        <p:spPr>
          <a:xfrm>
            <a:off x="3491700" y="2692725"/>
            <a:ext cx="2160600" cy="468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22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10706" name="Google Shape;10706;p16"/>
          <p:cNvSpPr txBox="1">
            <a:spLocks noGrp="1"/>
          </p:cNvSpPr>
          <p:nvPr>
            <p:ph type="subTitle" idx="3"/>
          </p:nvPr>
        </p:nvSpPr>
        <p:spPr>
          <a:xfrm>
            <a:off x="3486000" y="3190875"/>
            <a:ext cx="2172000" cy="7335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0707" name="Google Shape;10707;p16"/>
          <p:cNvSpPr txBox="1">
            <a:spLocks noGrp="1"/>
          </p:cNvSpPr>
          <p:nvPr>
            <p:ph type="title" idx="4"/>
          </p:nvPr>
        </p:nvSpPr>
        <p:spPr>
          <a:xfrm>
            <a:off x="6044400" y="2692725"/>
            <a:ext cx="2160600" cy="468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22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10708" name="Google Shape;10708;p16"/>
          <p:cNvSpPr txBox="1">
            <a:spLocks noGrp="1"/>
          </p:cNvSpPr>
          <p:nvPr>
            <p:ph type="subTitle" idx="5"/>
          </p:nvPr>
        </p:nvSpPr>
        <p:spPr>
          <a:xfrm>
            <a:off x="6038700" y="3190875"/>
            <a:ext cx="2172000" cy="7335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0709" name="Google Shape;10709;p16"/>
          <p:cNvSpPr txBox="1">
            <a:spLocks noGrp="1"/>
          </p:cNvSpPr>
          <p:nvPr>
            <p:ph type="title" idx="6"/>
          </p:nvPr>
        </p:nvSpPr>
        <p:spPr>
          <a:xfrm>
            <a:off x="861300" y="549600"/>
            <a:ext cx="7421400" cy="4680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three columns 1">
  <p:cSld name="CUSTOM_3">
    <p:spTree>
      <p:nvGrpSpPr>
        <p:cNvPr id="1" name="Shape 10710"/>
        <p:cNvGrpSpPr/>
        <p:nvPr/>
      </p:nvGrpSpPr>
      <p:grpSpPr>
        <a:xfrm>
          <a:off x="0" y="0"/>
          <a:ext cx="0" cy="0"/>
          <a:chOff x="0" y="0"/>
          <a:chExt cx="0" cy="0"/>
        </a:xfrm>
      </p:grpSpPr>
      <p:grpSp>
        <p:nvGrpSpPr>
          <p:cNvPr id="10711" name="Google Shape;10711;p17"/>
          <p:cNvGrpSpPr/>
          <p:nvPr/>
        </p:nvGrpSpPr>
        <p:grpSpPr>
          <a:xfrm>
            <a:off x="-571562" y="-45"/>
            <a:ext cx="10287114" cy="5143589"/>
            <a:chOff x="-571562" y="5"/>
            <a:chExt cx="10287114" cy="5143589"/>
          </a:xfrm>
        </p:grpSpPr>
        <p:grpSp>
          <p:nvGrpSpPr>
            <p:cNvPr id="10712" name="Google Shape;10712;p17"/>
            <p:cNvGrpSpPr/>
            <p:nvPr/>
          </p:nvGrpSpPr>
          <p:grpSpPr>
            <a:xfrm>
              <a:off x="-571562" y="5"/>
              <a:ext cx="2571789" cy="2571789"/>
              <a:chOff x="-12" y="5"/>
              <a:chExt cx="2571789" cy="2571789"/>
            </a:xfrm>
          </p:grpSpPr>
          <p:sp>
            <p:nvSpPr>
              <p:cNvPr id="10713" name="Google Shape;10713;p17"/>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4" name="Google Shape;10714;p17"/>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5" name="Google Shape;10715;p17"/>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6" name="Google Shape;10716;p17"/>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7" name="Google Shape;10717;p17"/>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8" name="Google Shape;10718;p17"/>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9" name="Google Shape;10719;p17"/>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0" name="Google Shape;10720;p17"/>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1" name="Google Shape;10721;p17"/>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2" name="Google Shape;10722;p17"/>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3" name="Google Shape;10723;p17"/>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4" name="Google Shape;10724;p17"/>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5" name="Google Shape;10725;p17"/>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6" name="Google Shape;10726;p17"/>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7" name="Google Shape;10727;p17"/>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8" name="Google Shape;10728;p17"/>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9" name="Google Shape;10729;p17"/>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0" name="Google Shape;10730;p17"/>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1" name="Google Shape;10731;p17"/>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2" name="Google Shape;10732;p17"/>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3" name="Google Shape;10733;p17"/>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4" name="Google Shape;10734;p17"/>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5" name="Google Shape;10735;p17"/>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6" name="Google Shape;10736;p17"/>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7" name="Google Shape;10737;p17"/>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8" name="Google Shape;10738;p17"/>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9" name="Google Shape;10739;p17"/>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0" name="Google Shape;10740;p17"/>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1" name="Google Shape;10741;p17"/>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2" name="Google Shape;10742;p17"/>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3" name="Google Shape;10743;p17"/>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4" name="Google Shape;10744;p17"/>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5" name="Google Shape;10745;p17"/>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6" name="Google Shape;10746;p17"/>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7" name="Google Shape;10747;p17"/>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8" name="Google Shape;10748;p17"/>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9" name="Google Shape;10749;p17"/>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0" name="Google Shape;10750;p17"/>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1" name="Google Shape;10751;p17"/>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2" name="Google Shape;10752;p17"/>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3" name="Google Shape;10753;p17"/>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4" name="Google Shape;10754;p17"/>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5" name="Google Shape;10755;p17"/>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6" name="Google Shape;10756;p17"/>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7" name="Google Shape;10757;p17"/>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8" name="Google Shape;10758;p17"/>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9" name="Google Shape;10759;p17"/>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0" name="Google Shape;10760;p17"/>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1" name="Google Shape;10761;p17"/>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2" name="Google Shape;10762;p17"/>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3" name="Google Shape;10763;p17"/>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4" name="Google Shape;10764;p17"/>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5" name="Google Shape;10765;p17"/>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6" name="Google Shape;10766;p17"/>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7" name="Google Shape;10767;p17"/>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8" name="Google Shape;10768;p17"/>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9" name="Google Shape;10769;p17"/>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0" name="Google Shape;10770;p17"/>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1" name="Google Shape;10771;p17"/>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2" name="Google Shape;10772;p17"/>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3" name="Google Shape;10773;p17"/>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4" name="Google Shape;10774;p17"/>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5" name="Google Shape;10775;p17"/>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6" name="Google Shape;10776;p17"/>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7" name="Google Shape;10777;p17"/>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8" name="Google Shape;10778;p17"/>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9" name="Google Shape;10779;p17"/>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0" name="Google Shape;10780;p17"/>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1" name="Google Shape;10781;p17"/>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2" name="Google Shape;10782;p17"/>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3" name="Google Shape;10783;p17"/>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4" name="Google Shape;10784;p17"/>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5" name="Google Shape;10785;p17"/>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6" name="Google Shape;10786;p17"/>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7" name="Google Shape;10787;p17"/>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8" name="Google Shape;10788;p17"/>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9" name="Google Shape;10789;p17"/>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0" name="Google Shape;10790;p17"/>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1" name="Google Shape;10791;p17"/>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2" name="Google Shape;10792;p17"/>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3" name="Google Shape;10793;p17"/>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4" name="Google Shape;10794;p17"/>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5" name="Google Shape;10795;p17"/>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6" name="Google Shape;10796;p17"/>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7" name="Google Shape;10797;p17"/>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8" name="Google Shape;10798;p17"/>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9" name="Google Shape;10799;p17"/>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0" name="Google Shape;10800;p17"/>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1" name="Google Shape;10801;p17"/>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2" name="Google Shape;10802;p17"/>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3" name="Google Shape;10803;p17"/>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4" name="Google Shape;10804;p17"/>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5" name="Google Shape;10805;p17"/>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6" name="Google Shape;10806;p17"/>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7" name="Google Shape;10807;p17"/>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8" name="Google Shape;10808;p17"/>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9" name="Google Shape;10809;p17"/>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0" name="Google Shape;10810;p17"/>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1" name="Google Shape;10811;p17"/>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2" name="Google Shape;10812;p17"/>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3" name="Google Shape;10813;p17"/>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814" name="Google Shape;10814;p17"/>
            <p:cNvGrpSpPr/>
            <p:nvPr/>
          </p:nvGrpSpPr>
          <p:grpSpPr>
            <a:xfrm>
              <a:off x="2000213" y="5"/>
              <a:ext cx="2571789" cy="2571789"/>
              <a:chOff x="-12" y="5"/>
              <a:chExt cx="2571789" cy="2571789"/>
            </a:xfrm>
          </p:grpSpPr>
          <p:sp>
            <p:nvSpPr>
              <p:cNvPr id="10815" name="Google Shape;10815;p17"/>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6" name="Google Shape;10816;p17"/>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7" name="Google Shape;10817;p17"/>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8" name="Google Shape;10818;p17"/>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9" name="Google Shape;10819;p17"/>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0" name="Google Shape;10820;p17"/>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1" name="Google Shape;10821;p17"/>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2" name="Google Shape;10822;p17"/>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3" name="Google Shape;10823;p17"/>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4" name="Google Shape;10824;p17"/>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5" name="Google Shape;10825;p17"/>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6" name="Google Shape;10826;p17"/>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7" name="Google Shape;10827;p17"/>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8" name="Google Shape;10828;p17"/>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9" name="Google Shape;10829;p17"/>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0" name="Google Shape;10830;p17"/>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1" name="Google Shape;10831;p17"/>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2" name="Google Shape;10832;p17"/>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3" name="Google Shape;10833;p17"/>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4" name="Google Shape;10834;p17"/>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5" name="Google Shape;10835;p17"/>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6" name="Google Shape;10836;p17"/>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7" name="Google Shape;10837;p17"/>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8" name="Google Shape;10838;p17"/>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9" name="Google Shape;10839;p17"/>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0" name="Google Shape;10840;p17"/>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1" name="Google Shape;10841;p17"/>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2" name="Google Shape;10842;p17"/>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3" name="Google Shape;10843;p17"/>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4" name="Google Shape;10844;p17"/>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5" name="Google Shape;10845;p17"/>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6" name="Google Shape;10846;p17"/>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7" name="Google Shape;10847;p17"/>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8" name="Google Shape;10848;p17"/>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9" name="Google Shape;10849;p17"/>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0" name="Google Shape;10850;p17"/>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1" name="Google Shape;10851;p17"/>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2" name="Google Shape;10852;p17"/>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3" name="Google Shape;10853;p17"/>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4" name="Google Shape;10854;p17"/>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5" name="Google Shape;10855;p17"/>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6" name="Google Shape;10856;p17"/>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7" name="Google Shape;10857;p17"/>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8" name="Google Shape;10858;p17"/>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9" name="Google Shape;10859;p17"/>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0" name="Google Shape;10860;p17"/>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1" name="Google Shape;10861;p17"/>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2" name="Google Shape;10862;p17"/>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3" name="Google Shape;10863;p17"/>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4" name="Google Shape;10864;p17"/>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5" name="Google Shape;10865;p17"/>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6" name="Google Shape;10866;p17"/>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7" name="Google Shape;10867;p17"/>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8" name="Google Shape;10868;p17"/>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9" name="Google Shape;10869;p17"/>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0" name="Google Shape;10870;p17"/>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1" name="Google Shape;10871;p17"/>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2" name="Google Shape;10872;p17"/>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3" name="Google Shape;10873;p17"/>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4" name="Google Shape;10874;p17"/>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5" name="Google Shape;10875;p17"/>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6" name="Google Shape;10876;p17"/>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7" name="Google Shape;10877;p17"/>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8" name="Google Shape;10878;p17"/>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9" name="Google Shape;10879;p17"/>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0" name="Google Shape;10880;p17"/>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1" name="Google Shape;10881;p17"/>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2" name="Google Shape;10882;p17"/>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3" name="Google Shape;10883;p17"/>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4" name="Google Shape;10884;p17"/>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5" name="Google Shape;10885;p17"/>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6" name="Google Shape;10886;p17"/>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7" name="Google Shape;10887;p17"/>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8" name="Google Shape;10888;p17"/>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9" name="Google Shape;10889;p17"/>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0" name="Google Shape;10890;p17"/>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1" name="Google Shape;10891;p17"/>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2" name="Google Shape;10892;p17"/>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3" name="Google Shape;10893;p17"/>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4" name="Google Shape;10894;p17"/>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5" name="Google Shape;10895;p17"/>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6" name="Google Shape;10896;p17"/>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7" name="Google Shape;10897;p17"/>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8" name="Google Shape;10898;p17"/>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9" name="Google Shape;10899;p17"/>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0" name="Google Shape;10900;p17"/>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1" name="Google Shape;10901;p17"/>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2" name="Google Shape;10902;p17"/>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3" name="Google Shape;10903;p17"/>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4" name="Google Shape;10904;p17"/>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5" name="Google Shape;10905;p17"/>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6" name="Google Shape;10906;p17"/>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7" name="Google Shape;10907;p17"/>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8" name="Google Shape;10908;p17"/>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9" name="Google Shape;10909;p17"/>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0" name="Google Shape;10910;p17"/>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1" name="Google Shape;10911;p17"/>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2" name="Google Shape;10912;p17"/>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3" name="Google Shape;10913;p17"/>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4" name="Google Shape;10914;p17"/>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5" name="Google Shape;10915;p17"/>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916" name="Google Shape;10916;p17"/>
            <p:cNvGrpSpPr/>
            <p:nvPr/>
          </p:nvGrpSpPr>
          <p:grpSpPr>
            <a:xfrm>
              <a:off x="4571988" y="5"/>
              <a:ext cx="2571789" cy="2571789"/>
              <a:chOff x="-12" y="5"/>
              <a:chExt cx="2571789" cy="2571789"/>
            </a:xfrm>
          </p:grpSpPr>
          <p:sp>
            <p:nvSpPr>
              <p:cNvPr id="10917" name="Google Shape;10917;p17"/>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8" name="Google Shape;10918;p17"/>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9" name="Google Shape;10919;p17"/>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0" name="Google Shape;10920;p17"/>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1" name="Google Shape;10921;p17"/>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2" name="Google Shape;10922;p17"/>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3" name="Google Shape;10923;p17"/>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4" name="Google Shape;10924;p17"/>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5" name="Google Shape;10925;p17"/>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6" name="Google Shape;10926;p17"/>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7" name="Google Shape;10927;p17"/>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8" name="Google Shape;10928;p17"/>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9" name="Google Shape;10929;p17"/>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0" name="Google Shape;10930;p17"/>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1" name="Google Shape;10931;p17"/>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2" name="Google Shape;10932;p17"/>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3" name="Google Shape;10933;p17"/>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4" name="Google Shape;10934;p17"/>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5" name="Google Shape;10935;p17"/>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6" name="Google Shape;10936;p17"/>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7" name="Google Shape;10937;p17"/>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8" name="Google Shape;10938;p17"/>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9" name="Google Shape;10939;p17"/>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0" name="Google Shape;10940;p17"/>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1" name="Google Shape;10941;p17"/>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2" name="Google Shape;10942;p17"/>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3" name="Google Shape;10943;p17"/>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4" name="Google Shape;10944;p17"/>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5" name="Google Shape;10945;p17"/>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6" name="Google Shape;10946;p17"/>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7" name="Google Shape;10947;p17"/>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8" name="Google Shape;10948;p17"/>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9" name="Google Shape;10949;p17"/>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0" name="Google Shape;10950;p17"/>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1" name="Google Shape;10951;p17"/>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2" name="Google Shape;10952;p17"/>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3" name="Google Shape;10953;p17"/>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4" name="Google Shape;10954;p17"/>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5" name="Google Shape;10955;p17"/>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6" name="Google Shape;10956;p17"/>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7" name="Google Shape;10957;p17"/>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8" name="Google Shape;10958;p17"/>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9" name="Google Shape;10959;p17"/>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0" name="Google Shape;10960;p17"/>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1" name="Google Shape;10961;p17"/>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2" name="Google Shape;10962;p17"/>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3" name="Google Shape;10963;p17"/>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4" name="Google Shape;10964;p17"/>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5" name="Google Shape;10965;p17"/>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6" name="Google Shape;10966;p17"/>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7" name="Google Shape;10967;p17"/>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8" name="Google Shape;10968;p17"/>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9" name="Google Shape;10969;p17"/>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0" name="Google Shape;10970;p17"/>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1" name="Google Shape;10971;p17"/>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2" name="Google Shape;10972;p17"/>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3" name="Google Shape;10973;p17"/>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4" name="Google Shape;10974;p17"/>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5" name="Google Shape;10975;p17"/>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6" name="Google Shape;10976;p17"/>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7" name="Google Shape;10977;p17"/>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8" name="Google Shape;10978;p17"/>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9" name="Google Shape;10979;p17"/>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80" name="Google Shape;10980;p17"/>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81" name="Google Shape;10981;p17"/>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82" name="Google Shape;10982;p17"/>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83" name="Google Shape;10983;p17"/>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84" name="Google Shape;10984;p17"/>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85" name="Google Shape;10985;p17"/>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86" name="Google Shape;10986;p17"/>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87" name="Google Shape;10987;p17"/>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88" name="Google Shape;10988;p17"/>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89" name="Google Shape;10989;p17"/>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0" name="Google Shape;10990;p17"/>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1" name="Google Shape;10991;p17"/>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2" name="Google Shape;10992;p17"/>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3" name="Google Shape;10993;p17"/>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4" name="Google Shape;10994;p17"/>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5" name="Google Shape;10995;p17"/>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6" name="Google Shape;10996;p17"/>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7" name="Google Shape;10997;p17"/>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8" name="Google Shape;10998;p17"/>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9" name="Google Shape;10999;p17"/>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00" name="Google Shape;11000;p17"/>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01" name="Google Shape;11001;p17"/>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02" name="Google Shape;11002;p17"/>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03" name="Google Shape;11003;p17"/>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04" name="Google Shape;11004;p17"/>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05" name="Google Shape;11005;p17"/>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06" name="Google Shape;11006;p17"/>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07" name="Google Shape;11007;p17"/>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08" name="Google Shape;11008;p17"/>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09" name="Google Shape;11009;p17"/>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0" name="Google Shape;11010;p17"/>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1" name="Google Shape;11011;p17"/>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2" name="Google Shape;11012;p17"/>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3" name="Google Shape;11013;p17"/>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4" name="Google Shape;11014;p17"/>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5" name="Google Shape;11015;p17"/>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6" name="Google Shape;11016;p17"/>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7" name="Google Shape;11017;p17"/>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018" name="Google Shape;11018;p17"/>
            <p:cNvGrpSpPr/>
            <p:nvPr/>
          </p:nvGrpSpPr>
          <p:grpSpPr>
            <a:xfrm>
              <a:off x="7143763" y="5"/>
              <a:ext cx="2571789" cy="2571789"/>
              <a:chOff x="-12" y="5"/>
              <a:chExt cx="2571789" cy="2571789"/>
            </a:xfrm>
          </p:grpSpPr>
          <p:sp>
            <p:nvSpPr>
              <p:cNvPr id="11019" name="Google Shape;11019;p17"/>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0" name="Google Shape;11020;p17"/>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1" name="Google Shape;11021;p17"/>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2" name="Google Shape;11022;p17"/>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3" name="Google Shape;11023;p17"/>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4" name="Google Shape;11024;p17"/>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5" name="Google Shape;11025;p17"/>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6" name="Google Shape;11026;p17"/>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7" name="Google Shape;11027;p17"/>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8" name="Google Shape;11028;p17"/>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9" name="Google Shape;11029;p17"/>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0" name="Google Shape;11030;p17"/>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1" name="Google Shape;11031;p17"/>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2" name="Google Shape;11032;p17"/>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3" name="Google Shape;11033;p17"/>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4" name="Google Shape;11034;p17"/>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5" name="Google Shape;11035;p17"/>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6" name="Google Shape;11036;p17"/>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7" name="Google Shape;11037;p17"/>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8" name="Google Shape;11038;p17"/>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9" name="Google Shape;11039;p17"/>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40" name="Google Shape;11040;p17"/>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41" name="Google Shape;11041;p17"/>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42" name="Google Shape;11042;p17"/>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43" name="Google Shape;11043;p17"/>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44" name="Google Shape;11044;p17"/>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45" name="Google Shape;11045;p17"/>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46" name="Google Shape;11046;p17"/>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47" name="Google Shape;11047;p17"/>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48" name="Google Shape;11048;p17"/>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49" name="Google Shape;11049;p17"/>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0" name="Google Shape;11050;p17"/>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1" name="Google Shape;11051;p17"/>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2" name="Google Shape;11052;p17"/>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3" name="Google Shape;11053;p17"/>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4" name="Google Shape;11054;p17"/>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5" name="Google Shape;11055;p17"/>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6" name="Google Shape;11056;p17"/>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7" name="Google Shape;11057;p17"/>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8" name="Google Shape;11058;p17"/>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9" name="Google Shape;11059;p17"/>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0" name="Google Shape;11060;p17"/>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1" name="Google Shape;11061;p17"/>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2" name="Google Shape;11062;p17"/>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3" name="Google Shape;11063;p17"/>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4" name="Google Shape;11064;p17"/>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5" name="Google Shape;11065;p17"/>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6" name="Google Shape;11066;p17"/>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7" name="Google Shape;11067;p17"/>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8" name="Google Shape;11068;p17"/>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9" name="Google Shape;11069;p17"/>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0" name="Google Shape;11070;p17"/>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1" name="Google Shape;11071;p17"/>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2" name="Google Shape;11072;p17"/>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3" name="Google Shape;11073;p17"/>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4" name="Google Shape;11074;p17"/>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5" name="Google Shape;11075;p17"/>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6" name="Google Shape;11076;p17"/>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7" name="Google Shape;11077;p17"/>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8" name="Google Shape;11078;p17"/>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9" name="Google Shape;11079;p17"/>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0" name="Google Shape;11080;p17"/>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1" name="Google Shape;11081;p17"/>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2" name="Google Shape;11082;p17"/>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3" name="Google Shape;11083;p17"/>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4" name="Google Shape;11084;p17"/>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5" name="Google Shape;11085;p17"/>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6" name="Google Shape;11086;p17"/>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7" name="Google Shape;11087;p17"/>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8" name="Google Shape;11088;p17"/>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9" name="Google Shape;11089;p17"/>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0" name="Google Shape;11090;p17"/>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1" name="Google Shape;11091;p17"/>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2" name="Google Shape;11092;p17"/>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3" name="Google Shape;11093;p17"/>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4" name="Google Shape;11094;p17"/>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5" name="Google Shape;11095;p17"/>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6" name="Google Shape;11096;p17"/>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7" name="Google Shape;11097;p17"/>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8" name="Google Shape;11098;p17"/>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9" name="Google Shape;11099;p17"/>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0" name="Google Shape;11100;p17"/>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1" name="Google Shape;11101;p17"/>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2" name="Google Shape;11102;p17"/>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3" name="Google Shape;11103;p17"/>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4" name="Google Shape;11104;p17"/>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5" name="Google Shape;11105;p17"/>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6" name="Google Shape;11106;p17"/>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7" name="Google Shape;11107;p17"/>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8" name="Google Shape;11108;p17"/>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9" name="Google Shape;11109;p17"/>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0" name="Google Shape;11110;p17"/>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1" name="Google Shape;11111;p17"/>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2" name="Google Shape;11112;p17"/>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3" name="Google Shape;11113;p17"/>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4" name="Google Shape;11114;p17"/>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5" name="Google Shape;11115;p17"/>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6" name="Google Shape;11116;p17"/>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7" name="Google Shape;11117;p17"/>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8" name="Google Shape;11118;p17"/>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9" name="Google Shape;11119;p17"/>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120" name="Google Shape;11120;p17"/>
            <p:cNvGrpSpPr/>
            <p:nvPr/>
          </p:nvGrpSpPr>
          <p:grpSpPr>
            <a:xfrm>
              <a:off x="-571562" y="2571805"/>
              <a:ext cx="2571789" cy="2571789"/>
              <a:chOff x="-12" y="5"/>
              <a:chExt cx="2571789" cy="2571789"/>
            </a:xfrm>
          </p:grpSpPr>
          <p:sp>
            <p:nvSpPr>
              <p:cNvPr id="11121" name="Google Shape;11121;p17"/>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2" name="Google Shape;11122;p17"/>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3" name="Google Shape;11123;p17"/>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4" name="Google Shape;11124;p17"/>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5" name="Google Shape;11125;p17"/>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6" name="Google Shape;11126;p17"/>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7" name="Google Shape;11127;p17"/>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8" name="Google Shape;11128;p17"/>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9" name="Google Shape;11129;p17"/>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0" name="Google Shape;11130;p17"/>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1" name="Google Shape;11131;p17"/>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2" name="Google Shape;11132;p17"/>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3" name="Google Shape;11133;p17"/>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4" name="Google Shape;11134;p17"/>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5" name="Google Shape;11135;p17"/>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6" name="Google Shape;11136;p17"/>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7" name="Google Shape;11137;p17"/>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8" name="Google Shape;11138;p17"/>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9" name="Google Shape;11139;p17"/>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40" name="Google Shape;11140;p17"/>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41" name="Google Shape;11141;p17"/>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42" name="Google Shape;11142;p17"/>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43" name="Google Shape;11143;p17"/>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44" name="Google Shape;11144;p17"/>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45" name="Google Shape;11145;p17"/>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46" name="Google Shape;11146;p17"/>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47" name="Google Shape;11147;p17"/>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48" name="Google Shape;11148;p17"/>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49" name="Google Shape;11149;p17"/>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0" name="Google Shape;11150;p17"/>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1" name="Google Shape;11151;p17"/>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2" name="Google Shape;11152;p17"/>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3" name="Google Shape;11153;p17"/>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4" name="Google Shape;11154;p17"/>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5" name="Google Shape;11155;p17"/>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6" name="Google Shape;11156;p17"/>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7" name="Google Shape;11157;p17"/>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8" name="Google Shape;11158;p17"/>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9" name="Google Shape;11159;p17"/>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0" name="Google Shape;11160;p17"/>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1" name="Google Shape;11161;p17"/>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2" name="Google Shape;11162;p17"/>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3" name="Google Shape;11163;p17"/>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4" name="Google Shape;11164;p17"/>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5" name="Google Shape;11165;p17"/>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6" name="Google Shape;11166;p17"/>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7" name="Google Shape;11167;p17"/>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8" name="Google Shape;11168;p17"/>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9" name="Google Shape;11169;p17"/>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0" name="Google Shape;11170;p17"/>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1" name="Google Shape;11171;p17"/>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2" name="Google Shape;11172;p17"/>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3" name="Google Shape;11173;p17"/>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4" name="Google Shape;11174;p17"/>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5" name="Google Shape;11175;p17"/>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6" name="Google Shape;11176;p17"/>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7" name="Google Shape;11177;p17"/>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8" name="Google Shape;11178;p17"/>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9" name="Google Shape;11179;p17"/>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0" name="Google Shape;11180;p17"/>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1" name="Google Shape;11181;p17"/>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2" name="Google Shape;11182;p17"/>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3" name="Google Shape;11183;p17"/>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4" name="Google Shape;11184;p17"/>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5" name="Google Shape;11185;p17"/>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6" name="Google Shape;11186;p17"/>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7" name="Google Shape;11187;p17"/>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8" name="Google Shape;11188;p17"/>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9" name="Google Shape;11189;p17"/>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0" name="Google Shape;11190;p17"/>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1" name="Google Shape;11191;p17"/>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2" name="Google Shape;11192;p17"/>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3" name="Google Shape;11193;p17"/>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4" name="Google Shape;11194;p17"/>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5" name="Google Shape;11195;p17"/>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6" name="Google Shape;11196;p17"/>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7" name="Google Shape;11197;p17"/>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8" name="Google Shape;11198;p17"/>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9" name="Google Shape;11199;p17"/>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0" name="Google Shape;11200;p17"/>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1" name="Google Shape;11201;p17"/>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2" name="Google Shape;11202;p17"/>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3" name="Google Shape;11203;p17"/>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4" name="Google Shape;11204;p17"/>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5" name="Google Shape;11205;p17"/>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6" name="Google Shape;11206;p17"/>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7" name="Google Shape;11207;p17"/>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8" name="Google Shape;11208;p17"/>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9" name="Google Shape;11209;p17"/>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0" name="Google Shape;11210;p17"/>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1" name="Google Shape;11211;p17"/>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2" name="Google Shape;11212;p17"/>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3" name="Google Shape;11213;p17"/>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4" name="Google Shape;11214;p17"/>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5" name="Google Shape;11215;p17"/>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6" name="Google Shape;11216;p17"/>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7" name="Google Shape;11217;p17"/>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8" name="Google Shape;11218;p17"/>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9" name="Google Shape;11219;p17"/>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0" name="Google Shape;11220;p17"/>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1" name="Google Shape;11221;p17"/>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222" name="Google Shape;11222;p17"/>
            <p:cNvGrpSpPr/>
            <p:nvPr/>
          </p:nvGrpSpPr>
          <p:grpSpPr>
            <a:xfrm>
              <a:off x="2000213" y="2571805"/>
              <a:ext cx="2571789" cy="2571789"/>
              <a:chOff x="-12" y="5"/>
              <a:chExt cx="2571789" cy="2571789"/>
            </a:xfrm>
          </p:grpSpPr>
          <p:sp>
            <p:nvSpPr>
              <p:cNvPr id="11223" name="Google Shape;11223;p17"/>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4" name="Google Shape;11224;p17"/>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5" name="Google Shape;11225;p17"/>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6" name="Google Shape;11226;p17"/>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7" name="Google Shape;11227;p17"/>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8" name="Google Shape;11228;p17"/>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9" name="Google Shape;11229;p17"/>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0" name="Google Shape;11230;p17"/>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1" name="Google Shape;11231;p17"/>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2" name="Google Shape;11232;p17"/>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3" name="Google Shape;11233;p17"/>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4" name="Google Shape;11234;p17"/>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5" name="Google Shape;11235;p17"/>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6" name="Google Shape;11236;p17"/>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7" name="Google Shape;11237;p17"/>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8" name="Google Shape;11238;p17"/>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9" name="Google Shape;11239;p17"/>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0" name="Google Shape;11240;p17"/>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1" name="Google Shape;11241;p17"/>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2" name="Google Shape;11242;p17"/>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3" name="Google Shape;11243;p17"/>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4" name="Google Shape;11244;p17"/>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5" name="Google Shape;11245;p17"/>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6" name="Google Shape;11246;p17"/>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7" name="Google Shape;11247;p17"/>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8" name="Google Shape;11248;p17"/>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9" name="Google Shape;11249;p17"/>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0" name="Google Shape;11250;p17"/>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1" name="Google Shape;11251;p17"/>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2" name="Google Shape;11252;p17"/>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3" name="Google Shape;11253;p17"/>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4" name="Google Shape;11254;p17"/>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5" name="Google Shape;11255;p17"/>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6" name="Google Shape;11256;p17"/>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7" name="Google Shape;11257;p17"/>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8" name="Google Shape;11258;p17"/>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9" name="Google Shape;11259;p17"/>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0" name="Google Shape;11260;p17"/>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1" name="Google Shape;11261;p17"/>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2" name="Google Shape;11262;p17"/>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3" name="Google Shape;11263;p17"/>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4" name="Google Shape;11264;p17"/>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5" name="Google Shape;11265;p17"/>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6" name="Google Shape;11266;p17"/>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7" name="Google Shape;11267;p17"/>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8" name="Google Shape;11268;p17"/>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9" name="Google Shape;11269;p17"/>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0" name="Google Shape;11270;p17"/>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1" name="Google Shape;11271;p17"/>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2" name="Google Shape;11272;p17"/>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3" name="Google Shape;11273;p17"/>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4" name="Google Shape;11274;p17"/>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5" name="Google Shape;11275;p17"/>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6" name="Google Shape;11276;p17"/>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7" name="Google Shape;11277;p17"/>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8" name="Google Shape;11278;p17"/>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9" name="Google Shape;11279;p17"/>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0" name="Google Shape;11280;p17"/>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1" name="Google Shape;11281;p17"/>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2" name="Google Shape;11282;p17"/>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3" name="Google Shape;11283;p17"/>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4" name="Google Shape;11284;p17"/>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5" name="Google Shape;11285;p17"/>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6" name="Google Shape;11286;p17"/>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7" name="Google Shape;11287;p17"/>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8" name="Google Shape;11288;p17"/>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9" name="Google Shape;11289;p17"/>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0" name="Google Shape;11290;p17"/>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1" name="Google Shape;11291;p17"/>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2" name="Google Shape;11292;p17"/>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3" name="Google Shape;11293;p17"/>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4" name="Google Shape;11294;p17"/>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5" name="Google Shape;11295;p17"/>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6" name="Google Shape;11296;p17"/>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7" name="Google Shape;11297;p17"/>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8" name="Google Shape;11298;p17"/>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9" name="Google Shape;11299;p17"/>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0" name="Google Shape;11300;p17"/>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1" name="Google Shape;11301;p17"/>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2" name="Google Shape;11302;p17"/>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3" name="Google Shape;11303;p17"/>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4" name="Google Shape;11304;p17"/>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5" name="Google Shape;11305;p17"/>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6" name="Google Shape;11306;p17"/>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7" name="Google Shape;11307;p17"/>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8" name="Google Shape;11308;p17"/>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9" name="Google Shape;11309;p17"/>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10" name="Google Shape;11310;p17"/>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11" name="Google Shape;11311;p17"/>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12" name="Google Shape;11312;p17"/>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13" name="Google Shape;11313;p17"/>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14" name="Google Shape;11314;p17"/>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15" name="Google Shape;11315;p17"/>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16" name="Google Shape;11316;p17"/>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17" name="Google Shape;11317;p17"/>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18" name="Google Shape;11318;p17"/>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19" name="Google Shape;11319;p17"/>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20" name="Google Shape;11320;p17"/>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21" name="Google Shape;11321;p17"/>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22" name="Google Shape;11322;p17"/>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23" name="Google Shape;11323;p17"/>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324" name="Google Shape;11324;p17"/>
            <p:cNvGrpSpPr/>
            <p:nvPr/>
          </p:nvGrpSpPr>
          <p:grpSpPr>
            <a:xfrm>
              <a:off x="4571988" y="2571805"/>
              <a:ext cx="2571789" cy="2571789"/>
              <a:chOff x="-12" y="5"/>
              <a:chExt cx="2571789" cy="2571789"/>
            </a:xfrm>
          </p:grpSpPr>
          <p:sp>
            <p:nvSpPr>
              <p:cNvPr id="11325" name="Google Shape;11325;p17"/>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26" name="Google Shape;11326;p17"/>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27" name="Google Shape;11327;p17"/>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28" name="Google Shape;11328;p17"/>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29" name="Google Shape;11329;p17"/>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0" name="Google Shape;11330;p17"/>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1" name="Google Shape;11331;p17"/>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2" name="Google Shape;11332;p17"/>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3" name="Google Shape;11333;p17"/>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4" name="Google Shape;11334;p17"/>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5" name="Google Shape;11335;p17"/>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6" name="Google Shape;11336;p17"/>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7" name="Google Shape;11337;p17"/>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8" name="Google Shape;11338;p17"/>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9" name="Google Shape;11339;p17"/>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40" name="Google Shape;11340;p17"/>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41" name="Google Shape;11341;p17"/>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42" name="Google Shape;11342;p17"/>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43" name="Google Shape;11343;p17"/>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44" name="Google Shape;11344;p17"/>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45" name="Google Shape;11345;p17"/>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46" name="Google Shape;11346;p17"/>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47" name="Google Shape;11347;p17"/>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48" name="Google Shape;11348;p17"/>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49" name="Google Shape;11349;p17"/>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50" name="Google Shape;11350;p17"/>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51" name="Google Shape;11351;p17"/>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52" name="Google Shape;11352;p17"/>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53" name="Google Shape;11353;p17"/>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54" name="Google Shape;11354;p17"/>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55" name="Google Shape;11355;p17"/>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56" name="Google Shape;11356;p17"/>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57" name="Google Shape;11357;p17"/>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58" name="Google Shape;11358;p17"/>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59" name="Google Shape;11359;p17"/>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0" name="Google Shape;11360;p17"/>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1" name="Google Shape;11361;p17"/>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2" name="Google Shape;11362;p17"/>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3" name="Google Shape;11363;p17"/>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4" name="Google Shape;11364;p17"/>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5" name="Google Shape;11365;p17"/>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6" name="Google Shape;11366;p17"/>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7" name="Google Shape;11367;p17"/>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8" name="Google Shape;11368;p17"/>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9" name="Google Shape;11369;p17"/>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70" name="Google Shape;11370;p17"/>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71" name="Google Shape;11371;p17"/>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72" name="Google Shape;11372;p17"/>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73" name="Google Shape;11373;p17"/>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74" name="Google Shape;11374;p17"/>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75" name="Google Shape;11375;p17"/>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76" name="Google Shape;11376;p17"/>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77" name="Google Shape;11377;p17"/>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78" name="Google Shape;11378;p17"/>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79" name="Google Shape;11379;p17"/>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80" name="Google Shape;11380;p17"/>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81" name="Google Shape;11381;p17"/>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82" name="Google Shape;11382;p17"/>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83" name="Google Shape;11383;p17"/>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84" name="Google Shape;11384;p17"/>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85" name="Google Shape;11385;p17"/>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86" name="Google Shape;11386;p17"/>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87" name="Google Shape;11387;p17"/>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88" name="Google Shape;11388;p17"/>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89" name="Google Shape;11389;p17"/>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90" name="Google Shape;11390;p17"/>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91" name="Google Shape;11391;p17"/>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92" name="Google Shape;11392;p17"/>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93" name="Google Shape;11393;p17"/>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94" name="Google Shape;11394;p17"/>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95" name="Google Shape;11395;p17"/>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96" name="Google Shape;11396;p17"/>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97" name="Google Shape;11397;p17"/>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98" name="Google Shape;11398;p17"/>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99" name="Google Shape;11399;p17"/>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00" name="Google Shape;11400;p17"/>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01" name="Google Shape;11401;p17"/>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02" name="Google Shape;11402;p17"/>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03" name="Google Shape;11403;p17"/>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04" name="Google Shape;11404;p17"/>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05" name="Google Shape;11405;p17"/>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06" name="Google Shape;11406;p17"/>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07" name="Google Shape;11407;p17"/>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08" name="Google Shape;11408;p17"/>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09" name="Google Shape;11409;p17"/>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10" name="Google Shape;11410;p17"/>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11" name="Google Shape;11411;p17"/>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12" name="Google Shape;11412;p17"/>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13" name="Google Shape;11413;p17"/>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14" name="Google Shape;11414;p17"/>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15" name="Google Shape;11415;p17"/>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16" name="Google Shape;11416;p17"/>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17" name="Google Shape;11417;p17"/>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18" name="Google Shape;11418;p17"/>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19" name="Google Shape;11419;p17"/>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20" name="Google Shape;11420;p17"/>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21" name="Google Shape;11421;p17"/>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22" name="Google Shape;11422;p17"/>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23" name="Google Shape;11423;p17"/>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24" name="Google Shape;11424;p17"/>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25" name="Google Shape;11425;p17"/>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26" name="Google Shape;11426;p17"/>
            <p:cNvGrpSpPr/>
            <p:nvPr/>
          </p:nvGrpSpPr>
          <p:grpSpPr>
            <a:xfrm>
              <a:off x="7143763" y="2571805"/>
              <a:ext cx="2571789" cy="2571789"/>
              <a:chOff x="-12" y="5"/>
              <a:chExt cx="2571789" cy="2571789"/>
            </a:xfrm>
          </p:grpSpPr>
          <p:sp>
            <p:nvSpPr>
              <p:cNvPr id="11427" name="Google Shape;11427;p17"/>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28" name="Google Shape;11428;p17"/>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29" name="Google Shape;11429;p17"/>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30" name="Google Shape;11430;p17"/>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31" name="Google Shape;11431;p17"/>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32" name="Google Shape;11432;p17"/>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33" name="Google Shape;11433;p17"/>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34" name="Google Shape;11434;p17"/>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35" name="Google Shape;11435;p17"/>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36" name="Google Shape;11436;p17"/>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37" name="Google Shape;11437;p17"/>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38" name="Google Shape;11438;p17"/>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39" name="Google Shape;11439;p17"/>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40" name="Google Shape;11440;p17"/>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41" name="Google Shape;11441;p17"/>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42" name="Google Shape;11442;p17"/>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43" name="Google Shape;11443;p17"/>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44" name="Google Shape;11444;p17"/>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45" name="Google Shape;11445;p17"/>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46" name="Google Shape;11446;p17"/>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47" name="Google Shape;11447;p17"/>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48" name="Google Shape;11448;p17"/>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49" name="Google Shape;11449;p17"/>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50" name="Google Shape;11450;p17"/>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51" name="Google Shape;11451;p17"/>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52" name="Google Shape;11452;p17"/>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53" name="Google Shape;11453;p17"/>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54" name="Google Shape;11454;p17"/>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55" name="Google Shape;11455;p17"/>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56" name="Google Shape;11456;p17"/>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57" name="Google Shape;11457;p17"/>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58" name="Google Shape;11458;p17"/>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59" name="Google Shape;11459;p17"/>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60" name="Google Shape;11460;p17"/>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61" name="Google Shape;11461;p17"/>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62" name="Google Shape;11462;p17"/>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63" name="Google Shape;11463;p17"/>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64" name="Google Shape;11464;p17"/>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65" name="Google Shape;11465;p17"/>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66" name="Google Shape;11466;p17"/>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67" name="Google Shape;11467;p17"/>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68" name="Google Shape;11468;p17"/>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69" name="Google Shape;11469;p17"/>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70" name="Google Shape;11470;p17"/>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71" name="Google Shape;11471;p17"/>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72" name="Google Shape;11472;p17"/>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73" name="Google Shape;11473;p17"/>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74" name="Google Shape;11474;p17"/>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75" name="Google Shape;11475;p17"/>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76" name="Google Shape;11476;p17"/>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77" name="Google Shape;11477;p17"/>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78" name="Google Shape;11478;p17"/>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79" name="Google Shape;11479;p17"/>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80" name="Google Shape;11480;p17"/>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81" name="Google Shape;11481;p17"/>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82" name="Google Shape;11482;p17"/>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83" name="Google Shape;11483;p17"/>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84" name="Google Shape;11484;p17"/>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85" name="Google Shape;11485;p17"/>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86" name="Google Shape;11486;p17"/>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87" name="Google Shape;11487;p17"/>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88" name="Google Shape;11488;p17"/>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89" name="Google Shape;11489;p17"/>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90" name="Google Shape;11490;p17"/>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91" name="Google Shape;11491;p17"/>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92" name="Google Shape;11492;p17"/>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93" name="Google Shape;11493;p17"/>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94" name="Google Shape;11494;p17"/>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95" name="Google Shape;11495;p17"/>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96" name="Google Shape;11496;p17"/>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97" name="Google Shape;11497;p17"/>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98" name="Google Shape;11498;p17"/>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99" name="Google Shape;11499;p17"/>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00" name="Google Shape;11500;p17"/>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01" name="Google Shape;11501;p17"/>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02" name="Google Shape;11502;p17"/>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03" name="Google Shape;11503;p17"/>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04" name="Google Shape;11504;p17"/>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05" name="Google Shape;11505;p17"/>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06" name="Google Shape;11506;p17"/>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07" name="Google Shape;11507;p17"/>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08" name="Google Shape;11508;p17"/>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09" name="Google Shape;11509;p17"/>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10" name="Google Shape;11510;p17"/>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11" name="Google Shape;11511;p17"/>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12" name="Google Shape;11512;p17"/>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13" name="Google Shape;11513;p17"/>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14" name="Google Shape;11514;p17"/>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15" name="Google Shape;11515;p17"/>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16" name="Google Shape;11516;p17"/>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17" name="Google Shape;11517;p17"/>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18" name="Google Shape;11518;p17"/>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19" name="Google Shape;11519;p17"/>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0" name="Google Shape;11520;p17"/>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1" name="Google Shape;11521;p17"/>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2" name="Google Shape;11522;p17"/>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3" name="Google Shape;11523;p17"/>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4" name="Google Shape;11524;p17"/>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5" name="Google Shape;11525;p17"/>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6" name="Google Shape;11526;p17"/>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7" name="Google Shape;11527;p17"/>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1528" name="Google Shape;11528;p17"/>
          <p:cNvSpPr/>
          <p:nvPr/>
        </p:nvSpPr>
        <p:spPr>
          <a:xfrm>
            <a:off x="4572000" y="549600"/>
            <a:ext cx="3857700" cy="40551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9" name="Google Shape;11529;p17"/>
          <p:cNvSpPr txBox="1">
            <a:spLocks noGrp="1"/>
          </p:cNvSpPr>
          <p:nvPr>
            <p:ph type="title"/>
          </p:nvPr>
        </p:nvSpPr>
        <p:spPr>
          <a:xfrm>
            <a:off x="4848225" y="549600"/>
            <a:ext cx="3419400" cy="4680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algn="r" rtl="0">
              <a:spcBef>
                <a:spcPts val="0"/>
              </a:spcBef>
              <a:spcAft>
                <a:spcPts val="0"/>
              </a:spcAft>
              <a:buSzPts val="2800"/>
              <a:buNone/>
              <a:defRPr/>
            </a:lvl2pPr>
            <a:lvl3pPr lvl="2" algn="r" rtl="0">
              <a:spcBef>
                <a:spcPts val="0"/>
              </a:spcBef>
              <a:spcAft>
                <a:spcPts val="0"/>
              </a:spcAft>
              <a:buSzPts val="2800"/>
              <a:buNone/>
              <a:defRPr/>
            </a:lvl3pPr>
            <a:lvl4pPr lvl="3" algn="r" rtl="0">
              <a:spcBef>
                <a:spcPts val="0"/>
              </a:spcBef>
              <a:spcAft>
                <a:spcPts val="0"/>
              </a:spcAft>
              <a:buSzPts val="2800"/>
              <a:buNone/>
              <a:defRPr/>
            </a:lvl4pPr>
            <a:lvl5pPr lvl="4" algn="r" rtl="0">
              <a:spcBef>
                <a:spcPts val="0"/>
              </a:spcBef>
              <a:spcAft>
                <a:spcPts val="0"/>
              </a:spcAft>
              <a:buSzPts val="2800"/>
              <a:buNone/>
              <a:defRPr/>
            </a:lvl5pPr>
            <a:lvl6pPr lvl="5" algn="r" rtl="0">
              <a:spcBef>
                <a:spcPts val="0"/>
              </a:spcBef>
              <a:spcAft>
                <a:spcPts val="0"/>
              </a:spcAft>
              <a:buSzPts val="2800"/>
              <a:buNone/>
              <a:defRPr/>
            </a:lvl6pPr>
            <a:lvl7pPr lvl="6" algn="r" rtl="0">
              <a:spcBef>
                <a:spcPts val="0"/>
              </a:spcBef>
              <a:spcAft>
                <a:spcPts val="0"/>
              </a:spcAft>
              <a:buSzPts val="2800"/>
              <a:buNone/>
              <a:defRPr/>
            </a:lvl7pPr>
            <a:lvl8pPr lvl="7" algn="r" rtl="0">
              <a:spcBef>
                <a:spcPts val="0"/>
              </a:spcBef>
              <a:spcAft>
                <a:spcPts val="0"/>
              </a:spcAft>
              <a:buSzPts val="2800"/>
              <a:buNone/>
              <a:defRPr/>
            </a:lvl8pPr>
            <a:lvl9pPr lvl="8" algn="r" rtl="0">
              <a:spcBef>
                <a:spcPts val="0"/>
              </a:spcBef>
              <a:spcAft>
                <a:spcPts val="0"/>
              </a:spcAft>
              <a:buSzPts val="2800"/>
              <a:buNone/>
              <a:defRPr/>
            </a:lvl9pPr>
          </a:lstStyle>
          <a:p>
            <a:endParaRPr/>
          </a:p>
        </p:txBody>
      </p:sp>
      <p:sp>
        <p:nvSpPr>
          <p:cNvPr id="11530" name="Google Shape;11530;p17"/>
          <p:cNvSpPr txBox="1">
            <a:spLocks noGrp="1"/>
          </p:cNvSpPr>
          <p:nvPr>
            <p:ph type="title" idx="2"/>
          </p:nvPr>
        </p:nvSpPr>
        <p:spPr>
          <a:xfrm>
            <a:off x="4853925" y="1216350"/>
            <a:ext cx="2160600" cy="4680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2200"/>
            </a:lvl1pPr>
            <a:lvl2pPr lvl="1" algn="r" rtl="0">
              <a:spcBef>
                <a:spcPts val="0"/>
              </a:spcBef>
              <a:spcAft>
                <a:spcPts val="0"/>
              </a:spcAft>
              <a:buSzPts val="1800"/>
              <a:buNone/>
              <a:defRPr sz="1800"/>
            </a:lvl2pPr>
            <a:lvl3pPr lvl="2" algn="r" rtl="0">
              <a:spcBef>
                <a:spcPts val="0"/>
              </a:spcBef>
              <a:spcAft>
                <a:spcPts val="0"/>
              </a:spcAft>
              <a:buSzPts val="1800"/>
              <a:buNone/>
              <a:defRPr sz="1800"/>
            </a:lvl3pPr>
            <a:lvl4pPr lvl="3" algn="r" rtl="0">
              <a:spcBef>
                <a:spcPts val="0"/>
              </a:spcBef>
              <a:spcAft>
                <a:spcPts val="0"/>
              </a:spcAft>
              <a:buSzPts val="1800"/>
              <a:buNone/>
              <a:defRPr sz="1800"/>
            </a:lvl4pPr>
            <a:lvl5pPr lvl="4" algn="r" rtl="0">
              <a:spcBef>
                <a:spcPts val="0"/>
              </a:spcBef>
              <a:spcAft>
                <a:spcPts val="0"/>
              </a:spcAft>
              <a:buSzPts val="1800"/>
              <a:buNone/>
              <a:defRPr sz="1800"/>
            </a:lvl5pPr>
            <a:lvl6pPr lvl="5" algn="r" rtl="0">
              <a:spcBef>
                <a:spcPts val="0"/>
              </a:spcBef>
              <a:spcAft>
                <a:spcPts val="0"/>
              </a:spcAft>
              <a:buSzPts val="1800"/>
              <a:buNone/>
              <a:defRPr sz="1800"/>
            </a:lvl6pPr>
            <a:lvl7pPr lvl="6" algn="r" rtl="0">
              <a:spcBef>
                <a:spcPts val="0"/>
              </a:spcBef>
              <a:spcAft>
                <a:spcPts val="0"/>
              </a:spcAft>
              <a:buSzPts val="1800"/>
              <a:buNone/>
              <a:defRPr sz="1800"/>
            </a:lvl7pPr>
            <a:lvl8pPr lvl="7" algn="r" rtl="0">
              <a:spcBef>
                <a:spcPts val="0"/>
              </a:spcBef>
              <a:spcAft>
                <a:spcPts val="0"/>
              </a:spcAft>
              <a:buSzPts val="1800"/>
              <a:buNone/>
              <a:defRPr sz="1800"/>
            </a:lvl8pPr>
            <a:lvl9pPr lvl="8" algn="r" rtl="0">
              <a:spcBef>
                <a:spcPts val="0"/>
              </a:spcBef>
              <a:spcAft>
                <a:spcPts val="0"/>
              </a:spcAft>
              <a:buSzPts val="1800"/>
              <a:buNone/>
              <a:defRPr sz="1800"/>
            </a:lvl9pPr>
          </a:lstStyle>
          <a:p>
            <a:endParaRPr/>
          </a:p>
        </p:txBody>
      </p:sp>
      <p:sp>
        <p:nvSpPr>
          <p:cNvPr id="11531" name="Google Shape;11531;p17"/>
          <p:cNvSpPr txBox="1">
            <a:spLocks noGrp="1"/>
          </p:cNvSpPr>
          <p:nvPr>
            <p:ph type="subTitle" idx="1"/>
          </p:nvPr>
        </p:nvSpPr>
        <p:spPr>
          <a:xfrm>
            <a:off x="4848225" y="1638300"/>
            <a:ext cx="2172000" cy="5619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algn="r" rtl="0">
              <a:spcBef>
                <a:spcPts val="0"/>
              </a:spcBef>
              <a:spcAft>
                <a:spcPts val="0"/>
              </a:spcAft>
              <a:buSzPts val="1400"/>
              <a:buNone/>
              <a:defRPr/>
            </a:lvl2pPr>
            <a:lvl3pPr lvl="2" algn="r" rtl="0">
              <a:spcBef>
                <a:spcPts val="0"/>
              </a:spcBef>
              <a:spcAft>
                <a:spcPts val="0"/>
              </a:spcAft>
              <a:buSzPts val="1400"/>
              <a:buNone/>
              <a:defRPr/>
            </a:lvl3pPr>
            <a:lvl4pPr lvl="3" algn="r" rtl="0">
              <a:spcBef>
                <a:spcPts val="0"/>
              </a:spcBef>
              <a:spcAft>
                <a:spcPts val="0"/>
              </a:spcAft>
              <a:buSzPts val="1400"/>
              <a:buNone/>
              <a:defRPr/>
            </a:lvl4pPr>
            <a:lvl5pPr lvl="4" algn="r" rtl="0">
              <a:spcBef>
                <a:spcPts val="0"/>
              </a:spcBef>
              <a:spcAft>
                <a:spcPts val="0"/>
              </a:spcAft>
              <a:buSzPts val="1400"/>
              <a:buNone/>
              <a:defRPr/>
            </a:lvl5pPr>
            <a:lvl6pPr lvl="5" algn="r" rtl="0">
              <a:spcBef>
                <a:spcPts val="0"/>
              </a:spcBef>
              <a:spcAft>
                <a:spcPts val="0"/>
              </a:spcAft>
              <a:buSzPts val="1400"/>
              <a:buNone/>
              <a:defRPr/>
            </a:lvl6pPr>
            <a:lvl7pPr lvl="6" algn="r" rtl="0">
              <a:spcBef>
                <a:spcPts val="0"/>
              </a:spcBef>
              <a:spcAft>
                <a:spcPts val="0"/>
              </a:spcAft>
              <a:buSzPts val="1400"/>
              <a:buNone/>
              <a:defRPr/>
            </a:lvl7pPr>
            <a:lvl8pPr lvl="7" algn="r" rtl="0">
              <a:spcBef>
                <a:spcPts val="0"/>
              </a:spcBef>
              <a:spcAft>
                <a:spcPts val="0"/>
              </a:spcAft>
              <a:buSzPts val="1400"/>
              <a:buNone/>
              <a:defRPr/>
            </a:lvl8pPr>
            <a:lvl9pPr lvl="8" algn="r" rtl="0">
              <a:spcBef>
                <a:spcPts val="0"/>
              </a:spcBef>
              <a:spcAft>
                <a:spcPts val="0"/>
              </a:spcAft>
              <a:buSzPts val="1400"/>
              <a:buNone/>
              <a:defRPr/>
            </a:lvl9pPr>
          </a:lstStyle>
          <a:p>
            <a:endParaRPr/>
          </a:p>
        </p:txBody>
      </p:sp>
      <p:sp>
        <p:nvSpPr>
          <p:cNvPr id="11532" name="Google Shape;11532;p17"/>
          <p:cNvSpPr txBox="1">
            <a:spLocks noGrp="1"/>
          </p:cNvSpPr>
          <p:nvPr>
            <p:ph type="title" idx="3"/>
          </p:nvPr>
        </p:nvSpPr>
        <p:spPr>
          <a:xfrm>
            <a:off x="4853925" y="2295600"/>
            <a:ext cx="2160600" cy="4680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2200"/>
            </a:lvl1pPr>
            <a:lvl2pPr lvl="1" algn="r" rtl="0">
              <a:spcBef>
                <a:spcPts val="0"/>
              </a:spcBef>
              <a:spcAft>
                <a:spcPts val="0"/>
              </a:spcAft>
              <a:buSzPts val="1800"/>
              <a:buNone/>
              <a:defRPr sz="1800"/>
            </a:lvl2pPr>
            <a:lvl3pPr lvl="2" algn="r" rtl="0">
              <a:spcBef>
                <a:spcPts val="0"/>
              </a:spcBef>
              <a:spcAft>
                <a:spcPts val="0"/>
              </a:spcAft>
              <a:buSzPts val="1800"/>
              <a:buNone/>
              <a:defRPr sz="1800"/>
            </a:lvl3pPr>
            <a:lvl4pPr lvl="3" algn="r" rtl="0">
              <a:spcBef>
                <a:spcPts val="0"/>
              </a:spcBef>
              <a:spcAft>
                <a:spcPts val="0"/>
              </a:spcAft>
              <a:buSzPts val="1800"/>
              <a:buNone/>
              <a:defRPr sz="1800"/>
            </a:lvl4pPr>
            <a:lvl5pPr lvl="4" algn="r" rtl="0">
              <a:spcBef>
                <a:spcPts val="0"/>
              </a:spcBef>
              <a:spcAft>
                <a:spcPts val="0"/>
              </a:spcAft>
              <a:buSzPts val="1800"/>
              <a:buNone/>
              <a:defRPr sz="1800"/>
            </a:lvl5pPr>
            <a:lvl6pPr lvl="5" algn="r" rtl="0">
              <a:spcBef>
                <a:spcPts val="0"/>
              </a:spcBef>
              <a:spcAft>
                <a:spcPts val="0"/>
              </a:spcAft>
              <a:buSzPts val="1800"/>
              <a:buNone/>
              <a:defRPr sz="1800"/>
            </a:lvl6pPr>
            <a:lvl7pPr lvl="6" algn="r" rtl="0">
              <a:spcBef>
                <a:spcPts val="0"/>
              </a:spcBef>
              <a:spcAft>
                <a:spcPts val="0"/>
              </a:spcAft>
              <a:buSzPts val="1800"/>
              <a:buNone/>
              <a:defRPr sz="1800"/>
            </a:lvl7pPr>
            <a:lvl8pPr lvl="7" algn="r" rtl="0">
              <a:spcBef>
                <a:spcPts val="0"/>
              </a:spcBef>
              <a:spcAft>
                <a:spcPts val="0"/>
              </a:spcAft>
              <a:buSzPts val="1800"/>
              <a:buNone/>
              <a:defRPr sz="1800"/>
            </a:lvl8pPr>
            <a:lvl9pPr lvl="8" algn="r" rtl="0">
              <a:spcBef>
                <a:spcPts val="0"/>
              </a:spcBef>
              <a:spcAft>
                <a:spcPts val="0"/>
              </a:spcAft>
              <a:buSzPts val="1800"/>
              <a:buNone/>
              <a:defRPr sz="1800"/>
            </a:lvl9pPr>
          </a:lstStyle>
          <a:p>
            <a:endParaRPr/>
          </a:p>
        </p:txBody>
      </p:sp>
      <p:sp>
        <p:nvSpPr>
          <p:cNvPr id="11533" name="Google Shape;11533;p17"/>
          <p:cNvSpPr txBox="1">
            <a:spLocks noGrp="1"/>
          </p:cNvSpPr>
          <p:nvPr>
            <p:ph type="subTitle" idx="4"/>
          </p:nvPr>
        </p:nvSpPr>
        <p:spPr>
          <a:xfrm>
            <a:off x="4848225" y="2717550"/>
            <a:ext cx="2172000" cy="5619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algn="r" rtl="0">
              <a:spcBef>
                <a:spcPts val="0"/>
              </a:spcBef>
              <a:spcAft>
                <a:spcPts val="0"/>
              </a:spcAft>
              <a:buSzPts val="1400"/>
              <a:buNone/>
              <a:defRPr/>
            </a:lvl2pPr>
            <a:lvl3pPr lvl="2" algn="r" rtl="0">
              <a:spcBef>
                <a:spcPts val="0"/>
              </a:spcBef>
              <a:spcAft>
                <a:spcPts val="0"/>
              </a:spcAft>
              <a:buSzPts val="1400"/>
              <a:buNone/>
              <a:defRPr/>
            </a:lvl3pPr>
            <a:lvl4pPr lvl="3" algn="r" rtl="0">
              <a:spcBef>
                <a:spcPts val="0"/>
              </a:spcBef>
              <a:spcAft>
                <a:spcPts val="0"/>
              </a:spcAft>
              <a:buSzPts val="1400"/>
              <a:buNone/>
              <a:defRPr/>
            </a:lvl4pPr>
            <a:lvl5pPr lvl="4" algn="r" rtl="0">
              <a:spcBef>
                <a:spcPts val="0"/>
              </a:spcBef>
              <a:spcAft>
                <a:spcPts val="0"/>
              </a:spcAft>
              <a:buSzPts val="1400"/>
              <a:buNone/>
              <a:defRPr/>
            </a:lvl5pPr>
            <a:lvl6pPr lvl="5" algn="r" rtl="0">
              <a:spcBef>
                <a:spcPts val="0"/>
              </a:spcBef>
              <a:spcAft>
                <a:spcPts val="0"/>
              </a:spcAft>
              <a:buSzPts val="1400"/>
              <a:buNone/>
              <a:defRPr/>
            </a:lvl6pPr>
            <a:lvl7pPr lvl="6" algn="r" rtl="0">
              <a:spcBef>
                <a:spcPts val="0"/>
              </a:spcBef>
              <a:spcAft>
                <a:spcPts val="0"/>
              </a:spcAft>
              <a:buSzPts val="1400"/>
              <a:buNone/>
              <a:defRPr/>
            </a:lvl7pPr>
            <a:lvl8pPr lvl="7" algn="r" rtl="0">
              <a:spcBef>
                <a:spcPts val="0"/>
              </a:spcBef>
              <a:spcAft>
                <a:spcPts val="0"/>
              </a:spcAft>
              <a:buSzPts val="1400"/>
              <a:buNone/>
              <a:defRPr/>
            </a:lvl8pPr>
            <a:lvl9pPr lvl="8" algn="r" rtl="0">
              <a:spcBef>
                <a:spcPts val="0"/>
              </a:spcBef>
              <a:spcAft>
                <a:spcPts val="0"/>
              </a:spcAft>
              <a:buSzPts val="1400"/>
              <a:buNone/>
              <a:defRPr/>
            </a:lvl9pPr>
          </a:lstStyle>
          <a:p>
            <a:endParaRPr/>
          </a:p>
        </p:txBody>
      </p:sp>
      <p:sp>
        <p:nvSpPr>
          <p:cNvPr id="11534" name="Google Shape;11534;p17"/>
          <p:cNvSpPr txBox="1">
            <a:spLocks noGrp="1"/>
          </p:cNvSpPr>
          <p:nvPr>
            <p:ph type="title" idx="5"/>
          </p:nvPr>
        </p:nvSpPr>
        <p:spPr>
          <a:xfrm>
            <a:off x="4853925" y="3374850"/>
            <a:ext cx="2160600" cy="4680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2200"/>
            </a:lvl1pPr>
            <a:lvl2pPr lvl="1" algn="r" rtl="0">
              <a:spcBef>
                <a:spcPts val="0"/>
              </a:spcBef>
              <a:spcAft>
                <a:spcPts val="0"/>
              </a:spcAft>
              <a:buSzPts val="1800"/>
              <a:buNone/>
              <a:defRPr sz="1800"/>
            </a:lvl2pPr>
            <a:lvl3pPr lvl="2" algn="r" rtl="0">
              <a:spcBef>
                <a:spcPts val="0"/>
              </a:spcBef>
              <a:spcAft>
                <a:spcPts val="0"/>
              </a:spcAft>
              <a:buSzPts val="1800"/>
              <a:buNone/>
              <a:defRPr sz="1800"/>
            </a:lvl3pPr>
            <a:lvl4pPr lvl="3" algn="r" rtl="0">
              <a:spcBef>
                <a:spcPts val="0"/>
              </a:spcBef>
              <a:spcAft>
                <a:spcPts val="0"/>
              </a:spcAft>
              <a:buSzPts val="1800"/>
              <a:buNone/>
              <a:defRPr sz="1800"/>
            </a:lvl4pPr>
            <a:lvl5pPr lvl="4" algn="r" rtl="0">
              <a:spcBef>
                <a:spcPts val="0"/>
              </a:spcBef>
              <a:spcAft>
                <a:spcPts val="0"/>
              </a:spcAft>
              <a:buSzPts val="1800"/>
              <a:buNone/>
              <a:defRPr sz="1800"/>
            </a:lvl5pPr>
            <a:lvl6pPr lvl="5" algn="r" rtl="0">
              <a:spcBef>
                <a:spcPts val="0"/>
              </a:spcBef>
              <a:spcAft>
                <a:spcPts val="0"/>
              </a:spcAft>
              <a:buSzPts val="1800"/>
              <a:buNone/>
              <a:defRPr sz="1800"/>
            </a:lvl6pPr>
            <a:lvl7pPr lvl="6" algn="r" rtl="0">
              <a:spcBef>
                <a:spcPts val="0"/>
              </a:spcBef>
              <a:spcAft>
                <a:spcPts val="0"/>
              </a:spcAft>
              <a:buSzPts val="1800"/>
              <a:buNone/>
              <a:defRPr sz="1800"/>
            </a:lvl7pPr>
            <a:lvl8pPr lvl="7" algn="r" rtl="0">
              <a:spcBef>
                <a:spcPts val="0"/>
              </a:spcBef>
              <a:spcAft>
                <a:spcPts val="0"/>
              </a:spcAft>
              <a:buSzPts val="1800"/>
              <a:buNone/>
              <a:defRPr sz="1800"/>
            </a:lvl8pPr>
            <a:lvl9pPr lvl="8" algn="r" rtl="0">
              <a:spcBef>
                <a:spcPts val="0"/>
              </a:spcBef>
              <a:spcAft>
                <a:spcPts val="0"/>
              </a:spcAft>
              <a:buSzPts val="1800"/>
              <a:buNone/>
              <a:defRPr sz="1800"/>
            </a:lvl9pPr>
          </a:lstStyle>
          <a:p>
            <a:endParaRPr/>
          </a:p>
        </p:txBody>
      </p:sp>
      <p:sp>
        <p:nvSpPr>
          <p:cNvPr id="11535" name="Google Shape;11535;p17"/>
          <p:cNvSpPr txBox="1">
            <a:spLocks noGrp="1"/>
          </p:cNvSpPr>
          <p:nvPr>
            <p:ph type="subTitle" idx="6"/>
          </p:nvPr>
        </p:nvSpPr>
        <p:spPr>
          <a:xfrm>
            <a:off x="4848225" y="3796800"/>
            <a:ext cx="2172000" cy="5619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algn="r" rtl="0">
              <a:spcBef>
                <a:spcPts val="0"/>
              </a:spcBef>
              <a:spcAft>
                <a:spcPts val="0"/>
              </a:spcAft>
              <a:buSzPts val="1400"/>
              <a:buNone/>
              <a:defRPr/>
            </a:lvl2pPr>
            <a:lvl3pPr lvl="2" algn="r" rtl="0">
              <a:spcBef>
                <a:spcPts val="0"/>
              </a:spcBef>
              <a:spcAft>
                <a:spcPts val="0"/>
              </a:spcAft>
              <a:buSzPts val="1400"/>
              <a:buNone/>
              <a:defRPr/>
            </a:lvl3pPr>
            <a:lvl4pPr lvl="3" algn="r" rtl="0">
              <a:spcBef>
                <a:spcPts val="0"/>
              </a:spcBef>
              <a:spcAft>
                <a:spcPts val="0"/>
              </a:spcAft>
              <a:buSzPts val="1400"/>
              <a:buNone/>
              <a:defRPr/>
            </a:lvl4pPr>
            <a:lvl5pPr lvl="4" algn="r" rtl="0">
              <a:spcBef>
                <a:spcPts val="0"/>
              </a:spcBef>
              <a:spcAft>
                <a:spcPts val="0"/>
              </a:spcAft>
              <a:buSzPts val="1400"/>
              <a:buNone/>
              <a:defRPr/>
            </a:lvl5pPr>
            <a:lvl6pPr lvl="5" algn="r" rtl="0">
              <a:spcBef>
                <a:spcPts val="0"/>
              </a:spcBef>
              <a:spcAft>
                <a:spcPts val="0"/>
              </a:spcAft>
              <a:buSzPts val="1400"/>
              <a:buNone/>
              <a:defRPr/>
            </a:lvl6pPr>
            <a:lvl7pPr lvl="6" algn="r" rtl="0">
              <a:spcBef>
                <a:spcPts val="0"/>
              </a:spcBef>
              <a:spcAft>
                <a:spcPts val="0"/>
              </a:spcAft>
              <a:buSzPts val="1400"/>
              <a:buNone/>
              <a:defRPr/>
            </a:lvl7pPr>
            <a:lvl8pPr lvl="7" algn="r" rtl="0">
              <a:spcBef>
                <a:spcPts val="0"/>
              </a:spcBef>
              <a:spcAft>
                <a:spcPts val="0"/>
              </a:spcAft>
              <a:buSzPts val="1400"/>
              <a:buNone/>
              <a:defRPr/>
            </a:lvl8pPr>
            <a:lvl9pPr lvl="8" algn="r" rtl="0">
              <a:spcBef>
                <a:spcPts val="0"/>
              </a:spcBef>
              <a:spcAft>
                <a:spcPts val="0"/>
              </a:spcAft>
              <a:buSzPts val="14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hanks">
  <p:cSld name="CUSTOM_1_1_1_1_1_2">
    <p:spTree>
      <p:nvGrpSpPr>
        <p:cNvPr id="1" name="Shape 22261"/>
        <p:cNvGrpSpPr/>
        <p:nvPr/>
      </p:nvGrpSpPr>
      <p:grpSpPr>
        <a:xfrm>
          <a:off x="0" y="0"/>
          <a:ext cx="0" cy="0"/>
          <a:chOff x="0" y="0"/>
          <a:chExt cx="0" cy="0"/>
        </a:xfrm>
      </p:grpSpPr>
      <p:grpSp>
        <p:nvGrpSpPr>
          <p:cNvPr id="22262" name="Google Shape;22262;p31"/>
          <p:cNvGrpSpPr/>
          <p:nvPr/>
        </p:nvGrpSpPr>
        <p:grpSpPr>
          <a:xfrm>
            <a:off x="-571562" y="-45"/>
            <a:ext cx="10287114" cy="5143589"/>
            <a:chOff x="-571562" y="5"/>
            <a:chExt cx="10287114" cy="5143589"/>
          </a:xfrm>
        </p:grpSpPr>
        <p:grpSp>
          <p:nvGrpSpPr>
            <p:cNvPr id="22263" name="Google Shape;22263;p31"/>
            <p:cNvGrpSpPr/>
            <p:nvPr/>
          </p:nvGrpSpPr>
          <p:grpSpPr>
            <a:xfrm>
              <a:off x="-571562" y="5"/>
              <a:ext cx="2571789" cy="2571789"/>
              <a:chOff x="-12" y="5"/>
              <a:chExt cx="2571789" cy="2571789"/>
            </a:xfrm>
          </p:grpSpPr>
          <p:sp>
            <p:nvSpPr>
              <p:cNvPr id="22264" name="Google Shape;22264;p31"/>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65" name="Google Shape;22265;p31"/>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66" name="Google Shape;22266;p31"/>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67" name="Google Shape;22267;p31"/>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68" name="Google Shape;22268;p31"/>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69" name="Google Shape;22269;p31"/>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70" name="Google Shape;22270;p31"/>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71" name="Google Shape;22271;p31"/>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72" name="Google Shape;22272;p31"/>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73" name="Google Shape;22273;p31"/>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74" name="Google Shape;22274;p31"/>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75" name="Google Shape;22275;p31"/>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76" name="Google Shape;22276;p31"/>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77" name="Google Shape;22277;p31"/>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78" name="Google Shape;22278;p31"/>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79" name="Google Shape;22279;p31"/>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80" name="Google Shape;22280;p31"/>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81" name="Google Shape;22281;p31"/>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82" name="Google Shape;22282;p31"/>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83" name="Google Shape;22283;p31"/>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84" name="Google Shape;22284;p31"/>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85" name="Google Shape;22285;p31"/>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86" name="Google Shape;22286;p31"/>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87" name="Google Shape;22287;p31"/>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88" name="Google Shape;22288;p31"/>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89" name="Google Shape;22289;p31"/>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90" name="Google Shape;22290;p31"/>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91" name="Google Shape;22291;p31"/>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92" name="Google Shape;22292;p31"/>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93" name="Google Shape;22293;p31"/>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94" name="Google Shape;22294;p31"/>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95" name="Google Shape;22295;p31"/>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96" name="Google Shape;22296;p31"/>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97" name="Google Shape;22297;p31"/>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98" name="Google Shape;22298;p31"/>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99" name="Google Shape;22299;p31"/>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00" name="Google Shape;22300;p31"/>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01" name="Google Shape;22301;p31"/>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02" name="Google Shape;22302;p31"/>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03" name="Google Shape;22303;p31"/>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04" name="Google Shape;22304;p31"/>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05" name="Google Shape;22305;p31"/>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06" name="Google Shape;22306;p31"/>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07" name="Google Shape;22307;p31"/>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08" name="Google Shape;22308;p31"/>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09" name="Google Shape;22309;p31"/>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10" name="Google Shape;22310;p31"/>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11" name="Google Shape;22311;p31"/>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12" name="Google Shape;22312;p31"/>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13" name="Google Shape;22313;p31"/>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14" name="Google Shape;22314;p31"/>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15" name="Google Shape;22315;p31"/>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16" name="Google Shape;22316;p31"/>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17" name="Google Shape;22317;p31"/>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18" name="Google Shape;22318;p31"/>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19" name="Google Shape;22319;p31"/>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20" name="Google Shape;22320;p31"/>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21" name="Google Shape;22321;p31"/>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22" name="Google Shape;22322;p31"/>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23" name="Google Shape;22323;p31"/>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24" name="Google Shape;22324;p31"/>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25" name="Google Shape;22325;p31"/>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26" name="Google Shape;22326;p31"/>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27" name="Google Shape;22327;p31"/>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28" name="Google Shape;22328;p31"/>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29" name="Google Shape;22329;p31"/>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30" name="Google Shape;22330;p31"/>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31" name="Google Shape;22331;p31"/>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32" name="Google Shape;22332;p31"/>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33" name="Google Shape;22333;p31"/>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34" name="Google Shape;22334;p31"/>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35" name="Google Shape;22335;p31"/>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36" name="Google Shape;22336;p31"/>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37" name="Google Shape;22337;p31"/>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38" name="Google Shape;22338;p31"/>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39" name="Google Shape;22339;p31"/>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40" name="Google Shape;22340;p31"/>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41" name="Google Shape;22341;p31"/>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42" name="Google Shape;22342;p31"/>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43" name="Google Shape;22343;p31"/>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44" name="Google Shape;22344;p31"/>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45" name="Google Shape;22345;p31"/>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46" name="Google Shape;22346;p31"/>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47" name="Google Shape;22347;p31"/>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48" name="Google Shape;22348;p31"/>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49" name="Google Shape;22349;p31"/>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50" name="Google Shape;22350;p31"/>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51" name="Google Shape;22351;p31"/>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52" name="Google Shape;22352;p31"/>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53" name="Google Shape;22353;p31"/>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54" name="Google Shape;22354;p31"/>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55" name="Google Shape;22355;p31"/>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56" name="Google Shape;22356;p31"/>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57" name="Google Shape;22357;p31"/>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58" name="Google Shape;22358;p31"/>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59" name="Google Shape;22359;p31"/>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60" name="Google Shape;22360;p31"/>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61" name="Google Shape;22361;p31"/>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62" name="Google Shape;22362;p31"/>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63" name="Google Shape;22363;p31"/>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64" name="Google Shape;22364;p31"/>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365" name="Google Shape;22365;p31"/>
            <p:cNvGrpSpPr/>
            <p:nvPr/>
          </p:nvGrpSpPr>
          <p:grpSpPr>
            <a:xfrm>
              <a:off x="2000213" y="5"/>
              <a:ext cx="2571789" cy="2571789"/>
              <a:chOff x="-12" y="5"/>
              <a:chExt cx="2571789" cy="2571789"/>
            </a:xfrm>
          </p:grpSpPr>
          <p:sp>
            <p:nvSpPr>
              <p:cNvPr id="22366" name="Google Shape;22366;p31"/>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67" name="Google Shape;22367;p31"/>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68" name="Google Shape;22368;p31"/>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69" name="Google Shape;22369;p31"/>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70" name="Google Shape;22370;p31"/>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71" name="Google Shape;22371;p31"/>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72" name="Google Shape;22372;p31"/>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73" name="Google Shape;22373;p31"/>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74" name="Google Shape;22374;p31"/>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75" name="Google Shape;22375;p31"/>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76" name="Google Shape;22376;p31"/>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77" name="Google Shape;22377;p31"/>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78" name="Google Shape;22378;p31"/>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79" name="Google Shape;22379;p31"/>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80" name="Google Shape;22380;p31"/>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81" name="Google Shape;22381;p31"/>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82" name="Google Shape;22382;p31"/>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83" name="Google Shape;22383;p31"/>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84" name="Google Shape;22384;p31"/>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85" name="Google Shape;22385;p31"/>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86" name="Google Shape;22386;p31"/>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87" name="Google Shape;22387;p31"/>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88" name="Google Shape;22388;p31"/>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89" name="Google Shape;22389;p31"/>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90" name="Google Shape;22390;p31"/>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91" name="Google Shape;22391;p31"/>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92" name="Google Shape;22392;p31"/>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93" name="Google Shape;22393;p31"/>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94" name="Google Shape;22394;p31"/>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95" name="Google Shape;22395;p31"/>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96" name="Google Shape;22396;p31"/>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97" name="Google Shape;22397;p31"/>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98" name="Google Shape;22398;p31"/>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99" name="Google Shape;22399;p31"/>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00" name="Google Shape;22400;p31"/>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01" name="Google Shape;22401;p31"/>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02" name="Google Shape;22402;p31"/>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03" name="Google Shape;22403;p31"/>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04" name="Google Shape;22404;p31"/>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05" name="Google Shape;22405;p31"/>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06" name="Google Shape;22406;p31"/>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07" name="Google Shape;22407;p31"/>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08" name="Google Shape;22408;p31"/>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09" name="Google Shape;22409;p31"/>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10" name="Google Shape;22410;p31"/>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11" name="Google Shape;22411;p31"/>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12" name="Google Shape;22412;p31"/>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13" name="Google Shape;22413;p31"/>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14" name="Google Shape;22414;p31"/>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15" name="Google Shape;22415;p31"/>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16" name="Google Shape;22416;p31"/>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17" name="Google Shape;22417;p31"/>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18" name="Google Shape;22418;p31"/>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19" name="Google Shape;22419;p31"/>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20" name="Google Shape;22420;p31"/>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21" name="Google Shape;22421;p31"/>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22" name="Google Shape;22422;p31"/>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23" name="Google Shape;22423;p31"/>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24" name="Google Shape;22424;p31"/>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25" name="Google Shape;22425;p31"/>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26" name="Google Shape;22426;p31"/>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27" name="Google Shape;22427;p31"/>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28" name="Google Shape;22428;p31"/>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29" name="Google Shape;22429;p31"/>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30" name="Google Shape;22430;p31"/>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31" name="Google Shape;22431;p31"/>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32" name="Google Shape;22432;p31"/>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33" name="Google Shape;22433;p31"/>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34" name="Google Shape;22434;p31"/>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35" name="Google Shape;22435;p31"/>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36" name="Google Shape;22436;p31"/>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37" name="Google Shape;22437;p31"/>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38" name="Google Shape;22438;p31"/>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39" name="Google Shape;22439;p31"/>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40" name="Google Shape;22440;p31"/>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41" name="Google Shape;22441;p31"/>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42" name="Google Shape;22442;p31"/>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43" name="Google Shape;22443;p31"/>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44" name="Google Shape;22444;p31"/>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45" name="Google Shape;22445;p31"/>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46" name="Google Shape;22446;p31"/>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47" name="Google Shape;22447;p31"/>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48" name="Google Shape;22448;p31"/>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49" name="Google Shape;22449;p31"/>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50" name="Google Shape;22450;p31"/>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51" name="Google Shape;22451;p31"/>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52" name="Google Shape;22452;p31"/>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53" name="Google Shape;22453;p31"/>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54" name="Google Shape;22454;p31"/>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55" name="Google Shape;22455;p31"/>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56" name="Google Shape;22456;p31"/>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57" name="Google Shape;22457;p31"/>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58" name="Google Shape;22458;p31"/>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59" name="Google Shape;22459;p31"/>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60" name="Google Shape;22460;p31"/>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61" name="Google Shape;22461;p31"/>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62" name="Google Shape;22462;p31"/>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63" name="Google Shape;22463;p31"/>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64" name="Google Shape;22464;p31"/>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65" name="Google Shape;22465;p31"/>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66" name="Google Shape;22466;p31"/>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467" name="Google Shape;22467;p31"/>
            <p:cNvGrpSpPr/>
            <p:nvPr/>
          </p:nvGrpSpPr>
          <p:grpSpPr>
            <a:xfrm>
              <a:off x="4571988" y="5"/>
              <a:ext cx="2571789" cy="2571789"/>
              <a:chOff x="-12" y="5"/>
              <a:chExt cx="2571789" cy="2571789"/>
            </a:xfrm>
          </p:grpSpPr>
          <p:sp>
            <p:nvSpPr>
              <p:cNvPr id="22468" name="Google Shape;22468;p31"/>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69" name="Google Shape;22469;p31"/>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70" name="Google Shape;22470;p31"/>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71" name="Google Shape;22471;p31"/>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72" name="Google Shape;22472;p31"/>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73" name="Google Shape;22473;p31"/>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74" name="Google Shape;22474;p31"/>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75" name="Google Shape;22475;p31"/>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76" name="Google Shape;22476;p31"/>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77" name="Google Shape;22477;p31"/>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78" name="Google Shape;22478;p31"/>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79" name="Google Shape;22479;p31"/>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80" name="Google Shape;22480;p31"/>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81" name="Google Shape;22481;p31"/>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82" name="Google Shape;22482;p31"/>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83" name="Google Shape;22483;p31"/>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84" name="Google Shape;22484;p31"/>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85" name="Google Shape;22485;p31"/>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86" name="Google Shape;22486;p31"/>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87" name="Google Shape;22487;p31"/>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88" name="Google Shape;22488;p31"/>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89" name="Google Shape;22489;p31"/>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90" name="Google Shape;22490;p31"/>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91" name="Google Shape;22491;p31"/>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92" name="Google Shape;22492;p31"/>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93" name="Google Shape;22493;p31"/>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94" name="Google Shape;22494;p31"/>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95" name="Google Shape;22495;p31"/>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96" name="Google Shape;22496;p31"/>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97" name="Google Shape;22497;p31"/>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98" name="Google Shape;22498;p31"/>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99" name="Google Shape;22499;p31"/>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00" name="Google Shape;22500;p31"/>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01" name="Google Shape;22501;p31"/>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02" name="Google Shape;22502;p31"/>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03" name="Google Shape;22503;p31"/>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04" name="Google Shape;22504;p31"/>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05" name="Google Shape;22505;p31"/>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06" name="Google Shape;22506;p31"/>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07" name="Google Shape;22507;p31"/>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08" name="Google Shape;22508;p31"/>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09" name="Google Shape;22509;p31"/>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10" name="Google Shape;22510;p31"/>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11" name="Google Shape;22511;p31"/>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12" name="Google Shape;22512;p31"/>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13" name="Google Shape;22513;p31"/>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14" name="Google Shape;22514;p31"/>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15" name="Google Shape;22515;p31"/>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16" name="Google Shape;22516;p31"/>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17" name="Google Shape;22517;p31"/>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18" name="Google Shape;22518;p31"/>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19" name="Google Shape;22519;p31"/>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20" name="Google Shape;22520;p31"/>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21" name="Google Shape;22521;p31"/>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22" name="Google Shape;22522;p31"/>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23" name="Google Shape;22523;p31"/>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24" name="Google Shape;22524;p31"/>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25" name="Google Shape;22525;p31"/>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26" name="Google Shape;22526;p31"/>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27" name="Google Shape;22527;p31"/>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28" name="Google Shape;22528;p31"/>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29" name="Google Shape;22529;p31"/>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30" name="Google Shape;22530;p31"/>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31" name="Google Shape;22531;p31"/>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32" name="Google Shape;22532;p31"/>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33" name="Google Shape;22533;p31"/>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34" name="Google Shape;22534;p31"/>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35" name="Google Shape;22535;p31"/>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36" name="Google Shape;22536;p31"/>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37" name="Google Shape;22537;p31"/>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38" name="Google Shape;22538;p31"/>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39" name="Google Shape;22539;p31"/>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40" name="Google Shape;22540;p31"/>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41" name="Google Shape;22541;p31"/>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42" name="Google Shape;22542;p31"/>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43" name="Google Shape;22543;p31"/>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44" name="Google Shape;22544;p31"/>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45" name="Google Shape;22545;p31"/>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46" name="Google Shape;22546;p31"/>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47" name="Google Shape;22547;p31"/>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48" name="Google Shape;22548;p31"/>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49" name="Google Shape;22549;p31"/>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50" name="Google Shape;22550;p31"/>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51" name="Google Shape;22551;p31"/>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52" name="Google Shape;22552;p31"/>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53" name="Google Shape;22553;p31"/>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54" name="Google Shape;22554;p31"/>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55" name="Google Shape;22555;p31"/>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56" name="Google Shape;22556;p31"/>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57" name="Google Shape;22557;p31"/>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58" name="Google Shape;22558;p31"/>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59" name="Google Shape;22559;p31"/>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60" name="Google Shape;22560;p31"/>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61" name="Google Shape;22561;p31"/>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62" name="Google Shape;22562;p31"/>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63" name="Google Shape;22563;p31"/>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64" name="Google Shape;22564;p31"/>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65" name="Google Shape;22565;p31"/>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66" name="Google Shape;22566;p31"/>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67" name="Google Shape;22567;p31"/>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68" name="Google Shape;22568;p31"/>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569" name="Google Shape;22569;p31"/>
            <p:cNvGrpSpPr/>
            <p:nvPr/>
          </p:nvGrpSpPr>
          <p:grpSpPr>
            <a:xfrm>
              <a:off x="7143763" y="5"/>
              <a:ext cx="2571789" cy="2571789"/>
              <a:chOff x="-12" y="5"/>
              <a:chExt cx="2571789" cy="2571789"/>
            </a:xfrm>
          </p:grpSpPr>
          <p:sp>
            <p:nvSpPr>
              <p:cNvPr id="22570" name="Google Shape;22570;p31"/>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71" name="Google Shape;22571;p31"/>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72" name="Google Shape;22572;p31"/>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73" name="Google Shape;22573;p31"/>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74" name="Google Shape;22574;p31"/>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75" name="Google Shape;22575;p31"/>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76" name="Google Shape;22576;p31"/>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77" name="Google Shape;22577;p31"/>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78" name="Google Shape;22578;p31"/>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79" name="Google Shape;22579;p31"/>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80" name="Google Shape;22580;p31"/>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81" name="Google Shape;22581;p31"/>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82" name="Google Shape;22582;p31"/>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83" name="Google Shape;22583;p31"/>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84" name="Google Shape;22584;p31"/>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85" name="Google Shape;22585;p31"/>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86" name="Google Shape;22586;p31"/>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87" name="Google Shape;22587;p31"/>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88" name="Google Shape;22588;p31"/>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89" name="Google Shape;22589;p31"/>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90" name="Google Shape;22590;p31"/>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91" name="Google Shape;22591;p31"/>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92" name="Google Shape;22592;p31"/>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93" name="Google Shape;22593;p31"/>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94" name="Google Shape;22594;p31"/>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95" name="Google Shape;22595;p31"/>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96" name="Google Shape;22596;p31"/>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97" name="Google Shape;22597;p31"/>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98" name="Google Shape;22598;p31"/>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99" name="Google Shape;22599;p31"/>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00" name="Google Shape;22600;p31"/>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01" name="Google Shape;22601;p31"/>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02" name="Google Shape;22602;p31"/>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03" name="Google Shape;22603;p31"/>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04" name="Google Shape;22604;p31"/>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05" name="Google Shape;22605;p31"/>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06" name="Google Shape;22606;p31"/>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07" name="Google Shape;22607;p31"/>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08" name="Google Shape;22608;p31"/>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09" name="Google Shape;22609;p31"/>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10" name="Google Shape;22610;p31"/>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11" name="Google Shape;22611;p31"/>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12" name="Google Shape;22612;p31"/>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13" name="Google Shape;22613;p31"/>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14" name="Google Shape;22614;p31"/>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15" name="Google Shape;22615;p31"/>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16" name="Google Shape;22616;p31"/>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17" name="Google Shape;22617;p31"/>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18" name="Google Shape;22618;p31"/>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19" name="Google Shape;22619;p31"/>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20" name="Google Shape;22620;p31"/>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21" name="Google Shape;22621;p31"/>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22" name="Google Shape;22622;p31"/>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23" name="Google Shape;22623;p31"/>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24" name="Google Shape;22624;p31"/>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25" name="Google Shape;22625;p31"/>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26" name="Google Shape;22626;p31"/>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27" name="Google Shape;22627;p31"/>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28" name="Google Shape;22628;p31"/>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29" name="Google Shape;22629;p31"/>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30" name="Google Shape;22630;p31"/>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31" name="Google Shape;22631;p31"/>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32" name="Google Shape;22632;p31"/>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33" name="Google Shape;22633;p31"/>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34" name="Google Shape;22634;p31"/>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35" name="Google Shape;22635;p31"/>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36" name="Google Shape;22636;p31"/>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37" name="Google Shape;22637;p31"/>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38" name="Google Shape;22638;p31"/>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39" name="Google Shape;22639;p31"/>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40" name="Google Shape;22640;p31"/>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41" name="Google Shape;22641;p31"/>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42" name="Google Shape;22642;p31"/>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43" name="Google Shape;22643;p31"/>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44" name="Google Shape;22644;p31"/>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45" name="Google Shape;22645;p31"/>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46" name="Google Shape;22646;p31"/>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47" name="Google Shape;22647;p31"/>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48" name="Google Shape;22648;p31"/>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49" name="Google Shape;22649;p31"/>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50" name="Google Shape;22650;p31"/>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51" name="Google Shape;22651;p31"/>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52" name="Google Shape;22652;p31"/>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53" name="Google Shape;22653;p31"/>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54" name="Google Shape;22654;p31"/>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55" name="Google Shape;22655;p31"/>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56" name="Google Shape;22656;p31"/>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57" name="Google Shape;22657;p31"/>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58" name="Google Shape;22658;p31"/>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59" name="Google Shape;22659;p31"/>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60" name="Google Shape;22660;p31"/>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61" name="Google Shape;22661;p31"/>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62" name="Google Shape;22662;p31"/>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63" name="Google Shape;22663;p31"/>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64" name="Google Shape;22664;p31"/>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65" name="Google Shape;22665;p31"/>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66" name="Google Shape;22666;p31"/>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67" name="Google Shape;22667;p31"/>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68" name="Google Shape;22668;p31"/>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69" name="Google Shape;22669;p31"/>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70" name="Google Shape;22670;p31"/>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671" name="Google Shape;22671;p31"/>
            <p:cNvGrpSpPr/>
            <p:nvPr/>
          </p:nvGrpSpPr>
          <p:grpSpPr>
            <a:xfrm>
              <a:off x="-571562" y="2571805"/>
              <a:ext cx="2571789" cy="2571789"/>
              <a:chOff x="-12" y="5"/>
              <a:chExt cx="2571789" cy="2571789"/>
            </a:xfrm>
          </p:grpSpPr>
          <p:sp>
            <p:nvSpPr>
              <p:cNvPr id="22672" name="Google Shape;22672;p31"/>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73" name="Google Shape;22673;p31"/>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74" name="Google Shape;22674;p31"/>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75" name="Google Shape;22675;p31"/>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76" name="Google Shape;22676;p31"/>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77" name="Google Shape;22677;p31"/>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78" name="Google Shape;22678;p31"/>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79" name="Google Shape;22679;p31"/>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80" name="Google Shape;22680;p31"/>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81" name="Google Shape;22681;p31"/>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82" name="Google Shape;22682;p31"/>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83" name="Google Shape;22683;p31"/>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84" name="Google Shape;22684;p31"/>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85" name="Google Shape;22685;p31"/>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86" name="Google Shape;22686;p31"/>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87" name="Google Shape;22687;p31"/>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88" name="Google Shape;22688;p31"/>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89" name="Google Shape;22689;p31"/>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90" name="Google Shape;22690;p31"/>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91" name="Google Shape;22691;p31"/>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92" name="Google Shape;22692;p31"/>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93" name="Google Shape;22693;p31"/>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94" name="Google Shape;22694;p31"/>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95" name="Google Shape;22695;p31"/>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96" name="Google Shape;22696;p31"/>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97" name="Google Shape;22697;p31"/>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98" name="Google Shape;22698;p31"/>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99" name="Google Shape;22699;p31"/>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00" name="Google Shape;22700;p31"/>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01" name="Google Shape;22701;p31"/>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02" name="Google Shape;22702;p31"/>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03" name="Google Shape;22703;p31"/>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04" name="Google Shape;22704;p31"/>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05" name="Google Shape;22705;p31"/>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06" name="Google Shape;22706;p31"/>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07" name="Google Shape;22707;p31"/>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08" name="Google Shape;22708;p31"/>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09" name="Google Shape;22709;p31"/>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10" name="Google Shape;22710;p31"/>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11" name="Google Shape;22711;p31"/>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12" name="Google Shape;22712;p31"/>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13" name="Google Shape;22713;p31"/>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14" name="Google Shape;22714;p31"/>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15" name="Google Shape;22715;p31"/>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16" name="Google Shape;22716;p31"/>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17" name="Google Shape;22717;p31"/>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18" name="Google Shape;22718;p31"/>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19" name="Google Shape;22719;p31"/>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20" name="Google Shape;22720;p31"/>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21" name="Google Shape;22721;p31"/>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22" name="Google Shape;22722;p31"/>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23" name="Google Shape;22723;p31"/>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24" name="Google Shape;22724;p31"/>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25" name="Google Shape;22725;p31"/>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26" name="Google Shape;22726;p31"/>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27" name="Google Shape;22727;p31"/>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28" name="Google Shape;22728;p31"/>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29" name="Google Shape;22729;p31"/>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30" name="Google Shape;22730;p31"/>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31" name="Google Shape;22731;p31"/>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32" name="Google Shape;22732;p31"/>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33" name="Google Shape;22733;p31"/>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34" name="Google Shape;22734;p31"/>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35" name="Google Shape;22735;p31"/>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36" name="Google Shape;22736;p31"/>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37" name="Google Shape;22737;p31"/>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38" name="Google Shape;22738;p31"/>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39" name="Google Shape;22739;p31"/>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40" name="Google Shape;22740;p31"/>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41" name="Google Shape;22741;p31"/>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42" name="Google Shape;22742;p31"/>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43" name="Google Shape;22743;p31"/>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44" name="Google Shape;22744;p31"/>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45" name="Google Shape;22745;p31"/>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46" name="Google Shape;22746;p31"/>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47" name="Google Shape;22747;p31"/>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48" name="Google Shape;22748;p31"/>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49" name="Google Shape;22749;p31"/>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50" name="Google Shape;22750;p31"/>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51" name="Google Shape;22751;p31"/>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52" name="Google Shape;22752;p31"/>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53" name="Google Shape;22753;p31"/>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54" name="Google Shape;22754;p31"/>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55" name="Google Shape;22755;p31"/>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56" name="Google Shape;22756;p31"/>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57" name="Google Shape;22757;p31"/>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58" name="Google Shape;22758;p31"/>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59" name="Google Shape;22759;p31"/>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60" name="Google Shape;22760;p31"/>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61" name="Google Shape;22761;p31"/>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62" name="Google Shape;22762;p31"/>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63" name="Google Shape;22763;p31"/>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64" name="Google Shape;22764;p31"/>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65" name="Google Shape;22765;p31"/>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66" name="Google Shape;22766;p31"/>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67" name="Google Shape;22767;p31"/>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68" name="Google Shape;22768;p31"/>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69" name="Google Shape;22769;p31"/>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70" name="Google Shape;22770;p31"/>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71" name="Google Shape;22771;p31"/>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72" name="Google Shape;22772;p31"/>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773" name="Google Shape;22773;p31"/>
            <p:cNvGrpSpPr/>
            <p:nvPr/>
          </p:nvGrpSpPr>
          <p:grpSpPr>
            <a:xfrm>
              <a:off x="2000213" y="2571805"/>
              <a:ext cx="2571789" cy="2571789"/>
              <a:chOff x="-12" y="5"/>
              <a:chExt cx="2571789" cy="2571789"/>
            </a:xfrm>
          </p:grpSpPr>
          <p:sp>
            <p:nvSpPr>
              <p:cNvPr id="22774" name="Google Shape;22774;p31"/>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75" name="Google Shape;22775;p31"/>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76" name="Google Shape;22776;p31"/>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77" name="Google Shape;22777;p31"/>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78" name="Google Shape;22778;p31"/>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79" name="Google Shape;22779;p31"/>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80" name="Google Shape;22780;p31"/>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81" name="Google Shape;22781;p31"/>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82" name="Google Shape;22782;p31"/>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83" name="Google Shape;22783;p31"/>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84" name="Google Shape;22784;p31"/>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85" name="Google Shape;22785;p31"/>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86" name="Google Shape;22786;p31"/>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87" name="Google Shape;22787;p31"/>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88" name="Google Shape;22788;p31"/>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89" name="Google Shape;22789;p31"/>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90" name="Google Shape;22790;p31"/>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91" name="Google Shape;22791;p31"/>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92" name="Google Shape;22792;p31"/>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93" name="Google Shape;22793;p31"/>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94" name="Google Shape;22794;p31"/>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95" name="Google Shape;22795;p31"/>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96" name="Google Shape;22796;p31"/>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97" name="Google Shape;22797;p31"/>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98" name="Google Shape;22798;p31"/>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99" name="Google Shape;22799;p31"/>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00" name="Google Shape;22800;p31"/>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01" name="Google Shape;22801;p31"/>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02" name="Google Shape;22802;p31"/>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03" name="Google Shape;22803;p31"/>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04" name="Google Shape;22804;p31"/>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05" name="Google Shape;22805;p31"/>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06" name="Google Shape;22806;p31"/>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07" name="Google Shape;22807;p31"/>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08" name="Google Shape;22808;p31"/>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09" name="Google Shape;22809;p31"/>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10" name="Google Shape;22810;p31"/>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11" name="Google Shape;22811;p31"/>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12" name="Google Shape;22812;p31"/>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13" name="Google Shape;22813;p31"/>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14" name="Google Shape;22814;p31"/>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15" name="Google Shape;22815;p31"/>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16" name="Google Shape;22816;p31"/>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17" name="Google Shape;22817;p31"/>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18" name="Google Shape;22818;p31"/>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19" name="Google Shape;22819;p31"/>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20" name="Google Shape;22820;p31"/>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21" name="Google Shape;22821;p31"/>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22" name="Google Shape;22822;p31"/>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23" name="Google Shape;22823;p31"/>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24" name="Google Shape;22824;p31"/>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25" name="Google Shape;22825;p31"/>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26" name="Google Shape;22826;p31"/>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27" name="Google Shape;22827;p31"/>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28" name="Google Shape;22828;p31"/>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29" name="Google Shape;22829;p31"/>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30" name="Google Shape;22830;p31"/>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31" name="Google Shape;22831;p31"/>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32" name="Google Shape;22832;p31"/>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33" name="Google Shape;22833;p31"/>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34" name="Google Shape;22834;p31"/>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35" name="Google Shape;22835;p31"/>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36" name="Google Shape;22836;p31"/>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37" name="Google Shape;22837;p31"/>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38" name="Google Shape;22838;p31"/>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39" name="Google Shape;22839;p31"/>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40" name="Google Shape;22840;p31"/>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41" name="Google Shape;22841;p31"/>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42" name="Google Shape;22842;p31"/>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43" name="Google Shape;22843;p31"/>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44" name="Google Shape;22844;p31"/>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45" name="Google Shape;22845;p31"/>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46" name="Google Shape;22846;p31"/>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47" name="Google Shape;22847;p31"/>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48" name="Google Shape;22848;p31"/>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49" name="Google Shape;22849;p31"/>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50" name="Google Shape;22850;p31"/>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51" name="Google Shape;22851;p31"/>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52" name="Google Shape;22852;p31"/>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53" name="Google Shape;22853;p31"/>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54" name="Google Shape;22854;p31"/>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55" name="Google Shape;22855;p31"/>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56" name="Google Shape;22856;p31"/>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57" name="Google Shape;22857;p31"/>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58" name="Google Shape;22858;p31"/>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59" name="Google Shape;22859;p31"/>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60" name="Google Shape;22860;p31"/>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61" name="Google Shape;22861;p31"/>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62" name="Google Shape;22862;p31"/>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63" name="Google Shape;22863;p31"/>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64" name="Google Shape;22864;p31"/>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65" name="Google Shape;22865;p31"/>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66" name="Google Shape;22866;p31"/>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67" name="Google Shape;22867;p31"/>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68" name="Google Shape;22868;p31"/>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69" name="Google Shape;22869;p31"/>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70" name="Google Shape;22870;p31"/>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71" name="Google Shape;22871;p31"/>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72" name="Google Shape;22872;p31"/>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73" name="Google Shape;22873;p31"/>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74" name="Google Shape;22874;p31"/>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875" name="Google Shape;22875;p31"/>
            <p:cNvGrpSpPr/>
            <p:nvPr/>
          </p:nvGrpSpPr>
          <p:grpSpPr>
            <a:xfrm>
              <a:off x="4571988" y="2571805"/>
              <a:ext cx="2571789" cy="2571789"/>
              <a:chOff x="-12" y="5"/>
              <a:chExt cx="2571789" cy="2571789"/>
            </a:xfrm>
          </p:grpSpPr>
          <p:sp>
            <p:nvSpPr>
              <p:cNvPr id="22876" name="Google Shape;22876;p31"/>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77" name="Google Shape;22877;p31"/>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78" name="Google Shape;22878;p31"/>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79" name="Google Shape;22879;p31"/>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80" name="Google Shape;22880;p31"/>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81" name="Google Shape;22881;p31"/>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82" name="Google Shape;22882;p31"/>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83" name="Google Shape;22883;p31"/>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84" name="Google Shape;22884;p31"/>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85" name="Google Shape;22885;p31"/>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86" name="Google Shape;22886;p31"/>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87" name="Google Shape;22887;p31"/>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88" name="Google Shape;22888;p31"/>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89" name="Google Shape;22889;p31"/>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90" name="Google Shape;22890;p31"/>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91" name="Google Shape;22891;p31"/>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92" name="Google Shape;22892;p31"/>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93" name="Google Shape;22893;p31"/>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94" name="Google Shape;22894;p31"/>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95" name="Google Shape;22895;p31"/>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96" name="Google Shape;22896;p31"/>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97" name="Google Shape;22897;p31"/>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98" name="Google Shape;22898;p31"/>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99" name="Google Shape;22899;p31"/>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00" name="Google Shape;22900;p31"/>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01" name="Google Shape;22901;p31"/>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02" name="Google Shape;22902;p31"/>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03" name="Google Shape;22903;p31"/>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04" name="Google Shape;22904;p31"/>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05" name="Google Shape;22905;p31"/>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06" name="Google Shape;22906;p31"/>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07" name="Google Shape;22907;p31"/>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08" name="Google Shape;22908;p31"/>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09" name="Google Shape;22909;p31"/>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10" name="Google Shape;22910;p31"/>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11" name="Google Shape;22911;p31"/>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12" name="Google Shape;22912;p31"/>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13" name="Google Shape;22913;p31"/>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14" name="Google Shape;22914;p31"/>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15" name="Google Shape;22915;p31"/>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16" name="Google Shape;22916;p31"/>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17" name="Google Shape;22917;p31"/>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18" name="Google Shape;22918;p31"/>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19" name="Google Shape;22919;p31"/>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20" name="Google Shape;22920;p31"/>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21" name="Google Shape;22921;p31"/>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22" name="Google Shape;22922;p31"/>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23" name="Google Shape;22923;p31"/>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24" name="Google Shape;22924;p31"/>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25" name="Google Shape;22925;p31"/>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26" name="Google Shape;22926;p31"/>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27" name="Google Shape;22927;p31"/>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28" name="Google Shape;22928;p31"/>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29" name="Google Shape;22929;p31"/>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30" name="Google Shape;22930;p31"/>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31" name="Google Shape;22931;p31"/>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32" name="Google Shape;22932;p31"/>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33" name="Google Shape;22933;p31"/>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34" name="Google Shape;22934;p31"/>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35" name="Google Shape;22935;p31"/>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36" name="Google Shape;22936;p31"/>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37" name="Google Shape;22937;p31"/>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38" name="Google Shape;22938;p31"/>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39" name="Google Shape;22939;p31"/>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40" name="Google Shape;22940;p31"/>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41" name="Google Shape;22941;p31"/>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42" name="Google Shape;22942;p31"/>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43" name="Google Shape;22943;p31"/>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44" name="Google Shape;22944;p31"/>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45" name="Google Shape;22945;p31"/>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46" name="Google Shape;22946;p31"/>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47" name="Google Shape;22947;p31"/>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48" name="Google Shape;22948;p31"/>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49" name="Google Shape;22949;p31"/>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50" name="Google Shape;22950;p31"/>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51" name="Google Shape;22951;p31"/>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52" name="Google Shape;22952;p31"/>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53" name="Google Shape;22953;p31"/>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54" name="Google Shape;22954;p31"/>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55" name="Google Shape;22955;p31"/>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56" name="Google Shape;22956;p31"/>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57" name="Google Shape;22957;p31"/>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58" name="Google Shape;22958;p31"/>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59" name="Google Shape;22959;p31"/>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60" name="Google Shape;22960;p31"/>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61" name="Google Shape;22961;p31"/>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62" name="Google Shape;22962;p31"/>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63" name="Google Shape;22963;p31"/>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64" name="Google Shape;22964;p31"/>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65" name="Google Shape;22965;p31"/>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66" name="Google Shape;22966;p31"/>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67" name="Google Shape;22967;p31"/>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68" name="Google Shape;22968;p31"/>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69" name="Google Shape;22969;p31"/>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70" name="Google Shape;22970;p31"/>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71" name="Google Shape;22971;p31"/>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72" name="Google Shape;22972;p31"/>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73" name="Google Shape;22973;p31"/>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74" name="Google Shape;22974;p31"/>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75" name="Google Shape;22975;p31"/>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76" name="Google Shape;22976;p31"/>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977" name="Google Shape;22977;p31"/>
            <p:cNvGrpSpPr/>
            <p:nvPr/>
          </p:nvGrpSpPr>
          <p:grpSpPr>
            <a:xfrm>
              <a:off x="7143763" y="2571805"/>
              <a:ext cx="2571789" cy="2571789"/>
              <a:chOff x="-12" y="5"/>
              <a:chExt cx="2571789" cy="2571789"/>
            </a:xfrm>
          </p:grpSpPr>
          <p:sp>
            <p:nvSpPr>
              <p:cNvPr id="22978" name="Google Shape;22978;p31"/>
              <p:cNvSpPr/>
              <p:nvPr/>
            </p:nvSpPr>
            <p:spPr>
              <a:xfrm>
                <a:off x="-12"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79" name="Google Shape;22979;p31"/>
              <p:cNvSpPr/>
              <p:nvPr/>
            </p:nvSpPr>
            <p:spPr>
              <a:xfrm>
                <a:off x="255911" y="289256"/>
                <a:ext cx="111946" cy="95823"/>
              </a:xfrm>
              <a:custGeom>
                <a:avLst/>
                <a:gdLst/>
                <a:ahLst/>
                <a:cxnLst/>
                <a:rect l="l" t="t" r="r" b="b"/>
                <a:pathLst>
                  <a:path w="4145" h="3548" extrusionOk="0">
                    <a:moveTo>
                      <a:pt x="2370" y="514"/>
                    </a:moveTo>
                    <a:cubicBezTo>
                      <a:pt x="3013" y="514"/>
                      <a:pt x="3627" y="1015"/>
                      <a:pt x="3627" y="1768"/>
                    </a:cubicBezTo>
                    <a:cubicBezTo>
                      <a:pt x="3627" y="2454"/>
                      <a:pt x="3063" y="3018"/>
                      <a:pt x="2378" y="3018"/>
                    </a:cubicBezTo>
                    <a:cubicBezTo>
                      <a:pt x="1265" y="3018"/>
                      <a:pt x="702" y="1677"/>
                      <a:pt x="1494" y="885"/>
                    </a:cubicBezTo>
                    <a:cubicBezTo>
                      <a:pt x="1750" y="628"/>
                      <a:pt x="2063" y="514"/>
                      <a:pt x="2370" y="514"/>
                    </a:cubicBezTo>
                    <a:close/>
                    <a:moveTo>
                      <a:pt x="2378" y="1"/>
                    </a:moveTo>
                    <a:cubicBezTo>
                      <a:pt x="793" y="1"/>
                      <a:pt x="1" y="1905"/>
                      <a:pt x="1128" y="3018"/>
                    </a:cubicBezTo>
                    <a:cubicBezTo>
                      <a:pt x="1489" y="3383"/>
                      <a:pt x="1934" y="3547"/>
                      <a:pt x="2369" y="3547"/>
                    </a:cubicBezTo>
                    <a:cubicBezTo>
                      <a:pt x="3276" y="3547"/>
                      <a:pt x="4145" y="2838"/>
                      <a:pt x="4145" y="1768"/>
                    </a:cubicBezTo>
                    <a:cubicBezTo>
                      <a:pt x="4145" y="793"/>
                      <a:pt x="3353" y="1"/>
                      <a:pt x="23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80" name="Google Shape;22980;p31"/>
              <p:cNvSpPr/>
              <p:nvPr/>
            </p:nvSpPr>
            <p:spPr>
              <a:xfrm>
                <a:off x="304066" y="193379"/>
                <a:ext cx="111946" cy="95823"/>
              </a:xfrm>
              <a:custGeom>
                <a:avLst/>
                <a:gdLst/>
                <a:ahLst/>
                <a:cxnLst/>
                <a:rect l="l" t="t" r="r" b="b"/>
                <a:pathLst>
                  <a:path w="4145" h="3548" extrusionOk="0">
                    <a:moveTo>
                      <a:pt x="2358" y="514"/>
                    </a:moveTo>
                    <a:cubicBezTo>
                      <a:pt x="3005" y="514"/>
                      <a:pt x="3627" y="1016"/>
                      <a:pt x="3627" y="1768"/>
                    </a:cubicBezTo>
                    <a:cubicBezTo>
                      <a:pt x="3627" y="2454"/>
                      <a:pt x="3063" y="3018"/>
                      <a:pt x="2362" y="3018"/>
                    </a:cubicBezTo>
                    <a:cubicBezTo>
                      <a:pt x="1250" y="3018"/>
                      <a:pt x="686" y="1662"/>
                      <a:pt x="1478" y="885"/>
                    </a:cubicBezTo>
                    <a:cubicBezTo>
                      <a:pt x="1734" y="628"/>
                      <a:pt x="2049" y="514"/>
                      <a:pt x="2358" y="514"/>
                    </a:cubicBezTo>
                    <a:close/>
                    <a:moveTo>
                      <a:pt x="2362" y="1"/>
                    </a:moveTo>
                    <a:cubicBezTo>
                      <a:pt x="793" y="1"/>
                      <a:pt x="0" y="1905"/>
                      <a:pt x="1113" y="3018"/>
                    </a:cubicBezTo>
                    <a:cubicBezTo>
                      <a:pt x="1474" y="3384"/>
                      <a:pt x="1920" y="3547"/>
                      <a:pt x="2358" y="3547"/>
                    </a:cubicBezTo>
                    <a:cubicBezTo>
                      <a:pt x="3269" y="3547"/>
                      <a:pt x="4145" y="2838"/>
                      <a:pt x="4145" y="1768"/>
                    </a:cubicBezTo>
                    <a:cubicBezTo>
                      <a:pt x="4145" y="793"/>
                      <a:pt x="3352" y="1"/>
                      <a:pt x="2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81" name="Google Shape;22981;p31"/>
              <p:cNvSpPr/>
              <p:nvPr/>
            </p:nvSpPr>
            <p:spPr>
              <a:xfrm>
                <a:off x="255911" y="230433"/>
                <a:ext cx="111946" cy="95931"/>
              </a:xfrm>
              <a:custGeom>
                <a:avLst/>
                <a:gdLst/>
                <a:ahLst/>
                <a:cxnLst/>
                <a:rect l="l" t="t" r="r" b="b"/>
                <a:pathLst>
                  <a:path w="4145" h="3552" extrusionOk="0">
                    <a:moveTo>
                      <a:pt x="2364" y="513"/>
                    </a:moveTo>
                    <a:cubicBezTo>
                      <a:pt x="3006" y="513"/>
                      <a:pt x="3627" y="1015"/>
                      <a:pt x="3627" y="1767"/>
                    </a:cubicBezTo>
                    <a:cubicBezTo>
                      <a:pt x="3627" y="2468"/>
                      <a:pt x="3063" y="3017"/>
                      <a:pt x="2378" y="3032"/>
                    </a:cubicBezTo>
                    <a:cubicBezTo>
                      <a:pt x="1265" y="3032"/>
                      <a:pt x="702" y="1676"/>
                      <a:pt x="1494" y="884"/>
                    </a:cubicBezTo>
                    <a:cubicBezTo>
                      <a:pt x="1745" y="628"/>
                      <a:pt x="2057" y="513"/>
                      <a:pt x="2364" y="513"/>
                    </a:cubicBezTo>
                    <a:close/>
                    <a:moveTo>
                      <a:pt x="2378" y="0"/>
                    </a:moveTo>
                    <a:cubicBezTo>
                      <a:pt x="793" y="0"/>
                      <a:pt x="1" y="1905"/>
                      <a:pt x="1128" y="3032"/>
                    </a:cubicBezTo>
                    <a:cubicBezTo>
                      <a:pt x="1487" y="3391"/>
                      <a:pt x="1928" y="3551"/>
                      <a:pt x="2360" y="3551"/>
                    </a:cubicBezTo>
                    <a:cubicBezTo>
                      <a:pt x="3270" y="3551"/>
                      <a:pt x="4145" y="2841"/>
                      <a:pt x="4145" y="1767"/>
                    </a:cubicBezTo>
                    <a:cubicBezTo>
                      <a:pt x="4145" y="792"/>
                      <a:pt x="3353" y="0"/>
                      <a:pt x="23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82" name="Google Shape;22982;p31"/>
              <p:cNvSpPr/>
              <p:nvPr/>
            </p:nvSpPr>
            <p:spPr>
              <a:xfrm>
                <a:off x="270333" y="371980"/>
                <a:ext cx="44454" cy="63198"/>
              </a:xfrm>
              <a:custGeom>
                <a:avLst/>
                <a:gdLst/>
                <a:ahLst/>
                <a:cxnLst/>
                <a:rect l="l" t="t" r="r" b="b"/>
                <a:pathLst>
                  <a:path w="1646" h="2340" extrusionOk="0">
                    <a:moveTo>
                      <a:pt x="1113" y="0"/>
                    </a:moveTo>
                    <a:cubicBezTo>
                      <a:pt x="921" y="0"/>
                      <a:pt x="738" y="116"/>
                      <a:pt x="655" y="305"/>
                    </a:cubicBezTo>
                    <a:lnTo>
                      <a:pt x="107" y="1676"/>
                    </a:lnTo>
                    <a:cubicBezTo>
                      <a:pt x="0" y="1920"/>
                      <a:pt x="122" y="2194"/>
                      <a:pt x="381" y="2301"/>
                    </a:cubicBezTo>
                    <a:cubicBezTo>
                      <a:pt x="441" y="2327"/>
                      <a:pt x="504" y="2340"/>
                      <a:pt x="565" y="2340"/>
                    </a:cubicBezTo>
                    <a:cubicBezTo>
                      <a:pt x="750" y="2340"/>
                      <a:pt x="925" y="2225"/>
                      <a:pt x="1006" y="2042"/>
                    </a:cubicBezTo>
                    <a:lnTo>
                      <a:pt x="1554" y="671"/>
                    </a:lnTo>
                    <a:cubicBezTo>
                      <a:pt x="1645" y="412"/>
                      <a:pt x="1524" y="137"/>
                      <a:pt x="1280" y="31"/>
                    </a:cubicBezTo>
                    <a:cubicBezTo>
                      <a:pt x="1225" y="10"/>
                      <a:pt x="1169" y="0"/>
                      <a:pt x="11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83" name="Google Shape;22983;p31"/>
              <p:cNvSpPr/>
              <p:nvPr/>
            </p:nvSpPr>
            <p:spPr>
              <a:xfrm>
                <a:off x="24808" y="443766"/>
                <a:ext cx="364871" cy="311315"/>
              </a:xfrm>
              <a:custGeom>
                <a:avLst/>
                <a:gdLst/>
                <a:ahLst/>
                <a:cxnLst/>
                <a:rect l="l" t="t" r="r" b="b"/>
                <a:pathLst>
                  <a:path w="13510" h="11527" extrusionOk="0">
                    <a:moveTo>
                      <a:pt x="6996" y="1690"/>
                    </a:moveTo>
                    <a:cubicBezTo>
                      <a:pt x="9693" y="1690"/>
                      <a:pt x="11889" y="4480"/>
                      <a:pt x="10752" y="7291"/>
                    </a:cubicBezTo>
                    <a:cubicBezTo>
                      <a:pt x="10116" y="8874"/>
                      <a:pt x="8605" y="9835"/>
                      <a:pt x="7001" y="9835"/>
                    </a:cubicBezTo>
                    <a:cubicBezTo>
                      <a:pt x="6490" y="9835"/>
                      <a:pt x="5969" y="9737"/>
                      <a:pt x="5465" y="9531"/>
                    </a:cubicBezTo>
                    <a:cubicBezTo>
                      <a:pt x="2113" y="8175"/>
                      <a:pt x="2067" y="3437"/>
                      <a:pt x="5404" y="2020"/>
                    </a:cubicBezTo>
                    <a:cubicBezTo>
                      <a:pt x="5940" y="1794"/>
                      <a:pt x="6477" y="1690"/>
                      <a:pt x="6996" y="1690"/>
                    </a:cubicBezTo>
                    <a:close/>
                    <a:moveTo>
                      <a:pt x="6950" y="0"/>
                    </a:moveTo>
                    <a:cubicBezTo>
                      <a:pt x="3086" y="0"/>
                      <a:pt x="1" y="4033"/>
                      <a:pt x="1686" y="8023"/>
                    </a:cubicBezTo>
                    <a:cubicBezTo>
                      <a:pt x="2596" y="10144"/>
                      <a:pt x="4695" y="11527"/>
                      <a:pt x="6996" y="11527"/>
                    </a:cubicBezTo>
                    <a:cubicBezTo>
                      <a:pt x="7009" y="11527"/>
                      <a:pt x="7022" y="11527"/>
                      <a:pt x="7034" y="11527"/>
                    </a:cubicBezTo>
                    <a:cubicBezTo>
                      <a:pt x="9365" y="11496"/>
                      <a:pt x="11453" y="10079"/>
                      <a:pt x="12321" y="7916"/>
                    </a:cubicBezTo>
                    <a:cubicBezTo>
                      <a:pt x="13509" y="4975"/>
                      <a:pt x="12092" y="1624"/>
                      <a:pt x="9137" y="435"/>
                    </a:cubicBezTo>
                    <a:cubicBezTo>
                      <a:pt x="8398" y="137"/>
                      <a:pt x="7661" y="0"/>
                      <a:pt x="69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84" name="Google Shape;22984;p31"/>
              <p:cNvSpPr/>
              <p:nvPr/>
            </p:nvSpPr>
            <p:spPr>
              <a:xfrm>
                <a:off x="178157" y="399149"/>
                <a:ext cx="185596" cy="109056"/>
              </a:xfrm>
              <a:custGeom>
                <a:avLst/>
                <a:gdLst/>
                <a:ahLst/>
                <a:cxnLst/>
                <a:rect l="l" t="t" r="r" b="b"/>
                <a:pathLst>
                  <a:path w="6872" h="4038" extrusionOk="0">
                    <a:moveTo>
                      <a:pt x="1546" y="1"/>
                    </a:moveTo>
                    <a:cubicBezTo>
                      <a:pt x="783" y="1"/>
                      <a:pt x="427" y="396"/>
                      <a:pt x="427" y="396"/>
                    </a:cubicBezTo>
                    <a:lnTo>
                      <a:pt x="0" y="1447"/>
                    </a:lnTo>
                    <a:cubicBezTo>
                      <a:pt x="479" y="1320"/>
                      <a:pt x="970" y="1258"/>
                      <a:pt x="1459" y="1258"/>
                    </a:cubicBezTo>
                    <a:cubicBezTo>
                      <a:pt x="2200" y="1258"/>
                      <a:pt x="2938" y="1400"/>
                      <a:pt x="3626" y="1676"/>
                    </a:cubicBezTo>
                    <a:cubicBezTo>
                      <a:pt x="4784" y="2148"/>
                      <a:pt x="5744" y="2971"/>
                      <a:pt x="6399" y="4037"/>
                    </a:cubicBezTo>
                    <a:lnTo>
                      <a:pt x="6826" y="2971"/>
                    </a:lnTo>
                    <a:cubicBezTo>
                      <a:pt x="6826" y="2971"/>
                      <a:pt x="6872" y="1935"/>
                      <a:pt x="5318" y="1310"/>
                    </a:cubicBezTo>
                    <a:cubicBezTo>
                      <a:pt x="4954" y="444"/>
                      <a:pt x="4410" y="6"/>
                      <a:pt x="3686" y="6"/>
                    </a:cubicBezTo>
                    <a:cubicBezTo>
                      <a:pt x="3379" y="6"/>
                      <a:pt x="3039" y="85"/>
                      <a:pt x="2666" y="244"/>
                    </a:cubicBezTo>
                    <a:cubicBezTo>
                      <a:pt x="2225" y="64"/>
                      <a:pt x="1853" y="1"/>
                      <a:pt x="15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85" name="Google Shape;22985;p31"/>
              <p:cNvSpPr/>
              <p:nvPr/>
            </p:nvSpPr>
            <p:spPr>
              <a:xfrm>
                <a:off x="406100" y="237185"/>
                <a:ext cx="66276" cy="41213"/>
              </a:xfrm>
              <a:custGeom>
                <a:avLst/>
                <a:gdLst/>
                <a:ahLst/>
                <a:cxnLst/>
                <a:rect l="l" t="t" r="r" b="b"/>
                <a:pathLst>
                  <a:path w="2454" h="1526" extrusionOk="0">
                    <a:moveTo>
                      <a:pt x="540" y="1"/>
                    </a:moveTo>
                    <a:cubicBezTo>
                      <a:pt x="348" y="1"/>
                      <a:pt x="173" y="115"/>
                      <a:pt x="92" y="299"/>
                    </a:cubicBezTo>
                    <a:cubicBezTo>
                      <a:pt x="1" y="558"/>
                      <a:pt x="123" y="832"/>
                      <a:pt x="367" y="938"/>
                    </a:cubicBezTo>
                    <a:lnTo>
                      <a:pt x="1723" y="1487"/>
                    </a:lnTo>
                    <a:cubicBezTo>
                      <a:pt x="1782" y="1513"/>
                      <a:pt x="1845" y="1526"/>
                      <a:pt x="1907" y="1526"/>
                    </a:cubicBezTo>
                    <a:cubicBezTo>
                      <a:pt x="2097" y="1526"/>
                      <a:pt x="2282" y="1408"/>
                      <a:pt x="2362" y="1213"/>
                    </a:cubicBezTo>
                    <a:cubicBezTo>
                      <a:pt x="2454" y="969"/>
                      <a:pt x="2332" y="695"/>
                      <a:pt x="2088" y="588"/>
                    </a:cubicBezTo>
                    <a:lnTo>
                      <a:pt x="732" y="40"/>
                    </a:lnTo>
                    <a:cubicBezTo>
                      <a:pt x="668" y="13"/>
                      <a:pt x="603" y="1"/>
                      <a:pt x="5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86" name="Google Shape;22986;p31"/>
              <p:cNvSpPr/>
              <p:nvPr/>
            </p:nvSpPr>
            <p:spPr>
              <a:xfrm>
                <a:off x="447854" y="181631"/>
                <a:ext cx="343427" cy="311315"/>
              </a:xfrm>
              <a:custGeom>
                <a:avLst/>
                <a:gdLst/>
                <a:ahLst/>
                <a:cxnLst/>
                <a:rect l="l" t="t" r="r" b="b"/>
                <a:pathLst>
                  <a:path w="12716" h="11527" extrusionOk="0">
                    <a:moveTo>
                      <a:pt x="6919" y="1682"/>
                    </a:moveTo>
                    <a:cubicBezTo>
                      <a:pt x="7421" y="1682"/>
                      <a:pt x="7943" y="1779"/>
                      <a:pt x="8465" y="1990"/>
                    </a:cubicBezTo>
                    <a:cubicBezTo>
                      <a:pt x="10552" y="2828"/>
                      <a:pt x="11558" y="5189"/>
                      <a:pt x="10720" y="7277"/>
                    </a:cubicBezTo>
                    <a:cubicBezTo>
                      <a:pt x="10036" y="8966"/>
                      <a:pt x="8490" y="9816"/>
                      <a:pt x="6945" y="9816"/>
                    </a:cubicBezTo>
                    <a:cubicBezTo>
                      <a:pt x="5424" y="9816"/>
                      <a:pt x="3904" y="8993"/>
                      <a:pt x="3208" y="7338"/>
                    </a:cubicBezTo>
                    <a:cubicBezTo>
                      <a:pt x="2012" y="4521"/>
                      <a:pt x="4193" y="1682"/>
                      <a:pt x="6919" y="1682"/>
                    </a:cubicBezTo>
                    <a:close/>
                    <a:moveTo>
                      <a:pt x="6945" y="0"/>
                    </a:moveTo>
                    <a:cubicBezTo>
                      <a:pt x="4666" y="0"/>
                      <a:pt x="2512" y="1358"/>
                      <a:pt x="1609" y="3605"/>
                    </a:cubicBezTo>
                    <a:cubicBezTo>
                      <a:pt x="0" y="7587"/>
                      <a:pt x="3097" y="11527"/>
                      <a:pt x="6921" y="11527"/>
                    </a:cubicBezTo>
                    <a:cubicBezTo>
                      <a:pt x="7662" y="11527"/>
                      <a:pt x="8430" y="11379"/>
                      <a:pt x="9196" y="11055"/>
                    </a:cubicBezTo>
                    <a:cubicBezTo>
                      <a:pt x="11329" y="10141"/>
                      <a:pt x="12716" y="8023"/>
                      <a:pt x="12700" y="5707"/>
                    </a:cubicBezTo>
                    <a:cubicBezTo>
                      <a:pt x="12670" y="3376"/>
                      <a:pt x="11253" y="1289"/>
                      <a:pt x="9105" y="421"/>
                    </a:cubicBezTo>
                    <a:cubicBezTo>
                      <a:pt x="8396" y="136"/>
                      <a:pt x="7664" y="0"/>
                      <a:pt x="69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87" name="Google Shape;22987;p31"/>
              <p:cNvSpPr/>
              <p:nvPr/>
            </p:nvSpPr>
            <p:spPr>
              <a:xfrm>
                <a:off x="424627" y="188032"/>
                <a:ext cx="119346" cy="184380"/>
              </a:xfrm>
              <a:custGeom>
                <a:avLst/>
                <a:gdLst/>
                <a:ahLst/>
                <a:cxnLst/>
                <a:rect l="l" t="t" r="r" b="b"/>
                <a:pathLst>
                  <a:path w="4419" h="6827" extrusionOk="0">
                    <a:moveTo>
                      <a:pt x="3343" y="1"/>
                    </a:moveTo>
                    <a:cubicBezTo>
                      <a:pt x="3239" y="1"/>
                      <a:pt x="2282" y="41"/>
                      <a:pt x="1692" y="1509"/>
                    </a:cubicBezTo>
                    <a:cubicBezTo>
                      <a:pt x="458" y="2027"/>
                      <a:pt x="92" y="2926"/>
                      <a:pt x="625" y="4160"/>
                    </a:cubicBezTo>
                    <a:cubicBezTo>
                      <a:pt x="0" y="5699"/>
                      <a:pt x="778" y="6385"/>
                      <a:pt x="778" y="6385"/>
                    </a:cubicBezTo>
                    <a:lnTo>
                      <a:pt x="1829" y="6826"/>
                    </a:lnTo>
                    <a:cubicBezTo>
                      <a:pt x="1509" y="5623"/>
                      <a:pt x="1600" y="4343"/>
                      <a:pt x="2057" y="3200"/>
                    </a:cubicBezTo>
                    <a:cubicBezTo>
                      <a:pt x="2530" y="2042"/>
                      <a:pt x="3352" y="1067"/>
                      <a:pt x="4419" y="427"/>
                    </a:cubicBezTo>
                    <a:lnTo>
                      <a:pt x="3352" y="1"/>
                    </a:lnTo>
                    <a:cubicBezTo>
                      <a:pt x="3352" y="1"/>
                      <a:pt x="3349" y="1"/>
                      <a:pt x="3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88" name="Google Shape;22988;p31"/>
              <p:cNvSpPr/>
              <p:nvPr/>
            </p:nvSpPr>
            <p:spPr>
              <a:xfrm>
                <a:off x="856693" y="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89" name="Google Shape;22989;p31"/>
              <p:cNvSpPr/>
              <p:nvPr/>
            </p:nvSpPr>
            <p:spPr>
              <a:xfrm>
                <a:off x="1713398" y="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90" name="Google Shape;22990;p31"/>
              <p:cNvSpPr/>
              <p:nvPr/>
            </p:nvSpPr>
            <p:spPr>
              <a:xfrm>
                <a:off x="1713398" y="856710"/>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91" name="Google Shape;22991;p31"/>
              <p:cNvSpPr/>
              <p:nvPr/>
            </p:nvSpPr>
            <p:spPr>
              <a:xfrm>
                <a:off x="856693"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92" name="Google Shape;22992;p31"/>
              <p:cNvSpPr/>
              <p:nvPr/>
            </p:nvSpPr>
            <p:spPr>
              <a:xfrm>
                <a:off x="-12" y="856710"/>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93" name="Google Shape;22993;p31"/>
              <p:cNvSpPr/>
              <p:nvPr/>
            </p:nvSpPr>
            <p:spPr>
              <a:xfrm>
                <a:off x="1713398" y="1713415"/>
                <a:ext cx="858379" cy="858379"/>
              </a:xfrm>
              <a:custGeom>
                <a:avLst/>
                <a:gdLst/>
                <a:ahLst/>
                <a:cxnLst/>
                <a:rect l="l" t="t" r="r" b="b"/>
                <a:pathLst>
                  <a:path w="31783" h="31783" extrusionOk="0">
                    <a:moveTo>
                      <a:pt x="0" y="0"/>
                    </a:moveTo>
                    <a:lnTo>
                      <a:pt x="0" y="31782"/>
                    </a:lnTo>
                    <a:lnTo>
                      <a:pt x="31783" y="31782"/>
                    </a:lnTo>
                    <a:lnTo>
                      <a:pt x="31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94" name="Google Shape;22994;p31"/>
              <p:cNvSpPr/>
              <p:nvPr/>
            </p:nvSpPr>
            <p:spPr>
              <a:xfrm>
                <a:off x="856693"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95" name="Google Shape;22995;p31"/>
              <p:cNvSpPr/>
              <p:nvPr/>
            </p:nvSpPr>
            <p:spPr>
              <a:xfrm>
                <a:off x="-12" y="1713415"/>
                <a:ext cx="858379" cy="858379"/>
              </a:xfrm>
              <a:custGeom>
                <a:avLst/>
                <a:gdLst/>
                <a:ahLst/>
                <a:cxnLst/>
                <a:rect l="l" t="t" r="r" b="b"/>
                <a:pathLst>
                  <a:path w="31783" h="31783" extrusionOk="0">
                    <a:moveTo>
                      <a:pt x="0" y="0"/>
                    </a:moveTo>
                    <a:lnTo>
                      <a:pt x="0" y="31782"/>
                    </a:lnTo>
                    <a:lnTo>
                      <a:pt x="31782" y="31782"/>
                    </a:lnTo>
                    <a:lnTo>
                      <a:pt x="3178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96" name="Google Shape;22996;p31"/>
              <p:cNvSpPr/>
              <p:nvPr/>
            </p:nvSpPr>
            <p:spPr>
              <a:xfrm>
                <a:off x="1095764" y="669899"/>
                <a:ext cx="380239" cy="62981"/>
              </a:xfrm>
              <a:custGeom>
                <a:avLst/>
                <a:gdLst/>
                <a:ahLst/>
                <a:cxnLst/>
                <a:rect l="l" t="t" r="r" b="b"/>
                <a:pathLst>
                  <a:path w="14079" h="2332" extrusionOk="0">
                    <a:moveTo>
                      <a:pt x="0" y="0"/>
                    </a:moveTo>
                    <a:lnTo>
                      <a:pt x="0" y="2331"/>
                    </a:lnTo>
                    <a:lnTo>
                      <a:pt x="14078" y="2331"/>
                    </a:lnTo>
                    <a:lnTo>
                      <a:pt x="1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97" name="Google Shape;22997;p31"/>
              <p:cNvSpPr/>
              <p:nvPr/>
            </p:nvSpPr>
            <p:spPr>
              <a:xfrm>
                <a:off x="1074374" y="741901"/>
                <a:ext cx="423018" cy="18959"/>
              </a:xfrm>
              <a:custGeom>
                <a:avLst/>
                <a:gdLst/>
                <a:ahLst/>
                <a:cxnLst/>
                <a:rect l="l" t="t" r="r" b="b"/>
                <a:pathLst>
                  <a:path w="15663" h="702" extrusionOk="0">
                    <a:moveTo>
                      <a:pt x="0" y="0"/>
                    </a:moveTo>
                    <a:lnTo>
                      <a:pt x="0" y="701"/>
                    </a:lnTo>
                    <a:lnTo>
                      <a:pt x="15663" y="701"/>
                    </a:lnTo>
                    <a:lnTo>
                      <a:pt x="156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98" name="Google Shape;22998;p31"/>
              <p:cNvSpPr/>
              <p:nvPr/>
            </p:nvSpPr>
            <p:spPr>
              <a:xfrm>
                <a:off x="1142676" y="617640"/>
                <a:ext cx="286415" cy="43644"/>
              </a:xfrm>
              <a:custGeom>
                <a:avLst/>
                <a:gdLst/>
                <a:ahLst/>
                <a:cxnLst/>
                <a:rect l="l" t="t" r="r" b="b"/>
                <a:pathLst>
                  <a:path w="10605" h="1616" extrusionOk="0">
                    <a:moveTo>
                      <a:pt x="1615" y="0"/>
                    </a:moveTo>
                    <a:cubicBezTo>
                      <a:pt x="716" y="0"/>
                      <a:pt x="0" y="731"/>
                      <a:pt x="0" y="1615"/>
                    </a:cubicBezTo>
                    <a:lnTo>
                      <a:pt x="10604" y="1615"/>
                    </a:lnTo>
                    <a:cubicBezTo>
                      <a:pt x="10604" y="731"/>
                      <a:pt x="9888" y="0"/>
                      <a:pt x="89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99" name="Google Shape;22999;p31"/>
              <p:cNvSpPr/>
              <p:nvPr/>
            </p:nvSpPr>
            <p:spPr>
              <a:xfrm>
                <a:off x="1263237" y="412707"/>
                <a:ext cx="45292" cy="221407"/>
              </a:xfrm>
              <a:custGeom>
                <a:avLst/>
                <a:gdLst/>
                <a:ahLst/>
                <a:cxnLst/>
                <a:rect l="l" t="t" r="r" b="b"/>
                <a:pathLst>
                  <a:path w="1677" h="8198" extrusionOk="0">
                    <a:moveTo>
                      <a:pt x="0" y="1"/>
                    </a:moveTo>
                    <a:lnTo>
                      <a:pt x="0" y="8197"/>
                    </a:lnTo>
                    <a:lnTo>
                      <a:pt x="1676" y="8197"/>
                    </a:lnTo>
                    <a:lnTo>
                      <a:pt x="167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00" name="Google Shape;23000;p31"/>
              <p:cNvSpPr/>
              <p:nvPr/>
            </p:nvSpPr>
            <p:spPr>
              <a:xfrm>
                <a:off x="1263237" y="337005"/>
                <a:ext cx="45292" cy="27170"/>
              </a:xfrm>
              <a:custGeom>
                <a:avLst/>
                <a:gdLst/>
                <a:ahLst/>
                <a:cxnLst/>
                <a:rect l="l" t="t" r="r" b="b"/>
                <a:pathLst>
                  <a:path w="1677" h="1006" extrusionOk="0">
                    <a:moveTo>
                      <a:pt x="0" y="0"/>
                    </a:moveTo>
                    <a:lnTo>
                      <a:pt x="0" y="1006"/>
                    </a:lnTo>
                    <a:lnTo>
                      <a:pt x="1676" y="1006"/>
                    </a:lnTo>
                    <a:lnTo>
                      <a:pt x="16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01" name="Google Shape;23001;p31"/>
              <p:cNvSpPr/>
              <p:nvPr/>
            </p:nvSpPr>
            <p:spPr>
              <a:xfrm>
                <a:off x="1253757" y="376085"/>
                <a:ext cx="64224" cy="27197"/>
              </a:xfrm>
              <a:custGeom>
                <a:avLst/>
                <a:gdLst/>
                <a:ahLst/>
                <a:cxnLst/>
                <a:rect l="l" t="t" r="r" b="b"/>
                <a:pathLst>
                  <a:path w="2378" h="1007" extrusionOk="0">
                    <a:moveTo>
                      <a:pt x="504" y="1"/>
                    </a:moveTo>
                    <a:cubicBezTo>
                      <a:pt x="229" y="1"/>
                      <a:pt x="1" y="214"/>
                      <a:pt x="1" y="503"/>
                    </a:cubicBezTo>
                    <a:cubicBezTo>
                      <a:pt x="1" y="778"/>
                      <a:pt x="229" y="1006"/>
                      <a:pt x="504" y="1006"/>
                    </a:cubicBezTo>
                    <a:lnTo>
                      <a:pt x="1875" y="1006"/>
                    </a:lnTo>
                    <a:cubicBezTo>
                      <a:pt x="2149" y="1006"/>
                      <a:pt x="2378" y="778"/>
                      <a:pt x="2378" y="503"/>
                    </a:cubicBezTo>
                    <a:cubicBezTo>
                      <a:pt x="2378" y="214"/>
                      <a:pt x="2149" y="1"/>
                      <a:pt x="18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02" name="Google Shape;23002;p31"/>
              <p:cNvSpPr/>
              <p:nvPr/>
            </p:nvSpPr>
            <p:spPr>
              <a:xfrm>
                <a:off x="1025382" y="260061"/>
                <a:ext cx="28439" cy="24442"/>
              </a:xfrm>
              <a:custGeom>
                <a:avLst/>
                <a:gdLst/>
                <a:ahLst/>
                <a:cxnLst/>
                <a:rect l="l" t="t" r="r" b="b"/>
                <a:pathLst>
                  <a:path w="1053" h="905" extrusionOk="0">
                    <a:moveTo>
                      <a:pt x="595" y="0"/>
                    </a:moveTo>
                    <a:cubicBezTo>
                      <a:pt x="199" y="0"/>
                      <a:pt x="1" y="488"/>
                      <a:pt x="275" y="777"/>
                    </a:cubicBezTo>
                    <a:cubicBezTo>
                      <a:pt x="368" y="865"/>
                      <a:pt x="481" y="904"/>
                      <a:pt x="592" y="904"/>
                    </a:cubicBezTo>
                    <a:cubicBezTo>
                      <a:pt x="827" y="904"/>
                      <a:pt x="1052" y="726"/>
                      <a:pt x="1052" y="457"/>
                    </a:cubicBezTo>
                    <a:cubicBezTo>
                      <a:pt x="1052" y="198"/>
                      <a:pt x="854" y="0"/>
                      <a:pt x="5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03" name="Google Shape;23003;p31"/>
              <p:cNvSpPr/>
              <p:nvPr/>
            </p:nvSpPr>
            <p:spPr>
              <a:xfrm>
                <a:off x="965317" y="265408"/>
                <a:ext cx="152700" cy="187243"/>
              </a:xfrm>
              <a:custGeom>
                <a:avLst/>
                <a:gdLst/>
                <a:ahLst/>
                <a:cxnLst/>
                <a:rect l="l" t="t" r="r" b="b"/>
                <a:pathLst>
                  <a:path w="5654" h="6933" extrusionOk="0">
                    <a:moveTo>
                      <a:pt x="2819" y="503"/>
                    </a:moveTo>
                    <a:lnTo>
                      <a:pt x="5364" y="6750"/>
                    </a:lnTo>
                    <a:lnTo>
                      <a:pt x="290" y="6750"/>
                    </a:lnTo>
                    <a:lnTo>
                      <a:pt x="2819" y="503"/>
                    </a:lnTo>
                    <a:close/>
                    <a:moveTo>
                      <a:pt x="2819" y="0"/>
                    </a:moveTo>
                    <a:lnTo>
                      <a:pt x="1" y="6932"/>
                    </a:lnTo>
                    <a:lnTo>
                      <a:pt x="5653"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04" name="Google Shape;23004;p31"/>
              <p:cNvSpPr/>
              <p:nvPr/>
            </p:nvSpPr>
            <p:spPr>
              <a:xfrm>
                <a:off x="955028" y="443982"/>
                <a:ext cx="172848" cy="74514"/>
              </a:xfrm>
              <a:custGeom>
                <a:avLst/>
                <a:gdLst/>
                <a:ahLst/>
                <a:cxnLst/>
                <a:rect l="l" t="t" r="r" b="b"/>
                <a:pathLst>
                  <a:path w="6400" h="2759" extrusionOk="0">
                    <a:moveTo>
                      <a:pt x="1" y="1"/>
                    </a:moveTo>
                    <a:cubicBezTo>
                      <a:pt x="1" y="1"/>
                      <a:pt x="442" y="2758"/>
                      <a:pt x="3200" y="2758"/>
                    </a:cubicBezTo>
                    <a:cubicBezTo>
                      <a:pt x="5973"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05" name="Google Shape;23005;p31"/>
              <p:cNvSpPr/>
              <p:nvPr/>
            </p:nvSpPr>
            <p:spPr>
              <a:xfrm>
                <a:off x="1033214" y="233296"/>
                <a:ext cx="505337" cy="95904"/>
              </a:xfrm>
              <a:custGeom>
                <a:avLst/>
                <a:gdLst/>
                <a:ahLst/>
                <a:cxnLst/>
                <a:rect l="l" t="t" r="r" b="b"/>
                <a:pathLst>
                  <a:path w="18711" h="3551" extrusionOk="0">
                    <a:moveTo>
                      <a:pt x="6857" y="1"/>
                    </a:moveTo>
                    <a:cubicBezTo>
                      <a:pt x="4715" y="1"/>
                      <a:pt x="2458" y="1813"/>
                      <a:pt x="511" y="1813"/>
                    </a:cubicBezTo>
                    <a:cubicBezTo>
                      <a:pt x="338" y="1813"/>
                      <a:pt x="168" y="1799"/>
                      <a:pt x="0" y="1768"/>
                    </a:cubicBezTo>
                    <a:lnTo>
                      <a:pt x="0" y="1768"/>
                    </a:lnTo>
                    <a:cubicBezTo>
                      <a:pt x="484" y="2290"/>
                      <a:pt x="1340" y="2545"/>
                      <a:pt x="2431" y="2545"/>
                    </a:cubicBezTo>
                    <a:cubicBezTo>
                      <a:pt x="3538" y="2545"/>
                      <a:pt x="4888" y="2282"/>
                      <a:pt x="6339" y="1768"/>
                    </a:cubicBezTo>
                    <a:cubicBezTo>
                      <a:pt x="6618" y="1669"/>
                      <a:pt x="6862" y="1626"/>
                      <a:pt x="7075" y="1626"/>
                    </a:cubicBezTo>
                    <a:cubicBezTo>
                      <a:pt x="8498" y="1626"/>
                      <a:pt x="8533" y="3551"/>
                      <a:pt x="8533" y="3551"/>
                    </a:cubicBezTo>
                    <a:lnTo>
                      <a:pt x="10193" y="3551"/>
                    </a:lnTo>
                    <a:cubicBezTo>
                      <a:pt x="10193" y="3551"/>
                      <a:pt x="10216" y="1630"/>
                      <a:pt x="11654" y="1630"/>
                    </a:cubicBezTo>
                    <a:cubicBezTo>
                      <a:pt x="11866" y="1630"/>
                      <a:pt x="12109" y="1672"/>
                      <a:pt x="12387" y="1768"/>
                    </a:cubicBezTo>
                    <a:cubicBezTo>
                      <a:pt x="13838" y="2282"/>
                      <a:pt x="15184" y="2545"/>
                      <a:pt x="16287" y="2545"/>
                    </a:cubicBezTo>
                    <a:cubicBezTo>
                      <a:pt x="17374" y="2545"/>
                      <a:pt x="18226" y="2290"/>
                      <a:pt x="18710" y="1768"/>
                    </a:cubicBezTo>
                    <a:lnTo>
                      <a:pt x="18710" y="1768"/>
                    </a:lnTo>
                    <a:cubicBezTo>
                      <a:pt x="18543" y="1799"/>
                      <a:pt x="18372" y="1813"/>
                      <a:pt x="18200" y="1813"/>
                    </a:cubicBezTo>
                    <a:cubicBezTo>
                      <a:pt x="16252" y="1813"/>
                      <a:pt x="13995" y="1"/>
                      <a:pt x="11854" y="1"/>
                    </a:cubicBezTo>
                    <a:cubicBezTo>
                      <a:pt x="9873" y="1"/>
                      <a:pt x="9355" y="1494"/>
                      <a:pt x="9355" y="1494"/>
                    </a:cubicBezTo>
                    <a:cubicBezTo>
                      <a:pt x="9355" y="1494"/>
                      <a:pt x="8837" y="1"/>
                      <a:pt x="68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06" name="Google Shape;23006;p31"/>
              <p:cNvSpPr/>
              <p:nvPr/>
            </p:nvSpPr>
            <p:spPr>
              <a:xfrm>
                <a:off x="1517945" y="260061"/>
                <a:ext cx="28412" cy="24442"/>
              </a:xfrm>
              <a:custGeom>
                <a:avLst/>
                <a:gdLst/>
                <a:ahLst/>
                <a:cxnLst/>
                <a:rect l="l" t="t" r="r" b="b"/>
                <a:pathLst>
                  <a:path w="1052" h="905" extrusionOk="0">
                    <a:moveTo>
                      <a:pt x="457" y="0"/>
                    </a:moveTo>
                    <a:cubicBezTo>
                      <a:pt x="198" y="0"/>
                      <a:pt x="0" y="198"/>
                      <a:pt x="0" y="457"/>
                    </a:cubicBezTo>
                    <a:cubicBezTo>
                      <a:pt x="0" y="726"/>
                      <a:pt x="226" y="904"/>
                      <a:pt x="461" y="904"/>
                    </a:cubicBezTo>
                    <a:cubicBezTo>
                      <a:pt x="572" y="904"/>
                      <a:pt x="685" y="865"/>
                      <a:pt x="777" y="777"/>
                    </a:cubicBezTo>
                    <a:cubicBezTo>
                      <a:pt x="1052" y="488"/>
                      <a:pt x="854" y="0"/>
                      <a:pt x="4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07" name="Google Shape;23007;p31"/>
              <p:cNvSpPr/>
              <p:nvPr/>
            </p:nvSpPr>
            <p:spPr>
              <a:xfrm>
                <a:off x="1454153" y="265408"/>
                <a:ext cx="152295" cy="187243"/>
              </a:xfrm>
              <a:custGeom>
                <a:avLst/>
                <a:gdLst/>
                <a:ahLst/>
                <a:cxnLst/>
                <a:rect l="l" t="t" r="r" b="b"/>
                <a:pathLst>
                  <a:path w="5639" h="6933" extrusionOk="0">
                    <a:moveTo>
                      <a:pt x="2819" y="503"/>
                    </a:moveTo>
                    <a:lnTo>
                      <a:pt x="5349" y="6750"/>
                    </a:lnTo>
                    <a:lnTo>
                      <a:pt x="275" y="6750"/>
                    </a:lnTo>
                    <a:lnTo>
                      <a:pt x="2819" y="503"/>
                    </a:lnTo>
                    <a:close/>
                    <a:moveTo>
                      <a:pt x="2819" y="0"/>
                    </a:moveTo>
                    <a:lnTo>
                      <a:pt x="1" y="6932"/>
                    </a:lnTo>
                    <a:lnTo>
                      <a:pt x="5638" y="6932"/>
                    </a:lnTo>
                    <a:lnTo>
                      <a:pt x="28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08" name="Google Shape;23008;p31"/>
              <p:cNvSpPr/>
              <p:nvPr/>
            </p:nvSpPr>
            <p:spPr>
              <a:xfrm>
                <a:off x="1443863" y="443982"/>
                <a:ext cx="172848" cy="74514"/>
              </a:xfrm>
              <a:custGeom>
                <a:avLst/>
                <a:gdLst/>
                <a:ahLst/>
                <a:cxnLst/>
                <a:rect l="l" t="t" r="r" b="b"/>
                <a:pathLst>
                  <a:path w="6400" h="2759" extrusionOk="0">
                    <a:moveTo>
                      <a:pt x="1" y="1"/>
                    </a:moveTo>
                    <a:cubicBezTo>
                      <a:pt x="1" y="1"/>
                      <a:pt x="428" y="2758"/>
                      <a:pt x="3200" y="2758"/>
                    </a:cubicBezTo>
                    <a:cubicBezTo>
                      <a:pt x="5958" y="2758"/>
                      <a:pt x="6400" y="1"/>
                      <a:pt x="64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09" name="Google Shape;23009;p31"/>
              <p:cNvSpPr/>
              <p:nvPr/>
            </p:nvSpPr>
            <p:spPr>
              <a:xfrm>
                <a:off x="1275580" y="241128"/>
                <a:ext cx="20607" cy="55987"/>
              </a:xfrm>
              <a:custGeom>
                <a:avLst/>
                <a:gdLst/>
                <a:ahLst/>
                <a:cxnLst/>
                <a:rect l="l" t="t" r="r" b="b"/>
                <a:pathLst>
                  <a:path w="763" h="2073" extrusionOk="0">
                    <a:moveTo>
                      <a:pt x="0" y="0"/>
                    </a:moveTo>
                    <a:lnTo>
                      <a:pt x="0" y="2072"/>
                    </a:lnTo>
                    <a:lnTo>
                      <a:pt x="762" y="2072"/>
                    </a:lnTo>
                    <a:lnTo>
                      <a:pt x="76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10" name="Google Shape;23010;p31"/>
              <p:cNvSpPr/>
              <p:nvPr/>
            </p:nvSpPr>
            <p:spPr>
              <a:xfrm>
                <a:off x="1249247" y="173231"/>
                <a:ext cx="68734" cy="62144"/>
              </a:xfrm>
              <a:custGeom>
                <a:avLst/>
                <a:gdLst/>
                <a:ahLst/>
                <a:cxnLst/>
                <a:rect l="l" t="t" r="r" b="b"/>
                <a:pathLst>
                  <a:path w="2545" h="2301" extrusionOk="0">
                    <a:moveTo>
                      <a:pt x="0" y="0"/>
                    </a:moveTo>
                    <a:lnTo>
                      <a:pt x="975" y="2301"/>
                    </a:lnTo>
                    <a:lnTo>
                      <a:pt x="1737" y="2301"/>
                    </a:lnTo>
                    <a:lnTo>
                      <a:pt x="25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11" name="Google Shape;23011;p31"/>
              <p:cNvSpPr/>
              <p:nvPr/>
            </p:nvSpPr>
            <p:spPr>
              <a:xfrm>
                <a:off x="1249247" y="137014"/>
                <a:ext cx="68734" cy="55987"/>
              </a:xfrm>
              <a:custGeom>
                <a:avLst/>
                <a:gdLst/>
                <a:ahLst/>
                <a:cxnLst/>
                <a:rect l="l" t="t" r="r" b="b"/>
                <a:pathLst>
                  <a:path w="2545" h="2073" extrusionOk="0">
                    <a:moveTo>
                      <a:pt x="1280" y="1"/>
                    </a:moveTo>
                    <a:cubicBezTo>
                      <a:pt x="92" y="1"/>
                      <a:pt x="0" y="1341"/>
                      <a:pt x="0" y="1341"/>
                    </a:cubicBezTo>
                    <a:lnTo>
                      <a:pt x="1402" y="2073"/>
                    </a:lnTo>
                    <a:lnTo>
                      <a:pt x="2545" y="1341"/>
                    </a:lnTo>
                    <a:cubicBezTo>
                      <a:pt x="2545" y="1341"/>
                      <a:pt x="2453" y="1"/>
                      <a:pt x="12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12" name="Google Shape;23012;p31"/>
              <p:cNvSpPr/>
              <p:nvPr/>
            </p:nvSpPr>
            <p:spPr>
              <a:xfrm>
                <a:off x="1906394" y="130425"/>
                <a:ext cx="69544" cy="542770"/>
              </a:xfrm>
              <a:custGeom>
                <a:avLst/>
                <a:gdLst/>
                <a:ahLst/>
                <a:cxnLst/>
                <a:rect l="l" t="t" r="r" b="b"/>
                <a:pathLst>
                  <a:path w="2575" h="20097" extrusionOk="0">
                    <a:moveTo>
                      <a:pt x="2529" y="1"/>
                    </a:moveTo>
                    <a:lnTo>
                      <a:pt x="0" y="3246"/>
                    </a:lnTo>
                    <a:lnTo>
                      <a:pt x="0" y="20097"/>
                    </a:lnTo>
                    <a:cubicBezTo>
                      <a:pt x="0" y="19289"/>
                      <a:pt x="640" y="18649"/>
                      <a:pt x="1448" y="18649"/>
                    </a:cubicBezTo>
                    <a:lnTo>
                      <a:pt x="2575" y="18649"/>
                    </a:lnTo>
                    <a:lnTo>
                      <a:pt x="25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13" name="Google Shape;23013;p31"/>
              <p:cNvSpPr/>
              <p:nvPr/>
            </p:nvSpPr>
            <p:spPr>
              <a:xfrm>
                <a:off x="1906394" y="455514"/>
                <a:ext cx="78619" cy="97956"/>
              </a:xfrm>
              <a:custGeom>
                <a:avLst/>
                <a:gdLst/>
                <a:ahLst/>
                <a:cxnLst/>
                <a:rect l="l" t="t" r="r" b="b"/>
                <a:pathLst>
                  <a:path w="2911" h="3627" extrusionOk="0">
                    <a:moveTo>
                      <a:pt x="2910" y="0"/>
                    </a:moveTo>
                    <a:lnTo>
                      <a:pt x="0" y="1920"/>
                    </a:lnTo>
                    <a:lnTo>
                      <a:pt x="0" y="3626"/>
                    </a:lnTo>
                    <a:lnTo>
                      <a:pt x="2910" y="1722"/>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14" name="Google Shape;23014;p31"/>
              <p:cNvSpPr/>
              <p:nvPr/>
            </p:nvSpPr>
            <p:spPr>
              <a:xfrm>
                <a:off x="1906394" y="406549"/>
                <a:ext cx="78619" cy="74892"/>
              </a:xfrm>
              <a:custGeom>
                <a:avLst/>
                <a:gdLst/>
                <a:ahLst/>
                <a:cxnLst/>
                <a:rect l="l" t="t" r="r" b="b"/>
                <a:pathLst>
                  <a:path w="2911" h="2773" extrusionOk="0">
                    <a:moveTo>
                      <a:pt x="2910" y="0"/>
                    </a:moveTo>
                    <a:lnTo>
                      <a:pt x="0" y="1920"/>
                    </a:lnTo>
                    <a:lnTo>
                      <a:pt x="0" y="2773"/>
                    </a:lnTo>
                    <a:lnTo>
                      <a:pt x="2910" y="853"/>
                    </a:lnTo>
                    <a:lnTo>
                      <a:pt x="29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15" name="Google Shape;23015;p31"/>
              <p:cNvSpPr/>
              <p:nvPr/>
            </p:nvSpPr>
            <p:spPr>
              <a:xfrm>
                <a:off x="1922436" y="650535"/>
                <a:ext cx="457183" cy="78619"/>
              </a:xfrm>
              <a:custGeom>
                <a:avLst/>
                <a:gdLst/>
                <a:ahLst/>
                <a:cxnLst/>
                <a:rect l="l" t="t" r="r" b="b"/>
                <a:pathLst>
                  <a:path w="16928" h="2911" extrusionOk="0">
                    <a:moveTo>
                      <a:pt x="1402" y="1"/>
                    </a:moveTo>
                    <a:cubicBezTo>
                      <a:pt x="610" y="31"/>
                      <a:pt x="0" y="671"/>
                      <a:pt x="0" y="1464"/>
                    </a:cubicBezTo>
                    <a:cubicBezTo>
                      <a:pt x="0" y="2241"/>
                      <a:pt x="610" y="2881"/>
                      <a:pt x="1402" y="2911"/>
                    </a:cubicBezTo>
                    <a:lnTo>
                      <a:pt x="15114" y="2911"/>
                    </a:lnTo>
                    <a:lnTo>
                      <a:pt x="16272" y="1052"/>
                    </a:lnTo>
                    <a:lnTo>
                      <a:pt x="7725" y="1052"/>
                    </a:lnTo>
                    <a:cubicBezTo>
                      <a:pt x="7715" y="1053"/>
                      <a:pt x="7706" y="1053"/>
                      <a:pt x="7697" y="1053"/>
                    </a:cubicBezTo>
                    <a:cubicBezTo>
                      <a:pt x="7358" y="1053"/>
                      <a:pt x="7353" y="532"/>
                      <a:pt x="7684" y="532"/>
                    </a:cubicBezTo>
                    <a:cubicBezTo>
                      <a:pt x="7697" y="532"/>
                      <a:pt x="7711" y="532"/>
                      <a:pt x="7725" y="534"/>
                    </a:cubicBezTo>
                    <a:lnTo>
                      <a:pt x="16607" y="534"/>
                    </a:lnTo>
                    <a:lnTo>
                      <a:pt x="169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16" name="Google Shape;23016;p31"/>
              <p:cNvSpPr/>
              <p:nvPr/>
            </p:nvSpPr>
            <p:spPr>
              <a:xfrm>
                <a:off x="2251198" y="664525"/>
                <a:ext cx="58471" cy="92636"/>
              </a:xfrm>
              <a:custGeom>
                <a:avLst/>
                <a:gdLst/>
                <a:ahLst/>
                <a:cxnLst/>
                <a:rect l="l" t="t" r="r" b="b"/>
                <a:pathLst>
                  <a:path w="2165" h="3430" extrusionOk="0">
                    <a:moveTo>
                      <a:pt x="1" y="1"/>
                    </a:moveTo>
                    <a:lnTo>
                      <a:pt x="1" y="3429"/>
                    </a:lnTo>
                    <a:lnTo>
                      <a:pt x="1083" y="2865"/>
                    </a:lnTo>
                    <a:lnTo>
                      <a:pt x="2164" y="3429"/>
                    </a:lnTo>
                    <a:lnTo>
                      <a:pt x="216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17" name="Google Shape;23017;p31"/>
              <p:cNvSpPr/>
              <p:nvPr/>
            </p:nvSpPr>
            <p:spPr>
              <a:xfrm>
                <a:off x="1994033" y="130425"/>
                <a:ext cx="385586" cy="503690"/>
              </a:xfrm>
              <a:custGeom>
                <a:avLst/>
                <a:gdLst/>
                <a:ahLst/>
                <a:cxnLst/>
                <a:rect l="l" t="t" r="r" b="b"/>
                <a:pathLst>
                  <a:path w="14277" h="18650" extrusionOk="0">
                    <a:moveTo>
                      <a:pt x="0" y="1"/>
                    </a:moveTo>
                    <a:lnTo>
                      <a:pt x="0" y="18649"/>
                    </a:lnTo>
                    <a:lnTo>
                      <a:pt x="14276" y="18649"/>
                    </a:lnTo>
                    <a:lnTo>
                      <a:pt x="142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18" name="Google Shape;23018;p31"/>
              <p:cNvSpPr/>
              <p:nvPr/>
            </p:nvSpPr>
            <p:spPr>
              <a:xfrm>
                <a:off x="267309" y="410465"/>
                <a:ext cx="33084" cy="28196"/>
              </a:xfrm>
              <a:custGeom>
                <a:avLst/>
                <a:gdLst/>
                <a:ahLst/>
                <a:cxnLst/>
                <a:rect l="l" t="t" r="r" b="b"/>
                <a:pathLst>
                  <a:path w="1225" h="1044" extrusionOk="0">
                    <a:moveTo>
                      <a:pt x="621" y="1"/>
                    </a:moveTo>
                    <a:cubicBezTo>
                      <a:pt x="274" y="1"/>
                      <a:pt x="0" y="362"/>
                      <a:pt x="142" y="723"/>
                    </a:cubicBezTo>
                    <a:cubicBezTo>
                      <a:pt x="234" y="937"/>
                      <a:pt x="432" y="1043"/>
                      <a:pt x="628" y="1043"/>
                    </a:cubicBezTo>
                    <a:cubicBezTo>
                      <a:pt x="824" y="1043"/>
                      <a:pt x="1019" y="937"/>
                      <a:pt x="1102" y="723"/>
                    </a:cubicBezTo>
                    <a:cubicBezTo>
                      <a:pt x="1224" y="449"/>
                      <a:pt x="1087" y="145"/>
                      <a:pt x="813" y="38"/>
                    </a:cubicBezTo>
                    <a:cubicBezTo>
                      <a:pt x="748" y="12"/>
                      <a:pt x="683" y="1"/>
                      <a:pt x="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19" name="Google Shape;23019;p31"/>
              <p:cNvSpPr/>
              <p:nvPr/>
            </p:nvSpPr>
            <p:spPr>
              <a:xfrm>
                <a:off x="267849" y="413544"/>
                <a:ext cx="25117" cy="35407"/>
              </a:xfrm>
              <a:custGeom>
                <a:avLst/>
                <a:gdLst/>
                <a:ahLst/>
                <a:cxnLst/>
                <a:rect l="l" t="t" r="r" b="b"/>
                <a:pathLst>
                  <a:path w="930" h="1311" extrusionOk="0">
                    <a:moveTo>
                      <a:pt x="442" y="0"/>
                    </a:moveTo>
                    <a:lnTo>
                      <a:pt x="1" y="1112"/>
                    </a:lnTo>
                    <a:lnTo>
                      <a:pt x="488" y="1310"/>
                    </a:lnTo>
                    <a:lnTo>
                      <a:pt x="930" y="198"/>
                    </a:lnTo>
                    <a:lnTo>
                      <a:pt x="4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20" name="Google Shape;23020;p31"/>
              <p:cNvSpPr/>
              <p:nvPr/>
            </p:nvSpPr>
            <p:spPr>
              <a:xfrm>
                <a:off x="443532" y="252417"/>
                <a:ext cx="33786" cy="28169"/>
              </a:xfrm>
              <a:custGeom>
                <a:avLst/>
                <a:gdLst/>
                <a:ahLst/>
                <a:cxnLst/>
                <a:rect l="l" t="t" r="r" b="b"/>
                <a:pathLst>
                  <a:path w="1251" h="1043" extrusionOk="0">
                    <a:moveTo>
                      <a:pt x="624" y="1"/>
                    </a:moveTo>
                    <a:cubicBezTo>
                      <a:pt x="420" y="1"/>
                      <a:pt x="234" y="121"/>
                      <a:pt x="154" y="329"/>
                    </a:cubicBezTo>
                    <a:cubicBezTo>
                      <a:pt x="1" y="686"/>
                      <a:pt x="285" y="1043"/>
                      <a:pt x="623" y="1043"/>
                    </a:cubicBezTo>
                    <a:cubicBezTo>
                      <a:pt x="689" y="1043"/>
                      <a:pt x="757" y="1029"/>
                      <a:pt x="824" y="999"/>
                    </a:cubicBezTo>
                    <a:cubicBezTo>
                      <a:pt x="1251" y="816"/>
                      <a:pt x="1251" y="207"/>
                      <a:pt x="824" y="39"/>
                    </a:cubicBezTo>
                    <a:cubicBezTo>
                      <a:pt x="757" y="13"/>
                      <a:pt x="690" y="1"/>
                      <a:pt x="6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21" name="Google Shape;23021;p31"/>
              <p:cNvSpPr/>
              <p:nvPr/>
            </p:nvSpPr>
            <p:spPr>
              <a:xfrm>
                <a:off x="452202" y="257576"/>
                <a:ext cx="35002" cy="25144"/>
              </a:xfrm>
              <a:custGeom>
                <a:avLst/>
                <a:gdLst/>
                <a:ahLst/>
                <a:cxnLst/>
                <a:rect l="l" t="t" r="r" b="b"/>
                <a:pathLst>
                  <a:path w="1296" h="931" extrusionOk="0">
                    <a:moveTo>
                      <a:pt x="198" y="1"/>
                    </a:moveTo>
                    <a:lnTo>
                      <a:pt x="0" y="488"/>
                    </a:lnTo>
                    <a:lnTo>
                      <a:pt x="1097" y="930"/>
                    </a:lnTo>
                    <a:lnTo>
                      <a:pt x="1295" y="443"/>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22" name="Google Shape;23022;p31"/>
              <p:cNvSpPr/>
              <p:nvPr/>
            </p:nvSpPr>
            <p:spPr>
              <a:xfrm>
                <a:off x="1898156" y="1008951"/>
                <a:ext cx="395039" cy="556760"/>
              </a:xfrm>
              <a:custGeom>
                <a:avLst/>
                <a:gdLst/>
                <a:ahLst/>
                <a:cxnLst/>
                <a:rect l="l" t="t" r="r" b="b"/>
                <a:pathLst>
                  <a:path w="14627" h="20615" extrusionOk="0">
                    <a:moveTo>
                      <a:pt x="0" y="0"/>
                    </a:moveTo>
                    <a:lnTo>
                      <a:pt x="0" y="20615"/>
                    </a:lnTo>
                    <a:lnTo>
                      <a:pt x="14627" y="20615"/>
                    </a:lnTo>
                    <a:lnTo>
                      <a:pt x="146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23" name="Google Shape;23023;p31"/>
              <p:cNvSpPr/>
              <p:nvPr/>
            </p:nvSpPr>
            <p:spPr>
              <a:xfrm>
                <a:off x="2152027" y="1432780"/>
                <a:ext cx="104141" cy="99199"/>
              </a:xfrm>
              <a:custGeom>
                <a:avLst/>
                <a:gdLst/>
                <a:ahLst/>
                <a:cxnLst/>
                <a:rect l="l" t="t" r="r" b="b"/>
                <a:pathLst>
                  <a:path w="3856" h="3673" extrusionOk="0">
                    <a:moveTo>
                      <a:pt x="1326" y="0"/>
                    </a:moveTo>
                    <a:lnTo>
                      <a:pt x="1022" y="595"/>
                    </a:lnTo>
                    <a:lnTo>
                      <a:pt x="367" y="701"/>
                    </a:lnTo>
                    <a:lnTo>
                      <a:pt x="458" y="1356"/>
                    </a:lnTo>
                    <a:lnTo>
                      <a:pt x="1" y="1844"/>
                    </a:lnTo>
                    <a:lnTo>
                      <a:pt x="458" y="2316"/>
                    </a:lnTo>
                    <a:lnTo>
                      <a:pt x="367" y="2971"/>
                    </a:lnTo>
                    <a:lnTo>
                      <a:pt x="1022" y="3093"/>
                    </a:lnTo>
                    <a:lnTo>
                      <a:pt x="1326" y="3672"/>
                    </a:lnTo>
                    <a:lnTo>
                      <a:pt x="1921" y="3383"/>
                    </a:lnTo>
                    <a:lnTo>
                      <a:pt x="2515" y="3672"/>
                    </a:lnTo>
                    <a:lnTo>
                      <a:pt x="2835" y="3093"/>
                    </a:lnTo>
                    <a:lnTo>
                      <a:pt x="3490" y="2971"/>
                    </a:lnTo>
                    <a:lnTo>
                      <a:pt x="3399" y="2316"/>
                    </a:lnTo>
                    <a:lnTo>
                      <a:pt x="3856" y="1844"/>
                    </a:lnTo>
                    <a:lnTo>
                      <a:pt x="3399" y="1356"/>
                    </a:lnTo>
                    <a:lnTo>
                      <a:pt x="3490" y="701"/>
                    </a:lnTo>
                    <a:lnTo>
                      <a:pt x="2835" y="595"/>
                    </a:lnTo>
                    <a:lnTo>
                      <a:pt x="2515" y="0"/>
                    </a:lnTo>
                    <a:lnTo>
                      <a:pt x="1921" y="290"/>
                    </a:lnTo>
                    <a:lnTo>
                      <a:pt x="132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24" name="Google Shape;23024;p31"/>
              <p:cNvSpPr/>
              <p:nvPr/>
            </p:nvSpPr>
            <p:spPr>
              <a:xfrm>
                <a:off x="2008023" y="1111823"/>
                <a:ext cx="174901" cy="17312"/>
              </a:xfrm>
              <a:custGeom>
                <a:avLst/>
                <a:gdLst/>
                <a:ahLst/>
                <a:cxnLst/>
                <a:rect l="l" t="t" r="r" b="b"/>
                <a:pathLst>
                  <a:path w="6476" h="641" extrusionOk="0">
                    <a:moveTo>
                      <a:pt x="320" y="0"/>
                    </a:moveTo>
                    <a:cubicBezTo>
                      <a:pt x="153" y="0"/>
                      <a:pt x="0" y="137"/>
                      <a:pt x="0" y="320"/>
                    </a:cubicBezTo>
                    <a:cubicBezTo>
                      <a:pt x="0" y="488"/>
                      <a:pt x="153" y="640"/>
                      <a:pt x="320" y="640"/>
                    </a:cubicBezTo>
                    <a:lnTo>
                      <a:pt x="6171" y="640"/>
                    </a:lnTo>
                    <a:cubicBezTo>
                      <a:pt x="6339" y="640"/>
                      <a:pt x="6476" y="488"/>
                      <a:pt x="6476" y="320"/>
                    </a:cubicBezTo>
                    <a:cubicBezTo>
                      <a:pt x="6476" y="137"/>
                      <a:pt x="6339" y="0"/>
                      <a:pt x="61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25" name="Google Shape;23025;p31"/>
              <p:cNvSpPr/>
              <p:nvPr/>
            </p:nvSpPr>
            <p:spPr>
              <a:xfrm>
                <a:off x="1977991" y="1211400"/>
                <a:ext cx="235397" cy="16907"/>
              </a:xfrm>
              <a:custGeom>
                <a:avLst/>
                <a:gdLst/>
                <a:ahLst/>
                <a:cxnLst/>
                <a:rect l="l" t="t" r="r" b="b"/>
                <a:pathLst>
                  <a:path w="8716" h="626" extrusionOk="0">
                    <a:moveTo>
                      <a:pt x="305" y="0"/>
                    </a:moveTo>
                    <a:cubicBezTo>
                      <a:pt x="137" y="0"/>
                      <a:pt x="0" y="138"/>
                      <a:pt x="0" y="320"/>
                    </a:cubicBezTo>
                    <a:cubicBezTo>
                      <a:pt x="0" y="488"/>
                      <a:pt x="137" y="625"/>
                      <a:pt x="305" y="625"/>
                    </a:cubicBezTo>
                    <a:lnTo>
                      <a:pt x="8395" y="625"/>
                    </a:lnTo>
                    <a:cubicBezTo>
                      <a:pt x="8578" y="625"/>
                      <a:pt x="8715" y="488"/>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26" name="Google Shape;23026;p31"/>
              <p:cNvSpPr/>
              <p:nvPr/>
            </p:nvSpPr>
            <p:spPr>
              <a:xfrm>
                <a:off x="1977991" y="1246374"/>
                <a:ext cx="235397" cy="17312"/>
              </a:xfrm>
              <a:custGeom>
                <a:avLst/>
                <a:gdLst/>
                <a:ahLst/>
                <a:cxnLst/>
                <a:rect l="l" t="t" r="r" b="b"/>
                <a:pathLst>
                  <a:path w="8716" h="641" extrusionOk="0">
                    <a:moveTo>
                      <a:pt x="305" y="0"/>
                    </a:moveTo>
                    <a:cubicBezTo>
                      <a:pt x="137" y="0"/>
                      <a:pt x="0" y="138"/>
                      <a:pt x="0" y="320"/>
                    </a:cubicBezTo>
                    <a:cubicBezTo>
                      <a:pt x="0" y="488"/>
                      <a:pt x="137" y="640"/>
                      <a:pt x="305" y="640"/>
                    </a:cubicBezTo>
                    <a:lnTo>
                      <a:pt x="8395" y="640"/>
                    </a:lnTo>
                    <a:cubicBezTo>
                      <a:pt x="8578" y="640"/>
                      <a:pt x="8715" y="503"/>
                      <a:pt x="8715" y="320"/>
                    </a:cubicBezTo>
                    <a:cubicBezTo>
                      <a:pt x="8715" y="138"/>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27" name="Google Shape;23027;p31"/>
              <p:cNvSpPr/>
              <p:nvPr/>
            </p:nvSpPr>
            <p:spPr>
              <a:xfrm>
                <a:off x="1977991" y="1282132"/>
                <a:ext cx="235397" cy="16934"/>
              </a:xfrm>
              <a:custGeom>
                <a:avLst/>
                <a:gdLst/>
                <a:ahLst/>
                <a:cxnLst/>
                <a:rect l="l" t="t" r="r" b="b"/>
                <a:pathLst>
                  <a:path w="8716" h="627" extrusionOk="0">
                    <a:moveTo>
                      <a:pt x="8420" y="1"/>
                    </a:moveTo>
                    <a:cubicBezTo>
                      <a:pt x="8412" y="1"/>
                      <a:pt x="8404" y="1"/>
                      <a:pt x="8395" y="2"/>
                    </a:cubicBezTo>
                    <a:lnTo>
                      <a:pt x="305" y="2"/>
                    </a:lnTo>
                    <a:cubicBezTo>
                      <a:pt x="137" y="2"/>
                      <a:pt x="0" y="139"/>
                      <a:pt x="0" y="307"/>
                    </a:cubicBezTo>
                    <a:cubicBezTo>
                      <a:pt x="0" y="490"/>
                      <a:pt x="137" y="627"/>
                      <a:pt x="305" y="627"/>
                    </a:cubicBezTo>
                    <a:lnTo>
                      <a:pt x="8395" y="627"/>
                    </a:lnTo>
                    <a:cubicBezTo>
                      <a:pt x="8578" y="627"/>
                      <a:pt x="8715" y="490"/>
                      <a:pt x="8715" y="307"/>
                    </a:cubicBezTo>
                    <a:cubicBezTo>
                      <a:pt x="8715" y="147"/>
                      <a:pt x="8590" y="1"/>
                      <a:pt x="84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28" name="Google Shape;23028;p31"/>
              <p:cNvSpPr/>
              <p:nvPr/>
            </p:nvSpPr>
            <p:spPr>
              <a:xfrm>
                <a:off x="1977991" y="1317161"/>
                <a:ext cx="235397" cy="17285"/>
              </a:xfrm>
              <a:custGeom>
                <a:avLst/>
                <a:gdLst/>
                <a:ahLst/>
                <a:cxnLst/>
                <a:rect l="l" t="t" r="r" b="b"/>
                <a:pathLst>
                  <a:path w="8716" h="640" extrusionOk="0">
                    <a:moveTo>
                      <a:pt x="305" y="0"/>
                    </a:moveTo>
                    <a:cubicBezTo>
                      <a:pt x="137" y="0"/>
                      <a:pt x="0" y="152"/>
                      <a:pt x="0" y="320"/>
                    </a:cubicBezTo>
                    <a:cubicBezTo>
                      <a:pt x="0" y="503"/>
                      <a:pt x="137" y="640"/>
                      <a:pt x="305" y="640"/>
                    </a:cubicBezTo>
                    <a:lnTo>
                      <a:pt x="8395" y="640"/>
                    </a:lnTo>
                    <a:cubicBezTo>
                      <a:pt x="8578" y="640"/>
                      <a:pt x="8715" y="503"/>
                      <a:pt x="8715" y="320"/>
                    </a:cubicBezTo>
                    <a:cubicBezTo>
                      <a:pt x="8715" y="152"/>
                      <a:pt x="8578" y="0"/>
                      <a:pt x="83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29" name="Google Shape;23029;p31"/>
              <p:cNvSpPr/>
              <p:nvPr/>
            </p:nvSpPr>
            <p:spPr>
              <a:xfrm>
                <a:off x="2353260" y="1062021"/>
                <a:ext cx="39512" cy="58471"/>
              </a:xfrm>
              <a:custGeom>
                <a:avLst/>
                <a:gdLst/>
                <a:ahLst/>
                <a:cxnLst/>
                <a:rect l="l" t="t" r="r" b="b"/>
                <a:pathLst>
                  <a:path w="1463" h="2165" extrusionOk="0">
                    <a:moveTo>
                      <a:pt x="732" y="1"/>
                    </a:moveTo>
                    <a:cubicBezTo>
                      <a:pt x="442" y="1"/>
                      <a:pt x="0" y="2164"/>
                      <a:pt x="0" y="2164"/>
                    </a:cubicBezTo>
                    <a:lnTo>
                      <a:pt x="1463" y="2164"/>
                    </a:lnTo>
                    <a:cubicBezTo>
                      <a:pt x="1463" y="2164"/>
                      <a:pt x="1006" y="1"/>
                      <a:pt x="7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30" name="Google Shape;23030;p31"/>
              <p:cNvSpPr/>
              <p:nvPr/>
            </p:nvSpPr>
            <p:spPr>
              <a:xfrm>
                <a:off x="2353260" y="1131160"/>
                <a:ext cx="39512" cy="194670"/>
              </a:xfrm>
              <a:custGeom>
                <a:avLst/>
                <a:gdLst/>
                <a:ahLst/>
                <a:cxnLst/>
                <a:rect l="l" t="t" r="r" b="b"/>
                <a:pathLst>
                  <a:path w="1463" h="7208" extrusionOk="0">
                    <a:moveTo>
                      <a:pt x="0" y="0"/>
                    </a:moveTo>
                    <a:lnTo>
                      <a:pt x="0" y="7207"/>
                    </a:lnTo>
                    <a:lnTo>
                      <a:pt x="1463" y="7207"/>
                    </a:lnTo>
                    <a:lnTo>
                      <a:pt x="146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31" name="Google Shape;23031;p31"/>
              <p:cNvSpPr/>
              <p:nvPr/>
            </p:nvSpPr>
            <p:spPr>
              <a:xfrm>
                <a:off x="2321580" y="1339793"/>
                <a:ext cx="102466" cy="171606"/>
              </a:xfrm>
              <a:custGeom>
                <a:avLst/>
                <a:gdLst/>
                <a:ahLst/>
                <a:cxnLst/>
                <a:rect l="l" t="t" r="r" b="b"/>
                <a:pathLst>
                  <a:path w="3794" h="6354" extrusionOk="0">
                    <a:moveTo>
                      <a:pt x="1173" y="0"/>
                    </a:moveTo>
                    <a:cubicBezTo>
                      <a:pt x="0" y="3550"/>
                      <a:pt x="1173" y="6353"/>
                      <a:pt x="1173" y="6353"/>
                    </a:cubicBezTo>
                    <a:lnTo>
                      <a:pt x="2636" y="6353"/>
                    </a:lnTo>
                    <a:cubicBezTo>
                      <a:pt x="3794" y="2803"/>
                      <a:pt x="2636" y="0"/>
                      <a:pt x="26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32" name="Google Shape;23032;p31"/>
              <p:cNvSpPr/>
              <p:nvPr/>
            </p:nvSpPr>
            <p:spPr>
              <a:xfrm>
                <a:off x="2351612" y="1523309"/>
                <a:ext cx="42807" cy="33759"/>
              </a:xfrm>
              <a:custGeom>
                <a:avLst/>
                <a:gdLst/>
                <a:ahLst/>
                <a:cxnLst/>
                <a:rect l="l" t="t" r="r" b="b"/>
                <a:pathLst>
                  <a:path w="1585" h="1250" extrusionOk="0">
                    <a:moveTo>
                      <a:pt x="61" y="0"/>
                    </a:moveTo>
                    <a:cubicBezTo>
                      <a:pt x="61" y="0"/>
                      <a:pt x="0" y="1250"/>
                      <a:pt x="793" y="1250"/>
                    </a:cubicBezTo>
                    <a:cubicBezTo>
                      <a:pt x="1585" y="1250"/>
                      <a:pt x="1524" y="0"/>
                      <a:pt x="1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33" name="Google Shape;23033;p31"/>
              <p:cNvSpPr/>
              <p:nvPr/>
            </p:nvSpPr>
            <p:spPr>
              <a:xfrm>
                <a:off x="2383292" y="1374768"/>
                <a:ext cx="58876" cy="136631"/>
              </a:xfrm>
              <a:custGeom>
                <a:avLst/>
                <a:gdLst/>
                <a:ahLst/>
                <a:cxnLst/>
                <a:rect l="l" t="t" r="r" b="b"/>
                <a:pathLst>
                  <a:path w="2180" h="5059" extrusionOk="0">
                    <a:moveTo>
                      <a:pt x="1021" y="0"/>
                    </a:moveTo>
                    <a:lnTo>
                      <a:pt x="1433" y="290"/>
                    </a:lnTo>
                    <a:cubicBezTo>
                      <a:pt x="1433" y="290"/>
                      <a:pt x="1677" y="3154"/>
                      <a:pt x="1250" y="4738"/>
                    </a:cubicBezTo>
                    <a:lnTo>
                      <a:pt x="1" y="4738"/>
                    </a:lnTo>
                    <a:lnTo>
                      <a:pt x="138" y="5058"/>
                    </a:lnTo>
                    <a:lnTo>
                      <a:pt x="1539" y="5058"/>
                    </a:lnTo>
                    <a:cubicBezTo>
                      <a:pt x="1539" y="5058"/>
                      <a:pt x="2179" y="2301"/>
                      <a:pt x="16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34" name="Google Shape;23034;p31"/>
              <p:cNvSpPr/>
              <p:nvPr/>
            </p:nvSpPr>
            <p:spPr>
              <a:xfrm>
                <a:off x="145235" y="1138966"/>
                <a:ext cx="562512" cy="449378"/>
              </a:xfrm>
              <a:custGeom>
                <a:avLst/>
                <a:gdLst/>
                <a:ahLst/>
                <a:cxnLst/>
                <a:rect l="l" t="t" r="r" b="b"/>
                <a:pathLst>
                  <a:path w="20828" h="16639" extrusionOk="0">
                    <a:moveTo>
                      <a:pt x="0" y="1"/>
                    </a:moveTo>
                    <a:lnTo>
                      <a:pt x="0" y="16639"/>
                    </a:lnTo>
                    <a:lnTo>
                      <a:pt x="20828" y="16639"/>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35" name="Google Shape;23035;p31"/>
              <p:cNvSpPr/>
              <p:nvPr/>
            </p:nvSpPr>
            <p:spPr>
              <a:xfrm>
                <a:off x="145235" y="1173130"/>
                <a:ext cx="562512" cy="236640"/>
              </a:xfrm>
              <a:custGeom>
                <a:avLst/>
                <a:gdLst/>
                <a:ahLst/>
                <a:cxnLst/>
                <a:rect l="l" t="t" r="r" b="b"/>
                <a:pathLst>
                  <a:path w="20828" h="8762" extrusionOk="0">
                    <a:moveTo>
                      <a:pt x="0" y="0"/>
                    </a:moveTo>
                    <a:lnTo>
                      <a:pt x="0" y="5897"/>
                    </a:lnTo>
                    <a:lnTo>
                      <a:pt x="10422" y="8761"/>
                    </a:lnTo>
                    <a:lnTo>
                      <a:pt x="20828" y="5897"/>
                    </a:lnTo>
                    <a:lnTo>
                      <a:pt x="208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36" name="Google Shape;23036;p31"/>
              <p:cNvSpPr/>
              <p:nvPr/>
            </p:nvSpPr>
            <p:spPr>
              <a:xfrm>
                <a:off x="145235" y="1138966"/>
                <a:ext cx="562512" cy="236640"/>
              </a:xfrm>
              <a:custGeom>
                <a:avLst/>
                <a:gdLst/>
                <a:ahLst/>
                <a:cxnLst/>
                <a:rect l="l" t="t" r="r" b="b"/>
                <a:pathLst>
                  <a:path w="20828" h="8762" extrusionOk="0">
                    <a:moveTo>
                      <a:pt x="0" y="1"/>
                    </a:moveTo>
                    <a:lnTo>
                      <a:pt x="0" y="5882"/>
                    </a:lnTo>
                    <a:lnTo>
                      <a:pt x="10422" y="8762"/>
                    </a:lnTo>
                    <a:lnTo>
                      <a:pt x="20828" y="5882"/>
                    </a:lnTo>
                    <a:lnTo>
                      <a:pt x="2082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37" name="Google Shape;23037;p31"/>
              <p:cNvSpPr/>
              <p:nvPr/>
            </p:nvSpPr>
            <p:spPr>
              <a:xfrm>
                <a:off x="310656" y="1004414"/>
                <a:ext cx="231670" cy="115673"/>
              </a:xfrm>
              <a:custGeom>
                <a:avLst/>
                <a:gdLst/>
                <a:ahLst/>
                <a:cxnLst/>
                <a:rect l="l" t="t" r="r" b="b"/>
                <a:pathLst>
                  <a:path w="8578" h="4283" extrusionOk="0">
                    <a:moveTo>
                      <a:pt x="4297" y="1"/>
                    </a:moveTo>
                    <a:cubicBezTo>
                      <a:pt x="1920" y="1"/>
                      <a:pt x="0" y="1905"/>
                      <a:pt x="0" y="4282"/>
                    </a:cubicBezTo>
                    <a:lnTo>
                      <a:pt x="1310" y="4282"/>
                    </a:lnTo>
                    <a:cubicBezTo>
                      <a:pt x="1310" y="2637"/>
                      <a:pt x="2636" y="1296"/>
                      <a:pt x="4297" y="1296"/>
                    </a:cubicBezTo>
                    <a:cubicBezTo>
                      <a:pt x="5942" y="1296"/>
                      <a:pt x="7268" y="2637"/>
                      <a:pt x="7268" y="4282"/>
                    </a:cubicBezTo>
                    <a:lnTo>
                      <a:pt x="8578" y="4282"/>
                    </a:lnTo>
                    <a:cubicBezTo>
                      <a:pt x="8578" y="1905"/>
                      <a:pt x="6658" y="1"/>
                      <a:pt x="4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38" name="Google Shape;23038;p31"/>
              <p:cNvSpPr/>
              <p:nvPr/>
            </p:nvSpPr>
            <p:spPr>
              <a:xfrm>
                <a:off x="392542" y="1334419"/>
                <a:ext cx="67924" cy="68356"/>
              </a:xfrm>
              <a:custGeom>
                <a:avLst/>
                <a:gdLst/>
                <a:ahLst/>
                <a:cxnLst/>
                <a:rect l="l" t="t" r="r" b="b"/>
                <a:pathLst>
                  <a:path w="2515" h="2531" extrusionOk="0">
                    <a:moveTo>
                      <a:pt x="1249" y="1"/>
                    </a:moveTo>
                    <a:cubicBezTo>
                      <a:pt x="564" y="1"/>
                      <a:pt x="0" y="565"/>
                      <a:pt x="0" y="1266"/>
                    </a:cubicBezTo>
                    <a:cubicBezTo>
                      <a:pt x="0" y="1966"/>
                      <a:pt x="564" y="2530"/>
                      <a:pt x="1249" y="2530"/>
                    </a:cubicBezTo>
                    <a:cubicBezTo>
                      <a:pt x="1950" y="2530"/>
                      <a:pt x="2514" y="1966"/>
                      <a:pt x="2514" y="1266"/>
                    </a:cubicBezTo>
                    <a:cubicBezTo>
                      <a:pt x="2514" y="565"/>
                      <a:pt x="1950" y="1"/>
                      <a:pt x="12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39" name="Google Shape;23039;p31"/>
              <p:cNvSpPr/>
              <p:nvPr/>
            </p:nvSpPr>
            <p:spPr>
              <a:xfrm>
                <a:off x="410232" y="1352136"/>
                <a:ext cx="32517" cy="32922"/>
              </a:xfrm>
              <a:custGeom>
                <a:avLst/>
                <a:gdLst/>
                <a:ahLst/>
                <a:cxnLst/>
                <a:rect l="l" t="t" r="r" b="b"/>
                <a:pathLst>
                  <a:path w="1204" h="1219" extrusionOk="0">
                    <a:moveTo>
                      <a:pt x="594" y="0"/>
                    </a:moveTo>
                    <a:cubicBezTo>
                      <a:pt x="259" y="0"/>
                      <a:pt x="0" y="274"/>
                      <a:pt x="0" y="610"/>
                    </a:cubicBezTo>
                    <a:cubicBezTo>
                      <a:pt x="0" y="945"/>
                      <a:pt x="259" y="1219"/>
                      <a:pt x="594" y="1219"/>
                    </a:cubicBezTo>
                    <a:cubicBezTo>
                      <a:pt x="945" y="1219"/>
                      <a:pt x="1204" y="945"/>
                      <a:pt x="1204" y="610"/>
                    </a:cubicBezTo>
                    <a:cubicBezTo>
                      <a:pt x="1204" y="274"/>
                      <a:pt x="945" y="0"/>
                      <a:pt x="5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40" name="Google Shape;23040;p31"/>
              <p:cNvSpPr/>
              <p:nvPr/>
            </p:nvSpPr>
            <p:spPr>
              <a:xfrm>
                <a:off x="415580" y="1340198"/>
                <a:ext cx="21822" cy="31707"/>
              </a:xfrm>
              <a:custGeom>
                <a:avLst/>
                <a:gdLst/>
                <a:ahLst/>
                <a:cxnLst/>
                <a:rect l="l" t="t" r="r" b="b"/>
                <a:pathLst>
                  <a:path w="808" h="1174" extrusionOk="0">
                    <a:moveTo>
                      <a:pt x="396" y="0"/>
                    </a:moveTo>
                    <a:cubicBezTo>
                      <a:pt x="183" y="0"/>
                      <a:pt x="0" y="168"/>
                      <a:pt x="0" y="396"/>
                    </a:cubicBezTo>
                    <a:lnTo>
                      <a:pt x="0" y="777"/>
                    </a:lnTo>
                    <a:cubicBezTo>
                      <a:pt x="0" y="991"/>
                      <a:pt x="183" y="1173"/>
                      <a:pt x="396" y="1173"/>
                    </a:cubicBezTo>
                    <a:cubicBezTo>
                      <a:pt x="625" y="1173"/>
                      <a:pt x="793" y="991"/>
                      <a:pt x="808" y="777"/>
                    </a:cubicBezTo>
                    <a:lnTo>
                      <a:pt x="808" y="396"/>
                    </a:lnTo>
                    <a:cubicBezTo>
                      <a:pt x="793" y="168"/>
                      <a:pt x="625" y="0"/>
                      <a:pt x="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41" name="Google Shape;23041;p31"/>
              <p:cNvSpPr/>
              <p:nvPr/>
            </p:nvSpPr>
            <p:spPr>
              <a:xfrm>
                <a:off x="1059141" y="2002260"/>
                <a:ext cx="453483" cy="39539"/>
              </a:xfrm>
              <a:custGeom>
                <a:avLst/>
                <a:gdLst/>
                <a:ahLst/>
                <a:cxnLst/>
                <a:rect l="l" t="t" r="r" b="b"/>
                <a:pathLst>
                  <a:path w="16791" h="1464" extrusionOk="0">
                    <a:moveTo>
                      <a:pt x="732" y="1"/>
                    </a:moveTo>
                    <a:cubicBezTo>
                      <a:pt x="335" y="1"/>
                      <a:pt x="0" y="321"/>
                      <a:pt x="0" y="732"/>
                    </a:cubicBezTo>
                    <a:cubicBezTo>
                      <a:pt x="0" y="1128"/>
                      <a:pt x="335" y="1463"/>
                      <a:pt x="732" y="1463"/>
                    </a:cubicBezTo>
                    <a:lnTo>
                      <a:pt x="16059" y="1463"/>
                    </a:lnTo>
                    <a:cubicBezTo>
                      <a:pt x="16455" y="1463"/>
                      <a:pt x="16790" y="1128"/>
                      <a:pt x="16790" y="732"/>
                    </a:cubicBezTo>
                    <a:cubicBezTo>
                      <a:pt x="16790" y="321"/>
                      <a:pt x="16455" y="1"/>
                      <a:pt x="160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42" name="Google Shape;23042;p31"/>
              <p:cNvSpPr/>
              <p:nvPr/>
            </p:nvSpPr>
            <p:spPr>
              <a:xfrm>
                <a:off x="1059141" y="2290295"/>
                <a:ext cx="453483" cy="39134"/>
              </a:xfrm>
              <a:custGeom>
                <a:avLst/>
                <a:gdLst/>
                <a:ahLst/>
                <a:cxnLst/>
                <a:rect l="l" t="t" r="r" b="b"/>
                <a:pathLst>
                  <a:path w="16791" h="1449" extrusionOk="0">
                    <a:moveTo>
                      <a:pt x="706" y="0"/>
                    </a:moveTo>
                    <a:cubicBezTo>
                      <a:pt x="321" y="0"/>
                      <a:pt x="0" y="330"/>
                      <a:pt x="0" y="717"/>
                    </a:cubicBezTo>
                    <a:cubicBezTo>
                      <a:pt x="0" y="1128"/>
                      <a:pt x="335" y="1448"/>
                      <a:pt x="732" y="1448"/>
                    </a:cubicBezTo>
                    <a:lnTo>
                      <a:pt x="16059" y="1448"/>
                    </a:lnTo>
                    <a:cubicBezTo>
                      <a:pt x="16455" y="1448"/>
                      <a:pt x="16790" y="1128"/>
                      <a:pt x="16790" y="717"/>
                    </a:cubicBezTo>
                    <a:cubicBezTo>
                      <a:pt x="16790" y="321"/>
                      <a:pt x="16455" y="1"/>
                      <a:pt x="16059" y="1"/>
                    </a:cubicBezTo>
                    <a:lnTo>
                      <a:pt x="732" y="1"/>
                    </a:lnTo>
                    <a:cubicBezTo>
                      <a:pt x="723" y="1"/>
                      <a:pt x="714" y="0"/>
                      <a:pt x="7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43" name="Google Shape;23043;p31"/>
              <p:cNvSpPr/>
              <p:nvPr/>
            </p:nvSpPr>
            <p:spPr>
              <a:xfrm>
                <a:off x="1092874"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44" name="Google Shape;23044;p31"/>
              <p:cNvSpPr/>
              <p:nvPr/>
            </p:nvSpPr>
            <p:spPr>
              <a:xfrm>
                <a:off x="1092874"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45" name="Google Shape;23045;p31"/>
              <p:cNvSpPr/>
              <p:nvPr/>
            </p:nvSpPr>
            <p:spPr>
              <a:xfrm>
                <a:off x="1101516" y="2065647"/>
                <a:ext cx="42402" cy="197533"/>
              </a:xfrm>
              <a:custGeom>
                <a:avLst/>
                <a:gdLst/>
                <a:ahLst/>
                <a:cxnLst/>
                <a:rect l="l" t="t" r="r" b="b"/>
                <a:pathLst>
                  <a:path w="1570"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46" name="Google Shape;23046;p31"/>
              <p:cNvSpPr/>
              <p:nvPr/>
            </p:nvSpPr>
            <p:spPr>
              <a:xfrm>
                <a:off x="1174355"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47" name="Google Shape;23047;p31"/>
              <p:cNvSpPr/>
              <p:nvPr/>
            </p:nvSpPr>
            <p:spPr>
              <a:xfrm>
                <a:off x="1174355"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48" name="Google Shape;23048;p31"/>
              <p:cNvSpPr/>
              <p:nvPr/>
            </p:nvSpPr>
            <p:spPr>
              <a:xfrm>
                <a:off x="1182998"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49" name="Google Shape;23049;p31"/>
              <p:cNvSpPr/>
              <p:nvPr/>
            </p:nvSpPr>
            <p:spPr>
              <a:xfrm>
                <a:off x="1255837" y="2053305"/>
                <a:ext cx="60092" cy="29222"/>
              </a:xfrm>
              <a:custGeom>
                <a:avLst/>
                <a:gdLst/>
                <a:ahLst/>
                <a:cxnLst/>
                <a:rect l="l" t="t" r="r" b="b"/>
                <a:pathLst>
                  <a:path w="2225" h="1082" extrusionOk="0">
                    <a:moveTo>
                      <a:pt x="0" y="0"/>
                    </a:moveTo>
                    <a:lnTo>
                      <a:pt x="0"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50" name="Google Shape;23050;p31"/>
              <p:cNvSpPr/>
              <p:nvPr/>
            </p:nvSpPr>
            <p:spPr>
              <a:xfrm>
                <a:off x="1255837" y="2246678"/>
                <a:ext cx="60092" cy="28844"/>
              </a:xfrm>
              <a:custGeom>
                <a:avLst/>
                <a:gdLst/>
                <a:ahLst/>
                <a:cxnLst/>
                <a:rect l="l" t="t" r="r" b="b"/>
                <a:pathLst>
                  <a:path w="2225" h="1068" extrusionOk="0">
                    <a:moveTo>
                      <a:pt x="0" y="1"/>
                    </a:moveTo>
                    <a:lnTo>
                      <a:pt x="0"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51" name="Google Shape;23051;p31"/>
              <p:cNvSpPr/>
              <p:nvPr/>
            </p:nvSpPr>
            <p:spPr>
              <a:xfrm>
                <a:off x="1264479" y="2065647"/>
                <a:ext cx="42807" cy="197533"/>
              </a:xfrm>
              <a:custGeom>
                <a:avLst/>
                <a:gdLst/>
                <a:ahLst/>
                <a:cxnLst/>
                <a:rect l="l" t="t" r="r" b="b"/>
                <a:pathLst>
                  <a:path w="1585" h="7314" extrusionOk="0">
                    <a:moveTo>
                      <a:pt x="0" y="0"/>
                    </a:moveTo>
                    <a:lnTo>
                      <a:pt x="0" y="7313"/>
                    </a:lnTo>
                    <a:lnTo>
                      <a:pt x="1585" y="7313"/>
                    </a:lnTo>
                    <a:lnTo>
                      <a:pt x="158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52" name="Google Shape;23052;p31"/>
              <p:cNvSpPr/>
              <p:nvPr/>
            </p:nvSpPr>
            <p:spPr>
              <a:xfrm>
                <a:off x="1337292" y="2053305"/>
                <a:ext cx="60119" cy="29222"/>
              </a:xfrm>
              <a:custGeom>
                <a:avLst/>
                <a:gdLst/>
                <a:ahLst/>
                <a:cxnLst/>
                <a:rect l="l" t="t" r="r" b="b"/>
                <a:pathLst>
                  <a:path w="2226"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53" name="Google Shape;23053;p31"/>
              <p:cNvSpPr/>
              <p:nvPr/>
            </p:nvSpPr>
            <p:spPr>
              <a:xfrm>
                <a:off x="1337292" y="2246678"/>
                <a:ext cx="60119" cy="28844"/>
              </a:xfrm>
              <a:custGeom>
                <a:avLst/>
                <a:gdLst/>
                <a:ahLst/>
                <a:cxnLst/>
                <a:rect l="l" t="t" r="r" b="b"/>
                <a:pathLst>
                  <a:path w="2226"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54" name="Google Shape;23054;p31"/>
              <p:cNvSpPr/>
              <p:nvPr/>
            </p:nvSpPr>
            <p:spPr>
              <a:xfrm>
                <a:off x="1346339"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55" name="Google Shape;23055;p31"/>
              <p:cNvSpPr/>
              <p:nvPr/>
            </p:nvSpPr>
            <p:spPr>
              <a:xfrm>
                <a:off x="1418773" y="2053305"/>
                <a:ext cx="60092" cy="29222"/>
              </a:xfrm>
              <a:custGeom>
                <a:avLst/>
                <a:gdLst/>
                <a:ahLst/>
                <a:cxnLst/>
                <a:rect l="l" t="t" r="r" b="b"/>
                <a:pathLst>
                  <a:path w="2225" h="1082" extrusionOk="0">
                    <a:moveTo>
                      <a:pt x="1" y="0"/>
                    </a:moveTo>
                    <a:lnTo>
                      <a:pt x="1" y="1082"/>
                    </a:lnTo>
                    <a:lnTo>
                      <a:pt x="2225" y="1082"/>
                    </a:lnTo>
                    <a:lnTo>
                      <a:pt x="222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56" name="Google Shape;23056;p31"/>
              <p:cNvSpPr/>
              <p:nvPr/>
            </p:nvSpPr>
            <p:spPr>
              <a:xfrm>
                <a:off x="1418773" y="2246678"/>
                <a:ext cx="60092" cy="28844"/>
              </a:xfrm>
              <a:custGeom>
                <a:avLst/>
                <a:gdLst/>
                <a:ahLst/>
                <a:cxnLst/>
                <a:rect l="l" t="t" r="r" b="b"/>
                <a:pathLst>
                  <a:path w="2225" h="1068" extrusionOk="0">
                    <a:moveTo>
                      <a:pt x="1" y="1"/>
                    </a:moveTo>
                    <a:lnTo>
                      <a:pt x="1" y="1067"/>
                    </a:lnTo>
                    <a:lnTo>
                      <a:pt x="2225" y="1067"/>
                    </a:lnTo>
                    <a:lnTo>
                      <a:pt x="222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57" name="Google Shape;23057;p31"/>
              <p:cNvSpPr/>
              <p:nvPr/>
            </p:nvSpPr>
            <p:spPr>
              <a:xfrm>
                <a:off x="1427821" y="2065647"/>
                <a:ext cx="42429" cy="197533"/>
              </a:xfrm>
              <a:custGeom>
                <a:avLst/>
                <a:gdLst/>
                <a:ahLst/>
                <a:cxnLst/>
                <a:rect l="l" t="t" r="r" b="b"/>
                <a:pathLst>
                  <a:path w="1571" h="7314" extrusionOk="0">
                    <a:moveTo>
                      <a:pt x="1" y="0"/>
                    </a:moveTo>
                    <a:lnTo>
                      <a:pt x="1" y="7313"/>
                    </a:lnTo>
                    <a:lnTo>
                      <a:pt x="1570" y="7313"/>
                    </a:lnTo>
                    <a:lnTo>
                      <a:pt x="157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58" name="Google Shape;23058;p31"/>
              <p:cNvSpPr/>
              <p:nvPr/>
            </p:nvSpPr>
            <p:spPr>
              <a:xfrm>
                <a:off x="1035267" y="2342150"/>
                <a:ext cx="501637" cy="19769"/>
              </a:xfrm>
              <a:custGeom>
                <a:avLst/>
                <a:gdLst/>
                <a:ahLst/>
                <a:cxnLst/>
                <a:rect l="l" t="t" r="r" b="b"/>
                <a:pathLst>
                  <a:path w="18574" h="732" extrusionOk="0">
                    <a:moveTo>
                      <a:pt x="732" y="1"/>
                    </a:moveTo>
                    <a:cubicBezTo>
                      <a:pt x="321" y="1"/>
                      <a:pt x="1" y="321"/>
                      <a:pt x="1" y="732"/>
                    </a:cubicBezTo>
                    <a:lnTo>
                      <a:pt x="18573" y="732"/>
                    </a:lnTo>
                    <a:cubicBezTo>
                      <a:pt x="18573" y="321"/>
                      <a:pt x="18253" y="1"/>
                      <a:pt x="1785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59" name="Google Shape;23059;p31"/>
              <p:cNvSpPr/>
              <p:nvPr/>
            </p:nvSpPr>
            <p:spPr>
              <a:xfrm>
                <a:off x="1034862" y="1969338"/>
                <a:ext cx="502042" cy="19796"/>
              </a:xfrm>
              <a:custGeom>
                <a:avLst/>
                <a:gdLst/>
                <a:ahLst/>
                <a:cxnLst/>
                <a:rect l="l" t="t" r="r" b="b"/>
                <a:pathLst>
                  <a:path w="18589" h="733" extrusionOk="0">
                    <a:moveTo>
                      <a:pt x="0" y="1"/>
                    </a:moveTo>
                    <a:cubicBezTo>
                      <a:pt x="0" y="397"/>
                      <a:pt x="336" y="732"/>
                      <a:pt x="732" y="732"/>
                    </a:cubicBezTo>
                    <a:lnTo>
                      <a:pt x="17872" y="732"/>
                    </a:lnTo>
                    <a:cubicBezTo>
                      <a:pt x="18268" y="732"/>
                      <a:pt x="18588" y="397"/>
                      <a:pt x="18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60" name="Google Shape;23060;p31"/>
              <p:cNvSpPr/>
              <p:nvPr/>
            </p:nvSpPr>
            <p:spPr>
              <a:xfrm>
                <a:off x="1014687" y="2373424"/>
                <a:ext cx="542365" cy="26764"/>
              </a:xfrm>
              <a:custGeom>
                <a:avLst/>
                <a:gdLst/>
                <a:ahLst/>
                <a:cxnLst/>
                <a:rect l="l" t="t" r="r" b="b"/>
                <a:pathLst>
                  <a:path w="20082" h="991" extrusionOk="0">
                    <a:moveTo>
                      <a:pt x="1" y="1"/>
                    </a:moveTo>
                    <a:lnTo>
                      <a:pt x="1" y="991"/>
                    </a:lnTo>
                    <a:lnTo>
                      <a:pt x="20082" y="991"/>
                    </a:lnTo>
                    <a:lnTo>
                      <a:pt x="2008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61" name="Google Shape;23061;p31"/>
              <p:cNvSpPr/>
              <p:nvPr/>
            </p:nvSpPr>
            <p:spPr>
              <a:xfrm>
                <a:off x="1066947" y="1833571"/>
                <a:ext cx="437846" cy="121804"/>
              </a:xfrm>
              <a:custGeom>
                <a:avLst/>
                <a:gdLst/>
                <a:ahLst/>
                <a:cxnLst/>
                <a:rect l="l" t="t" r="r" b="b"/>
                <a:pathLst>
                  <a:path w="16212" h="4510" extrusionOk="0">
                    <a:moveTo>
                      <a:pt x="8106" y="0"/>
                    </a:moveTo>
                    <a:lnTo>
                      <a:pt x="1" y="4510"/>
                    </a:lnTo>
                    <a:lnTo>
                      <a:pt x="16212" y="4510"/>
                    </a:lnTo>
                    <a:lnTo>
                      <a:pt x="810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62" name="Google Shape;23062;p31"/>
              <p:cNvSpPr/>
              <p:nvPr/>
            </p:nvSpPr>
            <p:spPr>
              <a:xfrm>
                <a:off x="171162" y="1930258"/>
                <a:ext cx="490510" cy="495858"/>
              </a:xfrm>
              <a:custGeom>
                <a:avLst/>
                <a:gdLst/>
                <a:ahLst/>
                <a:cxnLst/>
                <a:rect l="l" t="t" r="r" b="b"/>
                <a:pathLst>
                  <a:path w="18162" h="18360" extrusionOk="0">
                    <a:moveTo>
                      <a:pt x="4937" y="1"/>
                    </a:moveTo>
                    <a:lnTo>
                      <a:pt x="2072" y="1585"/>
                    </a:lnTo>
                    <a:lnTo>
                      <a:pt x="2453" y="2179"/>
                    </a:lnTo>
                    <a:cubicBezTo>
                      <a:pt x="2453" y="2210"/>
                      <a:pt x="3687" y="4160"/>
                      <a:pt x="2834" y="5684"/>
                    </a:cubicBezTo>
                    <a:cubicBezTo>
                      <a:pt x="2743" y="5851"/>
                      <a:pt x="2651" y="6019"/>
                      <a:pt x="2545" y="6202"/>
                    </a:cubicBezTo>
                    <a:cubicBezTo>
                      <a:pt x="1463" y="8076"/>
                      <a:pt x="0" y="10650"/>
                      <a:pt x="2499" y="13743"/>
                    </a:cubicBezTo>
                    <a:cubicBezTo>
                      <a:pt x="3870" y="15419"/>
                      <a:pt x="5577" y="16455"/>
                      <a:pt x="6826" y="17202"/>
                    </a:cubicBezTo>
                    <a:cubicBezTo>
                      <a:pt x="7466" y="17598"/>
                      <a:pt x="8349" y="18131"/>
                      <a:pt x="8410" y="18360"/>
                    </a:cubicBezTo>
                    <a:lnTo>
                      <a:pt x="9736" y="18360"/>
                    </a:lnTo>
                    <a:cubicBezTo>
                      <a:pt x="9797" y="18131"/>
                      <a:pt x="10681" y="17598"/>
                      <a:pt x="11336" y="17202"/>
                    </a:cubicBezTo>
                    <a:cubicBezTo>
                      <a:pt x="12585" y="16455"/>
                      <a:pt x="14291" y="15419"/>
                      <a:pt x="15647" y="13743"/>
                    </a:cubicBezTo>
                    <a:cubicBezTo>
                      <a:pt x="18161" y="10650"/>
                      <a:pt x="16684" y="8076"/>
                      <a:pt x="15602" y="6202"/>
                    </a:cubicBezTo>
                    <a:cubicBezTo>
                      <a:pt x="15495" y="6034"/>
                      <a:pt x="15404" y="5851"/>
                      <a:pt x="15312" y="5684"/>
                    </a:cubicBezTo>
                    <a:cubicBezTo>
                      <a:pt x="14459" y="4160"/>
                      <a:pt x="15678" y="2210"/>
                      <a:pt x="15693" y="2179"/>
                    </a:cubicBezTo>
                    <a:lnTo>
                      <a:pt x="16074" y="1585"/>
                    </a:lnTo>
                    <a:lnTo>
                      <a:pt x="13210" y="1"/>
                    </a:lnTo>
                    <a:lnTo>
                      <a:pt x="12951" y="747"/>
                    </a:lnTo>
                    <a:cubicBezTo>
                      <a:pt x="12951" y="762"/>
                      <a:pt x="12646" y="1570"/>
                      <a:pt x="11915" y="1570"/>
                    </a:cubicBezTo>
                    <a:cubicBezTo>
                      <a:pt x="11183" y="1570"/>
                      <a:pt x="10711" y="458"/>
                      <a:pt x="10711" y="442"/>
                    </a:cubicBezTo>
                    <a:lnTo>
                      <a:pt x="10543" y="16"/>
                    </a:lnTo>
                    <a:lnTo>
                      <a:pt x="7618" y="16"/>
                    </a:lnTo>
                    <a:lnTo>
                      <a:pt x="7451" y="442"/>
                    </a:lnTo>
                    <a:cubicBezTo>
                      <a:pt x="7435" y="458"/>
                      <a:pt x="6963" y="1570"/>
                      <a:pt x="6232" y="1570"/>
                    </a:cubicBezTo>
                    <a:cubicBezTo>
                      <a:pt x="5516" y="1570"/>
                      <a:pt x="5211" y="778"/>
                      <a:pt x="5196" y="747"/>
                    </a:cubicBezTo>
                    <a:lnTo>
                      <a:pt x="493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63" name="Google Shape;23063;p31"/>
              <p:cNvSpPr/>
              <p:nvPr/>
            </p:nvSpPr>
            <p:spPr>
              <a:xfrm>
                <a:off x="187204" y="1948785"/>
                <a:ext cx="458425" cy="477331"/>
              </a:xfrm>
              <a:custGeom>
                <a:avLst/>
                <a:gdLst/>
                <a:ahLst/>
                <a:cxnLst/>
                <a:rect l="l" t="t" r="r" b="b"/>
                <a:pathLst>
                  <a:path w="16974" h="17674" extrusionOk="0">
                    <a:moveTo>
                      <a:pt x="7466" y="0"/>
                    </a:moveTo>
                    <a:cubicBezTo>
                      <a:pt x="7466" y="0"/>
                      <a:pt x="6857" y="1554"/>
                      <a:pt x="5638" y="1554"/>
                    </a:cubicBezTo>
                    <a:cubicBezTo>
                      <a:pt x="4419" y="1554"/>
                      <a:pt x="3977" y="290"/>
                      <a:pt x="3977" y="290"/>
                    </a:cubicBezTo>
                    <a:lnTo>
                      <a:pt x="2423" y="1143"/>
                    </a:lnTo>
                    <a:cubicBezTo>
                      <a:pt x="2423" y="1143"/>
                      <a:pt x="3886" y="3413"/>
                      <a:pt x="2834" y="5333"/>
                    </a:cubicBezTo>
                    <a:cubicBezTo>
                      <a:pt x="1783" y="7237"/>
                      <a:pt x="0" y="9629"/>
                      <a:pt x="2423" y="12646"/>
                    </a:cubicBezTo>
                    <a:cubicBezTo>
                      <a:pt x="4861" y="15647"/>
                      <a:pt x="8487" y="16455"/>
                      <a:pt x="8487" y="17674"/>
                    </a:cubicBezTo>
                    <a:cubicBezTo>
                      <a:pt x="8487" y="16455"/>
                      <a:pt x="12098" y="15647"/>
                      <a:pt x="14535" y="12646"/>
                    </a:cubicBezTo>
                    <a:cubicBezTo>
                      <a:pt x="16973" y="9644"/>
                      <a:pt x="15175" y="7237"/>
                      <a:pt x="14124" y="5317"/>
                    </a:cubicBezTo>
                    <a:cubicBezTo>
                      <a:pt x="13073" y="3413"/>
                      <a:pt x="14535" y="1128"/>
                      <a:pt x="14535" y="1128"/>
                    </a:cubicBezTo>
                    <a:lnTo>
                      <a:pt x="12981" y="274"/>
                    </a:lnTo>
                    <a:cubicBezTo>
                      <a:pt x="12981" y="274"/>
                      <a:pt x="12540" y="1554"/>
                      <a:pt x="11321" y="1554"/>
                    </a:cubicBezTo>
                    <a:cubicBezTo>
                      <a:pt x="10102" y="1554"/>
                      <a:pt x="9492" y="0"/>
                      <a:pt x="9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64" name="Google Shape;23064;p31"/>
              <p:cNvSpPr/>
              <p:nvPr/>
            </p:nvSpPr>
            <p:spPr>
              <a:xfrm>
                <a:off x="269091" y="2047930"/>
                <a:ext cx="294220" cy="294247"/>
              </a:xfrm>
              <a:custGeom>
                <a:avLst/>
                <a:gdLst/>
                <a:ahLst/>
                <a:cxnLst/>
                <a:rect l="l" t="t" r="r" b="b"/>
                <a:pathLst>
                  <a:path w="10894" h="10895" extrusionOk="0">
                    <a:moveTo>
                      <a:pt x="5440" y="1"/>
                    </a:moveTo>
                    <a:cubicBezTo>
                      <a:pt x="2438" y="1"/>
                      <a:pt x="0" y="2439"/>
                      <a:pt x="0" y="5455"/>
                    </a:cubicBezTo>
                    <a:cubicBezTo>
                      <a:pt x="0" y="8457"/>
                      <a:pt x="2438" y="10895"/>
                      <a:pt x="5440" y="10895"/>
                    </a:cubicBezTo>
                    <a:cubicBezTo>
                      <a:pt x="8456" y="10895"/>
                      <a:pt x="10894" y="8457"/>
                      <a:pt x="10894" y="5455"/>
                    </a:cubicBezTo>
                    <a:cubicBezTo>
                      <a:pt x="10894" y="2439"/>
                      <a:pt x="8456" y="1"/>
                      <a:pt x="54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65" name="Google Shape;23065;p31"/>
              <p:cNvSpPr/>
              <p:nvPr/>
            </p:nvSpPr>
            <p:spPr>
              <a:xfrm>
                <a:off x="299528" y="2076342"/>
                <a:ext cx="233345" cy="222218"/>
              </a:xfrm>
              <a:custGeom>
                <a:avLst/>
                <a:gdLst/>
                <a:ahLst/>
                <a:cxnLst/>
                <a:rect l="l" t="t" r="r" b="b"/>
                <a:pathLst>
                  <a:path w="8640" h="8228" extrusionOk="0">
                    <a:moveTo>
                      <a:pt x="4328" y="0"/>
                    </a:moveTo>
                    <a:lnTo>
                      <a:pt x="2987" y="2712"/>
                    </a:lnTo>
                    <a:lnTo>
                      <a:pt x="1" y="3139"/>
                    </a:lnTo>
                    <a:lnTo>
                      <a:pt x="2164" y="5257"/>
                    </a:lnTo>
                    <a:lnTo>
                      <a:pt x="1646" y="8228"/>
                    </a:lnTo>
                    <a:lnTo>
                      <a:pt x="4328" y="6826"/>
                    </a:lnTo>
                    <a:lnTo>
                      <a:pt x="6994" y="8228"/>
                    </a:lnTo>
                    <a:lnTo>
                      <a:pt x="6476" y="5257"/>
                    </a:lnTo>
                    <a:lnTo>
                      <a:pt x="8640" y="3139"/>
                    </a:lnTo>
                    <a:lnTo>
                      <a:pt x="5653" y="2712"/>
                    </a:lnTo>
                    <a:lnTo>
                      <a:pt x="43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66" name="Google Shape;23066;p31"/>
              <p:cNvSpPr/>
              <p:nvPr/>
            </p:nvSpPr>
            <p:spPr>
              <a:xfrm>
                <a:off x="1885409" y="2326917"/>
                <a:ext cx="270372" cy="19796"/>
              </a:xfrm>
              <a:custGeom>
                <a:avLst/>
                <a:gdLst/>
                <a:ahLst/>
                <a:cxnLst/>
                <a:rect l="l" t="t" r="r" b="b"/>
                <a:pathLst>
                  <a:path w="10011" h="733" extrusionOk="0">
                    <a:moveTo>
                      <a:pt x="0" y="1"/>
                    </a:moveTo>
                    <a:cubicBezTo>
                      <a:pt x="0" y="397"/>
                      <a:pt x="320" y="732"/>
                      <a:pt x="731" y="732"/>
                    </a:cubicBezTo>
                    <a:lnTo>
                      <a:pt x="9294" y="732"/>
                    </a:lnTo>
                    <a:cubicBezTo>
                      <a:pt x="9690" y="732"/>
                      <a:pt x="10010" y="397"/>
                      <a:pt x="100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67" name="Google Shape;23067;p31"/>
              <p:cNvSpPr/>
              <p:nvPr/>
            </p:nvSpPr>
            <p:spPr>
              <a:xfrm>
                <a:off x="1885409" y="2441321"/>
                <a:ext cx="270372" cy="19769"/>
              </a:xfrm>
              <a:custGeom>
                <a:avLst/>
                <a:gdLst/>
                <a:ahLst/>
                <a:cxnLst/>
                <a:rect l="l" t="t" r="r" b="b"/>
                <a:pathLst>
                  <a:path w="10011" h="732" extrusionOk="0">
                    <a:moveTo>
                      <a:pt x="731" y="0"/>
                    </a:moveTo>
                    <a:cubicBezTo>
                      <a:pt x="320" y="0"/>
                      <a:pt x="0" y="336"/>
                      <a:pt x="0" y="732"/>
                    </a:cubicBezTo>
                    <a:lnTo>
                      <a:pt x="10010" y="732"/>
                    </a:lnTo>
                    <a:cubicBezTo>
                      <a:pt x="10010" y="336"/>
                      <a:pt x="9690" y="0"/>
                      <a:pt x="92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68" name="Google Shape;23068;p31"/>
              <p:cNvSpPr/>
              <p:nvPr/>
            </p:nvSpPr>
            <p:spPr>
              <a:xfrm>
                <a:off x="1896104" y="2355734"/>
                <a:ext cx="248955" cy="76566"/>
              </a:xfrm>
              <a:custGeom>
                <a:avLst/>
                <a:gdLst/>
                <a:ahLst/>
                <a:cxnLst/>
                <a:rect l="l" t="t" r="r" b="b"/>
                <a:pathLst>
                  <a:path w="9218" h="2835" extrusionOk="0">
                    <a:moveTo>
                      <a:pt x="0" y="0"/>
                    </a:moveTo>
                    <a:lnTo>
                      <a:pt x="0" y="2834"/>
                    </a:lnTo>
                    <a:lnTo>
                      <a:pt x="9218" y="2834"/>
                    </a:lnTo>
                    <a:lnTo>
                      <a:pt x="92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69" name="Google Shape;23069;p31"/>
              <p:cNvSpPr/>
              <p:nvPr/>
            </p:nvSpPr>
            <p:spPr>
              <a:xfrm>
                <a:off x="2202234" y="2127764"/>
                <a:ext cx="213602" cy="309209"/>
              </a:xfrm>
              <a:custGeom>
                <a:avLst/>
                <a:gdLst/>
                <a:ahLst/>
                <a:cxnLst/>
                <a:rect l="l" t="t" r="r" b="b"/>
                <a:pathLst>
                  <a:path w="7909" h="11449" extrusionOk="0">
                    <a:moveTo>
                      <a:pt x="717" y="1"/>
                    </a:moveTo>
                    <a:lnTo>
                      <a:pt x="1" y="366"/>
                    </a:lnTo>
                    <a:cubicBezTo>
                      <a:pt x="1" y="366"/>
                      <a:pt x="4024" y="11449"/>
                      <a:pt x="5915" y="11449"/>
                    </a:cubicBezTo>
                    <a:cubicBezTo>
                      <a:pt x="5989" y="11449"/>
                      <a:pt x="6059" y="11432"/>
                      <a:pt x="6126" y="11397"/>
                    </a:cubicBezTo>
                    <a:cubicBezTo>
                      <a:pt x="7908" y="10483"/>
                      <a:pt x="717" y="1"/>
                      <a:pt x="7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70" name="Google Shape;23070;p31"/>
              <p:cNvSpPr/>
              <p:nvPr/>
            </p:nvSpPr>
            <p:spPr>
              <a:xfrm>
                <a:off x="2185786" y="2096490"/>
                <a:ext cx="40754" cy="50639"/>
              </a:xfrm>
              <a:custGeom>
                <a:avLst/>
                <a:gdLst/>
                <a:ahLst/>
                <a:cxnLst/>
                <a:rect l="l" t="t" r="r" b="b"/>
                <a:pathLst>
                  <a:path w="1509" h="1875" extrusionOk="0">
                    <a:moveTo>
                      <a:pt x="732" y="1"/>
                    </a:moveTo>
                    <a:lnTo>
                      <a:pt x="0" y="366"/>
                    </a:lnTo>
                    <a:lnTo>
                      <a:pt x="777" y="1875"/>
                    </a:lnTo>
                    <a:lnTo>
                      <a:pt x="1509" y="1494"/>
                    </a:lnTo>
                    <a:lnTo>
                      <a:pt x="73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71" name="Google Shape;23071;p31"/>
              <p:cNvSpPr/>
              <p:nvPr/>
            </p:nvSpPr>
            <p:spPr>
              <a:xfrm>
                <a:off x="2178791" y="2082932"/>
                <a:ext cx="23470" cy="16880"/>
              </a:xfrm>
              <a:custGeom>
                <a:avLst/>
                <a:gdLst/>
                <a:ahLst/>
                <a:cxnLst/>
                <a:rect l="l" t="t" r="r" b="b"/>
                <a:pathLst>
                  <a:path w="869" h="625" extrusionOk="0">
                    <a:moveTo>
                      <a:pt x="732" y="0"/>
                    </a:moveTo>
                    <a:lnTo>
                      <a:pt x="0" y="366"/>
                    </a:lnTo>
                    <a:lnTo>
                      <a:pt x="137" y="625"/>
                    </a:lnTo>
                    <a:lnTo>
                      <a:pt x="869" y="259"/>
                    </a:lnTo>
                    <a:lnTo>
                      <a:pt x="7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72" name="Google Shape;23072;p31"/>
              <p:cNvSpPr/>
              <p:nvPr/>
            </p:nvSpPr>
            <p:spPr>
              <a:xfrm>
                <a:off x="2133122" y="2033940"/>
                <a:ext cx="76539" cy="52719"/>
              </a:xfrm>
              <a:custGeom>
                <a:avLst/>
                <a:gdLst/>
                <a:ahLst/>
                <a:cxnLst/>
                <a:rect l="l" t="t" r="r" b="b"/>
                <a:pathLst>
                  <a:path w="2834" h="1952" extrusionOk="0">
                    <a:moveTo>
                      <a:pt x="2834" y="1"/>
                    </a:moveTo>
                    <a:lnTo>
                      <a:pt x="0" y="1464"/>
                    </a:lnTo>
                    <a:lnTo>
                      <a:pt x="1585" y="1951"/>
                    </a:lnTo>
                    <a:lnTo>
                      <a:pt x="2316" y="1570"/>
                    </a:lnTo>
                    <a:lnTo>
                      <a:pt x="28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73" name="Google Shape;23073;p31"/>
              <p:cNvSpPr/>
              <p:nvPr/>
            </p:nvSpPr>
            <p:spPr>
              <a:xfrm>
                <a:off x="2057393" y="1933742"/>
                <a:ext cx="182733" cy="152430"/>
              </a:xfrm>
              <a:custGeom>
                <a:avLst/>
                <a:gdLst/>
                <a:ahLst/>
                <a:cxnLst/>
                <a:rect l="l" t="t" r="r" b="b"/>
                <a:pathLst>
                  <a:path w="6766" h="5644" extrusionOk="0">
                    <a:moveTo>
                      <a:pt x="4711" y="1"/>
                    </a:moveTo>
                    <a:cubicBezTo>
                      <a:pt x="4561" y="1"/>
                      <a:pt x="4409" y="37"/>
                      <a:pt x="4267" y="115"/>
                    </a:cubicBezTo>
                    <a:lnTo>
                      <a:pt x="671" y="1959"/>
                    </a:lnTo>
                    <a:cubicBezTo>
                      <a:pt x="184" y="2203"/>
                      <a:pt x="1" y="2797"/>
                      <a:pt x="244" y="3269"/>
                    </a:cubicBezTo>
                    <a:lnTo>
                      <a:pt x="1204" y="5113"/>
                    </a:lnTo>
                    <a:cubicBezTo>
                      <a:pt x="1377" y="5447"/>
                      <a:pt x="1717" y="5644"/>
                      <a:pt x="2075" y="5644"/>
                    </a:cubicBezTo>
                    <a:cubicBezTo>
                      <a:pt x="2222" y="5644"/>
                      <a:pt x="2372" y="5610"/>
                      <a:pt x="2515" y="5539"/>
                    </a:cubicBezTo>
                    <a:lnTo>
                      <a:pt x="6110" y="3680"/>
                    </a:lnTo>
                    <a:cubicBezTo>
                      <a:pt x="6583" y="3421"/>
                      <a:pt x="6765" y="2843"/>
                      <a:pt x="6522" y="2370"/>
                    </a:cubicBezTo>
                    <a:lnTo>
                      <a:pt x="5577" y="527"/>
                    </a:lnTo>
                    <a:cubicBezTo>
                      <a:pt x="5396" y="197"/>
                      <a:pt x="5059" y="1"/>
                      <a:pt x="47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74" name="Google Shape;23074;p31"/>
              <p:cNvSpPr/>
              <p:nvPr/>
            </p:nvSpPr>
            <p:spPr>
              <a:xfrm>
                <a:off x="2029008" y="1995373"/>
                <a:ext cx="68734" cy="116699"/>
              </a:xfrm>
              <a:custGeom>
                <a:avLst/>
                <a:gdLst/>
                <a:ahLst/>
                <a:cxnLst/>
                <a:rect l="l" t="t" r="r" b="b"/>
                <a:pathLst>
                  <a:path w="2545" h="4321" extrusionOk="0">
                    <a:moveTo>
                      <a:pt x="289" y="1"/>
                    </a:moveTo>
                    <a:cubicBezTo>
                      <a:pt x="249" y="1"/>
                      <a:pt x="208" y="9"/>
                      <a:pt x="168" y="27"/>
                    </a:cubicBezTo>
                    <a:cubicBezTo>
                      <a:pt x="46" y="88"/>
                      <a:pt x="0" y="256"/>
                      <a:pt x="61" y="378"/>
                    </a:cubicBezTo>
                    <a:lnTo>
                      <a:pt x="2027" y="4187"/>
                    </a:lnTo>
                    <a:cubicBezTo>
                      <a:pt x="2070" y="4272"/>
                      <a:pt x="2157" y="4320"/>
                      <a:pt x="2253" y="4320"/>
                    </a:cubicBezTo>
                    <a:cubicBezTo>
                      <a:pt x="2294" y="4320"/>
                      <a:pt x="2336" y="4311"/>
                      <a:pt x="2377" y="4293"/>
                    </a:cubicBezTo>
                    <a:cubicBezTo>
                      <a:pt x="2499" y="4232"/>
                      <a:pt x="2545" y="4080"/>
                      <a:pt x="2484" y="3943"/>
                    </a:cubicBezTo>
                    <a:lnTo>
                      <a:pt x="518" y="149"/>
                    </a:lnTo>
                    <a:cubicBezTo>
                      <a:pt x="475" y="52"/>
                      <a:pt x="386"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75" name="Google Shape;23075;p31"/>
              <p:cNvSpPr/>
              <p:nvPr/>
            </p:nvSpPr>
            <p:spPr>
              <a:xfrm>
                <a:off x="2199371" y="1907734"/>
                <a:ext cx="68734" cy="116672"/>
              </a:xfrm>
              <a:custGeom>
                <a:avLst/>
                <a:gdLst/>
                <a:ahLst/>
                <a:cxnLst/>
                <a:rect l="l" t="t" r="r" b="b"/>
                <a:pathLst>
                  <a:path w="2545" h="4320" extrusionOk="0">
                    <a:moveTo>
                      <a:pt x="285" y="0"/>
                    </a:moveTo>
                    <a:cubicBezTo>
                      <a:pt x="245" y="0"/>
                      <a:pt x="204" y="9"/>
                      <a:pt x="168" y="27"/>
                    </a:cubicBezTo>
                    <a:cubicBezTo>
                      <a:pt x="46" y="88"/>
                      <a:pt x="0" y="256"/>
                      <a:pt x="61" y="377"/>
                    </a:cubicBezTo>
                    <a:lnTo>
                      <a:pt x="2026" y="4186"/>
                    </a:lnTo>
                    <a:cubicBezTo>
                      <a:pt x="2069" y="4272"/>
                      <a:pt x="2157" y="4320"/>
                      <a:pt x="2248" y="4320"/>
                    </a:cubicBezTo>
                    <a:cubicBezTo>
                      <a:pt x="2286" y="4320"/>
                      <a:pt x="2325" y="4311"/>
                      <a:pt x="2362" y="4293"/>
                    </a:cubicBezTo>
                    <a:cubicBezTo>
                      <a:pt x="2499" y="4232"/>
                      <a:pt x="2544" y="4080"/>
                      <a:pt x="2484" y="3943"/>
                    </a:cubicBezTo>
                    <a:lnTo>
                      <a:pt x="518" y="134"/>
                    </a:lnTo>
                    <a:cubicBezTo>
                      <a:pt x="475" y="48"/>
                      <a:pt x="380" y="0"/>
                      <a:pt x="2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76" name="Google Shape;23076;p31"/>
              <p:cNvSpPr/>
              <p:nvPr/>
            </p:nvSpPr>
            <p:spPr>
              <a:xfrm>
                <a:off x="1952469" y="1995671"/>
                <a:ext cx="121831" cy="179438"/>
              </a:xfrm>
              <a:custGeom>
                <a:avLst/>
                <a:gdLst/>
                <a:ahLst/>
                <a:cxnLst/>
                <a:rect l="l" t="t" r="r" b="b"/>
                <a:pathLst>
                  <a:path w="4511" h="6644" extrusionOk="0">
                    <a:moveTo>
                      <a:pt x="755" y="1"/>
                    </a:moveTo>
                    <a:cubicBezTo>
                      <a:pt x="496" y="1"/>
                      <a:pt x="238" y="48"/>
                      <a:pt x="1" y="169"/>
                    </a:cubicBezTo>
                    <a:lnTo>
                      <a:pt x="1661" y="3414"/>
                    </a:lnTo>
                    <a:lnTo>
                      <a:pt x="3322" y="6644"/>
                    </a:lnTo>
                    <a:cubicBezTo>
                      <a:pt x="4434" y="6080"/>
                      <a:pt x="4510" y="4206"/>
                      <a:pt x="4510" y="4206"/>
                    </a:cubicBezTo>
                    <a:lnTo>
                      <a:pt x="3581" y="2424"/>
                    </a:lnTo>
                    <a:lnTo>
                      <a:pt x="2667" y="641"/>
                    </a:lnTo>
                    <a:cubicBezTo>
                      <a:pt x="2667" y="641"/>
                      <a:pt x="1706" y="1"/>
                      <a:pt x="7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77" name="Google Shape;23077;p31"/>
              <p:cNvSpPr/>
              <p:nvPr/>
            </p:nvSpPr>
            <p:spPr>
              <a:xfrm>
                <a:off x="2222814" y="1844672"/>
                <a:ext cx="121831" cy="179438"/>
              </a:xfrm>
              <a:custGeom>
                <a:avLst/>
                <a:gdLst/>
                <a:ahLst/>
                <a:cxnLst/>
                <a:rect l="l" t="t" r="r" b="b"/>
                <a:pathLst>
                  <a:path w="4511" h="6644" extrusionOk="0">
                    <a:moveTo>
                      <a:pt x="1189" y="0"/>
                    </a:moveTo>
                    <a:cubicBezTo>
                      <a:pt x="77" y="564"/>
                      <a:pt x="1" y="2438"/>
                      <a:pt x="1" y="2438"/>
                    </a:cubicBezTo>
                    <a:lnTo>
                      <a:pt x="930" y="4221"/>
                    </a:lnTo>
                    <a:lnTo>
                      <a:pt x="1844" y="6003"/>
                    </a:lnTo>
                    <a:cubicBezTo>
                      <a:pt x="1844" y="6003"/>
                      <a:pt x="2804" y="6644"/>
                      <a:pt x="3756" y="6644"/>
                    </a:cubicBezTo>
                    <a:cubicBezTo>
                      <a:pt x="4014" y="6644"/>
                      <a:pt x="4272" y="6596"/>
                      <a:pt x="4510" y="6476"/>
                    </a:cubicBezTo>
                    <a:cubicBezTo>
                      <a:pt x="3931" y="5318"/>
                      <a:pt x="2850" y="3230"/>
                      <a:pt x="2850" y="3230"/>
                    </a:cubicBezTo>
                    <a:lnTo>
                      <a:pt x="1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78" name="Google Shape;23078;p31"/>
              <p:cNvSpPr/>
              <p:nvPr/>
            </p:nvSpPr>
            <p:spPr>
              <a:xfrm>
                <a:off x="2352855" y="2428142"/>
                <a:ext cx="41565" cy="38297"/>
              </a:xfrm>
              <a:custGeom>
                <a:avLst/>
                <a:gdLst/>
                <a:ahLst/>
                <a:cxnLst/>
                <a:rect l="l" t="t" r="r" b="b"/>
                <a:pathLst>
                  <a:path w="1539" h="1418" extrusionOk="0">
                    <a:moveTo>
                      <a:pt x="1128" y="1"/>
                    </a:moveTo>
                    <a:cubicBezTo>
                      <a:pt x="1021" y="214"/>
                      <a:pt x="869" y="397"/>
                      <a:pt x="686" y="519"/>
                    </a:cubicBezTo>
                    <a:cubicBezTo>
                      <a:pt x="549" y="574"/>
                      <a:pt x="411" y="601"/>
                      <a:pt x="274" y="601"/>
                    </a:cubicBezTo>
                    <a:cubicBezTo>
                      <a:pt x="183" y="601"/>
                      <a:pt x="92" y="589"/>
                      <a:pt x="0" y="565"/>
                    </a:cubicBezTo>
                    <a:lnTo>
                      <a:pt x="0" y="565"/>
                    </a:lnTo>
                    <a:cubicBezTo>
                      <a:pt x="518" y="1314"/>
                      <a:pt x="885" y="1418"/>
                      <a:pt x="1048" y="1418"/>
                    </a:cubicBezTo>
                    <a:cubicBezTo>
                      <a:pt x="1110" y="1418"/>
                      <a:pt x="1143" y="1403"/>
                      <a:pt x="1143" y="1403"/>
                    </a:cubicBezTo>
                    <a:cubicBezTo>
                      <a:pt x="1143" y="1403"/>
                      <a:pt x="1539" y="1174"/>
                      <a:pt x="11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3079" name="Google Shape;23079;p31"/>
          <p:cNvSpPr/>
          <p:nvPr/>
        </p:nvSpPr>
        <p:spPr>
          <a:xfrm>
            <a:off x="712650" y="544350"/>
            <a:ext cx="7718700" cy="40548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80" name="Google Shape;23080;p31"/>
          <p:cNvSpPr txBox="1">
            <a:spLocks noGrp="1"/>
          </p:cNvSpPr>
          <p:nvPr>
            <p:ph type="title"/>
          </p:nvPr>
        </p:nvSpPr>
        <p:spPr>
          <a:xfrm>
            <a:off x="2625300" y="549601"/>
            <a:ext cx="3893400" cy="1000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78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23081" name="Google Shape;23081;p31"/>
          <p:cNvSpPr txBox="1">
            <a:spLocks noGrp="1"/>
          </p:cNvSpPr>
          <p:nvPr>
            <p:ph type="subTitle" idx="1"/>
          </p:nvPr>
        </p:nvSpPr>
        <p:spPr>
          <a:xfrm>
            <a:off x="2625300" y="1549950"/>
            <a:ext cx="3893400" cy="13239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3082" name="Google Shape;23082;p31"/>
          <p:cNvSpPr txBox="1"/>
          <p:nvPr/>
        </p:nvSpPr>
        <p:spPr>
          <a:xfrm>
            <a:off x="2027575" y="3631150"/>
            <a:ext cx="5088900" cy="619500"/>
          </a:xfrm>
          <a:prstGeom prst="rect">
            <a:avLst/>
          </a:prstGeom>
          <a:noFill/>
          <a:ln>
            <a:noFill/>
          </a:ln>
        </p:spPr>
        <p:txBody>
          <a:bodyPr spcFirstLastPara="1" wrap="square" lIns="91425" tIns="91425" rIns="91425" bIns="91425" anchor="t" anchorCtr="0">
            <a:noAutofit/>
          </a:bodyPr>
          <a:lstStyle/>
          <a:p>
            <a:pPr marL="0" lvl="0" indent="0" algn="ctr" rtl="0">
              <a:spcBef>
                <a:spcPts val="300"/>
              </a:spcBef>
              <a:spcAft>
                <a:spcPts val="0"/>
              </a:spcAft>
              <a:buNone/>
            </a:pPr>
            <a:r>
              <a:rPr lang="en" sz="1200">
                <a:solidFill>
                  <a:schemeClr val="accent1"/>
                </a:solidFill>
                <a:latin typeface="Barlow"/>
                <a:ea typeface="Barlow"/>
                <a:cs typeface="Barlow"/>
                <a:sym typeface="Barlow"/>
              </a:rPr>
              <a:t>CREDITS: This presentation template was created by </a:t>
            </a:r>
            <a:r>
              <a:rPr lang="en" sz="1200">
                <a:solidFill>
                  <a:schemeClr val="accent1"/>
                </a:solidFill>
                <a:uFill>
                  <a:noFill/>
                </a:uFill>
                <a:latin typeface="Barlow"/>
                <a:ea typeface="Barlow"/>
                <a:cs typeface="Barlow"/>
                <a:sym typeface="Barlow"/>
                <a:hlinkClick r:id="rId2">
                  <a:extLst>
                    <a:ext uri="{A12FA001-AC4F-418D-AE19-62706E023703}">
                      <ahyp:hlinkClr xmlns:ahyp="http://schemas.microsoft.com/office/drawing/2018/hyperlinkcolor" val="tx"/>
                    </a:ext>
                  </a:extLst>
                </a:hlinkClick>
              </a:rPr>
              <a:t>Slidesgo</a:t>
            </a:r>
            <a:r>
              <a:rPr lang="en" sz="1200">
                <a:solidFill>
                  <a:schemeClr val="accent1"/>
                </a:solidFill>
                <a:latin typeface="Barlow"/>
                <a:ea typeface="Barlow"/>
                <a:cs typeface="Barlow"/>
                <a:sym typeface="Barlow"/>
              </a:rPr>
              <a:t>, including icons by </a:t>
            </a:r>
            <a:r>
              <a:rPr lang="en" sz="1200">
                <a:solidFill>
                  <a:schemeClr val="accent1"/>
                </a:solidFill>
                <a:uFill>
                  <a:noFill/>
                </a:uFill>
                <a:latin typeface="Barlow"/>
                <a:ea typeface="Barlow"/>
                <a:cs typeface="Barlow"/>
                <a:sym typeface="Barlow"/>
                <a:hlinkClick r:id="rId3">
                  <a:extLst>
                    <a:ext uri="{A12FA001-AC4F-418D-AE19-62706E023703}">
                      <ahyp:hlinkClr xmlns:ahyp="http://schemas.microsoft.com/office/drawing/2018/hyperlinkcolor" val="tx"/>
                    </a:ext>
                  </a:extLst>
                </a:hlinkClick>
              </a:rPr>
              <a:t>Flaticon</a:t>
            </a:r>
            <a:r>
              <a:rPr lang="en" sz="1200">
                <a:solidFill>
                  <a:schemeClr val="accent1"/>
                </a:solidFill>
                <a:latin typeface="Barlow"/>
                <a:ea typeface="Barlow"/>
                <a:cs typeface="Barlow"/>
                <a:sym typeface="Barlow"/>
              </a:rPr>
              <a:t> and infographics &amp; images by </a:t>
            </a:r>
            <a:r>
              <a:rPr lang="en" sz="1200">
                <a:solidFill>
                  <a:schemeClr val="accent1"/>
                </a:solidFill>
                <a:uFill>
                  <a:noFill/>
                </a:uFill>
                <a:latin typeface="Barlow"/>
                <a:ea typeface="Barlow"/>
                <a:cs typeface="Barlow"/>
                <a:sym typeface="Barlow"/>
                <a:hlinkClick r:id="rId4">
                  <a:extLst>
                    <a:ext uri="{A12FA001-AC4F-418D-AE19-62706E023703}">
                      <ahyp:hlinkClr xmlns:ahyp="http://schemas.microsoft.com/office/drawing/2018/hyperlinkcolor" val="tx"/>
                    </a:ext>
                  </a:extLst>
                </a:hlinkClick>
              </a:rPr>
              <a:t>Freepik</a:t>
            </a:r>
            <a:endParaRPr sz="1200">
              <a:solidFill>
                <a:schemeClr val="accent1"/>
              </a:solidFill>
              <a:latin typeface="Barlow"/>
              <a:ea typeface="Barlow"/>
              <a:cs typeface="Barlow"/>
              <a:sym typeface="Barlow"/>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4300" y="549600"/>
            <a:ext cx="7715400" cy="468000"/>
          </a:xfrm>
          <a:prstGeom prst="rect">
            <a:avLst/>
          </a:prstGeom>
          <a:noFill/>
          <a:ln>
            <a:noFill/>
          </a:ln>
        </p:spPr>
        <p:txBody>
          <a:bodyPr spcFirstLastPara="1" wrap="square" lIns="91425" tIns="91425" rIns="91425" bIns="91425" anchor="t" anchorCtr="0">
            <a:noAutofit/>
          </a:bodyPr>
          <a:lstStyle>
            <a:lvl1pPr lvl="0">
              <a:lnSpc>
                <a:spcPct val="100000"/>
              </a:lnSpc>
              <a:spcBef>
                <a:spcPts val="0"/>
              </a:spcBef>
              <a:spcAft>
                <a:spcPts val="0"/>
              </a:spcAft>
              <a:buClr>
                <a:schemeClr val="accent1"/>
              </a:buClr>
              <a:buSzPts val="2800"/>
              <a:buFont typeface="DM Serif Text"/>
              <a:buNone/>
              <a:defRPr sz="2800">
                <a:solidFill>
                  <a:schemeClr val="accent1"/>
                </a:solidFill>
                <a:latin typeface="DM Serif Text"/>
                <a:ea typeface="DM Serif Text"/>
                <a:cs typeface="DM Serif Text"/>
                <a:sym typeface="DM Serif Text"/>
              </a:defRPr>
            </a:lvl1pPr>
            <a:lvl2pPr lvl="1">
              <a:lnSpc>
                <a:spcPct val="100000"/>
              </a:lnSpc>
              <a:spcBef>
                <a:spcPts val="0"/>
              </a:spcBef>
              <a:spcAft>
                <a:spcPts val="0"/>
              </a:spcAft>
              <a:buClr>
                <a:schemeClr val="accent1"/>
              </a:buClr>
              <a:buSzPts val="2800"/>
              <a:buFont typeface="DM Serif Text"/>
              <a:buNone/>
              <a:defRPr sz="2800">
                <a:solidFill>
                  <a:schemeClr val="accent1"/>
                </a:solidFill>
                <a:latin typeface="DM Serif Text"/>
                <a:ea typeface="DM Serif Text"/>
                <a:cs typeface="DM Serif Text"/>
                <a:sym typeface="DM Serif Text"/>
              </a:defRPr>
            </a:lvl2pPr>
            <a:lvl3pPr lvl="2">
              <a:lnSpc>
                <a:spcPct val="100000"/>
              </a:lnSpc>
              <a:spcBef>
                <a:spcPts val="0"/>
              </a:spcBef>
              <a:spcAft>
                <a:spcPts val="0"/>
              </a:spcAft>
              <a:buClr>
                <a:schemeClr val="accent1"/>
              </a:buClr>
              <a:buSzPts val="2800"/>
              <a:buFont typeface="DM Serif Text"/>
              <a:buNone/>
              <a:defRPr sz="2800">
                <a:solidFill>
                  <a:schemeClr val="accent1"/>
                </a:solidFill>
                <a:latin typeface="DM Serif Text"/>
                <a:ea typeface="DM Serif Text"/>
                <a:cs typeface="DM Serif Text"/>
                <a:sym typeface="DM Serif Text"/>
              </a:defRPr>
            </a:lvl3pPr>
            <a:lvl4pPr lvl="3">
              <a:lnSpc>
                <a:spcPct val="100000"/>
              </a:lnSpc>
              <a:spcBef>
                <a:spcPts val="0"/>
              </a:spcBef>
              <a:spcAft>
                <a:spcPts val="0"/>
              </a:spcAft>
              <a:buClr>
                <a:schemeClr val="accent1"/>
              </a:buClr>
              <a:buSzPts val="2800"/>
              <a:buFont typeface="DM Serif Text"/>
              <a:buNone/>
              <a:defRPr sz="2800">
                <a:solidFill>
                  <a:schemeClr val="accent1"/>
                </a:solidFill>
                <a:latin typeface="DM Serif Text"/>
                <a:ea typeface="DM Serif Text"/>
                <a:cs typeface="DM Serif Text"/>
                <a:sym typeface="DM Serif Text"/>
              </a:defRPr>
            </a:lvl4pPr>
            <a:lvl5pPr lvl="4">
              <a:lnSpc>
                <a:spcPct val="100000"/>
              </a:lnSpc>
              <a:spcBef>
                <a:spcPts val="0"/>
              </a:spcBef>
              <a:spcAft>
                <a:spcPts val="0"/>
              </a:spcAft>
              <a:buClr>
                <a:schemeClr val="accent1"/>
              </a:buClr>
              <a:buSzPts val="2800"/>
              <a:buFont typeface="DM Serif Text"/>
              <a:buNone/>
              <a:defRPr sz="2800">
                <a:solidFill>
                  <a:schemeClr val="accent1"/>
                </a:solidFill>
                <a:latin typeface="DM Serif Text"/>
                <a:ea typeface="DM Serif Text"/>
                <a:cs typeface="DM Serif Text"/>
                <a:sym typeface="DM Serif Text"/>
              </a:defRPr>
            </a:lvl5pPr>
            <a:lvl6pPr lvl="5">
              <a:lnSpc>
                <a:spcPct val="100000"/>
              </a:lnSpc>
              <a:spcBef>
                <a:spcPts val="0"/>
              </a:spcBef>
              <a:spcAft>
                <a:spcPts val="0"/>
              </a:spcAft>
              <a:buClr>
                <a:schemeClr val="accent1"/>
              </a:buClr>
              <a:buSzPts val="2800"/>
              <a:buFont typeface="DM Serif Text"/>
              <a:buNone/>
              <a:defRPr sz="2800">
                <a:solidFill>
                  <a:schemeClr val="accent1"/>
                </a:solidFill>
                <a:latin typeface="DM Serif Text"/>
                <a:ea typeface="DM Serif Text"/>
                <a:cs typeface="DM Serif Text"/>
                <a:sym typeface="DM Serif Text"/>
              </a:defRPr>
            </a:lvl6pPr>
            <a:lvl7pPr lvl="6">
              <a:lnSpc>
                <a:spcPct val="100000"/>
              </a:lnSpc>
              <a:spcBef>
                <a:spcPts val="0"/>
              </a:spcBef>
              <a:spcAft>
                <a:spcPts val="0"/>
              </a:spcAft>
              <a:buClr>
                <a:schemeClr val="accent1"/>
              </a:buClr>
              <a:buSzPts val="2800"/>
              <a:buFont typeface="DM Serif Text"/>
              <a:buNone/>
              <a:defRPr sz="2800">
                <a:solidFill>
                  <a:schemeClr val="accent1"/>
                </a:solidFill>
                <a:latin typeface="DM Serif Text"/>
                <a:ea typeface="DM Serif Text"/>
                <a:cs typeface="DM Serif Text"/>
                <a:sym typeface="DM Serif Text"/>
              </a:defRPr>
            </a:lvl7pPr>
            <a:lvl8pPr lvl="7">
              <a:lnSpc>
                <a:spcPct val="100000"/>
              </a:lnSpc>
              <a:spcBef>
                <a:spcPts val="0"/>
              </a:spcBef>
              <a:spcAft>
                <a:spcPts val="0"/>
              </a:spcAft>
              <a:buClr>
                <a:schemeClr val="accent1"/>
              </a:buClr>
              <a:buSzPts val="2800"/>
              <a:buFont typeface="DM Serif Text"/>
              <a:buNone/>
              <a:defRPr sz="2800">
                <a:solidFill>
                  <a:schemeClr val="accent1"/>
                </a:solidFill>
                <a:latin typeface="DM Serif Text"/>
                <a:ea typeface="DM Serif Text"/>
                <a:cs typeface="DM Serif Text"/>
                <a:sym typeface="DM Serif Text"/>
              </a:defRPr>
            </a:lvl8pPr>
            <a:lvl9pPr lvl="8">
              <a:lnSpc>
                <a:spcPct val="100000"/>
              </a:lnSpc>
              <a:spcBef>
                <a:spcPts val="0"/>
              </a:spcBef>
              <a:spcAft>
                <a:spcPts val="0"/>
              </a:spcAft>
              <a:buClr>
                <a:schemeClr val="accent1"/>
              </a:buClr>
              <a:buSzPts val="2800"/>
              <a:buFont typeface="DM Serif Text"/>
              <a:buNone/>
              <a:defRPr sz="2800">
                <a:solidFill>
                  <a:schemeClr val="accent1"/>
                </a:solidFill>
                <a:latin typeface="DM Serif Text"/>
                <a:ea typeface="DM Serif Text"/>
                <a:cs typeface="DM Serif Text"/>
                <a:sym typeface="DM Serif Text"/>
              </a:defRPr>
            </a:lvl9pPr>
          </a:lstStyle>
          <a:p>
            <a:endParaRPr/>
          </a:p>
        </p:txBody>
      </p:sp>
      <p:sp>
        <p:nvSpPr>
          <p:cNvPr id="7" name="Google Shape;7;p1"/>
          <p:cNvSpPr txBox="1">
            <a:spLocks noGrp="1"/>
          </p:cNvSpPr>
          <p:nvPr>
            <p:ph type="body" idx="1"/>
          </p:nvPr>
        </p:nvSpPr>
        <p:spPr>
          <a:xfrm>
            <a:off x="714300" y="1152475"/>
            <a:ext cx="7715400" cy="3416400"/>
          </a:xfrm>
          <a:prstGeom prst="rect">
            <a:avLst/>
          </a:prstGeom>
          <a:noFill/>
          <a:ln>
            <a:noFill/>
          </a:ln>
        </p:spPr>
        <p:txBody>
          <a:bodyPr spcFirstLastPara="1" wrap="square" lIns="91425" tIns="91425" rIns="91425" bIns="91425" anchor="t" anchorCtr="0">
            <a:noAutofit/>
          </a:bodyPr>
          <a:lstStyle>
            <a:lvl1pPr marL="457200" lvl="0" indent="-342900">
              <a:lnSpc>
                <a:spcPct val="100000"/>
              </a:lnSpc>
              <a:spcBef>
                <a:spcPts val="0"/>
              </a:spcBef>
              <a:spcAft>
                <a:spcPts val="0"/>
              </a:spcAft>
              <a:buClr>
                <a:schemeClr val="accent1"/>
              </a:buClr>
              <a:buSzPts val="1800"/>
              <a:buFont typeface="Barlow"/>
              <a:buChar char="●"/>
              <a:defRPr sz="1800">
                <a:solidFill>
                  <a:schemeClr val="accent1"/>
                </a:solidFill>
                <a:latin typeface="Barlow"/>
                <a:ea typeface="Barlow"/>
                <a:cs typeface="Barlow"/>
                <a:sym typeface="Barlow"/>
              </a:defRPr>
            </a:lvl1pPr>
            <a:lvl2pPr marL="914400" lvl="1" indent="-317500">
              <a:lnSpc>
                <a:spcPct val="100000"/>
              </a:lnSpc>
              <a:spcBef>
                <a:spcPts val="0"/>
              </a:spcBef>
              <a:spcAft>
                <a:spcPts val="0"/>
              </a:spcAft>
              <a:buClr>
                <a:schemeClr val="accent1"/>
              </a:buClr>
              <a:buSzPts val="1400"/>
              <a:buFont typeface="Barlow"/>
              <a:buChar char="○"/>
              <a:defRPr>
                <a:solidFill>
                  <a:schemeClr val="accent1"/>
                </a:solidFill>
                <a:latin typeface="Barlow"/>
                <a:ea typeface="Barlow"/>
                <a:cs typeface="Barlow"/>
                <a:sym typeface="Barlow"/>
              </a:defRPr>
            </a:lvl2pPr>
            <a:lvl3pPr marL="1371600" lvl="2" indent="-317500">
              <a:lnSpc>
                <a:spcPct val="100000"/>
              </a:lnSpc>
              <a:spcBef>
                <a:spcPts val="0"/>
              </a:spcBef>
              <a:spcAft>
                <a:spcPts val="0"/>
              </a:spcAft>
              <a:buClr>
                <a:schemeClr val="accent1"/>
              </a:buClr>
              <a:buSzPts val="1400"/>
              <a:buFont typeface="Barlow"/>
              <a:buChar char="■"/>
              <a:defRPr>
                <a:solidFill>
                  <a:schemeClr val="accent1"/>
                </a:solidFill>
                <a:latin typeface="Barlow"/>
                <a:ea typeface="Barlow"/>
                <a:cs typeface="Barlow"/>
                <a:sym typeface="Barlow"/>
              </a:defRPr>
            </a:lvl3pPr>
            <a:lvl4pPr marL="1828800" lvl="3" indent="-317500">
              <a:lnSpc>
                <a:spcPct val="100000"/>
              </a:lnSpc>
              <a:spcBef>
                <a:spcPts val="0"/>
              </a:spcBef>
              <a:spcAft>
                <a:spcPts val="0"/>
              </a:spcAft>
              <a:buClr>
                <a:schemeClr val="accent1"/>
              </a:buClr>
              <a:buSzPts val="1400"/>
              <a:buFont typeface="Barlow"/>
              <a:buChar char="●"/>
              <a:defRPr>
                <a:solidFill>
                  <a:schemeClr val="accent1"/>
                </a:solidFill>
                <a:latin typeface="Barlow"/>
                <a:ea typeface="Barlow"/>
                <a:cs typeface="Barlow"/>
                <a:sym typeface="Barlow"/>
              </a:defRPr>
            </a:lvl4pPr>
            <a:lvl5pPr marL="2286000" lvl="4" indent="-317500">
              <a:lnSpc>
                <a:spcPct val="100000"/>
              </a:lnSpc>
              <a:spcBef>
                <a:spcPts val="0"/>
              </a:spcBef>
              <a:spcAft>
                <a:spcPts val="0"/>
              </a:spcAft>
              <a:buClr>
                <a:schemeClr val="accent1"/>
              </a:buClr>
              <a:buSzPts val="1400"/>
              <a:buFont typeface="Barlow"/>
              <a:buChar char="○"/>
              <a:defRPr>
                <a:solidFill>
                  <a:schemeClr val="accent1"/>
                </a:solidFill>
                <a:latin typeface="Barlow"/>
                <a:ea typeface="Barlow"/>
                <a:cs typeface="Barlow"/>
                <a:sym typeface="Barlow"/>
              </a:defRPr>
            </a:lvl5pPr>
            <a:lvl6pPr marL="2743200" lvl="5" indent="-317500">
              <a:lnSpc>
                <a:spcPct val="100000"/>
              </a:lnSpc>
              <a:spcBef>
                <a:spcPts val="0"/>
              </a:spcBef>
              <a:spcAft>
                <a:spcPts val="0"/>
              </a:spcAft>
              <a:buClr>
                <a:schemeClr val="accent1"/>
              </a:buClr>
              <a:buSzPts val="1400"/>
              <a:buFont typeface="Barlow"/>
              <a:buChar char="■"/>
              <a:defRPr>
                <a:solidFill>
                  <a:schemeClr val="accent1"/>
                </a:solidFill>
                <a:latin typeface="Barlow"/>
                <a:ea typeface="Barlow"/>
                <a:cs typeface="Barlow"/>
                <a:sym typeface="Barlow"/>
              </a:defRPr>
            </a:lvl6pPr>
            <a:lvl7pPr marL="3200400" lvl="6" indent="-317500">
              <a:lnSpc>
                <a:spcPct val="100000"/>
              </a:lnSpc>
              <a:spcBef>
                <a:spcPts val="0"/>
              </a:spcBef>
              <a:spcAft>
                <a:spcPts val="0"/>
              </a:spcAft>
              <a:buClr>
                <a:schemeClr val="accent1"/>
              </a:buClr>
              <a:buSzPts val="1400"/>
              <a:buFont typeface="Barlow"/>
              <a:buChar char="●"/>
              <a:defRPr>
                <a:solidFill>
                  <a:schemeClr val="accent1"/>
                </a:solidFill>
                <a:latin typeface="Barlow"/>
                <a:ea typeface="Barlow"/>
                <a:cs typeface="Barlow"/>
                <a:sym typeface="Barlow"/>
              </a:defRPr>
            </a:lvl7pPr>
            <a:lvl8pPr marL="3657600" lvl="7" indent="-317500">
              <a:lnSpc>
                <a:spcPct val="100000"/>
              </a:lnSpc>
              <a:spcBef>
                <a:spcPts val="0"/>
              </a:spcBef>
              <a:spcAft>
                <a:spcPts val="0"/>
              </a:spcAft>
              <a:buClr>
                <a:schemeClr val="accent1"/>
              </a:buClr>
              <a:buSzPts val="1400"/>
              <a:buFont typeface="Barlow"/>
              <a:buChar char="○"/>
              <a:defRPr>
                <a:solidFill>
                  <a:schemeClr val="accent1"/>
                </a:solidFill>
                <a:latin typeface="Barlow"/>
                <a:ea typeface="Barlow"/>
                <a:cs typeface="Barlow"/>
                <a:sym typeface="Barlow"/>
              </a:defRPr>
            </a:lvl8pPr>
            <a:lvl9pPr marL="4114800" lvl="8" indent="-317500">
              <a:lnSpc>
                <a:spcPct val="100000"/>
              </a:lnSpc>
              <a:spcBef>
                <a:spcPts val="0"/>
              </a:spcBef>
              <a:spcAft>
                <a:spcPts val="0"/>
              </a:spcAft>
              <a:buClr>
                <a:schemeClr val="accent1"/>
              </a:buClr>
              <a:buSzPts val="1400"/>
              <a:buFont typeface="Barlow"/>
              <a:buChar char="■"/>
              <a:defRPr>
                <a:solidFill>
                  <a:schemeClr val="accent1"/>
                </a:solidFill>
                <a:latin typeface="Barlow"/>
                <a:ea typeface="Barlow"/>
                <a:cs typeface="Barlow"/>
                <a:sym typeface="Barlow"/>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2" r:id="rId3"/>
    <p:sldLayoutId id="2147483654" r:id="rId4"/>
    <p:sldLayoutId id="2147483659" r:id="rId5"/>
    <p:sldLayoutId id="2147483660" r:id="rId6"/>
    <p:sldLayoutId id="2147483662" r:id="rId7"/>
    <p:sldLayoutId id="2147483663" r:id="rId8"/>
    <p:sldLayoutId id="2147483677" r:id="rId9"/>
    <p:sldLayoutId id="2147483678" r:id="rId10"/>
    <p:sldLayoutId id="2147483679" r:id="rId11"/>
    <p:sldLayoutId id="2147483684" r:id="rId12"/>
    <p:sldLayoutId id="2147483685"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4727"/>
        <p:cNvGrpSpPr/>
        <p:nvPr/>
      </p:nvGrpSpPr>
      <p:grpSpPr>
        <a:xfrm>
          <a:off x="0" y="0"/>
          <a:ext cx="0" cy="0"/>
          <a:chOff x="0" y="0"/>
          <a:chExt cx="0" cy="0"/>
        </a:xfrm>
      </p:grpSpPr>
      <p:sp>
        <p:nvSpPr>
          <p:cNvPr id="24728" name="Google Shape;24728;p36"/>
          <p:cNvSpPr txBox="1">
            <a:spLocks noGrp="1"/>
          </p:cNvSpPr>
          <p:nvPr>
            <p:ph type="ctrTitle"/>
          </p:nvPr>
        </p:nvSpPr>
        <p:spPr>
          <a:xfrm>
            <a:off x="921401" y="1135968"/>
            <a:ext cx="7301198" cy="2377713"/>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8800" dirty="0"/>
              <a:t> </a:t>
            </a:r>
            <a:r>
              <a:rPr lang="en-US" sz="5400" dirty="0"/>
              <a:t>ASSET RECOVERY IN BRUNEI DARUSSALAM</a:t>
            </a:r>
            <a:endParaRPr sz="5400" dirty="0"/>
          </a:p>
        </p:txBody>
      </p:sp>
      <p:pic>
        <p:nvPicPr>
          <p:cNvPr id="7" name="Picture 6">
            <a:extLst>
              <a:ext uri="{FF2B5EF4-FFF2-40B4-BE49-F238E27FC236}">
                <a16:creationId xmlns:a16="http://schemas.microsoft.com/office/drawing/2014/main" id="{E232BB29-F955-4152-89F4-50DFF357AD84}"/>
              </a:ext>
            </a:extLst>
          </p:cNvPr>
          <p:cNvPicPr>
            <a:picLocks noChangeAspect="1"/>
          </p:cNvPicPr>
          <p:nvPr/>
        </p:nvPicPr>
        <p:blipFill>
          <a:blip r:embed="rId3"/>
          <a:stretch>
            <a:fillRect/>
          </a:stretch>
        </p:blipFill>
        <p:spPr>
          <a:xfrm>
            <a:off x="660144" y="764220"/>
            <a:ext cx="1900176" cy="826700"/>
          </a:xfrm>
          <a:prstGeom prst="rect">
            <a:avLst/>
          </a:prstGeom>
        </p:spPr>
      </p:pic>
      <p:pic>
        <p:nvPicPr>
          <p:cNvPr id="11" name="Picture 10">
            <a:extLst>
              <a:ext uri="{FF2B5EF4-FFF2-40B4-BE49-F238E27FC236}">
                <a16:creationId xmlns:a16="http://schemas.microsoft.com/office/drawing/2014/main" id="{D5700597-4DF6-40B8-8BF2-ECBFD6D011F8}"/>
              </a:ext>
            </a:extLst>
          </p:cNvPr>
          <p:cNvPicPr>
            <a:picLocks noChangeAspect="1"/>
          </p:cNvPicPr>
          <p:nvPr/>
        </p:nvPicPr>
        <p:blipFill>
          <a:blip r:embed="rId4"/>
          <a:stretch>
            <a:fillRect/>
          </a:stretch>
        </p:blipFill>
        <p:spPr>
          <a:xfrm>
            <a:off x="7251866" y="587829"/>
            <a:ext cx="970733" cy="1003091"/>
          </a:xfrm>
          <a:prstGeom prst="rect">
            <a:avLst/>
          </a:prstGeom>
        </p:spPr>
      </p:pic>
      <p:sp>
        <p:nvSpPr>
          <p:cNvPr id="5" name="Google Shape;24729;p36">
            <a:extLst>
              <a:ext uri="{FF2B5EF4-FFF2-40B4-BE49-F238E27FC236}">
                <a16:creationId xmlns:a16="http://schemas.microsoft.com/office/drawing/2014/main" id="{11126131-A648-4339-948A-5FE2458AD137}"/>
              </a:ext>
            </a:extLst>
          </p:cNvPr>
          <p:cNvSpPr txBox="1">
            <a:spLocks noGrp="1"/>
          </p:cNvSpPr>
          <p:nvPr>
            <p:ph type="subTitle" idx="1"/>
          </p:nvPr>
        </p:nvSpPr>
        <p:spPr>
          <a:xfrm>
            <a:off x="2123700" y="3655002"/>
            <a:ext cx="4896600" cy="900668"/>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1200" dirty="0"/>
              <a:t>Azmeena Mohiddin </a:t>
            </a:r>
          </a:p>
          <a:p>
            <a:pPr marL="0" lvl="0" indent="0" algn="ctr" rtl="0">
              <a:spcBef>
                <a:spcPts val="0"/>
              </a:spcBef>
              <a:spcAft>
                <a:spcPts val="0"/>
              </a:spcAft>
              <a:buNone/>
            </a:pPr>
            <a:r>
              <a:rPr lang="en-US" sz="1200" dirty="0"/>
              <a:t>Legal Counsel &amp; Deputy Public Prosecutor </a:t>
            </a:r>
          </a:p>
          <a:p>
            <a:pPr marL="0" lvl="0" indent="0" algn="ctr" rtl="0">
              <a:spcBef>
                <a:spcPts val="0"/>
              </a:spcBef>
              <a:spcAft>
                <a:spcPts val="0"/>
              </a:spcAft>
              <a:buNone/>
            </a:pPr>
            <a:r>
              <a:rPr lang="en-US" sz="1200" dirty="0"/>
              <a:t>Financial Crime and Narcotics Unit</a:t>
            </a:r>
          </a:p>
          <a:p>
            <a:pPr marL="0" lvl="0" indent="0" algn="ctr" rtl="0">
              <a:spcBef>
                <a:spcPts val="0"/>
              </a:spcBef>
              <a:spcAft>
                <a:spcPts val="0"/>
              </a:spcAft>
              <a:buNone/>
            </a:pPr>
            <a:r>
              <a:rPr lang="en-US" sz="1200" dirty="0"/>
              <a:t>Criminal Justice Division </a:t>
            </a:r>
            <a:endParaRPr sz="1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FED285-B5BF-4DFF-8778-145618533D93}"/>
              </a:ext>
            </a:extLst>
          </p:cNvPr>
          <p:cNvSpPr>
            <a:spLocks noGrp="1"/>
          </p:cNvSpPr>
          <p:nvPr>
            <p:ph type="title"/>
          </p:nvPr>
        </p:nvSpPr>
        <p:spPr>
          <a:xfrm>
            <a:off x="818548" y="531499"/>
            <a:ext cx="7421400" cy="468000"/>
          </a:xfrm>
        </p:spPr>
        <p:txBody>
          <a:bodyPr/>
          <a:lstStyle/>
          <a:p>
            <a:r>
              <a:rPr lang="en-US" dirty="0"/>
              <a:t>Orders Under CARO 2012 – Tainted Property </a:t>
            </a:r>
          </a:p>
        </p:txBody>
      </p:sp>
      <p:grpSp>
        <p:nvGrpSpPr>
          <p:cNvPr id="36" name="Google Shape;29571;p85">
            <a:extLst>
              <a:ext uri="{FF2B5EF4-FFF2-40B4-BE49-F238E27FC236}">
                <a16:creationId xmlns:a16="http://schemas.microsoft.com/office/drawing/2014/main" id="{1EFCE104-FEA7-4070-98B6-0C36AB4DFD6D}"/>
              </a:ext>
            </a:extLst>
          </p:cNvPr>
          <p:cNvGrpSpPr/>
          <p:nvPr/>
        </p:nvGrpSpPr>
        <p:grpSpPr>
          <a:xfrm>
            <a:off x="3072585" y="1527724"/>
            <a:ext cx="3373648" cy="2809088"/>
            <a:chOff x="732428" y="1198513"/>
            <a:chExt cx="845921" cy="690752"/>
          </a:xfrm>
        </p:grpSpPr>
        <p:grpSp>
          <p:nvGrpSpPr>
            <p:cNvPr id="37" name="Google Shape;29572;p85">
              <a:extLst>
                <a:ext uri="{FF2B5EF4-FFF2-40B4-BE49-F238E27FC236}">
                  <a16:creationId xmlns:a16="http://schemas.microsoft.com/office/drawing/2014/main" id="{0410D9D6-C006-4A3E-BACD-BF2873B882A0}"/>
                </a:ext>
              </a:extLst>
            </p:cNvPr>
            <p:cNvGrpSpPr/>
            <p:nvPr/>
          </p:nvGrpSpPr>
          <p:grpSpPr>
            <a:xfrm>
              <a:off x="823030" y="1198513"/>
              <a:ext cx="755319" cy="690752"/>
              <a:chOff x="823030" y="1198513"/>
              <a:chExt cx="755319" cy="690752"/>
            </a:xfrm>
          </p:grpSpPr>
          <p:sp>
            <p:nvSpPr>
              <p:cNvPr id="51" name="Google Shape;29573;p85">
                <a:extLst>
                  <a:ext uri="{FF2B5EF4-FFF2-40B4-BE49-F238E27FC236}">
                    <a16:creationId xmlns:a16="http://schemas.microsoft.com/office/drawing/2014/main" id="{991092EF-F501-4D0F-8E43-1D3457DDE495}"/>
                  </a:ext>
                </a:extLst>
              </p:cNvPr>
              <p:cNvSpPr/>
              <p:nvPr/>
            </p:nvSpPr>
            <p:spPr>
              <a:xfrm>
                <a:off x="823030" y="1198513"/>
                <a:ext cx="755319" cy="690752"/>
              </a:xfrm>
              <a:custGeom>
                <a:avLst/>
                <a:gdLst/>
                <a:ahLst/>
                <a:cxnLst/>
                <a:rect l="l" t="t" r="r" b="b"/>
                <a:pathLst>
                  <a:path w="46769" h="42771" extrusionOk="0">
                    <a:moveTo>
                      <a:pt x="21384" y="0"/>
                    </a:moveTo>
                    <a:cubicBezTo>
                      <a:pt x="9575" y="0"/>
                      <a:pt x="0" y="9575"/>
                      <a:pt x="0" y="21386"/>
                    </a:cubicBezTo>
                    <a:cubicBezTo>
                      <a:pt x="0" y="33196"/>
                      <a:pt x="9575" y="42770"/>
                      <a:pt x="21384" y="42770"/>
                    </a:cubicBezTo>
                    <a:cubicBezTo>
                      <a:pt x="33196" y="42770"/>
                      <a:pt x="42770" y="33196"/>
                      <a:pt x="42770" y="21386"/>
                    </a:cubicBezTo>
                    <a:cubicBezTo>
                      <a:pt x="42770" y="16313"/>
                      <a:pt x="41002" y="11653"/>
                      <a:pt x="38053" y="7988"/>
                    </a:cubicBezTo>
                    <a:lnTo>
                      <a:pt x="42775" y="7988"/>
                    </a:lnTo>
                    <a:cubicBezTo>
                      <a:pt x="44970" y="7988"/>
                      <a:pt x="46769" y="6191"/>
                      <a:pt x="46769" y="3994"/>
                    </a:cubicBezTo>
                    <a:cubicBezTo>
                      <a:pt x="46769" y="1797"/>
                      <a:pt x="44972" y="0"/>
                      <a:pt x="42775" y="0"/>
                    </a:cubicBezTo>
                    <a:lnTo>
                      <a:pt x="22286" y="0"/>
                    </a:lnTo>
                    <a:cubicBezTo>
                      <a:pt x="22196" y="0"/>
                      <a:pt x="22105" y="5"/>
                      <a:pt x="22018" y="10"/>
                    </a:cubicBezTo>
                    <a:cubicBezTo>
                      <a:pt x="21807" y="3"/>
                      <a:pt x="21597" y="0"/>
                      <a:pt x="21384" y="0"/>
                    </a:cubicBezTo>
                    <a:close/>
                  </a:path>
                </a:pathLst>
              </a:custGeom>
              <a:solidFill>
                <a:srgbClr val="325D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29574;p85">
                <a:extLst>
                  <a:ext uri="{FF2B5EF4-FFF2-40B4-BE49-F238E27FC236}">
                    <a16:creationId xmlns:a16="http://schemas.microsoft.com/office/drawing/2014/main" id="{1881D148-2A07-469F-8325-220879C2C068}"/>
                  </a:ext>
                </a:extLst>
              </p:cNvPr>
              <p:cNvSpPr/>
              <p:nvPr/>
            </p:nvSpPr>
            <p:spPr>
              <a:xfrm>
                <a:off x="1470047" y="1217877"/>
                <a:ext cx="88760" cy="88744"/>
              </a:xfrm>
              <a:custGeom>
                <a:avLst/>
                <a:gdLst/>
                <a:ahLst/>
                <a:cxnLst/>
                <a:rect l="l" t="t" r="r" b="b"/>
                <a:pathLst>
                  <a:path w="5496" h="5495" extrusionOk="0">
                    <a:moveTo>
                      <a:pt x="2747" y="1"/>
                    </a:moveTo>
                    <a:cubicBezTo>
                      <a:pt x="1231" y="1"/>
                      <a:pt x="1" y="1230"/>
                      <a:pt x="1" y="2749"/>
                    </a:cubicBezTo>
                    <a:cubicBezTo>
                      <a:pt x="1" y="4265"/>
                      <a:pt x="1231" y="5495"/>
                      <a:pt x="2747" y="5495"/>
                    </a:cubicBezTo>
                    <a:cubicBezTo>
                      <a:pt x="4265" y="5495"/>
                      <a:pt x="5495" y="4265"/>
                      <a:pt x="5495" y="2749"/>
                    </a:cubicBezTo>
                    <a:cubicBezTo>
                      <a:pt x="5495" y="1230"/>
                      <a:pt x="4265" y="1"/>
                      <a:pt x="2747" y="1"/>
                    </a:cubicBezTo>
                    <a:close/>
                  </a:path>
                </a:pathLst>
              </a:custGeom>
              <a:solidFill>
                <a:srgbClr val="E3E9E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b="1" dirty="0"/>
                  <a:t>A</a:t>
                </a:r>
                <a:endParaRPr b="1" dirty="0"/>
              </a:p>
            </p:txBody>
          </p:sp>
        </p:grpSp>
        <p:grpSp>
          <p:nvGrpSpPr>
            <p:cNvPr id="39" name="Google Shape;29575;p85">
              <a:extLst>
                <a:ext uri="{FF2B5EF4-FFF2-40B4-BE49-F238E27FC236}">
                  <a16:creationId xmlns:a16="http://schemas.microsoft.com/office/drawing/2014/main" id="{1EB0437B-9E7B-4FB9-911D-4AB46E325E72}"/>
                </a:ext>
              </a:extLst>
            </p:cNvPr>
            <p:cNvGrpSpPr/>
            <p:nvPr/>
          </p:nvGrpSpPr>
          <p:grpSpPr>
            <a:xfrm>
              <a:off x="732428" y="1239937"/>
              <a:ext cx="739912" cy="607886"/>
              <a:chOff x="732428" y="1239937"/>
              <a:chExt cx="739912" cy="607886"/>
            </a:xfrm>
          </p:grpSpPr>
          <p:sp>
            <p:nvSpPr>
              <p:cNvPr id="49" name="Google Shape;29576;p85">
                <a:extLst>
                  <a:ext uri="{FF2B5EF4-FFF2-40B4-BE49-F238E27FC236}">
                    <a16:creationId xmlns:a16="http://schemas.microsoft.com/office/drawing/2014/main" id="{CDB02D6F-5CA5-4E3E-B2C0-33D4E098FB84}"/>
                  </a:ext>
                </a:extLst>
              </p:cNvPr>
              <p:cNvSpPr/>
              <p:nvPr/>
            </p:nvSpPr>
            <p:spPr>
              <a:xfrm>
                <a:off x="732428" y="1239937"/>
                <a:ext cx="739912" cy="607886"/>
              </a:xfrm>
              <a:custGeom>
                <a:avLst/>
                <a:gdLst/>
                <a:ahLst/>
                <a:cxnLst/>
                <a:rect l="l" t="t" r="r" b="b"/>
                <a:pathLst>
                  <a:path w="45815" h="37640" extrusionOk="0">
                    <a:moveTo>
                      <a:pt x="26994" y="1"/>
                    </a:moveTo>
                    <a:cubicBezTo>
                      <a:pt x="16602" y="1"/>
                      <a:pt x="8175" y="8427"/>
                      <a:pt x="8175" y="18821"/>
                    </a:cubicBezTo>
                    <a:cubicBezTo>
                      <a:pt x="8169" y="22642"/>
                      <a:pt x="9333" y="26373"/>
                      <a:pt x="11509" y="29515"/>
                    </a:cubicBezTo>
                    <a:lnTo>
                      <a:pt x="3994" y="29515"/>
                    </a:lnTo>
                    <a:cubicBezTo>
                      <a:pt x="1797" y="29515"/>
                      <a:pt x="1" y="31311"/>
                      <a:pt x="1" y="33508"/>
                    </a:cubicBezTo>
                    <a:cubicBezTo>
                      <a:pt x="1" y="35704"/>
                      <a:pt x="1797" y="37502"/>
                      <a:pt x="3994" y="37502"/>
                    </a:cubicBezTo>
                    <a:lnTo>
                      <a:pt x="24483" y="37502"/>
                    </a:lnTo>
                    <a:cubicBezTo>
                      <a:pt x="24546" y="37502"/>
                      <a:pt x="24608" y="37500"/>
                      <a:pt x="24671" y="37497"/>
                    </a:cubicBezTo>
                    <a:cubicBezTo>
                      <a:pt x="25441" y="37592"/>
                      <a:pt x="26218" y="37640"/>
                      <a:pt x="26994" y="37640"/>
                    </a:cubicBezTo>
                    <a:cubicBezTo>
                      <a:pt x="37389" y="37640"/>
                      <a:pt x="45815" y="29214"/>
                      <a:pt x="45815" y="18821"/>
                    </a:cubicBezTo>
                    <a:cubicBezTo>
                      <a:pt x="45815" y="8427"/>
                      <a:pt x="37389" y="1"/>
                      <a:pt x="26994"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29577;p85">
                <a:extLst>
                  <a:ext uri="{FF2B5EF4-FFF2-40B4-BE49-F238E27FC236}">
                    <a16:creationId xmlns:a16="http://schemas.microsoft.com/office/drawing/2014/main" id="{F9520F02-252E-4451-9BCF-2DE8CAA77B70}"/>
                  </a:ext>
                </a:extLst>
              </p:cNvPr>
              <p:cNvSpPr/>
              <p:nvPr/>
            </p:nvSpPr>
            <p:spPr>
              <a:xfrm>
                <a:off x="751614" y="1735807"/>
                <a:ext cx="88760" cy="88744"/>
              </a:xfrm>
              <a:custGeom>
                <a:avLst/>
                <a:gdLst/>
                <a:ahLst/>
                <a:cxnLst/>
                <a:rect l="l" t="t" r="r" b="b"/>
                <a:pathLst>
                  <a:path w="5496" h="5495" extrusionOk="0">
                    <a:moveTo>
                      <a:pt x="2747" y="0"/>
                    </a:moveTo>
                    <a:cubicBezTo>
                      <a:pt x="1231" y="0"/>
                      <a:pt x="1" y="1230"/>
                      <a:pt x="1" y="2747"/>
                    </a:cubicBezTo>
                    <a:cubicBezTo>
                      <a:pt x="1" y="4265"/>
                      <a:pt x="1231" y="5495"/>
                      <a:pt x="2747" y="5495"/>
                    </a:cubicBezTo>
                    <a:cubicBezTo>
                      <a:pt x="4265" y="5495"/>
                      <a:pt x="5495" y="4265"/>
                      <a:pt x="5495" y="2747"/>
                    </a:cubicBezTo>
                    <a:cubicBezTo>
                      <a:pt x="5495" y="1230"/>
                      <a:pt x="4265" y="0"/>
                      <a:pt x="2747" y="0"/>
                    </a:cubicBezTo>
                    <a:close/>
                  </a:path>
                </a:pathLst>
              </a:custGeom>
              <a:solidFill>
                <a:srgbClr val="E3E9E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b="1" dirty="0"/>
                  <a:t>D</a:t>
                </a:r>
                <a:endParaRPr b="1" dirty="0"/>
              </a:p>
            </p:txBody>
          </p:sp>
        </p:grpSp>
        <p:grpSp>
          <p:nvGrpSpPr>
            <p:cNvPr id="42" name="Google Shape;29578;p85">
              <a:extLst>
                <a:ext uri="{FF2B5EF4-FFF2-40B4-BE49-F238E27FC236}">
                  <a16:creationId xmlns:a16="http://schemas.microsoft.com/office/drawing/2014/main" id="{77C1856B-EAAC-4481-B74C-395BDBF27F20}"/>
                </a:ext>
              </a:extLst>
            </p:cNvPr>
            <p:cNvGrpSpPr/>
            <p:nvPr/>
          </p:nvGrpSpPr>
          <p:grpSpPr>
            <a:xfrm>
              <a:off x="732428" y="1277018"/>
              <a:ext cx="702832" cy="533758"/>
              <a:chOff x="732428" y="1277018"/>
              <a:chExt cx="702832" cy="533758"/>
            </a:xfrm>
          </p:grpSpPr>
          <p:sp>
            <p:nvSpPr>
              <p:cNvPr id="47" name="Google Shape;29579;p85">
                <a:extLst>
                  <a:ext uri="{FF2B5EF4-FFF2-40B4-BE49-F238E27FC236}">
                    <a16:creationId xmlns:a16="http://schemas.microsoft.com/office/drawing/2014/main" id="{D703F4B0-DB3D-4192-B263-36CD0F3DADF7}"/>
                  </a:ext>
                </a:extLst>
              </p:cNvPr>
              <p:cNvSpPr/>
              <p:nvPr/>
            </p:nvSpPr>
            <p:spPr>
              <a:xfrm>
                <a:off x="732428" y="1277018"/>
                <a:ext cx="702832" cy="533758"/>
              </a:xfrm>
              <a:custGeom>
                <a:avLst/>
                <a:gdLst/>
                <a:ahLst/>
                <a:cxnLst/>
                <a:rect l="l" t="t" r="r" b="b"/>
                <a:pathLst>
                  <a:path w="43519" h="33050" extrusionOk="0">
                    <a:moveTo>
                      <a:pt x="26994" y="1"/>
                    </a:moveTo>
                    <a:cubicBezTo>
                      <a:pt x="22006" y="1"/>
                      <a:pt x="17535" y="2211"/>
                      <a:pt x="14504" y="5705"/>
                    </a:cubicBezTo>
                    <a:lnTo>
                      <a:pt x="3994" y="5705"/>
                    </a:lnTo>
                    <a:cubicBezTo>
                      <a:pt x="1797" y="5705"/>
                      <a:pt x="1" y="7501"/>
                      <a:pt x="1" y="9698"/>
                    </a:cubicBezTo>
                    <a:cubicBezTo>
                      <a:pt x="1" y="11894"/>
                      <a:pt x="1797" y="13692"/>
                      <a:pt x="3994" y="13692"/>
                    </a:cubicBezTo>
                    <a:lnTo>
                      <a:pt x="10714" y="13692"/>
                    </a:lnTo>
                    <a:cubicBezTo>
                      <a:pt x="10552" y="14627"/>
                      <a:pt x="10470" y="15575"/>
                      <a:pt x="10472" y="16525"/>
                    </a:cubicBezTo>
                    <a:cubicBezTo>
                      <a:pt x="10472" y="25651"/>
                      <a:pt x="17870" y="33049"/>
                      <a:pt x="26996" y="33049"/>
                    </a:cubicBezTo>
                    <a:cubicBezTo>
                      <a:pt x="36122" y="33049"/>
                      <a:pt x="43519" y="25651"/>
                      <a:pt x="43519" y="16525"/>
                    </a:cubicBezTo>
                    <a:cubicBezTo>
                      <a:pt x="43519" y="7399"/>
                      <a:pt x="36122" y="1"/>
                      <a:pt x="26994"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29580;p85">
                <a:extLst>
                  <a:ext uri="{FF2B5EF4-FFF2-40B4-BE49-F238E27FC236}">
                    <a16:creationId xmlns:a16="http://schemas.microsoft.com/office/drawing/2014/main" id="{E20CB5C5-6299-488E-A444-715479DC652C}"/>
                  </a:ext>
                </a:extLst>
              </p:cNvPr>
              <p:cNvSpPr/>
              <p:nvPr/>
            </p:nvSpPr>
            <p:spPr>
              <a:xfrm>
                <a:off x="751695" y="1390407"/>
                <a:ext cx="88728" cy="88744"/>
              </a:xfrm>
              <a:custGeom>
                <a:avLst/>
                <a:gdLst/>
                <a:ahLst/>
                <a:cxnLst/>
                <a:rect l="l" t="t" r="r" b="b"/>
                <a:pathLst>
                  <a:path w="5494" h="5495" extrusionOk="0">
                    <a:moveTo>
                      <a:pt x="2747" y="0"/>
                    </a:moveTo>
                    <a:cubicBezTo>
                      <a:pt x="1230" y="0"/>
                      <a:pt x="1" y="1230"/>
                      <a:pt x="1" y="2748"/>
                    </a:cubicBezTo>
                    <a:cubicBezTo>
                      <a:pt x="1" y="4264"/>
                      <a:pt x="1230" y="5494"/>
                      <a:pt x="2747" y="5494"/>
                    </a:cubicBezTo>
                    <a:cubicBezTo>
                      <a:pt x="4263" y="5494"/>
                      <a:pt x="5493" y="4264"/>
                      <a:pt x="5493" y="2748"/>
                    </a:cubicBezTo>
                    <a:cubicBezTo>
                      <a:pt x="5493" y="1230"/>
                      <a:pt x="4263" y="0"/>
                      <a:pt x="2747" y="0"/>
                    </a:cubicBezTo>
                    <a:close/>
                  </a:path>
                </a:pathLst>
              </a:custGeom>
              <a:solidFill>
                <a:srgbClr val="E3E9E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b="1" dirty="0"/>
                  <a:t>B</a:t>
                </a:r>
                <a:endParaRPr b="1" dirty="0"/>
              </a:p>
            </p:txBody>
          </p:sp>
        </p:grpSp>
        <p:grpSp>
          <p:nvGrpSpPr>
            <p:cNvPr id="43" name="Google Shape;29581;p85">
              <a:extLst>
                <a:ext uri="{FF2B5EF4-FFF2-40B4-BE49-F238E27FC236}">
                  <a16:creationId xmlns:a16="http://schemas.microsoft.com/office/drawing/2014/main" id="{AD797B76-0FCE-49C5-80F0-99F8FBB7DAB6}"/>
                </a:ext>
              </a:extLst>
            </p:cNvPr>
            <p:cNvGrpSpPr/>
            <p:nvPr/>
          </p:nvGrpSpPr>
          <p:grpSpPr>
            <a:xfrm>
              <a:off x="931170" y="1306653"/>
              <a:ext cx="647179" cy="474455"/>
              <a:chOff x="931170" y="1306653"/>
              <a:chExt cx="647179" cy="474455"/>
            </a:xfrm>
          </p:grpSpPr>
          <p:sp>
            <p:nvSpPr>
              <p:cNvPr id="45" name="Google Shape;29582;p85">
                <a:extLst>
                  <a:ext uri="{FF2B5EF4-FFF2-40B4-BE49-F238E27FC236}">
                    <a16:creationId xmlns:a16="http://schemas.microsoft.com/office/drawing/2014/main" id="{F7E509AA-643F-4F28-8779-A5793FB56FE7}"/>
                  </a:ext>
                </a:extLst>
              </p:cNvPr>
              <p:cNvSpPr/>
              <p:nvPr/>
            </p:nvSpPr>
            <p:spPr>
              <a:xfrm>
                <a:off x="931170" y="1306653"/>
                <a:ext cx="647179" cy="474455"/>
              </a:xfrm>
              <a:custGeom>
                <a:avLst/>
                <a:gdLst/>
                <a:ahLst/>
                <a:cxnLst/>
                <a:rect l="l" t="t" r="r" b="b"/>
                <a:pathLst>
                  <a:path w="40073" h="29378" extrusionOk="0">
                    <a:moveTo>
                      <a:pt x="14688" y="1"/>
                    </a:moveTo>
                    <a:cubicBezTo>
                      <a:pt x="6578" y="1"/>
                      <a:pt x="1" y="6578"/>
                      <a:pt x="1" y="14690"/>
                    </a:cubicBezTo>
                    <a:cubicBezTo>
                      <a:pt x="1" y="22801"/>
                      <a:pt x="6578" y="29377"/>
                      <a:pt x="14688" y="29377"/>
                    </a:cubicBezTo>
                    <a:cubicBezTo>
                      <a:pt x="19883" y="29377"/>
                      <a:pt x="24445" y="26682"/>
                      <a:pt x="27057" y="22613"/>
                    </a:cubicBezTo>
                    <a:lnTo>
                      <a:pt x="36079" y="22613"/>
                    </a:lnTo>
                    <a:cubicBezTo>
                      <a:pt x="38276" y="22613"/>
                      <a:pt x="40073" y="20817"/>
                      <a:pt x="40073" y="18620"/>
                    </a:cubicBezTo>
                    <a:cubicBezTo>
                      <a:pt x="40073" y="16424"/>
                      <a:pt x="38276" y="14626"/>
                      <a:pt x="36079" y="14626"/>
                    </a:cubicBezTo>
                    <a:lnTo>
                      <a:pt x="29376" y="14626"/>
                    </a:lnTo>
                    <a:cubicBezTo>
                      <a:pt x="29342" y="6544"/>
                      <a:pt x="22780" y="1"/>
                      <a:pt x="14688"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29583;p85">
                <a:extLst>
                  <a:ext uri="{FF2B5EF4-FFF2-40B4-BE49-F238E27FC236}">
                    <a16:creationId xmlns:a16="http://schemas.microsoft.com/office/drawing/2014/main" id="{BAA49E01-30E0-4065-A4CE-DD74FC5A556C}"/>
                  </a:ext>
                </a:extLst>
              </p:cNvPr>
              <p:cNvSpPr/>
              <p:nvPr/>
            </p:nvSpPr>
            <p:spPr>
              <a:xfrm>
                <a:off x="1470047" y="1560806"/>
                <a:ext cx="88760" cy="88744"/>
              </a:xfrm>
              <a:custGeom>
                <a:avLst/>
                <a:gdLst/>
                <a:ahLst/>
                <a:cxnLst/>
                <a:rect l="l" t="t" r="r" b="b"/>
                <a:pathLst>
                  <a:path w="5496" h="5495" extrusionOk="0">
                    <a:moveTo>
                      <a:pt x="2747" y="0"/>
                    </a:moveTo>
                    <a:cubicBezTo>
                      <a:pt x="1231" y="0"/>
                      <a:pt x="1" y="1230"/>
                      <a:pt x="1" y="2746"/>
                    </a:cubicBezTo>
                    <a:cubicBezTo>
                      <a:pt x="1" y="4265"/>
                      <a:pt x="1231" y="5494"/>
                      <a:pt x="2747" y="5494"/>
                    </a:cubicBezTo>
                    <a:cubicBezTo>
                      <a:pt x="4265" y="5494"/>
                      <a:pt x="5495" y="4265"/>
                      <a:pt x="5495" y="2746"/>
                    </a:cubicBezTo>
                    <a:cubicBezTo>
                      <a:pt x="5495" y="1230"/>
                      <a:pt x="4265" y="0"/>
                      <a:pt x="2747" y="0"/>
                    </a:cubicBezTo>
                    <a:close/>
                  </a:path>
                </a:pathLst>
              </a:custGeom>
              <a:solidFill>
                <a:srgbClr val="E3E9E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b="1" dirty="0"/>
                  <a:t>C</a:t>
                </a:r>
                <a:endParaRPr b="1" dirty="0"/>
              </a:p>
            </p:txBody>
          </p:sp>
        </p:grpSp>
        <p:sp>
          <p:nvSpPr>
            <p:cNvPr id="44" name="Google Shape;29584;p85">
              <a:extLst>
                <a:ext uri="{FF2B5EF4-FFF2-40B4-BE49-F238E27FC236}">
                  <a16:creationId xmlns:a16="http://schemas.microsoft.com/office/drawing/2014/main" id="{B4FA6AD7-6266-413E-AE7A-A3A7679BCD65}"/>
                </a:ext>
              </a:extLst>
            </p:cNvPr>
            <p:cNvSpPr/>
            <p:nvPr/>
          </p:nvSpPr>
          <p:spPr>
            <a:xfrm>
              <a:off x="986565" y="1362064"/>
              <a:ext cx="363666" cy="363650"/>
            </a:xfrm>
            <a:custGeom>
              <a:avLst/>
              <a:gdLst/>
              <a:ahLst/>
              <a:cxnLst/>
              <a:rect l="l" t="t" r="r" b="b"/>
              <a:pathLst>
                <a:path w="22518" h="22517" extrusionOk="0">
                  <a:moveTo>
                    <a:pt x="11258" y="0"/>
                  </a:moveTo>
                  <a:cubicBezTo>
                    <a:pt x="8273" y="0"/>
                    <a:pt x="5409" y="1187"/>
                    <a:pt x="3298" y="3297"/>
                  </a:cubicBezTo>
                  <a:cubicBezTo>
                    <a:pt x="1186" y="5409"/>
                    <a:pt x="1" y="8272"/>
                    <a:pt x="1" y="11259"/>
                  </a:cubicBezTo>
                  <a:cubicBezTo>
                    <a:pt x="1" y="14244"/>
                    <a:pt x="1186" y="17109"/>
                    <a:pt x="3298" y="19219"/>
                  </a:cubicBezTo>
                  <a:cubicBezTo>
                    <a:pt x="5409" y="21331"/>
                    <a:pt x="8273" y="22516"/>
                    <a:pt x="11258" y="22516"/>
                  </a:cubicBezTo>
                  <a:cubicBezTo>
                    <a:pt x="14245" y="22516"/>
                    <a:pt x="17108" y="21331"/>
                    <a:pt x="19220" y="19219"/>
                  </a:cubicBezTo>
                  <a:cubicBezTo>
                    <a:pt x="21331" y="17109"/>
                    <a:pt x="22517" y="14244"/>
                    <a:pt x="22517" y="11259"/>
                  </a:cubicBezTo>
                  <a:cubicBezTo>
                    <a:pt x="22517" y="8272"/>
                    <a:pt x="21331" y="5409"/>
                    <a:pt x="19220" y="3297"/>
                  </a:cubicBezTo>
                  <a:cubicBezTo>
                    <a:pt x="17108" y="1187"/>
                    <a:pt x="14245" y="0"/>
                    <a:pt x="11258" y="0"/>
                  </a:cubicBezTo>
                  <a:close/>
                </a:path>
              </a:pathLst>
            </a:custGeom>
            <a:solidFill>
              <a:srgbClr val="E3E9E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400" b="1" dirty="0">
                  <a:latin typeface="Barlow" panose="020B0604020202020204" charset="0"/>
                </a:rPr>
                <a:t>Tainted Property </a:t>
              </a:r>
              <a:endParaRPr sz="2400" b="1" dirty="0">
                <a:latin typeface="Barlow" panose="020B0604020202020204" charset="0"/>
              </a:endParaRPr>
            </a:p>
          </p:txBody>
        </p:sp>
      </p:grpSp>
      <p:sp>
        <p:nvSpPr>
          <p:cNvPr id="3" name="TextBox 2">
            <a:extLst>
              <a:ext uri="{FF2B5EF4-FFF2-40B4-BE49-F238E27FC236}">
                <a16:creationId xmlns:a16="http://schemas.microsoft.com/office/drawing/2014/main" id="{F1FD55D7-0D2F-4E91-998E-55C089266535}"/>
              </a:ext>
            </a:extLst>
          </p:cNvPr>
          <p:cNvSpPr txBox="1"/>
          <p:nvPr/>
        </p:nvSpPr>
        <p:spPr>
          <a:xfrm>
            <a:off x="6612545" y="1353994"/>
            <a:ext cx="1733433" cy="954107"/>
          </a:xfrm>
          <a:prstGeom prst="rect">
            <a:avLst/>
          </a:prstGeom>
          <a:solidFill>
            <a:schemeClr val="accent3">
              <a:lumMod val="95000"/>
            </a:schemeClr>
          </a:solidFill>
        </p:spPr>
        <p:txBody>
          <a:bodyPr wrap="square" rtlCol="0">
            <a:spAutoFit/>
          </a:bodyPr>
          <a:lstStyle/>
          <a:p>
            <a:pPr algn="just"/>
            <a:r>
              <a:rPr lang="en-US" dirty="0">
                <a:latin typeface="Barlow" panose="020B0604020202020204" charset="0"/>
              </a:rPr>
              <a:t>Property used in connection or used in the commission of offence</a:t>
            </a:r>
          </a:p>
        </p:txBody>
      </p:sp>
      <p:sp>
        <p:nvSpPr>
          <p:cNvPr id="55" name="TextBox 54">
            <a:extLst>
              <a:ext uri="{FF2B5EF4-FFF2-40B4-BE49-F238E27FC236}">
                <a16:creationId xmlns:a16="http://schemas.microsoft.com/office/drawing/2014/main" id="{58EE08E1-F340-4F6A-AE4C-473ECDD715E9}"/>
              </a:ext>
            </a:extLst>
          </p:cNvPr>
          <p:cNvSpPr txBox="1"/>
          <p:nvPr/>
        </p:nvSpPr>
        <p:spPr>
          <a:xfrm>
            <a:off x="1338968" y="1778183"/>
            <a:ext cx="1623155" cy="954107"/>
          </a:xfrm>
          <a:prstGeom prst="rect">
            <a:avLst/>
          </a:prstGeom>
          <a:solidFill>
            <a:schemeClr val="accent3">
              <a:lumMod val="85000"/>
            </a:schemeClr>
          </a:solidFill>
        </p:spPr>
        <p:txBody>
          <a:bodyPr wrap="square" rtlCol="0">
            <a:spAutoFit/>
          </a:bodyPr>
          <a:lstStyle/>
          <a:p>
            <a:pPr algn="just"/>
            <a:r>
              <a:rPr lang="en-US" dirty="0">
                <a:latin typeface="Barlow" panose="020B0604020202020204" charset="0"/>
              </a:rPr>
              <a:t>Property obtained as a result of the commission of an offence</a:t>
            </a:r>
          </a:p>
        </p:txBody>
      </p:sp>
      <p:sp>
        <p:nvSpPr>
          <p:cNvPr id="56" name="TextBox 55">
            <a:extLst>
              <a:ext uri="{FF2B5EF4-FFF2-40B4-BE49-F238E27FC236}">
                <a16:creationId xmlns:a16="http://schemas.microsoft.com/office/drawing/2014/main" id="{71A08A28-C101-4E55-BB50-459EA58F71CB}"/>
              </a:ext>
            </a:extLst>
          </p:cNvPr>
          <p:cNvSpPr txBox="1"/>
          <p:nvPr/>
        </p:nvSpPr>
        <p:spPr>
          <a:xfrm>
            <a:off x="6612545" y="3027624"/>
            <a:ext cx="1635850" cy="307777"/>
          </a:xfrm>
          <a:prstGeom prst="rect">
            <a:avLst/>
          </a:prstGeom>
          <a:solidFill>
            <a:schemeClr val="accent3">
              <a:lumMod val="75000"/>
            </a:schemeClr>
          </a:solidFill>
        </p:spPr>
        <p:txBody>
          <a:bodyPr wrap="square" rtlCol="0">
            <a:spAutoFit/>
          </a:bodyPr>
          <a:lstStyle/>
          <a:p>
            <a:pPr algn="just"/>
            <a:r>
              <a:rPr lang="en-US" dirty="0">
                <a:latin typeface="Barlow" panose="020B0604020202020204" charset="0"/>
              </a:rPr>
              <a:t>Proceeds of Crime</a:t>
            </a:r>
          </a:p>
        </p:txBody>
      </p:sp>
      <p:sp>
        <p:nvSpPr>
          <p:cNvPr id="57" name="TextBox 56">
            <a:extLst>
              <a:ext uri="{FF2B5EF4-FFF2-40B4-BE49-F238E27FC236}">
                <a16:creationId xmlns:a16="http://schemas.microsoft.com/office/drawing/2014/main" id="{CA6A91C2-7C7D-4DB6-9027-7A3EFEA6DAC6}"/>
              </a:ext>
            </a:extLst>
          </p:cNvPr>
          <p:cNvSpPr txBox="1"/>
          <p:nvPr/>
        </p:nvSpPr>
        <p:spPr>
          <a:xfrm>
            <a:off x="858354" y="2897221"/>
            <a:ext cx="1937794" cy="1600438"/>
          </a:xfrm>
          <a:prstGeom prst="rect">
            <a:avLst/>
          </a:prstGeom>
          <a:solidFill>
            <a:schemeClr val="accent3">
              <a:lumMod val="65000"/>
            </a:schemeClr>
          </a:solidFill>
        </p:spPr>
        <p:txBody>
          <a:bodyPr wrap="square" rtlCol="0">
            <a:spAutoFit/>
          </a:bodyPr>
          <a:lstStyle/>
          <a:p>
            <a:pPr algn="just"/>
            <a:r>
              <a:rPr lang="en-US" dirty="0">
                <a:latin typeface="Barlow" panose="020B0604020202020204" charset="0"/>
              </a:rPr>
              <a:t>Income from sources unrelated to criminal activity of that person cannot reasonably account for the acquisition of that property  </a:t>
            </a:r>
          </a:p>
        </p:txBody>
      </p:sp>
    </p:spTree>
    <p:extLst>
      <p:ext uri="{BB962C8B-B14F-4D97-AF65-F5344CB8AC3E}">
        <p14:creationId xmlns:p14="http://schemas.microsoft.com/office/powerpoint/2010/main" val="2742708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4823"/>
        <p:cNvGrpSpPr/>
        <p:nvPr/>
      </p:nvGrpSpPr>
      <p:grpSpPr>
        <a:xfrm>
          <a:off x="0" y="0"/>
          <a:ext cx="0" cy="0"/>
          <a:chOff x="0" y="0"/>
          <a:chExt cx="0" cy="0"/>
        </a:xfrm>
      </p:grpSpPr>
      <p:sp>
        <p:nvSpPr>
          <p:cNvPr id="24824" name="Google Shape;24824;p45"/>
          <p:cNvSpPr txBox="1">
            <a:spLocks noGrp="1"/>
          </p:cNvSpPr>
          <p:nvPr>
            <p:ph type="title"/>
          </p:nvPr>
        </p:nvSpPr>
        <p:spPr>
          <a:xfrm>
            <a:off x="829340" y="1286178"/>
            <a:ext cx="7549116" cy="1621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dirty="0"/>
              <a:t>$2,169,693.01</a:t>
            </a:r>
            <a:endParaRPr dirty="0"/>
          </a:p>
        </p:txBody>
      </p:sp>
      <p:sp>
        <p:nvSpPr>
          <p:cNvPr id="24825" name="Google Shape;24825;p45"/>
          <p:cNvSpPr txBox="1">
            <a:spLocks noGrp="1"/>
          </p:cNvSpPr>
          <p:nvPr>
            <p:ph type="subTitle" idx="1"/>
          </p:nvPr>
        </p:nvSpPr>
        <p:spPr>
          <a:xfrm>
            <a:off x="1763636" y="3637420"/>
            <a:ext cx="5616727" cy="433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dirty="0"/>
              <a:t>Since implementation of CARO 2012, as of 31/1/2022</a:t>
            </a:r>
            <a:endParaRPr dirty="0"/>
          </a:p>
          <a:p>
            <a:pPr marL="0" lvl="0" indent="0" algn="ctr" rtl="0">
              <a:spcBef>
                <a:spcPts val="0"/>
              </a:spcBef>
              <a:spcAft>
                <a:spcPts val="0"/>
              </a:spcAft>
              <a:buNone/>
            </a:pPr>
            <a:endParaRPr dirty="0"/>
          </a:p>
          <a:p>
            <a:pPr marL="0" lvl="0" indent="0" algn="ctr" rtl="0">
              <a:spcBef>
                <a:spcPts val="0"/>
              </a:spcBef>
              <a:spcAft>
                <a:spcPts val="0"/>
              </a:spcAft>
              <a:buNone/>
            </a:pPr>
            <a:endParaRPr dirty="0"/>
          </a:p>
        </p:txBody>
      </p:sp>
      <p:sp>
        <p:nvSpPr>
          <p:cNvPr id="4" name="Google Shape;24824;p45">
            <a:extLst>
              <a:ext uri="{FF2B5EF4-FFF2-40B4-BE49-F238E27FC236}">
                <a16:creationId xmlns:a16="http://schemas.microsoft.com/office/drawing/2014/main" id="{6E58F66E-3466-4F4A-92FA-1533BE77DDF3}"/>
              </a:ext>
            </a:extLst>
          </p:cNvPr>
          <p:cNvSpPr txBox="1">
            <a:spLocks/>
          </p:cNvSpPr>
          <p:nvPr/>
        </p:nvSpPr>
        <p:spPr>
          <a:xfrm>
            <a:off x="682416" y="2664482"/>
            <a:ext cx="7549116" cy="16218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1"/>
              </a:buClr>
              <a:buSzPts val="10000"/>
              <a:buFont typeface="DM Serif Text"/>
              <a:buNone/>
              <a:defRPr sz="10000" b="0" i="0" u="none" strike="noStrike" cap="none">
                <a:solidFill>
                  <a:schemeClr val="accent1"/>
                </a:solidFill>
                <a:latin typeface="DM Serif Text"/>
                <a:ea typeface="DM Serif Text"/>
                <a:cs typeface="DM Serif Text"/>
                <a:sym typeface="DM Serif Text"/>
              </a:defRPr>
            </a:lvl1pPr>
            <a:lvl2pPr marR="0" lvl="1" algn="ctr" rtl="0">
              <a:lnSpc>
                <a:spcPct val="100000"/>
              </a:lnSpc>
              <a:spcBef>
                <a:spcPts val="0"/>
              </a:spcBef>
              <a:spcAft>
                <a:spcPts val="0"/>
              </a:spcAft>
              <a:buClr>
                <a:schemeClr val="accent1"/>
              </a:buClr>
              <a:buSzPts val="10000"/>
              <a:buFont typeface="DM Serif Text"/>
              <a:buNone/>
              <a:defRPr sz="10000" b="0" i="0" u="none" strike="noStrike" cap="none">
                <a:solidFill>
                  <a:schemeClr val="accent1"/>
                </a:solidFill>
                <a:latin typeface="DM Serif Text"/>
                <a:ea typeface="DM Serif Text"/>
                <a:cs typeface="DM Serif Text"/>
                <a:sym typeface="DM Serif Text"/>
              </a:defRPr>
            </a:lvl2pPr>
            <a:lvl3pPr marR="0" lvl="2" algn="ctr" rtl="0">
              <a:lnSpc>
                <a:spcPct val="100000"/>
              </a:lnSpc>
              <a:spcBef>
                <a:spcPts val="0"/>
              </a:spcBef>
              <a:spcAft>
                <a:spcPts val="0"/>
              </a:spcAft>
              <a:buClr>
                <a:schemeClr val="accent1"/>
              </a:buClr>
              <a:buSzPts val="10000"/>
              <a:buFont typeface="DM Serif Text"/>
              <a:buNone/>
              <a:defRPr sz="10000" b="0" i="0" u="none" strike="noStrike" cap="none">
                <a:solidFill>
                  <a:schemeClr val="accent1"/>
                </a:solidFill>
                <a:latin typeface="DM Serif Text"/>
                <a:ea typeface="DM Serif Text"/>
                <a:cs typeface="DM Serif Text"/>
                <a:sym typeface="DM Serif Text"/>
              </a:defRPr>
            </a:lvl3pPr>
            <a:lvl4pPr marR="0" lvl="3" algn="ctr" rtl="0">
              <a:lnSpc>
                <a:spcPct val="100000"/>
              </a:lnSpc>
              <a:spcBef>
                <a:spcPts val="0"/>
              </a:spcBef>
              <a:spcAft>
                <a:spcPts val="0"/>
              </a:spcAft>
              <a:buClr>
                <a:schemeClr val="accent1"/>
              </a:buClr>
              <a:buSzPts val="10000"/>
              <a:buFont typeface="DM Serif Text"/>
              <a:buNone/>
              <a:defRPr sz="10000" b="0" i="0" u="none" strike="noStrike" cap="none">
                <a:solidFill>
                  <a:schemeClr val="accent1"/>
                </a:solidFill>
                <a:latin typeface="DM Serif Text"/>
                <a:ea typeface="DM Serif Text"/>
                <a:cs typeface="DM Serif Text"/>
                <a:sym typeface="DM Serif Text"/>
              </a:defRPr>
            </a:lvl4pPr>
            <a:lvl5pPr marR="0" lvl="4" algn="ctr" rtl="0">
              <a:lnSpc>
                <a:spcPct val="100000"/>
              </a:lnSpc>
              <a:spcBef>
                <a:spcPts val="0"/>
              </a:spcBef>
              <a:spcAft>
                <a:spcPts val="0"/>
              </a:spcAft>
              <a:buClr>
                <a:schemeClr val="accent1"/>
              </a:buClr>
              <a:buSzPts val="10000"/>
              <a:buFont typeface="DM Serif Text"/>
              <a:buNone/>
              <a:defRPr sz="10000" b="0" i="0" u="none" strike="noStrike" cap="none">
                <a:solidFill>
                  <a:schemeClr val="accent1"/>
                </a:solidFill>
                <a:latin typeface="DM Serif Text"/>
                <a:ea typeface="DM Serif Text"/>
                <a:cs typeface="DM Serif Text"/>
                <a:sym typeface="DM Serif Text"/>
              </a:defRPr>
            </a:lvl5pPr>
            <a:lvl6pPr marR="0" lvl="5" algn="ctr" rtl="0">
              <a:lnSpc>
                <a:spcPct val="100000"/>
              </a:lnSpc>
              <a:spcBef>
                <a:spcPts val="0"/>
              </a:spcBef>
              <a:spcAft>
                <a:spcPts val="0"/>
              </a:spcAft>
              <a:buClr>
                <a:schemeClr val="accent1"/>
              </a:buClr>
              <a:buSzPts val="10000"/>
              <a:buFont typeface="DM Serif Text"/>
              <a:buNone/>
              <a:defRPr sz="10000" b="0" i="0" u="none" strike="noStrike" cap="none">
                <a:solidFill>
                  <a:schemeClr val="accent1"/>
                </a:solidFill>
                <a:latin typeface="DM Serif Text"/>
                <a:ea typeface="DM Serif Text"/>
                <a:cs typeface="DM Serif Text"/>
                <a:sym typeface="DM Serif Text"/>
              </a:defRPr>
            </a:lvl6pPr>
            <a:lvl7pPr marR="0" lvl="6" algn="ctr" rtl="0">
              <a:lnSpc>
                <a:spcPct val="100000"/>
              </a:lnSpc>
              <a:spcBef>
                <a:spcPts val="0"/>
              </a:spcBef>
              <a:spcAft>
                <a:spcPts val="0"/>
              </a:spcAft>
              <a:buClr>
                <a:schemeClr val="accent1"/>
              </a:buClr>
              <a:buSzPts val="10000"/>
              <a:buFont typeface="DM Serif Text"/>
              <a:buNone/>
              <a:defRPr sz="10000" b="0" i="0" u="none" strike="noStrike" cap="none">
                <a:solidFill>
                  <a:schemeClr val="accent1"/>
                </a:solidFill>
                <a:latin typeface="DM Serif Text"/>
                <a:ea typeface="DM Serif Text"/>
                <a:cs typeface="DM Serif Text"/>
                <a:sym typeface="DM Serif Text"/>
              </a:defRPr>
            </a:lvl7pPr>
            <a:lvl8pPr marR="0" lvl="7" algn="ctr" rtl="0">
              <a:lnSpc>
                <a:spcPct val="100000"/>
              </a:lnSpc>
              <a:spcBef>
                <a:spcPts val="0"/>
              </a:spcBef>
              <a:spcAft>
                <a:spcPts val="0"/>
              </a:spcAft>
              <a:buClr>
                <a:schemeClr val="accent1"/>
              </a:buClr>
              <a:buSzPts val="10000"/>
              <a:buFont typeface="DM Serif Text"/>
              <a:buNone/>
              <a:defRPr sz="10000" b="0" i="0" u="none" strike="noStrike" cap="none">
                <a:solidFill>
                  <a:schemeClr val="accent1"/>
                </a:solidFill>
                <a:latin typeface="DM Serif Text"/>
                <a:ea typeface="DM Serif Text"/>
                <a:cs typeface="DM Serif Text"/>
                <a:sym typeface="DM Serif Text"/>
              </a:defRPr>
            </a:lvl8pPr>
            <a:lvl9pPr marR="0" lvl="8" algn="ctr" rtl="0">
              <a:lnSpc>
                <a:spcPct val="100000"/>
              </a:lnSpc>
              <a:spcBef>
                <a:spcPts val="0"/>
              </a:spcBef>
              <a:spcAft>
                <a:spcPts val="0"/>
              </a:spcAft>
              <a:buClr>
                <a:schemeClr val="accent1"/>
              </a:buClr>
              <a:buSzPts val="10000"/>
              <a:buFont typeface="DM Serif Text"/>
              <a:buNone/>
              <a:defRPr sz="10000" b="0" i="0" u="none" strike="noStrike" cap="none">
                <a:solidFill>
                  <a:schemeClr val="accent1"/>
                </a:solidFill>
                <a:latin typeface="DM Serif Text"/>
                <a:ea typeface="DM Serif Text"/>
                <a:cs typeface="DM Serif Text"/>
                <a:sym typeface="DM Serif Text"/>
              </a:defRPr>
            </a:lvl9pPr>
          </a:lstStyle>
          <a:p>
            <a:r>
              <a:rPr lang="en-US" sz="4800" dirty="0"/>
              <a:t>≈USD$1,616,906.65</a:t>
            </a:r>
          </a:p>
        </p:txBody>
      </p:sp>
    </p:spTree>
    <p:extLst>
      <p:ext uri="{BB962C8B-B14F-4D97-AF65-F5344CB8AC3E}">
        <p14:creationId xmlns:p14="http://schemas.microsoft.com/office/powerpoint/2010/main" val="18946607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4762"/>
        <p:cNvGrpSpPr/>
        <p:nvPr/>
      </p:nvGrpSpPr>
      <p:grpSpPr>
        <a:xfrm>
          <a:off x="0" y="0"/>
          <a:ext cx="0" cy="0"/>
          <a:chOff x="0" y="0"/>
          <a:chExt cx="0" cy="0"/>
        </a:xfrm>
      </p:grpSpPr>
      <p:sp>
        <p:nvSpPr>
          <p:cNvPr id="24763" name="Google Shape;24763;p40"/>
          <p:cNvSpPr txBox="1">
            <a:spLocks noGrp="1"/>
          </p:cNvSpPr>
          <p:nvPr>
            <p:ph type="title"/>
          </p:nvPr>
        </p:nvSpPr>
        <p:spPr>
          <a:xfrm>
            <a:off x="904161" y="2151763"/>
            <a:ext cx="3667839" cy="197367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dirty="0"/>
              <a:t>Case Examples</a:t>
            </a:r>
            <a:endParaRPr dirty="0"/>
          </a:p>
        </p:txBody>
      </p:sp>
      <p:sp>
        <p:nvSpPr>
          <p:cNvPr id="24765" name="Google Shape;24765;p40"/>
          <p:cNvSpPr txBox="1">
            <a:spLocks noGrp="1"/>
          </p:cNvSpPr>
          <p:nvPr>
            <p:ph type="title" idx="2"/>
          </p:nvPr>
        </p:nvSpPr>
        <p:spPr>
          <a:xfrm>
            <a:off x="904160" y="685798"/>
            <a:ext cx="2046857" cy="1171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03.</a:t>
            </a:r>
            <a:endParaRPr dirty="0"/>
          </a:p>
        </p:txBody>
      </p:sp>
      <p:pic>
        <p:nvPicPr>
          <p:cNvPr id="24766" name="Google Shape;24766;p40"/>
          <p:cNvPicPr preferRelativeResize="0"/>
          <p:nvPr/>
        </p:nvPicPr>
        <p:blipFill rotWithShape="1">
          <a:blip r:embed="rId3">
            <a:alphaModFix/>
          </a:blip>
          <a:srcRect l="6263" t="8045" r="6263"/>
          <a:stretch/>
        </p:blipFill>
        <p:spPr>
          <a:xfrm>
            <a:off x="4572000" y="549600"/>
            <a:ext cx="3857700" cy="4055100"/>
          </a:xfrm>
          <a:prstGeom prst="rect">
            <a:avLst/>
          </a:prstGeom>
          <a:noFill/>
          <a:ln>
            <a:noFill/>
          </a:ln>
        </p:spPr>
      </p:pic>
    </p:spTree>
    <p:extLst>
      <p:ext uri="{BB962C8B-B14F-4D97-AF65-F5344CB8AC3E}">
        <p14:creationId xmlns:p14="http://schemas.microsoft.com/office/powerpoint/2010/main" val="3262312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F4B234-E2E4-4713-B44E-F4BD7EBDFDC3}"/>
              </a:ext>
            </a:extLst>
          </p:cNvPr>
          <p:cNvSpPr>
            <a:spLocks noGrp="1"/>
          </p:cNvSpPr>
          <p:nvPr>
            <p:ph type="title"/>
          </p:nvPr>
        </p:nvSpPr>
        <p:spPr/>
        <p:txBody>
          <a:bodyPr/>
          <a:lstStyle/>
          <a:p>
            <a:r>
              <a:rPr lang="en-US" dirty="0"/>
              <a:t>“DINAR DIRHAM” CASE</a:t>
            </a:r>
          </a:p>
        </p:txBody>
      </p:sp>
      <p:pic>
        <p:nvPicPr>
          <p:cNvPr id="3" name="Picture 2">
            <a:extLst>
              <a:ext uri="{FF2B5EF4-FFF2-40B4-BE49-F238E27FC236}">
                <a16:creationId xmlns:a16="http://schemas.microsoft.com/office/drawing/2014/main" id="{B60222A3-BF5A-49C0-BD93-8EFE7119E6EC}"/>
              </a:ext>
            </a:extLst>
          </p:cNvPr>
          <p:cNvPicPr>
            <a:picLocks noChangeAspect="1"/>
          </p:cNvPicPr>
          <p:nvPr/>
        </p:nvPicPr>
        <p:blipFill>
          <a:blip r:embed="rId3"/>
          <a:stretch>
            <a:fillRect/>
          </a:stretch>
        </p:blipFill>
        <p:spPr>
          <a:xfrm>
            <a:off x="3523097" y="1658983"/>
            <a:ext cx="2097805" cy="220402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6" name="TextBox 5">
            <a:extLst>
              <a:ext uri="{FF2B5EF4-FFF2-40B4-BE49-F238E27FC236}">
                <a16:creationId xmlns:a16="http://schemas.microsoft.com/office/drawing/2014/main" id="{56218692-FE05-4B32-9E73-DE54EFD0DFD9}"/>
              </a:ext>
            </a:extLst>
          </p:cNvPr>
          <p:cNvSpPr txBox="1"/>
          <p:nvPr/>
        </p:nvSpPr>
        <p:spPr>
          <a:xfrm>
            <a:off x="5374221" y="665290"/>
            <a:ext cx="2570430" cy="954107"/>
          </a:xfrm>
          <a:prstGeom prst="rect">
            <a:avLst/>
          </a:prstGeom>
          <a:solidFill>
            <a:schemeClr val="accent3">
              <a:lumMod val="75000"/>
            </a:schemeClr>
          </a:solidFill>
        </p:spPr>
        <p:txBody>
          <a:bodyPr wrap="square" rtlCol="0">
            <a:spAutoFit/>
          </a:bodyPr>
          <a:lstStyle/>
          <a:p>
            <a:pPr algn="just"/>
            <a:r>
              <a:rPr lang="en-US" dirty="0">
                <a:latin typeface="Barlow" panose="020B0604020202020204" charset="0"/>
              </a:rPr>
              <a:t>A global cryptocurrency trading company that offered a platform to digitally invest in gold crypto coins globally.</a:t>
            </a:r>
          </a:p>
        </p:txBody>
      </p:sp>
      <p:sp>
        <p:nvSpPr>
          <p:cNvPr id="7" name="TextBox 6">
            <a:extLst>
              <a:ext uri="{FF2B5EF4-FFF2-40B4-BE49-F238E27FC236}">
                <a16:creationId xmlns:a16="http://schemas.microsoft.com/office/drawing/2014/main" id="{DBE7A240-EAC9-4AA7-B085-3987EE7946F6}"/>
              </a:ext>
            </a:extLst>
          </p:cNvPr>
          <p:cNvSpPr txBox="1"/>
          <p:nvPr/>
        </p:nvSpPr>
        <p:spPr>
          <a:xfrm>
            <a:off x="836689" y="1204276"/>
            <a:ext cx="1815071" cy="1384995"/>
          </a:xfrm>
          <a:prstGeom prst="rect">
            <a:avLst/>
          </a:prstGeom>
          <a:solidFill>
            <a:schemeClr val="accent3">
              <a:lumMod val="95000"/>
            </a:schemeClr>
          </a:solidFill>
        </p:spPr>
        <p:txBody>
          <a:bodyPr wrap="square" rtlCol="0">
            <a:spAutoFit/>
          </a:bodyPr>
          <a:lstStyle/>
          <a:p>
            <a:pPr algn="just"/>
            <a:r>
              <a:rPr lang="en-US" dirty="0">
                <a:latin typeface="Barlow" panose="020B0604020202020204" charset="0"/>
              </a:rPr>
              <a:t>4 individuals took deposits from public to “invest” in gold/cryptocurrency scheme “Dinar Dirham”.  </a:t>
            </a:r>
          </a:p>
        </p:txBody>
      </p:sp>
      <p:sp>
        <p:nvSpPr>
          <p:cNvPr id="8" name="Rectangle 7">
            <a:extLst>
              <a:ext uri="{FF2B5EF4-FFF2-40B4-BE49-F238E27FC236}">
                <a16:creationId xmlns:a16="http://schemas.microsoft.com/office/drawing/2014/main" id="{BDA57B54-89D1-464E-BC61-EF3F5549C34F}"/>
              </a:ext>
            </a:extLst>
          </p:cNvPr>
          <p:cNvSpPr/>
          <p:nvPr/>
        </p:nvSpPr>
        <p:spPr>
          <a:xfrm>
            <a:off x="930325" y="2945123"/>
            <a:ext cx="2310712" cy="1169551"/>
          </a:xfrm>
          <a:prstGeom prst="rect">
            <a:avLst/>
          </a:prstGeom>
          <a:solidFill>
            <a:schemeClr val="accent3">
              <a:lumMod val="85000"/>
            </a:schemeClr>
          </a:solidFill>
        </p:spPr>
        <p:txBody>
          <a:bodyPr wrap="square">
            <a:spAutoFit/>
          </a:bodyPr>
          <a:lstStyle/>
          <a:p>
            <a:pPr algn="just"/>
            <a:r>
              <a:rPr lang="en-US" dirty="0">
                <a:latin typeface="Barlow" panose="020B0604020202020204" charset="0"/>
              </a:rPr>
              <a:t>One individual removed money that was proceed of crime from Brunei and deposit it into his Malaysian account.</a:t>
            </a:r>
          </a:p>
        </p:txBody>
      </p:sp>
      <p:sp>
        <p:nvSpPr>
          <p:cNvPr id="9" name="TextBox 8">
            <a:extLst>
              <a:ext uri="{FF2B5EF4-FFF2-40B4-BE49-F238E27FC236}">
                <a16:creationId xmlns:a16="http://schemas.microsoft.com/office/drawing/2014/main" id="{1C4B6E46-C76B-4186-A5E0-409709F1EE5C}"/>
              </a:ext>
            </a:extLst>
          </p:cNvPr>
          <p:cNvSpPr txBox="1"/>
          <p:nvPr/>
        </p:nvSpPr>
        <p:spPr>
          <a:xfrm>
            <a:off x="5686217" y="3145857"/>
            <a:ext cx="2686409" cy="1384995"/>
          </a:xfrm>
          <a:prstGeom prst="rect">
            <a:avLst/>
          </a:prstGeom>
          <a:solidFill>
            <a:schemeClr val="accent3"/>
          </a:solidFill>
        </p:spPr>
        <p:txBody>
          <a:bodyPr wrap="square" rtlCol="0">
            <a:spAutoFit/>
          </a:bodyPr>
          <a:lstStyle/>
          <a:p>
            <a:pPr algn="just"/>
            <a:r>
              <a:rPr lang="en-US" dirty="0">
                <a:solidFill>
                  <a:schemeClr val="accent1"/>
                </a:solidFill>
                <a:latin typeface="Barlow" panose="020B0604020202020204" charset="0"/>
              </a:rPr>
              <a:t>Minimum purchase of 1 Dinar Coin (DNC) (Equivalent to 4.25g of 999.9 gold) is valued at B$260-B$280 and amount would be paid to the Investment Banker for registration. </a:t>
            </a:r>
          </a:p>
        </p:txBody>
      </p:sp>
      <p:cxnSp>
        <p:nvCxnSpPr>
          <p:cNvPr id="13" name="Connector: Elbow 12">
            <a:extLst>
              <a:ext uri="{FF2B5EF4-FFF2-40B4-BE49-F238E27FC236}">
                <a16:creationId xmlns:a16="http://schemas.microsoft.com/office/drawing/2014/main" id="{82E3060B-911A-4034-8192-745C55851A28}"/>
              </a:ext>
            </a:extLst>
          </p:cNvPr>
          <p:cNvCxnSpPr>
            <a:cxnSpLocks/>
            <a:stCxn id="3" idx="1"/>
            <a:endCxn id="7" idx="3"/>
          </p:cNvCxnSpPr>
          <p:nvPr/>
        </p:nvCxnSpPr>
        <p:spPr>
          <a:xfrm rot="16200000" flipV="1">
            <a:off x="3198547" y="1349988"/>
            <a:ext cx="84981" cy="1178553"/>
          </a:xfrm>
          <a:prstGeom prst="bentConnector4">
            <a:avLst>
              <a:gd name="adj1" fmla="val 269001"/>
              <a:gd name="adj2" fmla="val 63034"/>
            </a:avLst>
          </a:prstGeom>
          <a:ln>
            <a:tailEnd type="triangle"/>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19F4C637-5457-478A-9643-87036C25B4C2}"/>
              </a:ext>
            </a:extLst>
          </p:cNvPr>
          <p:cNvSpPr/>
          <p:nvPr/>
        </p:nvSpPr>
        <p:spPr>
          <a:xfrm>
            <a:off x="6184894" y="1981756"/>
            <a:ext cx="2097806" cy="954107"/>
          </a:xfrm>
          <a:prstGeom prst="rect">
            <a:avLst/>
          </a:prstGeom>
          <a:solidFill>
            <a:schemeClr val="accent3">
              <a:lumMod val="50000"/>
            </a:schemeClr>
          </a:solidFill>
        </p:spPr>
        <p:txBody>
          <a:bodyPr wrap="square">
            <a:spAutoFit/>
          </a:bodyPr>
          <a:lstStyle/>
          <a:p>
            <a:pPr algn="just"/>
            <a:r>
              <a:rPr lang="en-US" dirty="0">
                <a:latin typeface="Barlow" panose="020B0604020202020204" charset="0"/>
              </a:rPr>
              <a:t>Entitled “investor” to monthly returns of between 8% -15 % for 6 months.</a:t>
            </a:r>
            <a:endParaRPr lang="en-US" dirty="0"/>
          </a:p>
        </p:txBody>
      </p:sp>
      <p:cxnSp>
        <p:nvCxnSpPr>
          <p:cNvPr id="23" name="Connector: Elbow 22">
            <a:extLst>
              <a:ext uri="{FF2B5EF4-FFF2-40B4-BE49-F238E27FC236}">
                <a16:creationId xmlns:a16="http://schemas.microsoft.com/office/drawing/2014/main" id="{755B7B8D-2A42-4296-904E-3F732534220A}"/>
              </a:ext>
            </a:extLst>
          </p:cNvPr>
          <p:cNvCxnSpPr>
            <a:stCxn id="3" idx="0"/>
            <a:endCxn id="6" idx="1"/>
          </p:cNvCxnSpPr>
          <p:nvPr/>
        </p:nvCxnSpPr>
        <p:spPr>
          <a:xfrm rot="5400000" flipH="1" flipV="1">
            <a:off x="4714791" y="999554"/>
            <a:ext cx="516639" cy="802221"/>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Connector: Elbow 24">
            <a:extLst>
              <a:ext uri="{FF2B5EF4-FFF2-40B4-BE49-F238E27FC236}">
                <a16:creationId xmlns:a16="http://schemas.microsoft.com/office/drawing/2014/main" id="{B88DFA57-BA39-46CE-9264-05BA47FF5CE8}"/>
              </a:ext>
            </a:extLst>
          </p:cNvPr>
          <p:cNvCxnSpPr>
            <a:cxnSpLocks/>
            <a:stCxn id="3" idx="3"/>
            <a:endCxn id="8" idx="3"/>
          </p:cNvCxnSpPr>
          <p:nvPr/>
        </p:nvCxnSpPr>
        <p:spPr>
          <a:xfrm rot="5400000" flipH="1">
            <a:off x="3530505" y="3240431"/>
            <a:ext cx="10339" cy="589276"/>
          </a:xfrm>
          <a:prstGeom prst="bentConnector4">
            <a:avLst>
              <a:gd name="adj1" fmla="val -2211046"/>
              <a:gd name="adj2" fmla="val 76067"/>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Connector: Elbow 28">
            <a:extLst>
              <a:ext uri="{FF2B5EF4-FFF2-40B4-BE49-F238E27FC236}">
                <a16:creationId xmlns:a16="http://schemas.microsoft.com/office/drawing/2014/main" id="{B3C5DC47-E8DB-4019-B3EC-5F440A7C27D9}"/>
              </a:ext>
            </a:extLst>
          </p:cNvPr>
          <p:cNvCxnSpPr>
            <a:stCxn id="3" idx="6"/>
            <a:endCxn id="21" idx="1"/>
          </p:cNvCxnSpPr>
          <p:nvPr/>
        </p:nvCxnSpPr>
        <p:spPr>
          <a:xfrm flipV="1">
            <a:off x="5620902" y="2458810"/>
            <a:ext cx="563992" cy="302187"/>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Connector: Elbow 30">
            <a:extLst>
              <a:ext uri="{FF2B5EF4-FFF2-40B4-BE49-F238E27FC236}">
                <a16:creationId xmlns:a16="http://schemas.microsoft.com/office/drawing/2014/main" id="{10BAD1CE-ADB1-482D-87A3-3CEAEC79DA47}"/>
              </a:ext>
            </a:extLst>
          </p:cNvPr>
          <p:cNvCxnSpPr>
            <a:stCxn id="3" idx="4"/>
            <a:endCxn id="9" idx="1"/>
          </p:cNvCxnSpPr>
          <p:nvPr/>
        </p:nvCxnSpPr>
        <p:spPr>
          <a:xfrm rot="5400000" flipH="1" flipV="1">
            <a:off x="5116780" y="3293574"/>
            <a:ext cx="24655" cy="1114217"/>
          </a:xfrm>
          <a:prstGeom prst="bentConnector4">
            <a:avLst>
              <a:gd name="adj1" fmla="val -927195"/>
              <a:gd name="adj2" fmla="val 74794"/>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149334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F4B234-E2E4-4713-B44E-F4BD7EBDFDC3}"/>
              </a:ext>
            </a:extLst>
          </p:cNvPr>
          <p:cNvSpPr>
            <a:spLocks noGrp="1"/>
          </p:cNvSpPr>
          <p:nvPr>
            <p:ph type="title"/>
          </p:nvPr>
        </p:nvSpPr>
        <p:spPr>
          <a:xfrm>
            <a:off x="861300" y="482526"/>
            <a:ext cx="7421400" cy="468000"/>
          </a:xfrm>
        </p:spPr>
        <p:txBody>
          <a:bodyPr/>
          <a:lstStyle/>
          <a:p>
            <a:r>
              <a:rPr lang="en-US" dirty="0"/>
              <a:t>DINAR DIRHAM CASE</a:t>
            </a:r>
          </a:p>
        </p:txBody>
      </p:sp>
      <p:sp>
        <p:nvSpPr>
          <p:cNvPr id="6" name="TextBox 5">
            <a:extLst>
              <a:ext uri="{FF2B5EF4-FFF2-40B4-BE49-F238E27FC236}">
                <a16:creationId xmlns:a16="http://schemas.microsoft.com/office/drawing/2014/main" id="{56218692-FE05-4B32-9E73-DE54EFD0DFD9}"/>
              </a:ext>
            </a:extLst>
          </p:cNvPr>
          <p:cNvSpPr txBox="1"/>
          <p:nvPr/>
        </p:nvSpPr>
        <p:spPr>
          <a:xfrm>
            <a:off x="835949" y="2507964"/>
            <a:ext cx="2076426" cy="954107"/>
          </a:xfrm>
          <a:prstGeom prst="rect">
            <a:avLst/>
          </a:prstGeom>
          <a:solidFill>
            <a:schemeClr val="accent3">
              <a:lumMod val="75000"/>
            </a:schemeClr>
          </a:solidFill>
        </p:spPr>
        <p:txBody>
          <a:bodyPr wrap="square" rtlCol="0">
            <a:spAutoFit/>
          </a:bodyPr>
          <a:lstStyle/>
          <a:p>
            <a:pPr algn="just"/>
            <a:r>
              <a:rPr lang="en-US" dirty="0">
                <a:latin typeface="Barlow" panose="020B0604020202020204" charset="0"/>
              </a:rPr>
              <a:t>In total: BND$55,004.30 (≈USD$40,990.51) found in their respective accounts in a local bank.   </a:t>
            </a:r>
          </a:p>
        </p:txBody>
      </p:sp>
      <p:sp>
        <p:nvSpPr>
          <p:cNvPr id="8" name="Rectangle 7">
            <a:extLst>
              <a:ext uri="{FF2B5EF4-FFF2-40B4-BE49-F238E27FC236}">
                <a16:creationId xmlns:a16="http://schemas.microsoft.com/office/drawing/2014/main" id="{BDA57B54-89D1-464E-BC61-EF3F5549C34F}"/>
              </a:ext>
            </a:extLst>
          </p:cNvPr>
          <p:cNvSpPr/>
          <p:nvPr/>
        </p:nvSpPr>
        <p:spPr>
          <a:xfrm>
            <a:off x="942097" y="1016669"/>
            <a:ext cx="2076426" cy="1384995"/>
          </a:xfrm>
          <a:prstGeom prst="rect">
            <a:avLst/>
          </a:prstGeom>
          <a:solidFill>
            <a:schemeClr val="accent3">
              <a:lumMod val="85000"/>
            </a:schemeClr>
          </a:solidFill>
        </p:spPr>
        <p:txBody>
          <a:bodyPr wrap="square">
            <a:spAutoFit/>
          </a:bodyPr>
          <a:lstStyle/>
          <a:p>
            <a:pPr algn="just"/>
            <a:r>
              <a:rPr lang="en-US" dirty="0">
                <a:latin typeface="Barlow" panose="020B0604020202020204" charset="0"/>
              </a:rPr>
              <a:t>Alerted by FIU and found monies are deposited by the so called “investors” into the local bank accounts of these 4 individuals.</a:t>
            </a:r>
          </a:p>
        </p:txBody>
      </p:sp>
      <p:sp>
        <p:nvSpPr>
          <p:cNvPr id="9" name="TextBox 8">
            <a:extLst>
              <a:ext uri="{FF2B5EF4-FFF2-40B4-BE49-F238E27FC236}">
                <a16:creationId xmlns:a16="http://schemas.microsoft.com/office/drawing/2014/main" id="{1C4B6E46-C76B-4186-A5E0-409709F1EE5C}"/>
              </a:ext>
            </a:extLst>
          </p:cNvPr>
          <p:cNvSpPr txBox="1"/>
          <p:nvPr/>
        </p:nvSpPr>
        <p:spPr>
          <a:xfrm>
            <a:off x="5735564" y="931127"/>
            <a:ext cx="2661796" cy="1384995"/>
          </a:xfrm>
          <a:prstGeom prst="rect">
            <a:avLst/>
          </a:prstGeom>
          <a:solidFill>
            <a:schemeClr val="accent3">
              <a:lumMod val="65000"/>
            </a:schemeClr>
          </a:solidFill>
        </p:spPr>
        <p:txBody>
          <a:bodyPr wrap="square" rtlCol="0">
            <a:spAutoFit/>
          </a:bodyPr>
          <a:lstStyle/>
          <a:p>
            <a:pPr algn="just"/>
            <a:r>
              <a:rPr lang="en-US" dirty="0"/>
              <a:t>None of the individuals nor Dinar Dirham possess a license to carry out a banking business (which include receiving deposits) in Brunei Darussalam.</a:t>
            </a:r>
          </a:p>
        </p:txBody>
      </p:sp>
      <p:sp>
        <p:nvSpPr>
          <p:cNvPr id="10" name="Rectangle 9">
            <a:extLst>
              <a:ext uri="{FF2B5EF4-FFF2-40B4-BE49-F238E27FC236}">
                <a16:creationId xmlns:a16="http://schemas.microsoft.com/office/drawing/2014/main" id="{2DBFF55B-1DB9-4F55-9BBA-97ED22106833}"/>
              </a:ext>
            </a:extLst>
          </p:cNvPr>
          <p:cNvSpPr/>
          <p:nvPr/>
        </p:nvSpPr>
        <p:spPr>
          <a:xfrm>
            <a:off x="821970" y="3575232"/>
            <a:ext cx="2035700" cy="954107"/>
          </a:xfrm>
          <a:prstGeom prst="rect">
            <a:avLst/>
          </a:prstGeom>
          <a:solidFill>
            <a:schemeClr val="accent3">
              <a:lumMod val="65000"/>
            </a:schemeClr>
          </a:solidFill>
        </p:spPr>
        <p:txBody>
          <a:bodyPr wrap="square">
            <a:spAutoFit/>
          </a:bodyPr>
          <a:lstStyle/>
          <a:p>
            <a:pPr algn="just"/>
            <a:r>
              <a:rPr lang="en-US" dirty="0">
                <a:latin typeface="Barlow" panose="020B0604020202020204" charset="0"/>
              </a:rPr>
              <a:t>BND$557,720.00 (≈USD$415,626.16) cash were found in one of the individual’s house. </a:t>
            </a:r>
          </a:p>
        </p:txBody>
      </p:sp>
      <p:sp>
        <p:nvSpPr>
          <p:cNvPr id="12" name="TextBox 11">
            <a:extLst>
              <a:ext uri="{FF2B5EF4-FFF2-40B4-BE49-F238E27FC236}">
                <a16:creationId xmlns:a16="http://schemas.microsoft.com/office/drawing/2014/main" id="{0B4A479A-7517-4DEA-9349-89C8277A0BFA}"/>
              </a:ext>
            </a:extLst>
          </p:cNvPr>
          <p:cNvSpPr txBox="1"/>
          <p:nvPr/>
        </p:nvSpPr>
        <p:spPr>
          <a:xfrm>
            <a:off x="6161636" y="2403568"/>
            <a:ext cx="1863079" cy="1169551"/>
          </a:xfrm>
          <a:prstGeom prst="rect">
            <a:avLst/>
          </a:prstGeom>
          <a:solidFill>
            <a:schemeClr val="accent3">
              <a:lumMod val="75000"/>
            </a:schemeClr>
          </a:solidFill>
        </p:spPr>
        <p:txBody>
          <a:bodyPr wrap="square" rtlCol="0">
            <a:spAutoFit/>
          </a:bodyPr>
          <a:lstStyle/>
          <a:p>
            <a:pPr algn="just"/>
            <a:r>
              <a:rPr lang="en-US" dirty="0">
                <a:latin typeface="Barlow" panose="020B0604020202020204" charset="0"/>
              </a:rPr>
              <a:t>Application for non conviction based forfeiture by consent applied for and granted by the Court.</a:t>
            </a:r>
          </a:p>
        </p:txBody>
      </p:sp>
      <p:sp>
        <p:nvSpPr>
          <p:cNvPr id="13" name="TextBox 12">
            <a:extLst>
              <a:ext uri="{FF2B5EF4-FFF2-40B4-BE49-F238E27FC236}">
                <a16:creationId xmlns:a16="http://schemas.microsoft.com/office/drawing/2014/main" id="{92564DB0-C3FD-4100-8290-29C6D2C69E57}"/>
              </a:ext>
            </a:extLst>
          </p:cNvPr>
          <p:cNvSpPr txBox="1"/>
          <p:nvPr/>
        </p:nvSpPr>
        <p:spPr>
          <a:xfrm>
            <a:off x="6278604" y="3649851"/>
            <a:ext cx="1920690" cy="830997"/>
          </a:xfrm>
          <a:prstGeom prst="rect">
            <a:avLst/>
          </a:prstGeom>
          <a:solidFill>
            <a:srgbClr val="000000"/>
          </a:solidFill>
        </p:spPr>
        <p:txBody>
          <a:bodyPr wrap="square" rtlCol="0">
            <a:spAutoFit/>
          </a:bodyPr>
          <a:lstStyle/>
          <a:p>
            <a:pPr algn="just">
              <a:buClr>
                <a:srgbClr val="273D40"/>
              </a:buClr>
              <a:buSzPts val="600"/>
            </a:pPr>
            <a:r>
              <a:rPr lang="en-US" sz="1600" b="1" dirty="0">
                <a:solidFill>
                  <a:schemeClr val="accent3"/>
                </a:solidFill>
                <a:latin typeface="Barlow" panose="020B0604020202020204" charset="0"/>
              </a:rPr>
              <a:t>Asset recovered: BND$612,724.30 (≈USD$456,616.67)</a:t>
            </a:r>
          </a:p>
        </p:txBody>
      </p:sp>
      <p:grpSp>
        <p:nvGrpSpPr>
          <p:cNvPr id="49" name="Google Shape;29793;p85">
            <a:extLst>
              <a:ext uri="{FF2B5EF4-FFF2-40B4-BE49-F238E27FC236}">
                <a16:creationId xmlns:a16="http://schemas.microsoft.com/office/drawing/2014/main" id="{6ACA52C5-353E-4FDD-9815-08565955421B}"/>
              </a:ext>
            </a:extLst>
          </p:cNvPr>
          <p:cNvGrpSpPr/>
          <p:nvPr/>
        </p:nvGrpSpPr>
        <p:grpSpPr>
          <a:xfrm>
            <a:off x="2857665" y="1623626"/>
            <a:ext cx="3420939" cy="2441725"/>
            <a:chOff x="7596510" y="1987902"/>
            <a:chExt cx="879735" cy="742570"/>
          </a:xfrm>
        </p:grpSpPr>
        <p:cxnSp>
          <p:nvCxnSpPr>
            <p:cNvPr id="50" name="Google Shape;29794;p85">
              <a:extLst>
                <a:ext uri="{FF2B5EF4-FFF2-40B4-BE49-F238E27FC236}">
                  <a16:creationId xmlns:a16="http://schemas.microsoft.com/office/drawing/2014/main" id="{D6A5F006-7212-47B5-AB3B-54269915B98F}"/>
                </a:ext>
              </a:extLst>
            </p:cNvPr>
            <p:cNvCxnSpPr>
              <a:cxnSpLocks/>
              <a:endCxn id="8" idx="3"/>
            </p:cNvCxnSpPr>
            <p:nvPr/>
          </p:nvCxnSpPr>
          <p:spPr>
            <a:xfrm rot="16200000" flipV="1">
              <a:off x="7620224" y="2031569"/>
              <a:ext cx="163814" cy="128508"/>
            </a:xfrm>
            <a:prstGeom prst="bentConnector2">
              <a:avLst/>
            </a:prstGeom>
            <a:noFill/>
            <a:ln w="9525" cap="flat" cmpd="sng">
              <a:solidFill>
                <a:srgbClr val="667E92"/>
              </a:solidFill>
              <a:prstDash val="solid"/>
              <a:round/>
              <a:headEnd type="none" w="med" len="med"/>
              <a:tailEnd type="none" w="med" len="med"/>
            </a:ln>
          </p:spPr>
        </p:cxnSp>
        <p:cxnSp>
          <p:nvCxnSpPr>
            <p:cNvPr id="51" name="Google Shape;29795;p85">
              <a:extLst>
                <a:ext uri="{FF2B5EF4-FFF2-40B4-BE49-F238E27FC236}">
                  <a16:creationId xmlns:a16="http://schemas.microsoft.com/office/drawing/2014/main" id="{37B40183-B265-4782-ADE2-9D434E0EC0CF}"/>
                </a:ext>
              </a:extLst>
            </p:cNvPr>
            <p:cNvCxnSpPr>
              <a:cxnSpLocks/>
              <a:endCxn id="9" idx="1"/>
            </p:cNvCxnSpPr>
            <p:nvPr/>
          </p:nvCxnSpPr>
          <p:spPr>
            <a:xfrm rot="5400000" flipH="1" flipV="1">
              <a:off x="8192376" y="2081096"/>
              <a:ext cx="237413" cy="51025"/>
            </a:xfrm>
            <a:prstGeom prst="bentConnector2">
              <a:avLst/>
            </a:prstGeom>
            <a:noFill/>
            <a:ln w="9525" cap="flat" cmpd="sng">
              <a:solidFill>
                <a:srgbClr val="667E92"/>
              </a:solidFill>
              <a:prstDash val="solid"/>
              <a:round/>
              <a:headEnd type="none" w="med" len="med"/>
              <a:tailEnd type="none" w="med" len="med"/>
            </a:ln>
          </p:spPr>
        </p:cxnSp>
        <p:cxnSp>
          <p:nvCxnSpPr>
            <p:cNvPr id="52" name="Google Shape;29796;p85">
              <a:extLst>
                <a:ext uri="{FF2B5EF4-FFF2-40B4-BE49-F238E27FC236}">
                  <a16:creationId xmlns:a16="http://schemas.microsoft.com/office/drawing/2014/main" id="{2E3C1102-356B-499A-A759-25F08D2031FB}"/>
                </a:ext>
              </a:extLst>
            </p:cNvPr>
            <p:cNvCxnSpPr>
              <a:cxnSpLocks/>
              <a:endCxn id="10" idx="3"/>
            </p:cNvCxnSpPr>
            <p:nvPr/>
          </p:nvCxnSpPr>
          <p:spPr>
            <a:xfrm rot="10800000" flipV="1">
              <a:off x="7596510" y="2603664"/>
              <a:ext cx="153208" cy="122834"/>
            </a:xfrm>
            <a:prstGeom prst="bentConnector3">
              <a:avLst>
                <a:gd name="adj1" fmla="val 50000"/>
              </a:avLst>
            </a:prstGeom>
            <a:noFill/>
            <a:ln w="9525" cap="flat" cmpd="sng">
              <a:solidFill>
                <a:srgbClr val="667E92"/>
              </a:solidFill>
              <a:prstDash val="solid"/>
              <a:round/>
              <a:headEnd type="none" w="med" len="med"/>
              <a:tailEnd type="none" w="med" len="med"/>
            </a:ln>
          </p:spPr>
        </p:cxnSp>
        <p:cxnSp>
          <p:nvCxnSpPr>
            <p:cNvPr id="53" name="Google Shape;29797;p85">
              <a:extLst>
                <a:ext uri="{FF2B5EF4-FFF2-40B4-BE49-F238E27FC236}">
                  <a16:creationId xmlns:a16="http://schemas.microsoft.com/office/drawing/2014/main" id="{75033FE5-0456-4318-99EF-9FF41D4D1263}"/>
                </a:ext>
              </a:extLst>
            </p:cNvPr>
            <p:cNvCxnSpPr>
              <a:cxnSpLocks/>
              <a:endCxn id="13" idx="1"/>
            </p:cNvCxnSpPr>
            <p:nvPr/>
          </p:nvCxnSpPr>
          <p:spPr>
            <a:xfrm>
              <a:off x="8285570" y="2607637"/>
              <a:ext cx="190675" cy="122835"/>
            </a:xfrm>
            <a:prstGeom prst="bentConnector3">
              <a:avLst>
                <a:gd name="adj1" fmla="val 50000"/>
              </a:avLst>
            </a:prstGeom>
            <a:noFill/>
            <a:ln w="9525" cap="flat" cmpd="sng">
              <a:solidFill>
                <a:srgbClr val="667E92"/>
              </a:solidFill>
              <a:prstDash val="solid"/>
              <a:round/>
              <a:headEnd type="none" w="med" len="med"/>
              <a:tailEnd type="none" w="med" len="med"/>
            </a:ln>
          </p:spPr>
        </p:cxnSp>
        <p:cxnSp>
          <p:nvCxnSpPr>
            <p:cNvPr id="54" name="Google Shape;29798;p85">
              <a:extLst>
                <a:ext uri="{FF2B5EF4-FFF2-40B4-BE49-F238E27FC236}">
                  <a16:creationId xmlns:a16="http://schemas.microsoft.com/office/drawing/2014/main" id="{D3769DDB-EDD3-4490-9C2B-B5EEF6B7B256}"/>
                </a:ext>
              </a:extLst>
            </p:cNvPr>
            <p:cNvCxnSpPr>
              <a:cxnSpLocks/>
              <a:endCxn id="6" idx="3"/>
            </p:cNvCxnSpPr>
            <p:nvPr/>
          </p:nvCxnSpPr>
          <p:spPr>
            <a:xfrm flipH="1" flipV="1">
              <a:off x="7610578" y="2401926"/>
              <a:ext cx="100161" cy="3350"/>
            </a:xfrm>
            <a:prstGeom prst="straightConnector1">
              <a:avLst/>
            </a:prstGeom>
            <a:noFill/>
            <a:ln w="9525" cap="flat" cmpd="sng">
              <a:solidFill>
                <a:srgbClr val="667E92"/>
              </a:solidFill>
              <a:prstDash val="solid"/>
              <a:round/>
              <a:headEnd type="none" w="med" len="med"/>
              <a:tailEnd type="none" w="med" len="med"/>
            </a:ln>
          </p:spPr>
        </p:cxnSp>
        <p:cxnSp>
          <p:nvCxnSpPr>
            <p:cNvPr id="55" name="Google Shape;29799;p85">
              <a:extLst>
                <a:ext uri="{FF2B5EF4-FFF2-40B4-BE49-F238E27FC236}">
                  <a16:creationId xmlns:a16="http://schemas.microsoft.com/office/drawing/2014/main" id="{5C278B07-8661-448D-9B1D-95C973061ED9}"/>
                </a:ext>
              </a:extLst>
            </p:cNvPr>
            <p:cNvCxnSpPr>
              <a:cxnSpLocks/>
              <a:stCxn id="12" idx="1"/>
            </p:cNvCxnSpPr>
            <p:nvPr/>
          </p:nvCxnSpPr>
          <p:spPr>
            <a:xfrm flipH="1" flipV="1">
              <a:off x="8334015" y="2393356"/>
              <a:ext cx="112150" cy="9580"/>
            </a:xfrm>
            <a:prstGeom prst="straightConnector1">
              <a:avLst/>
            </a:prstGeom>
            <a:noFill/>
            <a:ln w="9525" cap="flat" cmpd="sng">
              <a:solidFill>
                <a:srgbClr val="667E92"/>
              </a:solidFill>
              <a:prstDash val="solid"/>
              <a:round/>
              <a:headEnd type="none" w="med" len="med"/>
              <a:tailEnd type="none" w="med" len="med"/>
            </a:ln>
          </p:spPr>
        </p:cxnSp>
        <p:grpSp>
          <p:nvGrpSpPr>
            <p:cNvPr id="56" name="Google Shape;29800;p85">
              <a:extLst>
                <a:ext uri="{FF2B5EF4-FFF2-40B4-BE49-F238E27FC236}">
                  <a16:creationId xmlns:a16="http://schemas.microsoft.com/office/drawing/2014/main" id="{45DECF2D-0C7E-4107-815E-18DB253D58DB}"/>
                </a:ext>
              </a:extLst>
            </p:cNvPr>
            <p:cNvGrpSpPr/>
            <p:nvPr/>
          </p:nvGrpSpPr>
          <p:grpSpPr>
            <a:xfrm>
              <a:off x="7734309" y="2063282"/>
              <a:ext cx="570957" cy="620095"/>
              <a:chOff x="7734309" y="2063282"/>
              <a:chExt cx="570957" cy="620095"/>
            </a:xfrm>
          </p:grpSpPr>
          <p:grpSp>
            <p:nvGrpSpPr>
              <p:cNvPr id="57" name="Google Shape;29801;p85">
                <a:extLst>
                  <a:ext uri="{FF2B5EF4-FFF2-40B4-BE49-F238E27FC236}">
                    <a16:creationId xmlns:a16="http://schemas.microsoft.com/office/drawing/2014/main" id="{3E66C170-E191-42AD-9A75-BA9E29EF576E}"/>
                  </a:ext>
                </a:extLst>
              </p:cNvPr>
              <p:cNvGrpSpPr/>
              <p:nvPr/>
            </p:nvGrpSpPr>
            <p:grpSpPr>
              <a:xfrm>
                <a:off x="8031573" y="2063282"/>
                <a:ext cx="273693" cy="620095"/>
                <a:chOff x="8031573" y="2063282"/>
                <a:chExt cx="273693" cy="620095"/>
              </a:xfrm>
            </p:grpSpPr>
            <p:sp>
              <p:nvSpPr>
                <p:cNvPr id="63" name="Google Shape;29802;p85">
                  <a:extLst>
                    <a:ext uri="{FF2B5EF4-FFF2-40B4-BE49-F238E27FC236}">
                      <a16:creationId xmlns:a16="http://schemas.microsoft.com/office/drawing/2014/main" id="{F6A93CC3-0925-4248-ABC8-16850874EED7}"/>
                    </a:ext>
                  </a:extLst>
                </p:cNvPr>
                <p:cNvSpPr/>
                <p:nvPr/>
              </p:nvSpPr>
              <p:spPr>
                <a:xfrm>
                  <a:off x="8031573" y="2481676"/>
                  <a:ext cx="246012" cy="201702"/>
                </a:xfrm>
                <a:custGeom>
                  <a:avLst/>
                  <a:gdLst/>
                  <a:ahLst/>
                  <a:cxnLst/>
                  <a:rect l="l" t="t" r="r" b="b"/>
                  <a:pathLst>
                    <a:path w="17944" h="14712" extrusionOk="0">
                      <a:moveTo>
                        <a:pt x="13714" y="1"/>
                      </a:moveTo>
                      <a:cubicBezTo>
                        <a:pt x="13485" y="1"/>
                        <a:pt x="13243" y="5"/>
                        <a:pt x="12987" y="13"/>
                      </a:cubicBezTo>
                      <a:cubicBezTo>
                        <a:pt x="11706" y="56"/>
                        <a:pt x="10294" y="76"/>
                        <a:pt x="8782" y="76"/>
                      </a:cubicBezTo>
                      <a:cubicBezTo>
                        <a:pt x="8568" y="76"/>
                        <a:pt x="8352" y="76"/>
                        <a:pt x="8134" y="75"/>
                      </a:cubicBezTo>
                      <a:lnTo>
                        <a:pt x="8118" y="75"/>
                      </a:lnTo>
                      <a:cubicBezTo>
                        <a:pt x="8116" y="75"/>
                        <a:pt x="8114" y="75"/>
                        <a:pt x="8112" y="75"/>
                      </a:cubicBezTo>
                      <a:cubicBezTo>
                        <a:pt x="6297" y="75"/>
                        <a:pt x="4825" y="1549"/>
                        <a:pt x="4828" y="3365"/>
                      </a:cubicBezTo>
                      <a:lnTo>
                        <a:pt x="4828" y="4847"/>
                      </a:lnTo>
                      <a:lnTo>
                        <a:pt x="6675" y="4847"/>
                      </a:lnTo>
                      <a:cubicBezTo>
                        <a:pt x="9163" y="4850"/>
                        <a:pt x="11182" y="6869"/>
                        <a:pt x="11185" y="9357"/>
                      </a:cubicBezTo>
                      <a:lnTo>
                        <a:pt x="11185" y="9535"/>
                      </a:lnTo>
                      <a:cubicBezTo>
                        <a:pt x="11185" y="9839"/>
                        <a:pt x="10936" y="10088"/>
                        <a:pt x="10632" y="10088"/>
                      </a:cubicBezTo>
                      <a:cubicBezTo>
                        <a:pt x="10328" y="10088"/>
                        <a:pt x="10079" y="9839"/>
                        <a:pt x="10079" y="9535"/>
                      </a:cubicBezTo>
                      <a:lnTo>
                        <a:pt x="10079" y="9357"/>
                      </a:lnTo>
                      <a:cubicBezTo>
                        <a:pt x="10079" y="7477"/>
                        <a:pt x="8555" y="5953"/>
                        <a:pt x="6675" y="5953"/>
                      </a:cubicBezTo>
                      <a:lnTo>
                        <a:pt x="1" y="5953"/>
                      </a:lnTo>
                      <a:lnTo>
                        <a:pt x="1" y="12851"/>
                      </a:lnTo>
                      <a:cubicBezTo>
                        <a:pt x="460" y="13288"/>
                        <a:pt x="2279" y="14711"/>
                        <a:pt x="6423" y="14711"/>
                      </a:cubicBezTo>
                      <a:cubicBezTo>
                        <a:pt x="11525" y="14711"/>
                        <a:pt x="14168" y="11628"/>
                        <a:pt x="14527" y="8571"/>
                      </a:cubicBezTo>
                      <a:cubicBezTo>
                        <a:pt x="14553" y="8351"/>
                        <a:pt x="14705" y="8169"/>
                        <a:pt x="14919" y="8105"/>
                      </a:cubicBezTo>
                      <a:cubicBezTo>
                        <a:pt x="15042" y="8069"/>
                        <a:pt x="17944" y="7154"/>
                        <a:pt x="17882" y="3957"/>
                      </a:cubicBezTo>
                      <a:cubicBezTo>
                        <a:pt x="17856" y="2779"/>
                        <a:pt x="17727" y="1961"/>
                        <a:pt x="17459" y="1392"/>
                      </a:cubicBezTo>
                      <a:cubicBezTo>
                        <a:pt x="17352" y="1201"/>
                        <a:pt x="17093" y="842"/>
                        <a:pt x="17028" y="780"/>
                      </a:cubicBezTo>
                      <a:cubicBezTo>
                        <a:pt x="16462" y="243"/>
                        <a:pt x="15452" y="1"/>
                        <a:pt x="13714"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29803;p85">
                  <a:extLst>
                    <a:ext uri="{FF2B5EF4-FFF2-40B4-BE49-F238E27FC236}">
                      <a16:creationId xmlns:a16="http://schemas.microsoft.com/office/drawing/2014/main" id="{BF649F07-2AB3-4913-9C60-9563EFC1AA87}"/>
                    </a:ext>
                  </a:extLst>
                </p:cNvPr>
                <p:cNvSpPr/>
                <p:nvPr/>
              </p:nvSpPr>
              <p:spPr>
                <a:xfrm>
                  <a:off x="8031573" y="2298026"/>
                  <a:ext cx="273693" cy="250112"/>
                </a:xfrm>
                <a:custGeom>
                  <a:avLst/>
                  <a:gdLst/>
                  <a:ahLst/>
                  <a:cxnLst/>
                  <a:rect l="l" t="t" r="r" b="b"/>
                  <a:pathLst>
                    <a:path w="19963" h="18243" extrusionOk="0">
                      <a:moveTo>
                        <a:pt x="16810" y="1"/>
                      </a:moveTo>
                      <a:cubicBezTo>
                        <a:pt x="16764" y="1"/>
                        <a:pt x="16738" y="2"/>
                        <a:pt x="16737" y="2"/>
                      </a:cubicBezTo>
                      <a:lnTo>
                        <a:pt x="12039" y="2"/>
                      </a:lnTo>
                      <a:cubicBezTo>
                        <a:pt x="9752" y="2"/>
                        <a:pt x="7902" y="1856"/>
                        <a:pt x="7898" y="4140"/>
                      </a:cubicBezTo>
                      <a:lnTo>
                        <a:pt x="7898" y="6748"/>
                      </a:lnTo>
                      <a:lnTo>
                        <a:pt x="8303" y="6748"/>
                      </a:lnTo>
                      <a:cubicBezTo>
                        <a:pt x="9966" y="6748"/>
                        <a:pt x="11315" y="8097"/>
                        <a:pt x="11315" y="9760"/>
                      </a:cubicBezTo>
                      <a:lnTo>
                        <a:pt x="11315" y="10333"/>
                      </a:lnTo>
                      <a:cubicBezTo>
                        <a:pt x="11315" y="10637"/>
                        <a:pt x="11069" y="10886"/>
                        <a:pt x="10761" y="10886"/>
                      </a:cubicBezTo>
                      <a:cubicBezTo>
                        <a:pt x="10457" y="10886"/>
                        <a:pt x="10211" y="10637"/>
                        <a:pt x="10211" y="10333"/>
                      </a:cubicBezTo>
                      <a:lnTo>
                        <a:pt x="10211" y="9760"/>
                      </a:lnTo>
                      <a:cubicBezTo>
                        <a:pt x="10208" y="8705"/>
                        <a:pt x="9357" y="7854"/>
                        <a:pt x="8303" y="7851"/>
                      </a:cubicBezTo>
                      <a:lnTo>
                        <a:pt x="6449" y="7851"/>
                      </a:lnTo>
                      <a:cubicBezTo>
                        <a:pt x="5362" y="7851"/>
                        <a:pt x="4482" y="8731"/>
                        <a:pt x="4482" y="9818"/>
                      </a:cubicBezTo>
                      <a:lnTo>
                        <a:pt x="4482" y="10624"/>
                      </a:lnTo>
                      <a:cubicBezTo>
                        <a:pt x="4482" y="10931"/>
                        <a:pt x="4233" y="11177"/>
                        <a:pt x="3929" y="11177"/>
                      </a:cubicBezTo>
                      <a:cubicBezTo>
                        <a:pt x="3624" y="11177"/>
                        <a:pt x="3375" y="10931"/>
                        <a:pt x="3375" y="10624"/>
                      </a:cubicBezTo>
                      <a:lnTo>
                        <a:pt x="3375" y="9818"/>
                      </a:lnTo>
                      <a:cubicBezTo>
                        <a:pt x="3375" y="8123"/>
                        <a:pt x="4750" y="6745"/>
                        <a:pt x="6449" y="6745"/>
                      </a:cubicBezTo>
                      <a:lnTo>
                        <a:pt x="6792" y="6745"/>
                      </a:lnTo>
                      <a:lnTo>
                        <a:pt x="6792" y="5230"/>
                      </a:lnTo>
                      <a:lnTo>
                        <a:pt x="1" y="5230"/>
                      </a:lnTo>
                      <a:lnTo>
                        <a:pt x="1" y="18243"/>
                      </a:lnTo>
                      <a:lnTo>
                        <a:pt x="3722" y="18243"/>
                      </a:lnTo>
                      <a:lnTo>
                        <a:pt x="3722" y="16761"/>
                      </a:lnTo>
                      <a:cubicBezTo>
                        <a:pt x="3722" y="14335"/>
                        <a:pt x="5689" y="12364"/>
                        <a:pt x="8118" y="12364"/>
                      </a:cubicBezTo>
                      <a:lnTo>
                        <a:pt x="8138" y="12364"/>
                      </a:lnTo>
                      <a:cubicBezTo>
                        <a:pt x="8355" y="12365"/>
                        <a:pt x="8571" y="12366"/>
                        <a:pt x="8785" y="12366"/>
                      </a:cubicBezTo>
                      <a:cubicBezTo>
                        <a:pt x="10281" y="12366"/>
                        <a:pt x="11680" y="12346"/>
                        <a:pt x="12949" y="12306"/>
                      </a:cubicBezTo>
                      <a:cubicBezTo>
                        <a:pt x="13215" y="12297"/>
                        <a:pt x="13470" y="12293"/>
                        <a:pt x="13712" y="12293"/>
                      </a:cubicBezTo>
                      <a:cubicBezTo>
                        <a:pt x="15786" y="12293"/>
                        <a:pt x="16995" y="12621"/>
                        <a:pt x="17789" y="13374"/>
                      </a:cubicBezTo>
                      <a:cubicBezTo>
                        <a:pt x="17866" y="13448"/>
                        <a:pt x="17941" y="13526"/>
                        <a:pt x="18009" y="13610"/>
                      </a:cubicBezTo>
                      <a:cubicBezTo>
                        <a:pt x="19963" y="12539"/>
                        <a:pt x="19927" y="9744"/>
                        <a:pt x="19927" y="9715"/>
                      </a:cubicBezTo>
                      <a:lnTo>
                        <a:pt x="19927" y="4156"/>
                      </a:lnTo>
                      <a:cubicBezTo>
                        <a:pt x="19927" y="2603"/>
                        <a:pt x="19545" y="1461"/>
                        <a:pt x="18795" y="763"/>
                      </a:cubicBezTo>
                      <a:cubicBezTo>
                        <a:pt x="18032" y="53"/>
                        <a:pt x="17079" y="1"/>
                        <a:pt x="16810"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29804;p85">
                  <a:extLst>
                    <a:ext uri="{FF2B5EF4-FFF2-40B4-BE49-F238E27FC236}">
                      <a16:creationId xmlns:a16="http://schemas.microsoft.com/office/drawing/2014/main" id="{9CF8C97C-1C0E-46A5-93A0-983DED97DB06}"/>
                    </a:ext>
                  </a:extLst>
                </p:cNvPr>
                <p:cNvSpPr/>
                <p:nvPr/>
              </p:nvSpPr>
              <p:spPr>
                <a:xfrm>
                  <a:off x="8031573" y="2063282"/>
                  <a:ext cx="177311" cy="142529"/>
                </a:xfrm>
                <a:custGeom>
                  <a:avLst/>
                  <a:gdLst/>
                  <a:ahLst/>
                  <a:cxnLst/>
                  <a:rect l="l" t="t" r="r" b="b"/>
                  <a:pathLst>
                    <a:path w="12933" h="10396" extrusionOk="0">
                      <a:moveTo>
                        <a:pt x="3097" y="1"/>
                      </a:moveTo>
                      <a:cubicBezTo>
                        <a:pt x="134" y="1"/>
                        <a:pt x="4" y="3928"/>
                        <a:pt x="1" y="4087"/>
                      </a:cubicBezTo>
                      <a:lnTo>
                        <a:pt x="1" y="10396"/>
                      </a:lnTo>
                      <a:lnTo>
                        <a:pt x="3796" y="10396"/>
                      </a:lnTo>
                      <a:cubicBezTo>
                        <a:pt x="5061" y="10393"/>
                        <a:pt x="6087" y="9367"/>
                        <a:pt x="6087" y="8102"/>
                      </a:cubicBezTo>
                      <a:lnTo>
                        <a:pt x="6087" y="7568"/>
                      </a:lnTo>
                      <a:cubicBezTo>
                        <a:pt x="6083" y="6255"/>
                        <a:pt x="5022" y="5193"/>
                        <a:pt x="3712" y="5193"/>
                      </a:cubicBezTo>
                      <a:lnTo>
                        <a:pt x="2803" y="5193"/>
                      </a:lnTo>
                      <a:cubicBezTo>
                        <a:pt x="2499" y="5193"/>
                        <a:pt x="2249" y="4944"/>
                        <a:pt x="2249" y="4640"/>
                      </a:cubicBezTo>
                      <a:cubicBezTo>
                        <a:pt x="2249" y="4336"/>
                        <a:pt x="2499" y="4087"/>
                        <a:pt x="2803" y="4087"/>
                      </a:cubicBezTo>
                      <a:lnTo>
                        <a:pt x="3715" y="4087"/>
                      </a:lnTo>
                      <a:cubicBezTo>
                        <a:pt x="5507" y="4090"/>
                        <a:pt x="7009" y="5456"/>
                        <a:pt x="7180" y="7241"/>
                      </a:cubicBezTo>
                      <a:lnTo>
                        <a:pt x="12741" y="7241"/>
                      </a:lnTo>
                      <a:cubicBezTo>
                        <a:pt x="12868" y="7086"/>
                        <a:pt x="12932" y="6847"/>
                        <a:pt x="12777" y="6420"/>
                      </a:cubicBezTo>
                      <a:cubicBezTo>
                        <a:pt x="12389" y="5323"/>
                        <a:pt x="10755" y="3708"/>
                        <a:pt x="8616" y="2301"/>
                      </a:cubicBezTo>
                      <a:cubicBezTo>
                        <a:pt x="6494" y="903"/>
                        <a:pt x="4327" y="1"/>
                        <a:pt x="3097"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29805;p85">
                  <a:extLst>
                    <a:ext uri="{FF2B5EF4-FFF2-40B4-BE49-F238E27FC236}">
                      <a16:creationId xmlns:a16="http://schemas.microsoft.com/office/drawing/2014/main" id="{BFFABD5D-1228-4A13-AF72-3A6FC1B42579}"/>
                    </a:ext>
                  </a:extLst>
                </p:cNvPr>
                <p:cNvSpPr/>
                <p:nvPr/>
              </p:nvSpPr>
              <p:spPr>
                <a:xfrm>
                  <a:off x="8031573" y="2177659"/>
                  <a:ext cx="221307" cy="176914"/>
                </a:xfrm>
                <a:custGeom>
                  <a:avLst/>
                  <a:gdLst/>
                  <a:ahLst/>
                  <a:cxnLst/>
                  <a:rect l="l" t="t" r="r" b="b"/>
                  <a:pathLst>
                    <a:path w="16142" h="12904" extrusionOk="0">
                      <a:moveTo>
                        <a:pt x="13080" y="0"/>
                      </a:moveTo>
                      <a:cubicBezTo>
                        <a:pt x="13032" y="0"/>
                        <a:pt x="13005" y="2"/>
                        <a:pt x="13004" y="2"/>
                      </a:cubicBezTo>
                      <a:cubicBezTo>
                        <a:pt x="12997" y="3"/>
                        <a:pt x="12991" y="4"/>
                        <a:pt x="12985" y="4"/>
                      </a:cubicBezTo>
                      <a:cubicBezTo>
                        <a:pt x="12978" y="4"/>
                        <a:pt x="12973" y="3"/>
                        <a:pt x="12968" y="2"/>
                      </a:cubicBezTo>
                      <a:lnTo>
                        <a:pt x="7183" y="2"/>
                      </a:lnTo>
                      <a:cubicBezTo>
                        <a:pt x="7054" y="1778"/>
                        <a:pt x="5579" y="3156"/>
                        <a:pt x="3796" y="3156"/>
                      </a:cubicBezTo>
                      <a:lnTo>
                        <a:pt x="1" y="3156"/>
                      </a:lnTo>
                      <a:lnTo>
                        <a:pt x="1" y="12904"/>
                      </a:lnTo>
                      <a:lnTo>
                        <a:pt x="6792" y="12904"/>
                      </a:lnTo>
                      <a:cubicBezTo>
                        <a:pt x="6802" y="10018"/>
                        <a:pt x="9150" y="7676"/>
                        <a:pt x="12036" y="7676"/>
                      </a:cubicBezTo>
                      <a:lnTo>
                        <a:pt x="16142" y="7676"/>
                      </a:lnTo>
                      <a:lnTo>
                        <a:pt x="16142" y="3137"/>
                      </a:lnTo>
                      <a:cubicBezTo>
                        <a:pt x="16142" y="2108"/>
                        <a:pt x="15857" y="1318"/>
                        <a:pt x="15297" y="788"/>
                      </a:cubicBezTo>
                      <a:cubicBezTo>
                        <a:pt x="14516" y="51"/>
                        <a:pt x="13383" y="0"/>
                        <a:pt x="13080"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 name="Google Shape;29806;p85">
                <a:extLst>
                  <a:ext uri="{FF2B5EF4-FFF2-40B4-BE49-F238E27FC236}">
                    <a16:creationId xmlns:a16="http://schemas.microsoft.com/office/drawing/2014/main" id="{3BA8B314-5B24-40C3-9774-BC81FAB3DA8E}"/>
                  </a:ext>
                </a:extLst>
              </p:cNvPr>
              <p:cNvGrpSpPr/>
              <p:nvPr/>
            </p:nvGrpSpPr>
            <p:grpSpPr>
              <a:xfrm flipH="1">
                <a:off x="7734309" y="2063282"/>
                <a:ext cx="273693" cy="620095"/>
                <a:chOff x="8031573" y="2063282"/>
                <a:chExt cx="273693" cy="620095"/>
              </a:xfrm>
            </p:grpSpPr>
            <p:sp>
              <p:nvSpPr>
                <p:cNvPr id="59" name="Google Shape;29807;p85">
                  <a:extLst>
                    <a:ext uri="{FF2B5EF4-FFF2-40B4-BE49-F238E27FC236}">
                      <a16:creationId xmlns:a16="http://schemas.microsoft.com/office/drawing/2014/main" id="{E0945428-9BEA-440B-9BF2-E27D75653DCB}"/>
                    </a:ext>
                  </a:extLst>
                </p:cNvPr>
                <p:cNvSpPr/>
                <p:nvPr/>
              </p:nvSpPr>
              <p:spPr>
                <a:xfrm>
                  <a:off x="8031573" y="2481676"/>
                  <a:ext cx="246012" cy="201702"/>
                </a:xfrm>
                <a:custGeom>
                  <a:avLst/>
                  <a:gdLst/>
                  <a:ahLst/>
                  <a:cxnLst/>
                  <a:rect l="l" t="t" r="r" b="b"/>
                  <a:pathLst>
                    <a:path w="17944" h="14712" extrusionOk="0">
                      <a:moveTo>
                        <a:pt x="13714" y="1"/>
                      </a:moveTo>
                      <a:cubicBezTo>
                        <a:pt x="13485" y="1"/>
                        <a:pt x="13243" y="5"/>
                        <a:pt x="12987" y="13"/>
                      </a:cubicBezTo>
                      <a:cubicBezTo>
                        <a:pt x="11706" y="56"/>
                        <a:pt x="10294" y="76"/>
                        <a:pt x="8782" y="76"/>
                      </a:cubicBezTo>
                      <a:cubicBezTo>
                        <a:pt x="8568" y="76"/>
                        <a:pt x="8352" y="76"/>
                        <a:pt x="8134" y="75"/>
                      </a:cubicBezTo>
                      <a:lnTo>
                        <a:pt x="8118" y="75"/>
                      </a:lnTo>
                      <a:cubicBezTo>
                        <a:pt x="8116" y="75"/>
                        <a:pt x="8114" y="75"/>
                        <a:pt x="8112" y="75"/>
                      </a:cubicBezTo>
                      <a:cubicBezTo>
                        <a:pt x="6297" y="75"/>
                        <a:pt x="4825" y="1549"/>
                        <a:pt x="4828" y="3365"/>
                      </a:cubicBezTo>
                      <a:lnTo>
                        <a:pt x="4828" y="4847"/>
                      </a:lnTo>
                      <a:lnTo>
                        <a:pt x="6675" y="4847"/>
                      </a:lnTo>
                      <a:cubicBezTo>
                        <a:pt x="9163" y="4850"/>
                        <a:pt x="11182" y="6869"/>
                        <a:pt x="11185" y="9357"/>
                      </a:cubicBezTo>
                      <a:lnTo>
                        <a:pt x="11185" y="9535"/>
                      </a:lnTo>
                      <a:cubicBezTo>
                        <a:pt x="11185" y="9839"/>
                        <a:pt x="10936" y="10088"/>
                        <a:pt x="10632" y="10088"/>
                      </a:cubicBezTo>
                      <a:cubicBezTo>
                        <a:pt x="10328" y="10088"/>
                        <a:pt x="10079" y="9839"/>
                        <a:pt x="10079" y="9535"/>
                      </a:cubicBezTo>
                      <a:lnTo>
                        <a:pt x="10079" y="9357"/>
                      </a:lnTo>
                      <a:cubicBezTo>
                        <a:pt x="10079" y="7477"/>
                        <a:pt x="8555" y="5953"/>
                        <a:pt x="6675" y="5953"/>
                      </a:cubicBezTo>
                      <a:lnTo>
                        <a:pt x="1" y="5953"/>
                      </a:lnTo>
                      <a:lnTo>
                        <a:pt x="1" y="12851"/>
                      </a:lnTo>
                      <a:cubicBezTo>
                        <a:pt x="460" y="13288"/>
                        <a:pt x="2279" y="14711"/>
                        <a:pt x="6423" y="14711"/>
                      </a:cubicBezTo>
                      <a:cubicBezTo>
                        <a:pt x="11525" y="14711"/>
                        <a:pt x="14168" y="11628"/>
                        <a:pt x="14527" y="8571"/>
                      </a:cubicBezTo>
                      <a:cubicBezTo>
                        <a:pt x="14553" y="8351"/>
                        <a:pt x="14705" y="8169"/>
                        <a:pt x="14919" y="8105"/>
                      </a:cubicBezTo>
                      <a:cubicBezTo>
                        <a:pt x="15042" y="8069"/>
                        <a:pt x="17944" y="7154"/>
                        <a:pt x="17882" y="3957"/>
                      </a:cubicBezTo>
                      <a:cubicBezTo>
                        <a:pt x="17856" y="2779"/>
                        <a:pt x="17727" y="1961"/>
                        <a:pt x="17459" y="1392"/>
                      </a:cubicBezTo>
                      <a:cubicBezTo>
                        <a:pt x="17352" y="1201"/>
                        <a:pt x="17093" y="842"/>
                        <a:pt x="17028" y="780"/>
                      </a:cubicBezTo>
                      <a:cubicBezTo>
                        <a:pt x="16462" y="243"/>
                        <a:pt x="15452" y="1"/>
                        <a:pt x="13714"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29808;p85">
                  <a:extLst>
                    <a:ext uri="{FF2B5EF4-FFF2-40B4-BE49-F238E27FC236}">
                      <a16:creationId xmlns:a16="http://schemas.microsoft.com/office/drawing/2014/main" id="{9ACD1D1D-D00B-4A95-8C4A-B80C6FAD8DFB}"/>
                    </a:ext>
                  </a:extLst>
                </p:cNvPr>
                <p:cNvSpPr/>
                <p:nvPr/>
              </p:nvSpPr>
              <p:spPr>
                <a:xfrm>
                  <a:off x="8031573" y="2298026"/>
                  <a:ext cx="273693" cy="250112"/>
                </a:xfrm>
                <a:custGeom>
                  <a:avLst/>
                  <a:gdLst/>
                  <a:ahLst/>
                  <a:cxnLst/>
                  <a:rect l="l" t="t" r="r" b="b"/>
                  <a:pathLst>
                    <a:path w="19963" h="18243" extrusionOk="0">
                      <a:moveTo>
                        <a:pt x="16810" y="1"/>
                      </a:moveTo>
                      <a:cubicBezTo>
                        <a:pt x="16764" y="1"/>
                        <a:pt x="16738" y="2"/>
                        <a:pt x="16737" y="2"/>
                      </a:cubicBezTo>
                      <a:lnTo>
                        <a:pt x="12039" y="2"/>
                      </a:lnTo>
                      <a:cubicBezTo>
                        <a:pt x="9752" y="2"/>
                        <a:pt x="7902" y="1856"/>
                        <a:pt x="7898" y="4140"/>
                      </a:cubicBezTo>
                      <a:lnTo>
                        <a:pt x="7898" y="6748"/>
                      </a:lnTo>
                      <a:lnTo>
                        <a:pt x="8303" y="6748"/>
                      </a:lnTo>
                      <a:cubicBezTo>
                        <a:pt x="9966" y="6748"/>
                        <a:pt x="11315" y="8097"/>
                        <a:pt x="11315" y="9760"/>
                      </a:cubicBezTo>
                      <a:lnTo>
                        <a:pt x="11315" y="10333"/>
                      </a:lnTo>
                      <a:cubicBezTo>
                        <a:pt x="11315" y="10637"/>
                        <a:pt x="11069" y="10886"/>
                        <a:pt x="10761" y="10886"/>
                      </a:cubicBezTo>
                      <a:cubicBezTo>
                        <a:pt x="10457" y="10886"/>
                        <a:pt x="10211" y="10637"/>
                        <a:pt x="10211" y="10333"/>
                      </a:cubicBezTo>
                      <a:lnTo>
                        <a:pt x="10211" y="9760"/>
                      </a:lnTo>
                      <a:cubicBezTo>
                        <a:pt x="10208" y="8705"/>
                        <a:pt x="9357" y="7854"/>
                        <a:pt x="8303" y="7851"/>
                      </a:cubicBezTo>
                      <a:lnTo>
                        <a:pt x="6449" y="7851"/>
                      </a:lnTo>
                      <a:cubicBezTo>
                        <a:pt x="5362" y="7851"/>
                        <a:pt x="4482" y="8731"/>
                        <a:pt x="4482" y="9818"/>
                      </a:cubicBezTo>
                      <a:lnTo>
                        <a:pt x="4482" y="10624"/>
                      </a:lnTo>
                      <a:cubicBezTo>
                        <a:pt x="4482" y="10931"/>
                        <a:pt x="4233" y="11177"/>
                        <a:pt x="3929" y="11177"/>
                      </a:cubicBezTo>
                      <a:cubicBezTo>
                        <a:pt x="3624" y="11177"/>
                        <a:pt x="3375" y="10931"/>
                        <a:pt x="3375" y="10624"/>
                      </a:cubicBezTo>
                      <a:lnTo>
                        <a:pt x="3375" y="9818"/>
                      </a:lnTo>
                      <a:cubicBezTo>
                        <a:pt x="3375" y="8123"/>
                        <a:pt x="4750" y="6745"/>
                        <a:pt x="6449" y="6745"/>
                      </a:cubicBezTo>
                      <a:lnTo>
                        <a:pt x="6792" y="6745"/>
                      </a:lnTo>
                      <a:lnTo>
                        <a:pt x="6792" y="5230"/>
                      </a:lnTo>
                      <a:lnTo>
                        <a:pt x="1" y="5230"/>
                      </a:lnTo>
                      <a:lnTo>
                        <a:pt x="1" y="18243"/>
                      </a:lnTo>
                      <a:lnTo>
                        <a:pt x="3722" y="18243"/>
                      </a:lnTo>
                      <a:lnTo>
                        <a:pt x="3722" y="16761"/>
                      </a:lnTo>
                      <a:cubicBezTo>
                        <a:pt x="3722" y="14335"/>
                        <a:pt x="5689" y="12364"/>
                        <a:pt x="8118" y="12364"/>
                      </a:cubicBezTo>
                      <a:lnTo>
                        <a:pt x="8138" y="12364"/>
                      </a:lnTo>
                      <a:cubicBezTo>
                        <a:pt x="8355" y="12365"/>
                        <a:pt x="8571" y="12366"/>
                        <a:pt x="8785" y="12366"/>
                      </a:cubicBezTo>
                      <a:cubicBezTo>
                        <a:pt x="10281" y="12366"/>
                        <a:pt x="11680" y="12346"/>
                        <a:pt x="12949" y="12306"/>
                      </a:cubicBezTo>
                      <a:cubicBezTo>
                        <a:pt x="13215" y="12297"/>
                        <a:pt x="13470" y="12293"/>
                        <a:pt x="13712" y="12293"/>
                      </a:cubicBezTo>
                      <a:cubicBezTo>
                        <a:pt x="15786" y="12293"/>
                        <a:pt x="16995" y="12621"/>
                        <a:pt x="17789" y="13374"/>
                      </a:cubicBezTo>
                      <a:cubicBezTo>
                        <a:pt x="17866" y="13448"/>
                        <a:pt x="17941" y="13526"/>
                        <a:pt x="18009" y="13610"/>
                      </a:cubicBezTo>
                      <a:cubicBezTo>
                        <a:pt x="19963" y="12539"/>
                        <a:pt x="19927" y="9744"/>
                        <a:pt x="19927" y="9715"/>
                      </a:cubicBezTo>
                      <a:lnTo>
                        <a:pt x="19927" y="4156"/>
                      </a:lnTo>
                      <a:cubicBezTo>
                        <a:pt x="19927" y="2603"/>
                        <a:pt x="19545" y="1461"/>
                        <a:pt x="18795" y="763"/>
                      </a:cubicBezTo>
                      <a:cubicBezTo>
                        <a:pt x="18032" y="53"/>
                        <a:pt x="17079" y="1"/>
                        <a:pt x="16810"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29809;p85">
                  <a:extLst>
                    <a:ext uri="{FF2B5EF4-FFF2-40B4-BE49-F238E27FC236}">
                      <a16:creationId xmlns:a16="http://schemas.microsoft.com/office/drawing/2014/main" id="{039E7DC1-9FF0-4C09-9CCC-949069737A9F}"/>
                    </a:ext>
                  </a:extLst>
                </p:cNvPr>
                <p:cNvSpPr/>
                <p:nvPr/>
              </p:nvSpPr>
              <p:spPr>
                <a:xfrm>
                  <a:off x="8031573" y="2063282"/>
                  <a:ext cx="177311" cy="142529"/>
                </a:xfrm>
                <a:custGeom>
                  <a:avLst/>
                  <a:gdLst/>
                  <a:ahLst/>
                  <a:cxnLst/>
                  <a:rect l="l" t="t" r="r" b="b"/>
                  <a:pathLst>
                    <a:path w="12933" h="10396" extrusionOk="0">
                      <a:moveTo>
                        <a:pt x="3097" y="1"/>
                      </a:moveTo>
                      <a:cubicBezTo>
                        <a:pt x="134" y="1"/>
                        <a:pt x="4" y="3928"/>
                        <a:pt x="1" y="4087"/>
                      </a:cubicBezTo>
                      <a:lnTo>
                        <a:pt x="1" y="10396"/>
                      </a:lnTo>
                      <a:lnTo>
                        <a:pt x="3796" y="10396"/>
                      </a:lnTo>
                      <a:cubicBezTo>
                        <a:pt x="5061" y="10393"/>
                        <a:pt x="6087" y="9367"/>
                        <a:pt x="6087" y="8102"/>
                      </a:cubicBezTo>
                      <a:lnTo>
                        <a:pt x="6087" y="7568"/>
                      </a:lnTo>
                      <a:cubicBezTo>
                        <a:pt x="6083" y="6255"/>
                        <a:pt x="5022" y="5193"/>
                        <a:pt x="3712" y="5193"/>
                      </a:cubicBezTo>
                      <a:lnTo>
                        <a:pt x="2803" y="5193"/>
                      </a:lnTo>
                      <a:cubicBezTo>
                        <a:pt x="2499" y="5193"/>
                        <a:pt x="2249" y="4944"/>
                        <a:pt x="2249" y="4640"/>
                      </a:cubicBezTo>
                      <a:cubicBezTo>
                        <a:pt x="2249" y="4336"/>
                        <a:pt x="2499" y="4087"/>
                        <a:pt x="2803" y="4087"/>
                      </a:cubicBezTo>
                      <a:lnTo>
                        <a:pt x="3715" y="4087"/>
                      </a:lnTo>
                      <a:cubicBezTo>
                        <a:pt x="5507" y="4090"/>
                        <a:pt x="7009" y="5456"/>
                        <a:pt x="7180" y="7241"/>
                      </a:cubicBezTo>
                      <a:lnTo>
                        <a:pt x="12741" y="7241"/>
                      </a:lnTo>
                      <a:cubicBezTo>
                        <a:pt x="12868" y="7086"/>
                        <a:pt x="12932" y="6847"/>
                        <a:pt x="12777" y="6420"/>
                      </a:cubicBezTo>
                      <a:cubicBezTo>
                        <a:pt x="12389" y="5323"/>
                        <a:pt x="10755" y="3708"/>
                        <a:pt x="8616" y="2301"/>
                      </a:cubicBezTo>
                      <a:cubicBezTo>
                        <a:pt x="6494" y="903"/>
                        <a:pt x="4327" y="1"/>
                        <a:pt x="3097" y="1"/>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 name="Google Shape;29810;p85">
                  <a:extLst>
                    <a:ext uri="{FF2B5EF4-FFF2-40B4-BE49-F238E27FC236}">
                      <a16:creationId xmlns:a16="http://schemas.microsoft.com/office/drawing/2014/main" id="{F6E81BB1-9652-463F-9F6A-84A7FF30DAA2}"/>
                    </a:ext>
                  </a:extLst>
                </p:cNvPr>
                <p:cNvSpPr/>
                <p:nvPr/>
              </p:nvSpPr>
              <p:spPr>
                <a:xfrm>
                  <a:off x="8031573" y="2177659"/>
                  <a:ext cx="221307" cy="176914"/>
                </a:xfrm>
                <a:custGeom>
                  <a:avLst/>
                  <a:gdLst/>
                  <a:ahLst/>
                  <a:cxnLst/>
                  <a:rect l="l" t="t" r="r" b="b"/>
                  <a:pathLst>
                    <a:path w="16142" h="12904" extrusionOk="0">
                      <a:moveTo>
                        <a:pt x="13080" y="0"/>
                      </a:moveTo>
                      <a:cubicBezTo>
                        <a:pt x="13032" y="0"/>
                        <a:pt x="13005" y="2"/>
                        <a:pt x="13004" y="2"/>
                      </a:cubicBezTo>
                      <a:cubicBezTo>
                        <a:pt x="12997" y="3"/>
                        <a:pt x="12991" y="4"/>
                        <a:pt x="12985" y="4"/>
                      </a:cubicBezTo>
                      <a:cubicBezTo>
                        <a:pt x="12978" y="4"/>
                        <a:pt x="12973" y="3"/>
                        <a:pt x="12968" y="2"/>
                      </a:cubicBezTo>
                      <a:lnTo>
                        <a:pt x="7183" y="2"/>
                      </a:lnTo>
                      <a:cubicBezTo>
                        <a:pt x="7054" y="1778"/>
                        <a:pt x="5579" y="3156"/>
                        <a:pt x="3796" y="3156"/>
                      </a:cubicBezTo>
                      <a:lnTo>
                        <a:pt x="1" y="3156"/>
                      </a:lnTo>
                      <a:lnTo>
                        <a:pt x="1" y="12904"/>
                      </a:lnTo>
                      <a:lnTo>
                        <a:pt x="6792" y="12904"/>
                      </a:lnTo>
                      <a:cubicBezTo>
                        <a:pt x="6802" y="10018"/>
                        <a:pt x="9150" y="7676"/>
                        <a:pt x="12036" y="7676"/>
                      </a:cubicBezTo>
                      <a:lnTo>
                        <a:pt x="16142" y="7676"/>
                      </a:lnTo>
                      <a:lnTo>
                        <a:pt x="16142" y="3137"/>
                      </a:lnTo>
                      <a:cubicBezTo>
                        <a:pt x="16142" y="2108"/>
                        <a:pt x="15857" y="1318"/>
                        <a:pt x="15297" y="788"/>
                      </a:cubicBezTo>
                      <a:cubicBezTo>
                        <a:pt x="14516" y="51"/>
                        <a:pt x="13383" y="0"/>
                        <a:pt x="13080" y="0"/>
                      </a:cubicBezTo>
                      <a:close/>
                    </a:path>
                  </a:pathLst>
                </a:custGeom>
                <a:solidFill>
                  <a:srgbClr val="445D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grpSp>
    </p:spTree>
    <p:extLst>
      <p:ext uri="{BB962C8B-B14F-4D97-AF65-F5344CB8AC3E}">
        <p14:creationId xmlns:p14="http://schemas.microsoft.com/office/powerpoint/2010/main" val="37566761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4739"/>
        <p:cNvGrpSpPr/>
        <p:nvPr/>
      </p:nvGrpSpPr>
      <p:grpSpPr>
        <a:xfrm>
          <a:off x="0" y="0"/>
          <a:ext cx="0" cy="0"/>
          <a:chOff x="0" y="0"/>
          <a:chExt cx="0" cy="0"/>
        </a:xfrm>
      </p:grpSpPr>
      <p:sp>
        <p:nvSpPr>
          <p:cNvPr id="24741" name="Google Shape;24741;p38"/>
          <p:cNvSpPr txBox="1">
            <a:spLocks noGrp="1"/>
          </p:cNvSpPr>
          <p:nvPr>
            <p:ph type="subTitle" idx="1"/>
          </p:nvPr>
        </p:nvSpPr>
        <p:spPr>
          <a:xfrm>
            <a:off x="4236868" y="2825837"/>
            <a:ext cx="3581061" cy="1339332"/>
          </a:xfrm>
          <a:prstGeom prst="rect">
            <a:avLst/>
          </a:prstGeom>
        </p:spPr>
        <p:txBody>
          <a:bodyPr spcFirstLastPara="1" wrap="square" lIns="91425" tIns="91425" rIns="91425" bIns="91425" anchor="ctr" anchorCtr="0">
            <a:noAutofit/>
          </a:bodyPr>
          <a:lstStyle/>
          <a:p>
            <a:pPr marL="0" lvl="0" indent="0" rtl="0">
              <a:spcBef>
                <a:spcPts val="0"/>
              </a:spcBef>
              <a:spcAft>
                <a:spcPts val="1200"/>
              </a:spcAft>
            </a:pPr>
            <a:r>
              <a:rPr lang="en-US" dirty="0"/>
              <a:t>A foreign male convicted for possession of </a:t>
            </a:r>
            <a:r>
              <a:rPr lang="en-US" dirty="0" err="1"/>
              <a:t>unexcisable</a:t>
            </a:r>
            <a:r>
              <a:rPr lang="en-US" dirty="0"/>
              <a:t> goods i.e. 100 cartons of cigarettes under the Excise Order.</a:t>
            </a:r>
          </a:p>
          <a:p>
            <a:pPr marL="0" lvl="0" indent="0">
              <a:spcAft>
                <a:spcPts val="1200"/>
              </a:spcAft>
            </a:pPr>
            <a:r>
              <a:rPr lang="en-US" dirty="0"/>
              <a:t>When arrested, he was  also found with BND$1,070 (</a:t>
            </a:r>
            <a:r>
              <a:rPr lang="en-US" dirty="0">
                <a:latin typeface="Barlow" panose="020B0604020202020204" charset="0"/>
              </a:rPr>
              <a:t>≈</a:t>
            </a:r>
            <a:r>
              <a:rPr lang="en-US" dirty="0"/>
              <a:t>USD$797.39) cash which he admitted to be from sale of contraband cigarettes and his salary as a </a:t>
            </a:r>
            <a:r>
              <a:rPr lang="en-US" dirty="0" err="1"/>
              <a:t>labourer</a:t>
            </a:r>
            <a:r>
              <a:rPr lang="en-US" dirty="0"/>
              <a:t>.  </a:t>
            </a:r>
          </a:p>
          <a:p>
            <a:pPr marL="0" indent="0">
              <a:spcAft>
                <a:spcPts val="1200"/>
              </a:spcAft>
            </a:pPr>
            <a:r>
              <a:rPr lang="en-US" dirty="0"/>
              <a:t>He was also discovered to have a local bank account containing over BND$100,000.00 (</a:t>
            </a:r>
            <a:r>
              <a:rPr lang="en-US" dirty="0">
                <a:latin typeface="Barlow" panose="020B0604020202020204" charset="0"/>
              </a:rPr>
              <a:t>≈</a:t>
            </a:r>
            <a:r>
              <a:rPr lang="en-US" dirty="0"/>
              <a:t>USD$74,000) which he opened in 2016.  Thus, CARO investigation was carried out.</a:t>
            </a:r>
          </a:p>
          <a:p>
            <a:pPr marL="0" lvl="0" indent="0" algn="ctr" rtl="0">
              <a:spcBef>
                <a:spcPts val="0"/>
              </a:spcBef>
              <a:spcAft>
                <a:spcPts val="1200"/>
              </a:spcAft>
              <a:buNone/>
            </a:pPr>
            <a:endParaRPr lang="en-US" dirty="0"/>
          </a:p>
          <a:p>
            <a:pPr marL="0" lvl="0" indent="0" algn="ctr" rtl="0">
              <a:spcBef>
                <a:spcPts val="0"/>
              </a:spcBef>
              <a:spcAft>
                <a:spcPts val="1200"/>
              </a:spcAft>
              <a:buNone/>
            </a:pPr>
            <a:endParaRPr lang="en-US" dirty="0"/>
          </a:p>
          <a:p>
            <a:pPr marL="0" lvl="0" indent="0" algn="ctr" rtl="0">
              <a:spcBef>
                <a:spcPts val="0"/>
              </a:spcBef>
              <a:spcAft>
                <a:spcPts val="1200"/>
              </a:spcAft>
              <a:buNone/>
            </a:pPr>
            <a:endParaRPr lang="en-US" dirty="0"/>
          </a:p>
          <a:p>
            <a:pPr marL="0" lvl="0" indent="0" algn="ctr" rtl="0">
              <a:spcBef>
                <a:spcPts val="0"/>
              </a:spcBef>
              <a:spcAft>
                <a:spcPts val="1200"/>
              </a:spcAft>
              <a:buNone/>
            </a:pPr>
            <a:endParaRPr lang="en-US" dirty="0"/>
          </a:p>
        </p:txBody>
      </p:sp>
      <p:pic>
        <p:nvPicPr>
          <p:cNvPr id="5" name="Picture 4">
            <a:extLst>
              <a:ext uri="{FF2B5EF4-FFF2-40B4-BE49-F238E27FC236}">
                <a16:creationId xmlns:a16="http://schemas.microsoft.com/office/drawing/2014/main" id="{FC1F9267-60F7-47FB-AE2A-B2CDF43975A2}"/>
              </a:ext>
            </a:extLst>
          </p:cNvPr>
          <p:cNvPicPr>
            <a:picLocks noChangeAspect="1"/>
          </p:cNvPicPr>
          <p:nvPr/>
        </p:nvPicPr>
        <p:blipFill>
          <a:blip r:embed="rId3"/>
          <a:stretch>
            <a:fillRect/>
          </a:stretch>
        </p:blipFill>
        <p:spPr>
          <a:xfrm>
            <a:off x="1326071" y="2137179"/>
            <a:ext cx="2619375" cy="1743075"/>
          </a:xfrm>
          <a:prstGeom prst="rect">
            <a:avLst/>
          </a:prstGeom>
        </p:spPr>
      </p:pic>
      <p:sp>
        <p:nvSpPr>
          <p:cNvPr id="7" name="Title 6">
            <a:extLst>
              <a:ext uri="{FF2B5EF4-FFF2-40B4-BE49-F238E27FC236}">
                <a16:creationId xmlns:a16="http://schemas.microsoft.com/office/drawing/2014/main" id="{BAE6DE13-A2D5-4804-B83A-A43C70BE64FC}"/>
              </a:ext>
            </a:extLst>
          </p:cNvPr>
          <p:cNvSpPr>
            <a:spLocks noGrp="1"/>
          </p:cNvSpPr>
          <p:nvPr>
            <p:ph type="title"/>
          </p:nvPr>
        </p:nvSpPr>
        <p:spPr>
          <a:xfrm>
            <a:off x="1160755" y="659456"/>
            <a:ext cx="3076113" cy="1359900"/>
          </a:xfrm>
        </p:spPr>
        <p:txBody>
          <a:bodyPr/>
          <a:lstStyle/>
          <a:p>
            <a:r>
              <a:rPr lang="en-US" sz="4000" dirty="0"/>
              <a:t>MOHASIN CASE</a:t>
            </a:r>
          </a:p>
        </p:txBody>
      </p:sp>
    </p:spTree>
    <p:extLst>
      <p:ext uri="{BB962C8B-B14F-4D97-AF65-F5344CB8AC3E}">
        <p14:creationId xmlns:p14="http://schemas.microsoft.com/office/powerpoint/2010/main" val="11018712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4906"/>
        <p:cNvGrpSpPr/>
        <p:nvPr/>
      </p:nvGrpSpPr>
      <p:grpSpPr>
        <a:xfrm>
          <a:off x="0" y="0"/>
          <a:ext cx="0" cy="0"/>
          <a:chOff x="0" y="0"/>
          <a:chExt cx="0" cy="0"/>
        </a:xfrm>
      </p:grpSpPr>
      <p:sp>
        <p:nvSpPr>
          <p:cNvPr id="24907" name="Google Shape;24907;p50"/>
          <p:cNvSpPr txBox="1">
            <a:spLocks noGrp="1"/>
          </p:cNvSpPr>
          <p:nvPr>
            <p:ph type="title"/>
          </p:nvPr>
        </p:nvSpPr>
        <p:spPr>
          <a:xfrm>
            <a:off x="4848224" y="549600"/>
            <a:ext cx="3447877" cy="6667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3600" dirty="0"/>
              <a:t>MOHASIN CASE</a:t>
            </a:r>
            <a:endParaRPr sz="3600" dirty="0"/>
          </a:p>
        </p:txBody>
      </p:sp>
      <p:sp>
        <p:nvSpPr>
          <p:cNvPr id="24911" name="Google Shape;24911;p50"/>
          <p:cNvSpPr txBox="1">
            <a:spLocks noGrp="1"/>
          </p:cNvSpPr>
          <p:nvPr>
            <p:ph type="subTitle" idx="4"/>
          </p:nvPr>
        </p:nvSpPr>
        <p:spPr>
          <a:xfrm>
            <a:off x="4714625" y="1121881"/>
            <a:ext cx="3581476" cy="3749378"/>
          </a:xfrm>
          <a:prstGeom prst="rect">
            <a:avLst/>
          </a:prstGeom>
        </p:spPr>
        <p:txBody>
          <a:bodyPr spcFirstLastPara="1" wrap="square" lIns="91425" tIns="91425" rIns="91425" bIns="91425" anchor="t" anchorCtr="0">
            <a:noAutofit/>
          </a:bodyPr>
          <a:lstStyle/>
          <a:p>
            <a:pPr marL="0" lvl="0" indent="0" algn="ctr">
              <a:spcAft>
                <a:spcPts val="1200"/>
              </a:spcAft>
            </a:pPr>
            <a:r>
              <a:rPr lang="en-US" dirty="0"/>
              <a:t>Investigation: </a:t>
            </a:r>
          </a:p>
          <a:p>
            <a:pPr marL="0" lvl="0" indent="0" algn="ctr">
              <a:spcAft>
                <a:spcPts val="600"/>
              </a:spcAft>
            </a:pPr>
            <a:r>
              <a:rPr lang="en-US" dirty="0"/>
              <a:t>Restriction notice under CARO issued</a:t>
            </a:r>
            <a:r>
              <a:rPr lang="en-US" b="1" dirty="0"/>
              <a:t>  </a:t>
            </a:r>
            <a:r>
              <a:rPr lang="en-US" dirty="0"/>
              <a:t>to restrict disposal of monies in the account.</a:t>
            </a:r>
          </a:p>
          <a:p>
            <a:pPr marL="0" lvl="0" indent="0" algn="ctr">
              <a:spcAft>
                <a:spcPts val="600"/>
              </a:spcAft>
            </a:pPr>
            <a:r>
              <a:rPr lang="en-US" dirty="0"/>
              <a:t>FIU analysis shows that he frequently made ATM deposits that reached the daily cap of BND$10,000 and made 3 ATM deposits through multiple transaction totaling to $30,000 (</a:t>
            </a:r>
            <a:r>
              <a:rPr lang="en-US" dirty="0">
                <a:latin typeface="Barlow" panose="020B0604020202020204" charset="0"/>
              </a:rPr>
              <a:t>≈</a:t>
            </a:r>
            <a:r>
              <a:rPr lang="en-US" dirty="0"/>
              <a:t>USD$22,356.71) at odd hours.  He also made large withdrawals at the ATM through multiple transactions. </a:t>
            </a:r>
          </a:p>
          <a:p>
            <a:pPr marL="0" lvl="0" indent="0" algn="ctr">
              <a:spcAft>
                <a:spcPts val="600"/>
              </a:spcAft>
            </a:pPr>
            <a:r>
              <a:rPr lang="en-US" dirty="0"/>
              <a:t>Statement from employer revealed that he has not been working as a laborer for the said company for over a year</a:t>
            </a:r>
          </a:p>
          <a:p>
            <a:pPr marL="0" lvl="0" indent="0" algn="ctr">
              <a:spcAft>
                <a:spcPts val="1200"/>
              </a:spcAft>
            </a:pPr>
            <a:endParaRPr lang="en-US" dirty="0"/>
          </a:p>
          <a:p>
            <a:pPr marL="0" lvl="0" indent="0" algn="ctr">
              <a:spcAft>
                <a:spcPts val="1200"/>
              </a:spcAft>
            </a:pPr>
            <a:endParaRPr lang="en-US" dirty="0"/>
          </a:p>
        </p:txBody>
      </p:sp>
      <p:pic>
        <p:nvPicPr>
          <p:cNvPr id="13" name="Picture 12">
            <a:extLst>
              <a:ext uri="{FF2B5EF4-FFF2-40B4-BE49-F238E27FC236}">
                <a16:creationId xmlns:a16="http://schemas.microsoft.com/office/drawing/2014/main" id="{20AC967E-7810-4EB0-AB58-0C70A7BCEF84}"/>
              </a:ext>
            </a:extLst>
          </p:cNvPr>
          <p:cNvPicPr>
            <a:picLocks noChangeAspect="1"/>
          </p:cNvPicPr>
          <p:nvPr/>
        </p:nvPicPr>
        <p:blipFill>
          <a:blip r:embed="rId3"/>
          <a:stretch>
            <a:fillRect/>
          </a:stretch>
        </p:blipFill>
        <p:spPr>
          <a:xfrm>
            <a:off x="714300" y="549600"/>
            <a:ext cx="3857700" cy="4054850"/>
          </a:xfrm>
          <a:prstGeom prst="rect">
            <a:avLst/>
          </a:prstGeom>
        </p:spPr>
      </p:pic>
    </p:spTree>
    <p:extLst>
      <p:ext uri="{BB962C8B-B14F-4D97-AF65-F5344CB8AC3E}">
        <p14:creationId xmlns:p14="http://schemas.microsoft.com/office/powerpoint/2010/main" val="38977244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4739"/>
        <p:cNvGrpSpPr/>
        <p:nvPr/>
      </p:nvGrpSpPr>
      <p:grpSpPr>
        <a:xfrm>
          <a:off x="0" y="0"/>
          <a:ext cx="0" cy="0"/>
          <a:chOff x="0" y="0"/>
          <a:chExt cx="0" cy="0"/>
        </a:xfrm>
      </p:grpSpPr>
      <p:sp>
        <p:nvSpPr>
          <p:cNvPr id="24740" name="Google Shape;24740;p38"/>
          <p:cNvSpPr txBox="1">
            <a:spLocks noGrp="1"/>
          </p:cNvSpPr>
          <p:nvPr>
            <p:ph type="title"/>
          </p:nvPr>
        </p:nvSpPr>
        <p:spPr>
          <a:xfrm>
            <a:off x="1326069" y="341917"/>
            <a:ext cx="6491859" cy="1339332"/>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4400" dirty="0"/>
              <a:t>MOHASIN CASE</a:t>
            </a:r>
            <a:r>
              <a:rPr lang="en-US" sz="7200" dirty="0"/>
              <a:t> </a:t>
            </a:r>
            <a:endParaRPr sz="7200" dirty="0"/>
          </a:p>
        </p:txBody>
      </p:sp>
      <p:sp>
        <p:nvSpPr>
          <p:cNvPr id="24741" name="Google Shape;24741;p38"/>
          <p:cNvSpPr txBox="1">
            <a:spLocks noGrp="1"/>
          </p:cNvSpPr>
          <p:nvPr>
            <p:ph type="subTitle" idx="1"/>
          </p:nvPr>
        </p:nvSpPr>
        <p:spPr>
          <a:xfrm>
            <a:off x="1794114" y="2715442"/>
            <a:ext cx="5555770" cy="1281143"/>
          </a:xfrm>
          <a:prstGeom prst="rect">
            <a:avLst/>
          </a:prstGeom>
        </p:spPr>
        <p:txBody>
          <a:bodyPr spcFirstLastPara="1" wrap="square" lIns="91425" tIns="91425" rIns="91425" bIns="91425" anchor="ctr" anchorCtr="0">
            <a:noAutofit/>
          </a:bodyPr>
          <a:lstStyle/>
          <a:p>
            <a:pPr marL="0" lvl="0" indent="0" algn="ctr" rtl="0">
              <a:spcBef>
                <a:spcPts val="0"/>
              </a:spcBef>
              <a:spcAft>
                <a:spcPts val="1200"/>
              </a:spcAft>
              <a:buNone/>
            </a:pPr>
            <a:r>
              <a:rPr lang="en-US" dirty="0"/>
              <a:t>His explanations: Money were from his salary and sales of cars and lorry which he have saved up, and from family and friends who have asked him to keep their money in his account.   He also claimed that he has been working as a freelance laborer for about 5 years. </a:t>
            </a:r>
          </a:p>
          <a:p>
            <a:pPr marL="0" lvl="0" indent="0">
              <a:spcAft>
                <a:spcPts val="1200"/>
              </a:spcAft>
            </a:pPr>
            <a:r>
              <a:rPr lang="en-US" dirty="0"/>
              <a:t>Admitted: Only $40,000 (</a:t>
            </a:r>
            <a:r>
              <a:rPr lang="en-US" dirty="0">
                <a:latin typeface="Barlow" panose="020B0604020202020204" charset="0"/>
              </a:rPr>
              <a:t>≈</a:t>
            </a:r>
            <a:r>
              <a:rPr lang="en-US" dirty="0"/>
              <a:t>USD$29,808.95) deposited in 2020 were from illegal sale of cigarettes.</a:t>
            </a:r>
          </a:p>
          <a:p>
            <a:pPr marL="0" lvl="0" indent="0">
              <a:spcAft>
                <a:spcPts val="1200"/>
              </a:spcAft>
            </a:pPr>
            <a:r>
              <a:rPr lang="en-US" sz="1800" b="1" dirty="0"/>
              <a:t>Asset Recovered: BND$40,000 (</a:t>
            </a:r>
            <a:r>
              <a:rPr lang="en-US" sz="1800" b="1" dirty="0">
                <a:latin typeface="Barlow" panose="020B0604020202020204" charset="0"/>
              </a:rPr>
              <a:t>≈</a:t>
            </a:r>
            <a:r>
              <a:rPr lang="en-US" sz="1800" b="1" dirty="0"/>
              <a:t>USD$29,808.95) under Conviction – based Confiscation Order by consent under CARO</a:t>
            </a:r>
            <a:r>
              <a:rPr lang="en-US" dirty="0"/>
              <a:t>.  </a:t>
            </a:r>
          </a:p>
          <a:p>
            <a:pPr marL="0" lvl="0" indent="0" algn="ctr" rtl="0">
              <a:spcBef>
                <a:spcPts val="0"/>
              </a:spcBef>
              <a:spcAft>
                <a:spcPts val="1200"/>
              </a:spcAft>
              <a:buNone/>
            </a:pPr>
            <a:endParaRPr lang="en-US" dirty="0"/>
          </a:p>
          <a:p>
            <a:pPr marL="0" lvl="0" indent="0" algn="ctr" rtl="0">
              <a:spcBef>
                <a:spcPts val="0"/>
              </a:spcBef>
              <a:spcAft>
                <a:spcPts val="1200"/>
              </a:spcAft>
              <a:buNone/>
            </a:pPr>
            <a:endParaRPr lang="en-US" dirty="0"/>
          </a:p>
        </p:txBody>
      </p:sp>
    </p:spTree>
    <p:extLst>
      <p:ext uri="{BB962C8B-B14F-4D97-AF65-F5344CB8AC3E}">
        <p14:creationId xmlns:p14="http://schemas.microsoft.com/office/powerpoint/2010/main" val="7771588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5014"/>
        <p:cNvGrpSpPr/>
        <p:nvPr/>
      </p:nvGrpSpPr>
      <p:grpSpPr>
        <a:xfrm>
          <a:off x="0" y="0"/>
          <a:ext cx="0" cy="0"/>
          <a:chOff x="0" y="0"/>
          <a:chExt cx="0" cy="0"/>
        </a:xfrm>
      </p:grpSpPr>
      <p:sp>
        <p:nvSpPr>
          <p:cNvPr id="25017" name="Google Shape;25017;p54"/>
          <p:cNvSpPr txBox="1">
            <a:spLocks noGrp="1"/>
          </p:cNvSpPr>
          <p:nvPr>
            <p:ph type="title" idx="4"/>
          </p:nvPr>
        </p:nvSpPr>
        <p:spPr>
          <a:xfrm>
            <a:off x="861300" y="549600"/>
            <a:ext cx="7421400" cy="468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 &amp; N CASE – ONGOING </a:t>
            </a:r>
            <a:endParaRPr dirty="0"/>
          </a:p>
        </p:txBody>
      </p:sp>
      <p:grpSp>
        <p:nvGrpSpPr>
          <p:cNvPr id="30" name="Google Shape;29866;p85">
            <a:extLst>
              <a:ext uri="{FF2B5EF4-FFF2-40B4-BE49-F238E27FC236}">
                <a16:creationId xmlns:a16="http://schemas.microsoft.com/office/drawing/2014/main" id="{E6369DDF-2DFE-4FE0-BC39-2A5EA647ECD5}"/>
              </a:ext>
            </a:extLst>
          </p:cNvPr>
          <p:cNvGrpSpPr/>
          <p:nvPr/>
        </p:nvGrpSpPr>
        <p:grpSpPr>
          <a:xfrm>
            <a:off x="2383370" y="2531301"/>
            <a:ext cx="4776269" cy="2077392"/>
            <a:chOff x="2496310" y="3693351"/>
            <a:chExt cx="1342906" cy="688926"/>
          </a:xfrm>
        </p:grpSpPr>
        <p:grpSp>
          <p:nvGrpSpPr>
            <p:cNvPr id="31" name="Google Shape;29867;p85">
              <a:extLst>
                <a:ext uri="{FF2B5EF4-FFF2-40B4-BE49-F238E27FC236}">
                  <a16:creationId xmlns:a16="http://schemas.microsoft.com/office/drawing/2014/main" id="{3A742247-BF04-4076-AB29-DDC63DEB71FD}"/>
                </a:ext>
              </a:extLst>
            </p:cNvPr>
            <p:cNvGrpSpPr/>
            <p:nvPr/>
          </p:nvGrpSpPr>
          <p:grpSpPr>
            <a:xfrm>
              <a:off x="2496310" y="3693351"/>
              <a:ext cx="1342906" cy="688875"/>
              <a:chOff x="2496310" y="3693351"/>
              <a:chExt cx="1342906" cy="688875"/>
            </a:xfrm>
          </p:grpSpPr>
          <p:sp>
            <p:nvSpPr>
              <p:cNvPr id="36" name="Google Shape;29868;p85">
                <a:extLst>
                  <a:ext uri="{FF2B5EF4-FFF2-40B4-BE49-F238E27FC236}">
                    <a16:creationId xmlns:a16="http://schemas.microsoft.com/office/drawing/2014/main" id="{7CC9CA32-B784-48B0-B794-13436C9CBF72}"/>
                  </a:ext>
                </a:extLst>
              </p:cNvPr>
              <p:cNvSpPr/>
              <p:nvPr/>
            </p:nvSpPr>
            <p:spPr>
              <a:xfrm>
                <a:off x="2567815" y="3809577"/>
                <a:ext cx="1200140" cy="572649"/>
              </a:xfrm>
              <a:custGeom>
                <a:avLst/>
                <a:gdLst/>
                <a:ahLst/>
                <a:cxnLst/>
                <a:rect l="l" t="t" r="r" b="b"/>
                <a:pathLst>
                  <a:path w="66087" h="33020" extrusionOk="0">
                    <a:moveTo>
                      <a:pt x="33019" y="0"/>
                    </a:moveTo>
                    <a:cubicBezTo>
                      <a:pt x="14818" y="0"/>
                      <a:pt x="0" y="14808"/>
                      <a:pt x="0" y="33019"/>
                    </a:cubicBezTo>
                    <a:lnTo>
                      <a:pt x="1659" y="33019"/>
                    </a:lnTo>
                    <a:cubicBezTo>
                      <a:pt x="1659" y="15718"/>
                      <a:pt x="15718" y="1659"/>
                      <a:pt x="33019" y="1659"/>
                    </a:cubicBezTo>
                    <a:cubicBezTo>
                      <a:pt x="50321" y="1659"/>
                      <a:pt x="64427" y="15718"/>
                      <a:pt x="64427" y="33019"/>
                    </a:cubicBezTo>
                    <a:lnTo>
                      <a:pt x="66086" y="33019"/>
                    </a:lnTo>
                    <a:cubicBezTo>
                      <a:pt x="66086" y="14808"/>
                      <a:pt x="51269" y="0"/>
                      <a:pt x="33019" y="0"/>
                    </a:cubicBezTo>
                    <a:close/>
                  </a:path>
                </a:pathLst>
              </a:custGeom>
              <a:solidFill>
                <a:schemeClr val="bg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29869;p85">
                <a:extLst>
                  <a:ext uri="{FF2B5EF4-FFF2-40B4-BE49-F238E27FC236}">
                    <a16:creationId xmlns:a16="http://schemas.microsoft.com/office/drawing/2014/main" id="{21943E8E-99D2-4B69-AD7F-E8EE95F09F93}"/>
                  </a:ext>
                </a:extLst>
              </p:cNvPr>
              <p:cNvSpPr/>
              <p:nvPr/>
            </p:nvSpPr>
            <p:spPr>
              <a:xfrm>
                <a:off x="3420688" y="3858516"/>
                <a:ext cx="65100" cy="65100"/>
              </a:xfrm>
              <a:prstGeom prst="ellipse">
                <a:avLst/>
              </a:prstGeom>
              <a:solidFill>
                <a:schemeClr val="tx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29870;p85">
                <a:extLst>
                  <a:ext uri="{FF2B5EF4-FFF2-40B4-BE49-F238E27FC236}">
                    <a16:creationId xmlns:a16="http://schemas.microsoft.com/office/drawing/2014/main" id="{3BCBA99D-9E0B-414A-A8F0-8AF1A989F373}"/>
                  </a:ext>
                </a:extLst>
              </p:cNvPr>
              <p:cNvSpPr/>
              <p:nvPr/>
            </p:nvSpPr>
            <p:spPr>
              <a:xfrm>
                <a:off x="3135700" y="3791751"/>
                <a:ext cx="65100" cy="65100"/>
              </a:xfrm>
              <a:prstGeom prst="ellipse">
                <a:avLst/>
              </a:prstGeom>
              <a:solidFill>
                <a:schemeClr val="tx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29871;p85">
                <a:extLst>
                  <a:ext uri="{FF2B5EF4-FFF2-40B4-BE49-F238E27FC236}">
                    <a16:creationId xmlns:a16="http://schemas.microsoft.com/office/drawing/2014/main" id="{D3C21137-5AF9-4A26-AC5E-7ABE7CF7EBEE}"/>
                  </a:ext>
                </a:extLst>
              </p:cNvPr>
              <p:cNvSpPr/>
              <p:nvPr/>
            </p:nvSpPr>
            <p:spPr>
              <a:xfrm>
                <a:off x="3620515" y="4032917"/>
                <a:ext cx="65100" cy="65100"/>
              </a:xfrm>
              <a:prstGeom prst="ellipse">
                <a:avLst/>
              </a:prstGeom>
              <a:solidFill>
                <a:schemeClr val="tx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29872;p85">
                <a:extLst>
                  <a:ext uri="{FF2B5EF4-FFF2-40B4-BE49-F238E27FC236}">
                    <a16:creationId xmlns:a16="http://schemas.microsoft.com/office/drawing/2014/main" id="{444BAD42-5C32-46DB-BD35-5DDF2D022603}"/>
                  </a:ext>
                </a:extLst>
              </p:cNvPr>
              <p:cNvSpPr/>
              <p:nvPr/>
            </p:nvSpPr>
            <p:spPr>
              <a:xfrm>
                <a:off x="2843808" y="3858516"/>
                <a:ext cx="65100" cy="65100"/>
              </a:xfrm>
              <a:prstGeom prst="ellipse">
                <a:avLst/>
              </a:prstGeom>
              <a:solidFill>
                <a:schemeClr val="tx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29873;p85">
                <a:extLst>
                  <a:ext uri="{FF2B5EF4-FFF2-40B4-BE49-F238E27FC236}">
                    <a16:creationId xmlns:a16="http://schemas.microsoft.com/office/drawing/2014/main" id="{72140D75-1302-48D8-A94E-F4F8D53EDB02}"/>
                  </a:ext>
                </a:extLst>
              </p:cNvPr>
              <p:cNvSpPr/>
              <p:nvPr/>
            </p:nvSpPr>
            <p:spPr>
              <a:xfrm>
                <a:off x="2652010" y="4032917"/>
                <a:ext cx="65100" cy="65100"/>
              </a:xfrm>
              <a:prstGeom prst="ellipse">
                <a:avLst/>
              </a:prstGeom>
              <a:solidFill>
                <a:schemeClr val="tx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2" name="Google Shape;29874;p85">
                <a:extLst>
                  <a:ext uri="{FF2B5EF4-FFF2-40B4-BE49-F238E27FC236}">
                    <a16:creationId xmlns:a16="http://schemas.microsoft.com/office/drawing/2014/main" id="{0A324F3D-8A18-4820-B7FE-F6D9E8575207}"/>
                  </a:ext>
                </a:extLst>
              </p:cNvPr>
              <p:cNvCxnSpPr>
                <a:stCxn id="40" idx="0"/>
              </p:cNvCxnSpPr>
              <p:nvPr/>
            </p:nvCxnSpPr>
            <p:spPr>
              <a:xfrm rot="5400000" flipH="1">
                <a:off x="2741958" y="3724116"/>
                <a:ext cx="68700" cy="200100"/>
              </a:xfrm>
              <a:prstGeom prst="bentConnector2">
                <a:avLst/>
              </a:prstGeom>
              <a:noFill/>
              <a:ln w="19050" cap="flat" cmpd="sng">
                <a:solidFill>
                  <a:schemeClr val="tx2"/>
                </a:solidFill>
                <a:prstDash val="solid"/>
                <a:round/>
                <a:headEnd type="none" w="med" len="med"/>
                <a:tailEnd type="none" w="med" len="med"/>
              </a:ln>
            </p:spPr>
          </p:cxnSp>
          <p:cxnSp>
            <p:nvCxnSpPr>
              <p:cNvPr id="43" name="Google Shape;29875;p85">
                <a:extLst>
                  <a:ext uri="{FF2B5EF4-FFF2-40B4-BE49-F238E27FC236}">
                    <a16:creationId xmlns:a16="http://schemas.microsoft.com/office/drawing/2014/main" id="{BE64C32D-EE32-4B2C-AA2A-A8BE1A03C54A}"/>
                  </a:ext>
                </a:extLst>
              </p:cNvPr>
              <p:cNvCxnSpPr>
                <a:stCxn id="37" idx="0"/>
              </p:cNvCxnSpPr>
              <p:nvPr/>
            </p:nvCxnSpPr>
            <p:spPr>
              <a:xfrm rot="-5400000">
                <a:off x="3512338" y="3723516"/>
                <a:ext cx="75900" cy="194100"/>
              </a:xfrm>
              <a:prstGeom prst="bentConnector2">
                <a:avLst/>
              </a:prstGeom>
              <a:noFill/>
              <a:ln w="19050" cap="flat" cmpd="sng">
                <a:solidFill>
                  <a:schemeClr val="tx2"/>
                </a:solidFill>
                <a:prstDash val="solid"/>
                <a:round/>
                <a:headEnd type="none" w="med" len="med"/>
                <a:tailEnd type="none" w="med" len="med"/>
              </a:ln>
            </p:spPr>
          </p:cxnSp>
          <p:cxnSp>
            <p:nvCxnSpPr>
              <p:cNvPr id="44" name="Google Shape;29876;p85">
                <a:extLst>
                  <a:ext uri="{FF2B5EF4-FFF2-40B4-BE49-F238E27FC236}">
                    <a16:creationId xmlns:a16="http://schemas.microsoft.com/office/drawing/2014/main" id="{E67D0F51-EB0B-4861-A781-3BC20848C646}"/>
                  </a:ext>
                </a:extLst>
              </p:cNvPr>
              <p:cNvCxnSpPr>
                <a:stCxn id="38" idx="0"/>
              </p:cNvCxnSpPr>
              <p:nvPr/>
            </p:nvCxnSpPr>
            <p:spPr>
              <a:xfrm rot="-5400000">
                <a:off x="3119350" y="3742251"/>
                <a:ext cx="98400" cy="600"/>
              </a:xfrm>
              <a:prstGeom prst="bentConnector3">
                <a:avLst>
                  <a:gd name="adj1" fmla="val 50000"/>
                </a:avLst>
              </a:prstGeom>
              <a:noFill/>
              <a:ln w="19050" cap="flat" cmpd="sng">
                <a:solidFill>
                  <a:schemeClr val="tx2"/>
                </a:solidFill>
                <a:prstDash val="solid"/>
                <a:round/>
                <a:headEnd type="none" w="med" len="med"/>
                <a:tailEnd type="none" w="med" len="med"/>
              </a:ln>
            </p:spPr>
          </p:cxnSp>
          <p:cxnSp>
            <p:nvCxnSpPr>
              <p:cNvPr id="45" name="Google Shape;29877;p85">
                <a:extLst>
                  <a:ext uri="{FF2B5EF4-FFF2-40B4-BE49-F238E27FC236}">
                    <a16:creationId xmlns:a16="http://schemas.microsoft.com/office/drawing/2014/main" id="{602E7614-2C5E-4DDB-BE56-F2ED20E726F7}"/>
                  </a:ext>
                </a:extLst>
              </p:cNvPr>
              <p:cNvCxnSpPr>
                <a:stCxn id="41" idx="2"/>
              </p:cNvCxnSpPr>
              <p:nvPr/>
            </p:nvCxnSpPr>
            <p:spPr>
              <a:xfrm flipH="1">
                <a:off x="2496310" y="4065467"/>
                <a:ext cx="155700" cy="600"/>
              </a:xfrm>
              <a:prstGeom prst="bentConnector3">
                <a:avLst>
                  <a:gd name="adj1" fmla="val 50000"/>
                </a:avLst>
              </a:prstGeom>
              <a:noFill/>
              <a:ln w="19050" cap="flat" cmpd="sng">
                <a:solidFill>
                  <a:schemeClr val="tx2"/>
                </a:solidFill>
                <a:prstDash val="solid"/>
                <a:round/>
                <a:headEnd type="none" w="med" len="med"/>
                <a:tailEnd type="none" w="med" len="med"/>
              </a:ln>
            </p:spPr>
          </p:cxnSp>
          <p:cxnSp>
            <p:nvCxnSpPr>
              <p:cNvPr id="46" name="Google Shape;29878;p85">
                <a:extLst>
                  <a:ext uri="{FF2B5EF4-FFF2-40B4-BE49-F238E27FC236}">
                    <a16:creationId xmlns:a16="http://schemas.microsoft.com/office/drawing/2014/main" id="{C90D483D-F34B-4764-9E4F-D874E9E9AD70}"/>
                  </a:ext>
                </a:extLst>
              </p:cNvPr>
              <p:cNvCxnSpPr>
                <a:stCxn id="39" idx="6"/>
              </p:cNvCxnSpPr>
              <p:nvPr/>
            </p:nvCxnSpPr>
            <p:spPr>
              <a:xfrm>
                <a:off x="3685615" y="4065467"/>
                <a:ext cx="153600" cy="600"/>
              </a:xfrm>
              <a:prstGeom prst="bentConnector3">
                <a:avLst>
                  <a:gd name="adj1" fmla="val 50000"/>
                </a:avLst>
              </a:prstGeom>
              <a:noFill/>
              <a:ln w="19050" cap="flat" cmpd="sng">
                <a:solidFill>
                  <a:schemeClr val="tx2"/>
                </a:solidFill>
                <a:prstDash val="solid"/>
                <a:round/>
                <a:headEnd type="none" w="med" len="med"/>
                <a:tailEnd type="none" w="med" len="med"/>
              </a:ln>
            </p:spPr>
          </p:cxnSp>
        </p:grpSp>
        <p:grpSp>
          <p:nvGrpSpPr>
            <p:cNvPr id="32" name="Google Shape;29879;p85">
              <a:extLst>
                <a:ext uri="{FF2B5EF4-FFF2-40B4-BE49-F238E27FC236}">
                  <a16:creationId xmlns:a16="http://schemas.microsoft.com/office/drawing/2014/main" id="{CA51F179-7557-4CB0-BCF7-54DAD5C8E188}"/>
                </a:ext>
              </a:extLst>
            </p:cNvPr>
            <p:cNvGrpSpPr/>
            <p:nvPr/>
          </p:nvGrpSpPr>
          <p:grpSpPr>
            <a:xfrm>
              <a:off x="2675275" y="3930557"/>
              <a:ext cx="1003306" cy="451720"/>
              <a:chOff x="2675275" y="4174282"/>
              <a:chExt cx="1003306" cy="451720"/>
            </a:xfrm>
          </p:grpSpPr>
          <p:sp>
            <p:nvSpPr>
              <p:cNvPr id="33" name="Google Shape;29880;p85">
                <a:extLst>
                  <a:ext uri="{FF2B5EF4-FFF2-40B4-BE49-F238E27FC236}">
                    <a16:creationId xmlns:a16="http://schemas.microsoft.com/office/drawing/2014/main" id="{11DB1879-EFCF-4472-937A-31E3C9B5DC58}"/>
                  </a:ext>
                </a:extLst>
              </p:cNvPr>
              <p:cNvSpPr/>
              <p:nvPr/>
            </p:nvSpPr>
            <p:spPr>
              <a:xfrm>
                <a:off x="2675275" y="4174282"/>
                <a:ext cx="1003306" cy="451719"/>
              </a:xfrm>
              <a:custGeom>
                <a:avLst/>
                <a:gdLst/>
                <a:ahLst/>
                <a:cxnLst/>
                <a:rect l="l" t="t" r="r" b="b"/>
                <a:pathLst>
                  <a:path w="27286" h="12285" extrusionOk="0">
                    <a:moveTo>
                      <a:pt x="13661" y="1"/>
                    </a:moveTo>
                    <a:cubicBezTo>
                      <a:pt x="10793" y="1"/>
                      <a:pt x="8149" y="858"/>
                      <a:pt x="5960" y="2341"/>
                    </a:cubicBezTo>
                    <a:cubicBezTo>
                      <a:pt x="5692" y="2529"/>
                      <a:pt x="5468" y="2681"/>
                      <a:pt x="5245" y="2868"/>
                    </a:cubicBezTo>
                    <a:cubicBezTo>
                      <a:pt x="4021" y="3798"/>
                      <a:pt x="2976" y="4950"/>
                      <a:pt x="2163" y="6219"/>
                    </a:cubicBezTo>
                    <a:cubicBezTo>
                      <a:pt x="1787" y="6808"/>
                      <a:pt x="1448" y="7407"/>
                      <a:pt x="1153" y="8041"/>
                    </a:cubicBezTo>
                    <a:cubicBezTo>
                      <a:pt x="1117" y="8113"/>
                      <a:pt x="1082" y="8193"/>
                      <a:pt x="1082" y="8265"/>
                    </a:cubicBezTo>
                    <a:cubicBezTo>
                      <a:pt x="519" y="9533"/>
                      <a:pt x="153" y="10873"/>
                      <a:pt x="1" y="12285"/>
                    </a:cubicBezTo>
                    <a:lnTo>
                      <a:pt x="27286" y="12285"/>
                    </a:lnTo>
                    <a:cubicBezTo>
                      <a:pt x="27250" y="11838"/>
                      <a:pt x="27178" y="11392"/>
                      <a:pt x="27098" y="10981"/>
                    </a:cubicBezTo>
                    <a:cubicBezTo>
                      <a:pt x="27098" y="10909"/>
                      <a:pt x="27062" y="10873"/>
                      <a:pt x="27062" y="10793"/>
                    </a:cubicBezTo>
                    <a:cubicBezTo>
                      <a:pt x="27026" y="10650"/>
                      <a:pt x="26991" y="10498"/>
                      <a:pt x="26955" y="10346"/>
                    </a:cubicBezTo>
                    <a:cubicBezTo>
                      <a:pt x="26955" y="10275"/>
                      <a:pt x="26910" y="10239"/>
                      <a:pt x="26910" y="10203"/>
                    </a:cubicBezTo>
                    <a:cubicBezTo>
                      <a:pt x="26910" y="10159"/>
                      <a:pt x="26910" y="10123"/>
                      <a:pt x="26875" y="10087"/>
                    </a:cubicBezTo>
                    <a:cubicBezTo>
                      <a:pt x="26205" y="7595"/>
                      <a:pt x="24864" y="5397"/>
                      <a:pt x="23006" y="3681"/>
                    </a:cubicBezTo>
                    <a:cubicBezTo>
                      <a:pt x="20549" y="1376"/>
                      <a:pt x="17270" y="1"/>
                      <a:pt x="13661" y="1"/>
                    </a:cubicBezTo>
                    <a:close/>
                  </a:path>
                </a:pathLst>
              </a:custGeom>
              <a:solidFill>
                <a:schemeClr val="bg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29881;p85">
                <a:extLst>
                  <a:ext uri="{FF2B5EF4-FFF2-40B4-BE49-F238E27FC236}">
                    <a16:creationId xmlns:a16="http://schemas.microsoft.com/office/drawing/2014/main" id="{DF48AAD6-226B-47B1-B272-667165921B75}"/>
                  </a:ext>
                </a:extLst>
              </p:cNvPr>
              <p:cNvSpPr/>
              <p:nvPr/>
            </p:nvSpPr>
            <p:spPr>
              <a:xfrm>
                <a:off x="2716046" y="4210984"/>
                <a:ext cx="921789" cy="415018"/>
              </a:xfrm>
              <a:custGeom>
                <a:avLst/>
                <a:gdLst/>
                <a:ahLst/>
                <a:cxnLst/>
                <a:rect l="l" t="t" r="r" b="b"/>
                <a:pathLst>
                  <a:path w="27286" h="12285" extrusionOk="0">
                    <a:moveTo>
                      <a:pt x="13661" y="1"/>
                    </a:moveTo>
                    <a:cubicBezTo>
                      <a:pt x="10793" y="1"/>
                      <a:pt x="8149" y="858"/>
                      <a:pt x="5960" y="2341"/>
                    </a:cubicBezTo>
                    <a:cubicBezTo>
                      <a:pt x="5692" y="2529"/>
                      <a:pt x="5468" y="2681"/>
                      <a:pt x="5245" y="2868"/>
                    </a:cubicBezTo>
                    <a:cubicBezTo>
                      <a:pt x="4021" y="3798"/>
                      <a:pt x="2976" y="4950"/>
                      <a:pt x="2163" y="6219"/>
                    </a:cubicBezTo>
                    <a:cubicBezTo>
                      <a:pt x="1787" y="6808"/>
                      <a:pt x="1448" y="7407"/>
                      <a:pt x="1153" y="8041"/>
                    </a:cubicBezTo>
                    <a:cubicBezTo>
                      <a:pt x="1117" y="8113"/>
                      <a:pt x="1082" y="8193"/>
                      <a:pt x="1082" y="8265"/>
                    </a:cubicBezTo>
                    <a:cubicBezTo>
                      <a:pt x="519" y="9533"/>
                      <a:pt x="153" y="10873"/>
                      <a:pt x="1" y="12285"/>
                    </a:cubicBezTo>
                    <a:lnTo>
                      <a:pt x="27286" y="12285"/>
                    </a:lnTo>
                    <a:cubicBezTo>
                      <a:pt x="27250" y="11838"/>
                      <a:pt x="27178" y="11392"/>
                      <a:pt x="27098" y="10981"/>
                    </a:cubicBezTo>
                    <a:cubicBezTo>
                      <a:pt x="27098" y="10909"/>
                      <a:pt x="27062" y="10873"/>
                      <a:pt x="27062" y="10793"/>
                    </a:cubicBezTo>
                    <a:cubicBezTo>
                      <a:pt x="27026" y="10650"/>
                      <a:pt x="26991" y="10498"/>
                      <a:pt x="26955" y="10346"/>
                    </a:cubicBezTo>
                    <a:cubicBezTo>
                      <a:pt x="26955" y="10275"/>
                      <a:pt x="26910" y="10239"/>
                      <a:pt x="26910" y="10203"/>
                    </a:cubicBezTo>
                    <a:cubicBezTo>
                      <a:pt x="26910" y="10159"/>
                      <a:pt x="26910" y="10123"/>
                      <a:pt x="26875" y="10087"/>
                    </a:cubicBezTo>
                    <a:cubicBezTo>
                      <a:pt x="26205" y="7595"/>
                      <a:pt x="24864" y="5397"/>
                      <a:pt x="23006" y="3681"/>
                    </a:cubicBezTo>
                    <a:cubicBezTo>
                      <a:pt x="20549" y="1376"/>
                      <a:pt x="17270" y="1"/>
                      <a:pt x="13661"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29882;p85">
                <a:extLst>
                  <a:ext uri="{FF2B5EF4-FFF2-40B4-BE49-F238E27FC236}">
                    <a16:creationId xmlns:a16="http://schemas.microsoft.com/office/drawing/2014/main" id="{5EBD8D49-B297-4239-B1F5-28E5A71495C4}"/>
                  </a:ext>
                </a:extLst>
              </p:cNvPr>
              <p:cNvSpPr/>
              <p:nvPr/>
            </p:nvSpPr>
            <p:spPr>
              <a:xfrm>
                <a:off x="2762590" y="4252856"/>
                <a:ext cx="828676" cy="373095"/>
              </a:xfrm>
              <a:custGeom>
                <a:avLst/>
                <a:gdLst/>
                <a:ahLst/>
                <a:cxnLst/>
                <a:rect l="l" t="t" r="r" b="b"/>
                <a:pathLst>
                  <a:path w="27286" h="12285" extrusionOk="0">
                    <a:moveTo>
                      <a:pt x="13661" y="1"/>
                    </a:moveTo>
                    <a:cubicBezTo>
                      <a:pt x="10793" y="1"/>
                      <a:pt x="8149" y="858"/>
                      <a:pt x="5960" y="2341"/>
                    </a:cubicBezTo>
                    <a:cubicBezTo>
                      <a:pt x="5692" y="2529"/>
                      <a:pt x="5468" y="2681"/>
                      <a:pt x="5245" y="2868"/>
                    </a:cubicBezTo>
                    <a:cubicBezTo>
                      <a:pt x="4021" y="3798"/>
                      <a:pt x="2976" y="4950"/>
                      <a:pt x="2163" y="6219"/>
                    </a:cubicBezTo>
                    <a:cubicBezTo>
                      <a:pt x="1787" y="6808"/>
                      <a:pt x="1448" y="7407"/>
                      <a:pt x="1153" y="8041"/>
                    </a:cubicBezTo>
                    <a:cubicBezTo>
                      <a:pt x="1117" y="8113"/>
                      <a:pt x="1082" y="8193"/>
                      <a:pt x="1082" y="8265"/>
                    </a:cubicBezTo>
                    <a:cubicBezTo>
                      <a:pt x="519" y="9533"/>
                      <a:pt x="153" y="10873"/>
                      <a:pt x="1" y="12285"/>
                    </a:cubicBezTo>
                    <a:lnTo>
                      <a:pt x="27286" y="12285"/>
                    </a:lnTo>
                    <a:cubicBezTo>
                      <a:pt x="27250" y="11838"/>
                      <a:pt x="27178" y="11392"/>
                      <a:pt x="27098" y="10981"/>
                    </a:cubicBezTo>
                    <a:cubicBezTo>
                      <a:pt x="27098" y="10909"/>
                      <a:pt x="27062" y="10873"/>
                      <a:pt x="27062" y="10793"/>
                    </a:cubicBezTo>
                    <a:cubicBezTo>
                      <a:pt x="27026" y="10650"/>
                      <a:pt x="26991" y="10498"/>
                      <a:pt x="26955" y="10346"/>
                    </a:cubicBezTo>
                    <a:cubicBezTo>
                      <a:pt x="26955" y="10275"/>
                      <a:pt x="26910" y="10239"/>
                      <a:pt x="26910" y="10203"/>
                    </a:cubicBezTo>
                    <a:cubicBezTo>
                      <a:pt x="26910" y="10159"/>
                      <a:pt x="26910" y="10123"/>
                      <a:pt x="26875" y="10087"/>
                    </a:cubicBezTo>
                    <a:cubicBezTo>
                      <a:pt x="26205" y="7595"/>
                      <a:pt x="24864" y="5397"/>
                      <a:pt x="23006" y="3681"/>
                    </a:cubicBezTo>
                    <a:cubicBezTo>
                      <a:pt x="20549" y="1376"/>
                      <a:pt x="17270" y="1"/>
                      <a:pt x="13661" y="1"/>
                    </a:cubicBezTo>
                    <a:close/>
                  </a:path>
                </a:pathLst>
              </a:custGeom>
              <a:solidFill>
                <a:schemeClr val="tx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47" name="Google Shape;24965;p53">
            <a:extLst>
              <a:ext uri="{FF2B5EF4-FFF2-40B4-BE49-F238E27FC236}">
                <a16:creationId xmlns:a16="http://schemas.microsoft.com/office/drawing/2014/main" id="{8AC594F6-0F41-41EB-B56D-569784CA1B10}"/>
              </a:ext>
            </a:extLst>
          </p:cNvPr>
          <p:cNvSpPr txBox="1"/>
          <p:nvPr/>
        </p:nvSpPr>
        <p:spPr>
          <a:xfrm>
            <a:off x="745518" y="3268739"/>
            <a:ext cx="1892264" cy="644100"/>
          </a:xfrm>
          <a:prstGeom prst="rect">
            <a:avLst/>
          </a:prstGeom>
          <a:noFill/>
          <a:ln>
            <a:noFill/>
          </a:ln>
        </p:spPr>
        <p:txBody>
          <a:bodyPr spcFirstLastPara="1" wrap="square" lIns="91425" tIns="91425" rIns="91425" bIns="91425" anchor="t" anchorCtr="0">
            <a:noAutofit/>
          </a:bodyPr>
          <a:lstStyle/>
          <a:p>
            <a:pPr lvl="0" algn="ctr"/>
            <a:r>
              <a:rPr lang="en-US" dirty="0">
                <a:solidFill>
                  <a:schemeClr val="accent1"/>
                </a:solidFill>
                <a:latin typeface="Barlow"/>
                <a:ea typeface="Barlow"/>
                <a:cs typeface="Barlow"/>
                <a:sym typeface="Barlow"/>
              </a:rPr>
              <a:t>R &amp; N are husband and wife</a:t>
            </a:r>
            <a:endParaRPr dirty="0">
              <a:solidFill>
                <a:schemeClr val="accent1"/>
              </a:solidFill>
              <a:latin typeface="Barlow"/>
              <a:ea typeface="Barlow"/>
              <a:cs typeface="Barlow"/>
              <a:sym typeface="Barlow"/>
            </a:endParaRPr>
          </a:p>
        </p:txBody>
      </p:sp>
      <p:sp>
        <p:nvSpPr>
          <p:cNvPr id="48" name="Google Shape;24965;p53">
            <a:extLst>
              <a:ext uri="{FF2B5EF4-FFF2-40B4-BE49-F238E27FC236}">
                <a16:creationId xmlns:a16="http://schemas.microsoft.com/office/drawing/2014/main" id="{53534AF0-83DA-4561-8591-DE900EB9A2C9}"/>
              </a:ext>
            </a:extLst>
          </p:cNvPr>
          <p:cNvSpPr txBox="1"/>
          <p:nvPr/>
        </p:nvSpPr>
        <p:spPr>
          <a:xfrm>
            <a:off x="3618488" y="1130350"/>
            <a:ext cx="2306900" cy="644100"/>
          </a:xfrm>
          <a:prstGeom prst="rect">
            <a:avLst/>
          </a:prstGeom>
          <a:noFill/>
          <a:ln>
            <a:noFill/>
          </a:ln>
        </p:spPr>
        <p:txBody>
          <a:bodyPr spcFirstLastPara="1" wrap="square" lIns="91425" tIns="91425" rIns="91425" bIns="91425" anchor="t" anchorCtr="0">
            <a:noAutofit/>
          </a:bodyPr>
          <a:lstStyle/>
          <a:p>
            <a:pPr lvl="0" algn="ctr"/>
            <a:r>
              <a:rPr lang="en-US" dirty="0">
                <a:solidFill>
                  <a:schemeClr val="accent1"/>
                </a:solidFill>
                <a:latin typeface="Barlow"/>
                <a:ea typeface="Barlow"/>
                <a:cs typeface="Barlow"/>
                <a:sym typeface="Barlow"/>
              </a:rPr>
              <a:t>R was a Deputy Official Receiver and held Official Receiver’s (OR) bank accounts on trust for repayment of Judgment Debtor’s debt</a:t>
            </a:r>
            <a:endParaRPr dirty="0">
              <a:solidFill>
                <a:schemeClr val="accent1"/>
              </a:solidFill>
              <a:latin typeface="Barlow"/>
              <a:ea typeface="Barlow"/>
              <a:cs typeface="Barlow"/>
              <a:sym typeface="Barlow"/>
            </a:endParaRPr>
          </a:p>
        </p:txBody>
      </p:sp>
      <p:sp>
        <p:nvSpPr>
          <p:cNvPr id="49" name="Google Shape;24965;p53">
            <a:extLst>
              <a:ext uri="{FF2B5EF4-FFF2-40B4-BE49-F238E27FC236}">
                <a16:creationId xmlns:a16="http://schemas.microsoft.com/office/drawing/2014/main" id="{0813D311-BA9F-442C-B036-B85E24AB6F09}"/>
              </a:ext>
            </a:extLst>
          </p:cNvPr>
          <p:cNvSpPr txBox="1"/>
          <p:nvPr/>
        </p:nvSpPr>
        <p:spPr>
          <a:xfrm>
            <a:off x="1014445" y="2421682"/>
            <a:ext cx="2306900" cy="788416"/>
          </a:xfrm>
          <a:prstGeom prst="rect">
            <a:avLst/>
          </a:prstGeom>
          <a:noFill/>
          <a:ln>
            <a:noFill/>
          </a:ln>
        </p:spPr>
        <p:txBody>
          <a:bodyPr spcFirstLastPara="1" wrap="square" lIns="91425" tIns="91425" rIns="91425" bIns="91425" anchor="t" anchorCtr="0">
            <a:noAutofit/>
          </a:bodyPr>
          <a:lstStyle/>
          <a:p>
            <a:pPr lvl="0" algn="ctr"/>
            <a:r>
              <a:rPr lang="en-US" dirty="0">
                <a:solidFill>
                  <a:schemeClr val="accent1"/>
                </a:solidFill>
                <a:latin typeface="Barlow"/>
                <a:ea typeface="Barlow"/>
                <a:cs typeface="Barlow"/>
                <a:sym typeface="Barlow"/>
              </a:rPr>
              <a:t>Both were senior judicial officers</a:t>
            </a:r>
            <a:endParaRPr dirty="0">
              <a:solidFill>
                <a:schemeClr val="accent1"/>
              </a:solidFill>
              <a:latin typeface="Barlow"/>
              <a:ea typeface="Barlow"/>
              <a:cs typeface="Barlow"/>
              <a:sym typeface="Barlow"/>
            </a:endParaRPr>
          </a:p>
        </p:txBody>
      </p:sp>
      <p:sp>
        <p:nvSpPr>
          <p:cNvPr id="50" name="Google Shape;24965;p53">
            <a:extLst>
              <a:ext uri="{FF2B5EF4-FFF2-40B4-BE49-F238E27FC236}">
                <a16:creationId xmlns:a16="http://schemas.microsoft.com/office/drawing/2014/main" id="{347F76EB-6F2D-4CD3-84C9-1F487F7B4EE3}"/>
              </a:ext>
            </a:extLst>
          </p:cNvPr>
          <p:cNvSpPr txBox="1"/>
          <p:nvPr/>
        </p:nvSpPr>
        <p:spPr>
          <a:xfrm>
            <a:off x="6518290" y="2405820"/>
            <a:ext cx="1813958" cy="788416"/>
          </a:xfrm>
          <a:prstGeom prst="rect">
            <a:avLst/>
          </a:prstGeom>
          <a:noFill/>
          <a:ln>
            <a:noFill/>
          </a:ln>
        </p:spPr>
        <p:txBody>
          <a:bodyPr spcFirstLastPara="1" wrap="square" lIns="91425" tIns="91425" rIns="91425" bIns="91425" anchor="t" anchorCtr="0">
            <a:noAutofit/>
          </a:bodyPr>
          <a:lstStyle/>
          <a:p>
            <a:pPr lvl="0" algn="ctr"/>
            <a:r>
              <a:rPr lang="en-US" dirty="0">
                <a:solidFill>
                  <a:schemeClr val="accent1"/>
                </a:solidFill>
                <a:latin typeface="Barlow"/>
                <a:ea typeface="Barlow"/>
                <a:cs typeface="Barlow"/>
                <a:sym typeface="Barlow"/>
              </a:rPr>
              <a:t>Have 2 children, one who was studying in the UK at the time</a:t>
            </a:r>
            <a:endParaRPr dirty="0">
              <a:solidFill>
                <a:schemeClr val="accent1"/>
              </a:solidFill>
              <a:latin typeface="Barlow"/>
              <a:ea typeface="Barlow"/>
              <a:cs typeface="Barlow"/>
              <a:sym typeface="Barlow"/>
            </a:endParaRPr>
          </a:p>
        </p:txBody>
      </p:sp>
      <p:sp>
        <p:nvSpPr>
          <p:cNvPr id="51" name="Google Shape;24965;p53">
            <a:extLst>
              <a:ext uri="{FF2B5EF4-FFF2-40B4-BE49-F238E27FC236}">
                <a16:creationId xmlns:a16="http://schemas.microsoft.com/office/drawing/2014/main" id="{DD6330BC-4C18-44AC-977C-AA2CC3241B54}"/>
              </a:ext>
            </a:extLst>
          </p:cNvPr>
          <p:cNvSpPr txBox="1"/>
          <p:nvPr/>
        </p:nvSpPr>
        <p:spPr>
          <a:xfrm>
            <a:off x="6988933" y="3343427"/>
            <a:ext cx="1519075" cy="788416"/>
          </a:xfrm>
          <a:prstGeom prst="rect">
            <a:avLst/>
          </a:prstGeom>
          <a:noFill/>
          <a:ln>
            <a:noFill/>
          </a:ln>
        </p:spPr>
        <p:txBody>
          <a:bodyPr spcFirstLastPara="1" wrap="square" lIns="91425" tIns="91425" rIns="91425" bIns="91425" anchor="t" anchorCtr="0">
            <a:noAutofit/>
          </a:bodyPr>
          <a:lstStyle/>
          <a:p>
            <a:pPr lvl="0" algn="ctr"/>
            <a:r>
              <a:rPr lang="en-US" dirty="0">
                <a:solidFill>
                  <a:schemeClr val="accent1"/>
                </a:solidFill>
                <a:latin typeface="Barlow"/>
                <a:ea typeface="Barlow"/>
                <a:cs typeface="Barlow"/>
                <a:sym typeface="Barlow"/>
              </a:rPr>
              <a:t>They all led VERY lavish lifestyle</a:t>
            </a:r>
            <a:endParaRPr dirty="0">
              <a:solidFill>
                <a:schemeClr val="accent1"/>
              </a:solidFill>
              <a:latin typeface="Barlow"/>
              <a:ea typeface="Barlow"/>
              <a:cs typeface="Barlow"/>
              <a:sym typeface="Barlow"/>
            </a:endParaRPr>
          </a:p>
        </p:txBody>
      </p:sp>
    </p:spTree>
    <p:extLst>
      <p:ext uri="{BB962C8B-B14F-4D97-AF65-F5344CB8AC3E}">
        <p14:creationId xmlns:p14="http://schemas.microsoft.com/office/powerpoint/2010/main" val="41039039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4782"/>
        <p:cNvGrpSpPr/>
        <p:nvPr/>
      </p:nvGrpSpPr>
      <p:grpSpPr>
        <a:xfrm>
          <a:off x="0" y="0"/>
          <a:ext cx="0" cy="0"/>
          <a:chOff x="0" y="0"/>
          <a:chExt cx="0" cy="0"/>
        </a:xfrm>
      </p:grpSpPr>
      <p:sp>
        <p:nvSpPr>
          <p:cNvPr id="24783" name="Google Shape;24783;p43"/>
          <p:cNvSpPr txBox="1">
            <a:spLocks noGrp="1"/>
          </p:cNvSpPr>
          <p:nvPr>
            <p:ph type="title"/>
          </p:nvPr>
        </p:nvSpPr>
        <p:spPr>
          <a:xfrm>
            <a:off x="814918" y="813720"/>
            <a:ext cx="3893559" cy="444783"/>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sz="2800" dirty="0"/>
              <a:t>R &amp; N CASE – ONGOING  </a:t>
            </a:r>
            <a:endParaRPr sz="2800" dirty="0"/>
          </a:p>
        </p:txBody>
      </p:sp>
      <p:sp>
        <p:nvSpPr>
          <p:cNvPr id="3" name="TextBox 2">
            <a:extLst>
              <a:ext uri="{FF2B5EF4-FFF2-40B4-BE49-F238E27FC236}">
                <a16:creationId xmlns:a16="http://schemas.microsoft.com/office/drawing/2014/main" id="{BBB18755-2DEC-4FC1-918E-154EEEB339AA}"/>
              </a:ext>
            </a:extLst>
          </p:cNvPr>
          <p:cNvSpPr txBox="1"/>
          <p:nvPr/>
        </p:nvSpPr>
        <p:spPr>
          <a:xfrm>
            <a:off x="770709" y="1194375"/>
            <a:ext cx="7558373" cy="3185487"/>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en-US" sz="1600" dirty="0">
                <a:latin typeface="Barlow" panose="020B0604020202020204" charset="0"/>
              </a:rPr>
              <a:t>15 January 2020, R was convicted for criminal breach of trust for misappropriating BND$15,750,292 (≈USD$11,737,490.88) from OR accounts over a period of 14 years. </a:t>
            </a:r>
          </a:p>
          <a:p>
            <a:pPr marL="285750" indent="-285750">
              <a:spcAft>
                <a:spcPts val="600"/>
              </a:spcAft>
              <a:buFont typeface="Arial" panose="020B0604020202020204" pitchFamily="34" charset="0"/>
              <a:buChar char="•"/>
            </a:pPr>
            <a:r>
              <a:rPr lang="en-US" sz="1600" dirty="0">
                <a:latin typeface="Barlow" panose="020B0604020202020204" charset="0"/>
              </a:rPr>
              <a:t>R and N were also charged individually and convicted for money laundering under CARO for:</a:t>
            </a:r>
          </a:p>
          <a:p>
            <a:pPr>
              <a:spcAft>
                <a:spcPts val="600"/>
              </a:spcAft>
            </a:pPr>
            <a:r>
              <a:rPr lang="en-US" sz="1600" dirty="0">
                <a:latin typeface="Barlow" panose="020B0604020202020204" charset="0"/>
              </a:rPr>
              <a:t>	1.  Cash that was deposited in their joint bank accounts (N acquitted of 2 			charges pertaining to two deposits)</a:t>
            </a:r>
          </a:p>
          <a:p>
            <a:pPr>
              <a:spcAft>
                <a:spcPts val="600"/>
              </a:spcAft>
            </a:pPr>
            <a:r>
              <a:rPr lang="en-US" sz="1600" dirty="0">
                <a:latin typeface="Barlow" panose="020B0604020202020204" charset="0"/>
              </a:rPr>
              <a:t>	2. Monies that were transferred to their UK bank accounts </a:t>
            </a:r>
          </a:p>
          <a:p>
            <a:pPr>
              <a:spcAft>
                <a:spcPts val="600"/>
              </a:spcAft>
            </a:pPr>
            <a:r>
              <a:rPr lang="en-US" sz="1600" dirty="0">
                <a:latin typeface="Barlow" panose="020B0604020202020204" charset="0"/>
              </a:rPr>
              <a:t>	3. Cash used to buy luxury cars and handbags</a:t>
            </a:r>
          </a:p>
          <a:p>
            <a:pPr marL="285750" indent="-285750">
              <a:spcAft>
                <a:spcPts val="600"/>
              </a:spcAft>
              <a:buFont typeface="Arial" panose="020B0604020202020204" pitchFamily="34" charset="0"/>
              <a:buChar char="•"/>
            </a:pPr>
            <a:r>
              <a:rPr lang="en-US" sz="1600" dirty="0">
                <a:latin typeface="Barlow" panose="020B0604020202020204" charset="0"/>
              </a:rPr>
              <a:t>During the start of investigation, ACB applied for PP’s power to </a:t>
            </a:r>
            <a:r>
              <a:rPr lang="en-US" sz="1600" b="1" dirty="0">
                <a:latin typeface="Barlow" panose="020B0604020202020204" charset="0"/>
              </a:rPr>
              <a:t>freeze their bank </a:t>
            </a:r>
            <a:r>
              <a:rPr lang="en-US" sz="1600" dirty="0">
                <a:latin typeface="Barlow" panose="020B0604020202020204" charset="0"/>
              </a:rPr>
              <a:t>accounts including their daughter and son (under the PCA).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4745"/>
        <p:cNvGrpSpPr/>
        <p:nvPr/>
      </p:nvGrpSpPr>
      <p:grpSpPr>
        <a:xfrm>
          <a:off x="0" y="0"/>
          <a:ext cx="0" cy="0"/>
          <a:chOff x="0" y="0"/>
          <a:chExt cx="0" cy="0"/>
        </a:xfrm>
      </p:grpSpPr>
      <p:sp>
        <p:nvSpPr>
          <p:cNvPr id="24746" name="Google Shape;24746;p39"/>
          <p:cNvSpPr txBox="1">
            <a:spLocks noGrp="1"/>
          </p:cNvSpPr>
          <p:nvPr>
            <p:ph type="title" idx="3"/>
          </p:nvPr>
        </p:nvSpPr>
        <p:spPr>
          <a:xfrm>
            <a:off x="861300" y="549600"/>
            <a:ext cx="7421400" cy="468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Table of contents</a:t>
            </a:r>
            <a:endParaRPr/>
          </a:p>
        </p:txBody>
      </p:sp>
      <p:sp>
        <p:nvSpPr>
          <p:cNvPr id="24747" name="Google Shape;24747;p39"/>
          <p:cNvSpPr txBox="1">
            <a:spLocks noGrp="1"/>
          </p:cNvSpPr>
          <p:nvPr>
            <p:ph type="title"/>
          </p:nvPr>
        </p:nvSpPr>
        <p:spPr>
          <a:xfrm>
            <a:off x="2194724" y="1435425"/>
            <a:ext cx="2685619" cy="468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Governing Laws </a:t>
            </a:r>
            <a:endParaRPr dirty="0"/>
          </a:p>
        </p:txBody>
      </p:sp>
      <p:sp>
        <p:nvSpPr>
          <p:cNvPr id="24748" name="Google Shape;24748;p39"/>
          <p:cNvSpPr txBox="1">
            <a:spLocks noGrp="1"/>
          </p:cNvSpPr>
          <p:nvPr>
            <p:ph type="subTitle" idx="1"/>
          </p:nvPr>
        </p:nvSpPr>
        <p:spPr>
          <a:xfrm>
            <a:off x="2194600" y="1830486"/>
            <a:ext cx="2450346" cy="61920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en-US" dirty="0"/>
              <a:t>Main laws on Asset Recovery in Brunei Darussalam </a:t>
            </a:r>
            <a:endParaRPr dirty="0"/>
          </a:p>
        </p:txBody>
      </p:sp>
      <p:sp>
        <p:nvSpPr>
          <p:cNvPr id="24749" name="Google Shape;24749;p39"/>
          <p:cNvSpPr txBox="1">
            <a:spLocks noGrp="1"/>
          </p:cNvSpPr>
          <p:nvPr>
            <p:ph type="title" idx="2"/>
          </p:nvPr>
        </p:nvSpPr>
        <p:spPr>
          <a:xfrm>
            <a:off x="1181800" y="1436000"/>
            <a:ext cx="1012800" cy="9645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01</a:t>
            </a:r>
            <a:endParaRPr dirty="0"/>
          </a:p>
        </p:txBody>
      </p:sp>
      <p:sp>
        <p:nvSpPr>
          <p:cNvPr id="24750" name="Google Shape;24750;p39"/>
          <p:cNvSpPr txBox="1">
            <a:spLocks noGrp="1"/>
          </p:cNvSpPr>
          <p:nvPr>
            <p:ph type="title" idx="4"/>
          </p:nvPr>
        </p:nvSpPr>
        <p:spPr>
          <a:xfrm>
            <a:off x="2152446" y="2571175"/>
            <a:ext cx="2582426" cy="468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hlink"/>
              </a:buClr>
              <a:buSzPts val="1100"/>
              <a:buFont typeface="Arial"/>
              <a:buNone/>
            </a:pPr>
            <a:r>
              <a:rPr lang="en-US" dirty="0"/>
              <a:t>Criminal Asset Recovery Order 2012</a:t>
            </a:r>
            <a:endParaRPr dirty="0"/>
          </a:p>
        </p:txBody>
      </p:sp>
      <p:sp>
        <p:nvSpPr>
          <p:cNvPr id="24751" name="Google Shape;24751;p39"/>
          <p:cNvSpPr txBox="1">
            <a:spLocks noGrp="1"/>
          </p:cNvSpPr>
          <p:nvPr>
            <p:ph type="subTitle" idx="5"/>
          </p:nvPr>
        </p:nvSpPr>
        <p:spPr>
          <a:xfrm>
            <a:off x="2152446" y="3531390"/>
            <a:ext cx="2492500" cy="61920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Clr>
                <a:schemeClr val="hlink"/>
              </a:buClr>
              <a:buSzPts val="1100"/>
              <a:buFont typeface="Arial"/>
              <a:buNone/>
            </a:pPr>
            <a:r>
              <a:rPr lang="en-US" dirty="0"/>
              <a:t>Overview of CARO and Orders pertaining to Asset Recovery </a:t>
            </a:r>
            <a:endParaRPr dirty="0"/>
          </a:p>
        </p:txBody>
      </p:sp>
      <p:sp>
        <p:nvSpPr>
          <p:cNvPr id="24752" name="Google Shape;24752;p39"/>
          <p:cNvSpPr txBox="1">
            <a:spLocks noGrp="1"/>
          </p:cNvSpPr>
          <p:nvPr>
            <p:ph type="title" idx="6"/>
          </p:nvPr>
        </p:nvSpPr>
        <p:spPr>
          <a:xfrm>
            <a:off x="1139521" y="2571750"/>
            <a:ext cx="1012800" cy="9645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02</a:t>
            </a:r>
            <a:endParaRPr dirty="0"/>
          </a:p>
        </p:txBody>
      </p:sp>
      <p:sp>
        <p:nvSpPr>
          <p:cNvPr id="24753" name="Google Shape;24753;p39"/>
          <p:cNvSpPr txBox="1">
            <a:spLocks noGrp="1"/>
          </p:cNvSpPr>
          <p:nvPr>
            <p:ph type="title" idx="7"/>
          </p:nvPr>
        </p:nvSpPr>
        <p:spPr>
          <a:xfrm>
            <a:off x="5832479" y="2215686"/>
            <a:ext cx="2172000" cy="468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hlink"/>
              </a:buClr>
              <a:buSzPts val="1100"/>
              <a:buFont typeface="Arial"/>
              <a:buNone/>
            </a:pPr>
            <a:r>
              <a:rPr lang="en-US" dirty="0"/>
              <a:t>Case Examples</a:t>
            </a:r>
            <a:endParaRPr dirty="0"/>
          </a:p>
        </p:txBody>
      </p:sp>
      <p:sp>
        <p:nvSpPr>
          <p:cNvPr id="24754" name="Google Shape;24754;p39"/>
          <p:cNvSpPr txBox="1">
            <a:spLocks noGrp="1"/>
          </p:cNvSpPr>
          <p:nvPr>
            <p:ph type="subTitle" idx="8"/>
          </p:nvPr>
        </p:nvSpPr>
        <p:spPr>
          <a:xfrm>
            <a:off x="5832467" y="2561436"/>
            <a:ext cx="2172000" cy="61920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Clr>
                <a:schemeClr val="hlink"/>
              </a:buClr>
              <a:buSzPts val="1100"/>
              <a:buFont typeface="Arial"/>
              <a:buNone/>
            </a:pPr>
            <a:r>
              <a:rPr lang="en-US" dirty="0"/>
              <a:t>Asset recovery cases in Brunei Darussalam </a:t>
            </a:r>
            <a:endParaRPr dirty="0"/>
          </a:p>
        </p:txBody>
      </p:sp>
      <p:sp>
        <p:nvSpPr>
          <p:cNvPr id="24755" name="Google Shape;24755;p39"/>
          <p:cNvSpPr txBox="1">
            <a:spLocks noGrp="1"/>
          </p:cNvSpPr>
          <p:nvPr>
            <p:ph type="title" idx="9"/>
          </p:nvPr>
        </p:nvSpPr>
        <p:spPr>
          <a:xfrm>
            <a:off x="4819554" y="2216261"/>
            <a:ext cx="1012800" cy="9645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03</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4955"/>
        <p:cNvGrpSpPr/>
        <p:nvPr/>
      </p:nvGrpSpPr>
      <p:grpSpPr>
        <a:xfrm>
          <a:off x="0" y="0"/>
          <a:ext cx="0" cy="0"/>
          <a:chOff x="0" y="0"/>
          <a:chExt cx="0" cy="0"/>
        </a:xfrm>
      </p:grpSpPr>
      <p:sp>
        <p:nvSpPr>
          <p:cNvPr id="24956" name="Google Shape;24956;p53"/>
          <p:cNvSpPr txBox="1">
            <a:spLocks noGrp="1"/>
          </p:cNvSpPr>
          <p:nvPr>
            <p:ph type="title"/>
          </p:nvPr>
        </p:nvSpPr>
        <p:spPr>
          <a:xfrm>
            <a:off x="861300" y="549600"/>
            <a:ext cx="7421400" cy="468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 &amp; N CASE– Seized Exhibits </a:t>
            </a:r>
            <a:endParaRPr dirty="0"/>
          </a:p>
        </p:txBody>
      </p:sp>
      <p:sp>
        <p:nvSpPr>
          <p:cNvPr id="24961" name="Google Shape;24961;p53"/>
          <p:cNvSpPr txBox="1"/>
          <p:nvPr/>
        </p:nvSpPr>
        <p:spPr>
          <a:xfrm>
            <a:off x="822298" y="3503250"/>
            <a:ext cx="1973678" cy="666141"/>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dirty="0">
                <a:solidFill>
                  <a:schemeClr val="accent1"/>
                </a:solidFill>
                <a:latin typeface="Barlow"/>
                <a:ea typeface="Barlow"/>
                <a:cs typeface="Barlow"/>
                <a:sym typeface="Barlow"/>
              </a:rPr>
              <a:t>R, N and their children</a:t>
            </a:r>
          </a:p>
          <a:p>
            <a:pPr marL="0" lvl="0" indent="0" algn="l" rtl="0">
              <a:spcBef>
                <a:spcPts val="0"/>
              </a:spcBef>
              <a:spcAft>
                <a:spcPts val="0"/>
              </a:spcAft>
              <a:buNone/>
            </a:pPr>
            <a:endParaRPr dirty="0">
              <a:solidFill>
                <a:schemeClr val="accent1"/>
              </a:solidFill>
              <a:latin typeface="Barlow"/>
              <a:ea typeface="Barlow"/>
              <a:cs typeface="Barlow"/>
              <a:sym typeface="Barlow"/>
            </a:endParaRPr>
          </a:p>
        </p:txBody>
      </p:sp>
      <p:sp>
        <p:nvSpPr>
          <p:cNvPr id="24964" name="Google Shape;24964;p53"/>
          <p:cNvSpPr txBox="1"/>
          <p:nvPr/>
        </p:nvSpPr>
        <p:spPr>
          <a:xfrm>
            <a:off x="638438" y="3143500"/>
            <a:ext cx="2341399" cy="384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200" dirty="0">
                <a:solidFill>
                  <a:schemeClr val="accent1"/>
                </a:solidFill>
                <a:latin typeface="DM Serif Text"/>
                <a:ea typeface="DM Serif Text"/>
                <a:cs typeface="DM Serif Text"/>
                <a:sym typeface="DM Serif Text"/>
              </a:rPr>
              <a:t>Bank Accounts</a:t>
            </a:r>
            <a:endParaRPr sz="2200" dirty="0">
              <a:solidFill>
                <a:schemeClr val="accent1"/>
              </a:solidFill>
              <a:latin typeface="DM Serif Text"/>
              <a:ea typeface="DM Serif Text"/>
              <a:cs typeface="DM Serif Text"/>
              <a:sym typeface="DM Serif Text"/>
            </a:endParaRPr>
          </a:p>
        </p:txBody>
      </p:sp>
      <p:grpSp>
        <p:nvGrpSpPr>
          <p:cNvPr id="57" name="Google Shape;29081;p83">
            <a:extLst>
              <a:ext uri="{FF2B5EF4-FFF2-40B4-BE49-F238E27FC236}">
                <a16:creationId xmlns:a16="http://schemas.microsoft.com/office/drawing/2014/main" id="{86C8057E-8C24-45C2-9FA3-E903C1E8485B}"/>
              </a:ext>
            </a:extLst>
          </p:cNvPr>
          <p:cNvGrpSpPr/>
          <p:nvPr/>
        </p:nvGrpSpPr>
        <p:grpSpPr>
          <a:xfrm>
            <a:off x="984184" y="1380622"/>
            <a:ext cx="7057470" cy="1862765"/>
            <a:chOff x="5194708" y="3484366"/>
            <a:chExt cx="3148148" cy="987304"/>
          </a:xfrm>
        </p:grpSpPr>
        <p:grpSp>
          <p:nvGrpSpPr>
            <p:cNvPr id="58" name="Google Shape;29082;p83">
              <a:extLst>
                <a:ext uri="{FF2B5EF4-FFF2-40B4-BE49-F238E27FC236}">
                  <a16:creationId xmlns:a16="http://schemas.microsoft.com/office/drawing/2014/main" id="{D3CEF1AB-6122-478D-BF22-C9B4A0EFEED0}"/>
                </a:ext>
              </a:extLst>
            </p:cNvPr>
            <p:cNvGrpSpPr/>
            <p:nvPr/>
          </p:nvGrpSpPr>
          <p:grpSpPr>
            <a:xfrm>
              <a:off x="7531521" y="3484366"/>
              <a:ext cx="811335" cy="987304"/>
              <a:chOff x="3379425" y="1617275"/>
              <a:chExt cx="1090650" cy="1327200"/>
            </a:xfrm>
          </p:grpSpPr>
          <p:sp>
            <p:nvSpPr>
              <p:cNvPr id="71" name="Google Shape;29083;p83">
                <a:extLst>
                  <a:ext uri="{FF2B5EF4-FFF2-40B4-BE49-F238E27FC236}">
                    <a16:creationId xmlns:a16="http://schemas.microsoft.com/office/drawing/2014/main" id="{95377C2E-0EF7-4533-8A83-AA611C0B81C9}"/>
                  </a:ext>
                </a:extLst>
              </p:cNvPr>
              <p:cNvSpPr/>
              <p:nvPr/>
            </p:nvSpPr>
            <p:spPr>
              <a:xfrm>
                <a:off x="3554475" y="1792400"/>
                <a:ext cx="740475" cy="740375"/>
              </a:xfrm>
              <a:custGeom>
                <a:avLst/>
                <a:gdLst/>
                <a:ahLst/>
                <a:cxnLst/>
                <a:rect l="l" t="t" r="r" b="b"/>
                <a:pathLst>
                  <a:path w="29619" h="29615" extrusionOk="0">
                    <a:moveTo>
                      <a:pt x="14809" y="1"/>
                    </a:moveTo>
                    <a:cubicBezTo>
                      <a:pt x="6631" y="1"/>
                      <a:pt x="0" y="6631"/>
                      <a:pt x="0" y="14809"/>
                    </a:cubicBezTo>
                    <a:cubicBezTo>
                      <a:pt x="0" y="22988"/>
                      <a:pt x="6631" y="29615"/>
                      <a:pt x="14809" y="29615"/>
                    </a:cubicBezTo>
                    <a:cubicBezTo>
                      <a:pt x="22987" y="29615"/>
                      <a:pt x="29618" y="22988"/>
                      <a:pt x="29618" y="14809"/>
                    </a:cubicBezTo>
                    <a:cubicBezTo>
                      <a:pt x="29618" y="6631"/>
                      <a:pt x="22987" y="1"/>
                      <a:pt x="14809" y="1"/>
                    </a:cubicBezTo>
                    <a:close/>
                  </a:path>
                </a:pathLst>
              </a:custGeom>
              <a:solidFill>
                <a:schemeClr val="accent3">
                  <a:lumMod val="50000"/>
                </a:schemeClr>
              </a:solidFill>
              <a:ln>
                <a:noFill/>
              </a:ln>
            </p:spPr>
            <p:txBody>
              <a:bodyPr spcFirstLastPara="1" wrap="square" lIns="91425" tIns="91425" rIns="91425" bIns="91425" anchor="ctr" anchorCtr="1">
                <a:noAutofit/>
              </a:bodyPr>
              <a:lstStyle/>
              <a:p>
                <a:pPr marL="0" lvl="0" indent="0" algn="l" rtl="0">
                  <a:spcBef>
                    <a:spcPts val="0"/>
                  </a:spcBef>
                  <a:spcAft>
                    <a:spcPts val="0"/>
                  </a:spcAft>
                  <a:buNone/>
                </a:pPr>
                <a:r>
                  <a:rPr lang="en-US" sz="3600" dirty="0"/>
                  <a:t>456</a:t>
                </a:r>
                <a:endParaRPr sz="3600" dirty="0"/>
              </a:p>
            </p:txBody>
          </p:sp>
          <p:sp>
            <p:nvSpPr>
              <p:cNvPr id="72" name="Google Shape;29084;p83">
                <a:extLst>
                  <a:ext uri="{FF2B5EF4-FFF2-40B4-BE49-F238E27FC236}">
                    <a16:creationId xmlns:a16="http://schemas.microsoft.com/office/drawing/2014/main" id="{C5954A53-00AD-45F8-847C-BAA88745E3B8}"/>
                  </a:ext>
                </a:extLst>
              </p:cNvPr>
              <p:cNvSpPr/>
              <p:nvPr/>
            </p:nvSpPr>
            <p:spPr>
              <a:xfrm>
                <a:off x="3379425" y="1617275"/>
                <a:ext cx="1090650" cy="1273950"/>
              </a:xfrm>
              <a:custGeom>
                <a:avLst/>
                <a:gdLst/>
                <a:ahLst/>
                <a:cxnLst/>
                <a:rect l="l" t="t" r="r" b="b"/>
                <a:pathLst>
                  <a:path w="43626" h="50958" extrusionOk="0">
                    <a:moveTo>
                      <a:pt x="21811" y="0"/>
                    </a:moveTo>
                    <a:cubicBezTo>
                      <a:pt x="9785" y="0"/>
                      <a:pt x="0" y="9788"/>
                      <a:pt x="0" y="21814"/>
                    </a:cubicBezTo>
                    <a:cubicBezTo>
                      <a:pt x="8" y="22289"/>
                      <a:pt x="401" y="22672"/>
                      <a:pt x="876" y="22672"/>
                    </a:cubicBezTo>
                    <a:cubicBezTo>
                      <a:pt x="1355" y="22672"/>
                      <a:pt x="1744" y="22289"/>
                      <a:pt x="1755" y="21814"/>
                    </a:cubicBezTo>
                    <a:cubicBezTo>
                      <a:pt x="1755" y="10757"/>
                      <a:pt x="10754" y="1755"/>
                      <a:pt x="21811" y="1755"/>
                    </a:cubicBezTo>
                    <a:cubicBezTo>
                      <a:pt x="32869" y="1755"/>
                      <a:pt x="41867" y="10753"/>
                      <a:pt x="41867" y="21814"/>
                    </a:cubicBezTo>
                    <a:cubicBezTo>
                      <a:pt x="41871" y="32872"/>
                      <a:pt x="32869" y="41870"/>
                      <a:pt x="21811" y="41870"/>
                    </a:cubicBezTo>
                    <a:cubicBezTo>
                      <a:pt x="21329" y="41870"/>
                      <a:pt x="20932" y="42263"/>
                      <a:pt x="20935" y="42750"/>
                    </a:cubicBezTo>
                    <a:lnTo>
                      <a:pt x="20935" y="50957"/>
                    </a:lnTo>
                    <a:lnTo>
                      <a:pt x="22691" y="50942"/>
                    </a:lnTo>
                    <a:lnTo>
                      <a:pt x="22691" y="43610"/>
                    </a:lnTo>
                    <a:cubicBezTo>
                      <a:pt x="34312" y="43147"/>
                      <a:pt x="43626" y="33547"/>
                      <a:pt x="43626" y="21814"/>
                    </a:cubicBezTo>
                    <a:cubicBezTo>
                      <a:pt x="43626" y="9785"/>
                      <a:pt x="33841" y="0"/>
                      <a:pt x="21811" y="0"/>
                    </a:cubicBezTo>
                    <a:close/>
                  </a:path>
                </a:pathLst>
              </a:custGeom>
              <a:solidFill>
                <a:schemeClr val="accent3">
                  <a:lumMod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29085;p83">
                <a:extLst>
                  <a:ext uri="{FF2B5EF4-FFF2-40B4-BE49-F238E27FC236}">
                    <a16:creationId xmlns:a16="http://schemas.microsoft.com/office/drawing/2014/main" id="{42E46C7C-F24D-4CCC-A2C0-5E5BAA26FB12}"/>
                  </a:ext>
                </a:extLst>
              </p:cNvPr>
              <p:cNvSpPr/>
              <p:nvPr/>
            </p:nvSpPr>
            <p:spPr>
              <a:xfrm>
                <a:off x="3775050" y="2771175"/>
                <a:ext cx="300875" cy="173300"/>
              </a:xfrm>
              <a:custGeom>
                <a:avLst/>
                <a:gdLst/>
                <a:ahLst/>
                <a:cxnLst/>
                <a:rect l="l" t="t" r="r" b="b"/>
                <a:pathLst>
                  <a:path w="12035" h="6932" extrusionOk="0">
                    <a:moveTo>
                      <a:pt x="11087" y="1"/>
                    </a:moveTo>
                    <a:cubicBezTo>
                      <a:pt x="10861" y="1"/>
                      <a:pt x="10636" y="87"/>
                      <a:pt x="10465" y="260"/>
                    </a:cubicBezTo>
                    <a:lnTo>
                      <a:pt x="6866" y="3859"/>
                    </a:lnTo>
                    <a:lnTo>
                      <a:pt x="5979" y="4742"/>
                    </a:lnTo>
                    <a:lnTo>
                      <a:pt x="5110" y="3874"/>
                    </a:lnTo>
                    <a:lnTo>
                      <a:pt x="1496" y="260"/>
                    </a:lnTo>
                    <a:cubicBezTo>
                      <a:pt x="1342" y="153"/>
                      <a:pt x="1166" y="102"/>
                      <a:pt x="990" y="102"/>
                    </a:cubicBezTo>
                    <a:cubicBezTo>
                      <a:pt x="731" y="102"/>
                      <a:pt x="475" y="214"/>
                      <a:pt x="298" y="427"/>
                    </a:cubicBezTo>
                    <a:cubicBezTo>
                      <a:pt x="1" y="783"/>
                      <a:pt x="23" y="1306"/>
                      <a:pt x="350" y="1636"/>
                    </a:cubicBezTo>
                    <a:lnTo>
                      <a:pt x="5389" y="6675"/>
                    </a:lnTo>
                    <a:cubicBezTo>
                      <a:pt x="5559" y="6846"/>
                      <a:pt x="5784" y="6931"/>
                      <a:pt x="6009" y="6931"/>
                    </a:cubicBezTo>
                    <a:cubicBezTo>
                      <a:pt x="6234" y="6931"/>
                      <a:pt x="6459" y="6846"/>
                      <a:pt x="6632" y="6675"/>
                    </a:cubicBezTo>
                    <a:lnTo>
                      <a:pt x="11667" y="1636"/>
                    </a:lnTo>
                    <a:cubicBezTo>
                      <a:pt x="12016" y="1250"/>
                      <a:pt x="12034" y="668"/>
                      <a:pt x="11712" y="260"/>
                    </a:cubicBezTo>
                    <a:cubicBezTo>
                      <a:pt x="11539" y="87"/>
                      <a:pt x="11313" y="1"/>
                      <a:pt x="11087" y="1"/>
                    </a:cubicBezTo>
                    <a:close/>
                  </a:path>
                </a:pathLst>
              </a:custGeom>
              <a:solidFill>
                <a:schemeClr val="accent3">
                  <a:lumMod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 name="Google Shape;29086;p83">
              <a:extLst>
                <a:ext uri="{FF2B5EF4-FFF2-40B4-BE49-F238E27FC236}">
                  <a16:creationId xmlns:a16="http://schemas.microsoft.com/office/drawing/2014/main" id="{8A0AD7C7-4AF5-428B-A150-8125E69CAC54}"/>
                </a:ext>
              </a:extLst>
            </p:cNvPr>
            <p:cNvGrpSpPr/>
            <p:nvPr/>
          </p:nvGrpSpPr>
          <p:grpSpPr>
            <a:xfrm>
              <a:off x="6752546" y="3484366"/>
              <a:ext cx="811428" cy="987304"/>
              <a:chOff x="2332275" y="1617275"/>
              <a:chExt cx="1090775" cy="1327200"/>
            </a:xfrm>
          </p:grpSpPr>
          <p:sp>
            <p:nvSpPr>
              <p:cNvPr id="68" name="Google Shape;29087;p83">
                <a:extLst>
                  <a:ext uri="{FF2B5EF4-FFF2-40B4-BE49-F238E27FC236}">
                    <a16:creationId xmlns:a16="http://schemas.microsoft.com/office/drawing/2014/main" id="{694136D2-AB03-478C-9CCD-6A9AE01C3ADA}"/>
                  </a:ext>
                </a:extLst>
              </p:cNvPr>
              <p:cNvSpPr/>
              <p:nvPr/>
            </p:nvSpPr>
            <p:spPr>
              <a:xfrm>
                <a:off x="2507425" y="1792400"/>
                <a:ext cx="740375" cy="740375"/>
              </a:xfrm>
              <a:custGeom>
                <a:avLst/>
                <a:gdLst/>
                <a:ahLst/>
                <a:cxnLst/>
                <a:rect l="l" t="t" r="r" b="b"/>
                <a:pathLst>
                  <a:path w="29615" h="29615" extrusionOk="0">
                    <a:moveTo>
                      <a:pt x="14810" y="1"/>
                    </a:moveTo>
                    <a:cubicBezTo>
                      <a:pt x="6631" y="1"/>
                      <a:pt x="1" y="6631"/>
                      <a:pt x="1" y="14809"/>
                    </a:cubicBezTo>
                    <a:cubicBezTo>
                      <a:pt x="1" y="22988"/>
                      <a:pt x="6631" y="29615"/>
                      <a:pt x="14810" y="29615"/>
                    </a:cubicBezTo>
                    <a:cubicBezTo>
                      <a:pt x="22988" y="29615"/>
                      <a:pt x="29615" y="22988"/>
                      <a:pt x="29615" y="14809"/>
                    </a:cubicBezTo>
                    <a:cubicBezTo>
                      <a:pt x="29615" y="6631"/>
                      <a:pt x="22988" y="1"/>
                      <a:pt x="14810" y="1"/>
                    </a:cubicBezTo>
                    <a:close/>
                  </a:path>
                </a:pathLst>
              </a:custGeom>
              <a:solidFill>
                <a:schemeClr val="accent3">
                  <a:lumMod val="65000"/>
                </a:schemeClr>
              </a:solidFill>
              <a:ln>
                <a:noFill/>
              </a:ln>
            </p:spPr>
            <p:txBody>
              <a:bodyPr spcFirstLastPara="1" wrap="square" lIns="91425" tIns="91425" rIns="91425" bIns="91425" anchor="ctr" anchorCtr="1">
                <a:noAutofit/>
              </a:bodyPr>
              <a:lstStyle/>
              <a:p>
                <a:pPr marL="0" lvl="0" indent="0" algn="l" rtl="0">
                  <a:spcBef>
                    <a:spcPts val="0"/>
                  </a:spcBef>
                  <a:spcAft>
                    <a:spcPts val="0"/>
                  </a:spcAft>
                  <a:buNone/>
                </a:pPr>
                <a:r>
                  <a:rPr lang="en-US" sz="4000" dirty="0"/>
                  <a:t>14</a:t>
                </a:r>
                <a:endParaRPr sz="4000" dirty="0"/>
              </a:p>
            </p:txBody>
          </p:sp>
          <p:sp>
            <p:nvSpPr>
              <p:cNvPr id="69" name="Google Shape;29088;p83">
                <a:extLst>
                  <a:ext uri="{FF2B5EF4-FFF2-40B4-BE49-F238E27FC236}">
                    <a16:creationId xmlns:a16="http://schemas.microsoft.com/office/drawing/2014/main" id="{9409D1E6-FD38-4B61-84EE-F71556FF5066}"/>
                  </a:ext>
                </a:extLst>
              </p:cNvPr>
              <p:cNvSpPr/>
              <p:nvPr/>
            </p:nvSpPr>
            <p:spPr>
              <a:xfrm>
                <a:off x="2332275" y="1617275"/>
                <a:ext cx="1090775" cy="1273950"/>
              </a:xfrm>
              <a:custGeom>
                <a:avLst/>
                <a:gdLst/>
                <a:ahLst/>
                <a:cxnLst/>
                <a:rect l="l" t="t" r="r" b="b"/>
                <a:pathLst>
                  <a:path w="43631" h="50958" extrusionOk="0">
                    <a:moveTo>
                      <a:pt x="21816" y="0"/>
                    </a:moveTo>
                    <a:cubicBezTo>
                      <a:pt x="9786" y="0"/>
                      <a:pt x="1" y="9788"/>
                      <a:pt x="1" y="21814"/>
                    </a:cubicBezTo>
                    <a:cubicBezTo>
                      <a:pt x="12" y="22289"/>
                      <a:pt x="402" y="22672"/>
                      <a:pt x="880" y="22672"/>
                    </a:cubicBezTo>
                    <a:cubicBezTo>
                      <a:pt x="1355" y="22672"/>
                      <a:pt x="1745" y="22289"/>
                      <a:pt x="1756" y="21814"/>
                    </a:cubicBezTo>
                    <a:cubicBezTo>
                      <a:pt x="1756" y="10757"/>
                      <a:pt x="10754" y="1755"/>
                      <a:pt x="21812" y="1755"/>
                    </a:cubicBezTo>
                    <a:cubicBezTo>
                      <a:pt x="32869" y="1755"/>
                      <a:pt x="41871" y="10753"/>
                      <a:pt x="41871" y="21814"/>
                    </a:cubicBezTo>
                    <a:cubicBezTo>
                      <a:pt x="41871" y="32872"/>
                      <a:pt x="32873" y="41870"/>
                      <a:pt x="21816" y="41870"/>
                    </a:cubicBezTo>
                    <a:cubicBezTo>
                      <a:pt x="21329" y="41870"/>
                      <a:pt x="20936" y="42263"/>
                      <a:pt x="20936" y="42750"/>
                    </a:cubicBezTo>
                    <a:lnTo>
                      <a:pt x="20936" y="50957"/>
                    </a:lnTo>
                    <a:lnTo>
                      <a:pt x="22691" y="50942"/>
                    </a:lnTo>
                    <a:lnTo>
                      <a:pt x="22691" y="43610"/>
                    </a:lnTo>
                    <a:cubicBezTo>
                      <a:pt x="34317" y="43147"/>
                      <a:pt x="43630" y="33547"/>
                      <a:pt x="43627" y="21814"/>
                    </a:cubicBezTo>
                    <a:cubicBezTo>
                      <a:pt x="43627" y="9785"/>
                      <a:pt x="33842" y="0"/>
                      <a:pt x="21816" y="0"/>
                    </a:cubicBezTo>
                    <a:close/>
                  </a:path>
                </a:pathLst>
              </a:custGeom>
              <a:solidFill>
                <a:schemeClr val="accent3">
                  <a:lumMod val="6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 name="Google Shape;29089;p83">
                <a:extLst>
                  <a:ext uri="{FF2B5EF4-FFF2-40B4-BE49-F238E27FC236}">
                    <a16:creationId xmlns:a16="http://schemas.microsoft.com/office/drawing/2014/main" id="{46FB54A6-031A-4332-BDC2-875276ACF27B}"/>
                  </a:ext>
                </a:extLst>
              </p:cNvPr>
              <p:cNvSpPr/>
              <p:nvPr/>
            </p:nvSpPr>
            <p:spPr>
              <a:xfrm>
                <a:off x="2727925" y="2771175"/>
                <a:ext cx="300950" cy="173300"/>
              </a:xfrm>
              <a:custGeom>
                <a:avLst/>
                <a:gdLst/>
                <a:ahLst/>
                <a:cxnLst/>
                <a:rect l="l" t="t" r="r" b="b"/>
                <a:pathLst>
                  <a:path w="12038" h="6932" extrusionOk="0">
                    <a:moveTo>
                      <a:pt x="11088" y="1"/>
                    </a:moveTo>
                    <a:cubicBezTo>
                      <a:pt x="10863" y="1"/>
                      <a:pt x="10637" y="87"/>
                      <a:pt x="10465" y="260"/>
                    </a:cubicBezTo>
                    <a:lnTo>
                      <a:pt x="6869" y="3859"/>
                    </a:lnTo>
                    <a:lnTo>
                      <a:pt x="5982" y="4742"/>
                    </a:lnTo>
                    <a:lnTo>
                      <a:pt x="5110" y="3874"/>
                    </a:lnTo>
                    <a:lnTo>
                      <a:pt x="1496" y="260"/>
                    </a:lnTo>
                    <a:cubicBezTo>
                      <a:pt x="1342" y="153"/>
                      <a:pt x="1165" y="102"/>
                      <a:pt x="990" y="102"/>
                    </a:cubicBezTo>
                    <a:cubicBezTo>
                      <a:pt x="731" y="102"/>
                      <a:pt x="475" y="214"/>
                      <a:pt x="297" y="427"/>
                    </a:cubicBezTo>
                    <a:cubicBezTo>
                      <a:pt x="1" y="783"/>
                      <a:pt x="27" y="1306"/>
                      <a:pt x="353" y="1636"/>
                    </a:cubicBezTo>
                    <a:lnTo>
                      <a:pt x="5388" y="6675"/>
                    </a:lnTo>
                    <a:cubicBezTo>
                      <a:pt x="5561" y="6846"/>
                      <a:pt x="5785" y="6931"/>
                      <a:pt x="6010" y="6931"/>
                    </a:cubicBezTo>
                    <a:cubicBezTo>
                      <a:pt x="6234" y="6931"/>
                      <a:pt x="6459" y="6846"/>
                      <a:pt x="6632" y="6675"/>
                    </a:cubicBezTo>
                    <a:lnTo>
                      <a:pt x="11667" y="1636"/>
                    </a:lnTo>
                    <a:cubicBezTo>
                      <a:pt x="12019" y="1250"/>
                      <a:pt x="12038" y="668"/>
                      <a:pt x="11711" y="260"/>
                    </a:cubicBezTo>
                    <a:cubicBezTo>
                      <a:pt x="11539" y="87"/>
                      <a:pt x="11313" y="1"/>
                      <a:pt x="11088" y="1"/>
                    </a:cubicBezTo>
                    <a:close/>
                  </a:path>
                </a:pathLst>
              </a:custGeom>
              <a:solidFill>
                <a:schemeClr val="accent3">
                  <a:lumMod val="6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60" name="Google Shape;29090;p83">
              <a:extLst>
                <a:ext uri="{FF2B5EF4-FFF2-40B4-BE49-F238E27FC236}">
                  <a16:creationId xmlns:a16="http://schemas.microsoft.com/office/drawing/2014/main" id="{AAFAFD7D-A8DA-4E8D-AA59-FDDDABC3E3FC}"/>
                </a:ext>
              </a:extLst>
            </p:cNvPr>
            <p:cNvGrpSpPr/>
            <p:nvPr/>
          </p:nvGrpSpPr>
          <p:grpSpPr>
            <a:xfrm>
              <a:off x="5973664" y="3484366"/>
              <a:ext cx="811335" cy="987304"/>
              <a:chOff x="1285250" y="1617275"/>
              <a:chExt cx="1090650" cy="1327200"/>
            </a:xfrm>
          </p:grpSpPr>
          <p:sp>
            <p:nvSpPr>
              <p:cNvPr id="65" name="Google Shape;29091;p83">
                <a:extLst>
                  <a:ext uri="{FF2B5EF4-FFF2-40B4-BE49-F238E27FC236}">
                    <a16:creationId xmlns:a16="http://schemas.microsoft.com/office/drawing/2014/main" id="{C47E2F28-1F7B-4F9E-AA4A-58B1D4DDDCE2}"/>
                  </a:ext>
                </a:extLst>
              </p:cNvPr>
              <p:cNvSpPr/>
              <p:nvPr/>
            </p:nvSpPr>
            <p:spPr>
              <a:xfrm>
                <a:off x="1460300" y="1792400"/>
                <a:ext cx="740475" cy="740375"/>
              </a:xfrm>
              <a:custGeom>
                <a:avLst/>
                <a:gdLst/>
                <a:ahLst/>
                <a:cxnLst/>
                <a:rect l="l" t="t" r="r" b="b"/>
                <a:pathLst>
                  <a:path w="29619" h="29615" extrusionOk="0">
                    <a:moveTo>
                      <a:pt x="14809" y="1"/>
                    </a:moveTo>
                    <a:cubicBezTo>
                      <a:pt x="6631" y="1"/>
                      <a:pt x="0" y="6631"/>
                      <a:pt x="0" y="14809"/>
                    </a:cubicBezTo>
                    <a:cubicBezTo>
                      <a:pt x="0" y="22988"/>
                      <a:pt x="6631" y="29615"/>
                      <a:pt x="14809" y="29615"/>
                    </a:cubicBezTo>
                    <a:cubicBezTo>
                      <a:pt x="22987" y="29615"/>
                      <a:pt x="29618" y="22988"/>
                      <a:pt x="29618" y="14809"/>
                    </a:cubicBezTo>
                    <a:cubicBezTo>
                      <a:pt x="29618" y="6631"/>
                      <a:pt x="22987" y="1"/>
                      <a:pt x="14809" y="1"/>
                    </a:cubicBezTo>
                    <a:close/>
                  </a:path>
                </a:pathLst>
              </a:custGeom>
              <a:solidFill>
                <a:schemeClr val="accent3">
                  <a:lumMod val="75000"/>
                </a:schemeClr>
              </a:solidFill>
              <a:ln>
                <a:noFill/>
              </a:ln>
            </p:spPr>
            <p:txBody>
              <a:bodyPr spcFirstLastPara="1" wrap="square" lIns="91425" tIns="91425" rIns="91425" bIns="91425" anchor="ctr" anchorCtr="1">
                <a:noAutofit/>
              </a:bodyPr>
              <a:lstStyle/>
              <a:p>
                <a:pPr marL="0" lvl="0" indent="0" algn="l" rtl="0">
                  <a:spcBef>
                    <a:spcPts val="0"/>
                  </a:spcBef>
                  <a:spcAft>
                    <a:spcPts val="0"/>
                  </a:spcAft>
                  <a:buNone/>
                </a:pPr>
                <a:r>
                  <a:rPr lang="en-US" sz="4000" dirty="0"/>
                  <a:t>7</a:t>
                </a:r>
                <a:endParaRPr dirty="0"/>
              </a:p>
            </p:txBody>
          </p:sp>
          <p:sp>
            <p:nvSpPr>
              <p:cNvPr id="66" name="Google Shape;29092;p83">
                <a:extLst>
                  <a:ext uri="{FF2B5EF4-FFF2-40B4-BE49-F238E27FC236}">
                    <a16:creationId xmlns:a16="http://schemas.microsoft.com/office/drawing/2014/main" id="{A7D2A5C5-F3FB-4F2C-A858-160AFE810A7C}"/>
                  </a:ext>
                </a:extLst>
              </p:cNvPr>
              <p:cNvSpPr/>
              <p:nvPr/>
            </p:nvSpPr>
            <p:spPr>
              <a:xfrm>
                <a:off x="1285250" y="1617275"/>
                <a:ext cx="1090650" cy="1273950"/>
              </a:xfrm>
              <a:custGeom>
                <a:avLst/>
                <a:gdLst/>
                <a:ahLst/>
                <a:cxnLst/>
                <a:rect l="l" t="t" r="r" b="b"/>
                <a:pathLst>
                  <a:path w="43626" h="50958" extrusionOk="0">
                    <a:moveTo>
                      <a:pt x="21811" y="0"/>
                    </a:moveTo>
                    <a:cubicBezTo>
                      <a:pt x="9785" y="0"/>
                      <a:pt x="0" y="9788"/>
                      <a:pt x="0" y="21814"/>
                    </a:cubicBezTo>
                    <a:cubicBezTo>
                      <a:pt x="8" y="22289"/>
                      <a:pt x="401" y="22672"/>
                      <a:pt x="876" y="22672"/>
                    </a:cubicBezTo>
                    <a:cubicBezTo>
                      <a:pt x="1355" y="22672"/>
                      <a:pt x="1744" y="22289"/>
                      <a:pt x="1755" y="21814"/>
                    </a:cubicBezTo>
                    <a:cubicBezTo>
                      <a:pt x="1755" y="10757"/>
                      <a:pt x="10754" y="1755"/>
                      <a:pt x="21811" y="1755"/>
                    </a:cubicBezTo>
                    <a:cubicBezTo>
                      <a:pt x="32869" y="1755"/>
                      <a:pt x="41867" y="10753"/>
                      <a:pt x="41867" y="21814"/>
                    </a:cubicBezTo>
                    <a:cubicBezTo>
                      <a:pt x="41871" y="32872"/>
                      <a:pt x="32869" y="41870"/>
                      <a:pt x="21811" y="41870"/>
                    </a:cubicBezTo>
                    <a:cubicBezTo>
                      <a:pt x="21329" y="41870"/>
                      <a:pt x="20932" y="42263"/>
                      <a:pt x="20936" y="42750"/>
                    </a:cubicBezTo>
                    <a:lnTo>
                      <a:pt x="20936" y="50957"/>
                    </a:lnTo>
                    <a:lnTo>
                      <a:pt x="22691" y="50942"/>
                    </a:lnTo>
                    <a:lnTo>
                      <a:pt x="22691" y="43610"/>
                    </a:lnTo>
                    <a:cubicBezTo>
                      <a:pt x="34312" y="43147"/>
                      <a:pt x="43626" y="33547"/>
                      <a:pt x="43626" y="21814"/>
                    </a:cubicBezTo>
                    <a:cubicBezTo>
                      <a:pt x="43626" y="9785"/>
                      <a:pt x="33841" y="0"/>
                      <a:pt x="21811" y="0"/>
                    </a:cubicBezTo>
                    <a:close/>
                  </a:path>
                </a:pathLst>
              </a:custGeom>
              <a:solidFill>
                <a:schemeClr val="accent3">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29093;p83">
                <a:extLst>
                  <a:ext uri="{FF2B5EF4-FFF2-40B4-BE49-F238E27FC236}">
                    <a16:creationId xmlns:a16="http://schemas.microsoft.com/office/drawing/2014/main" id="{1716BE82-9EF3-438C-8A32-E4813D8E4973}"/>
                  </a:ext>
                </a:extLst>
              </p:cNvPr>
              <p:cNvSpPr/>
              <p:nvPr/>
            </p:nvSpPr>
            <p:spPr>
              <a:xfrm>
                <a:off x="1680900" y="2771175"/>
                <a:ext cx="300850" cy="173300"/>
              </a:xfrm>
              <a:custGeom>
                <a:avLst/>
                <a:gdLst/>
                <a:ahLst/>
                <a:cxnLst/>
                <a:rect l="l" t="t" r="r" b="b"/>
                <a:pathLst>
                  <a:path w="12034" h="6932" extrusionOk="0">
                    <a:moveTo>
                      <a:pt x="11086" y="1"/>
                    </a:moveTo>
                    <a:cubicBezTo>
                      <a:pt x="10860" y="1"/>
                      <a:pt x="10635" y="87"/>
                      <a:pt x="10464" y="260"/>
                    </a:cubicBezTo>
                    <a:lnTo>
                      <a:pt x="6865" y="3859"/>
                    </a:lnTo>
                    <a:lnTo>
                      <a:pt x="5978" y="4742"/>
                    </a:lnTo>
                    <a:lnTo>
                      <a:pt x="5110" y="3874"/>
                    </a:lnTo>
                    <a:lnTo>
                      <a:pt x="1495" y="260"/>
                    </a:lnTo>
                    <a:cubicBezTo>
                      <a:pt x="1341" y="153"/>
                      <a:pt x="1165" y="102"/>
                      <a:pt x="989" y="102"/>
                    </a:cubicBezTo>
                    <a:cubicBezTo>
                      <a:pt x="730" y="102"/>
                      <a:pt x="474" y="214"/>
                      <a:pt x="297" y="427"/>
                    </a:cubicBezTo>
                    <a:cubicBezTo>
                      <a:pt x="0" y="783"/>
                      <a:pt x="22" y="1306"/>
                      <a:pt x="349" y="1636"/>
                    </a:cubicBezTo>
                    <a:lnTo>
                      <a:pt x="5388" y="6675"/>
                    </a:lnTo>
                    <a:cubicBezTo>
                      <a:pt x="5559" y="6846"/>
                      <a:pt x="5783" y="6931"/>
                      <a:pt x="6008" y="6931"/>
                    </a:cubicBezTo>
                    <a:cubicBezTo>
                      <a:pt x="6233" y="6931"/>
                      <a:pt x="6458" y="6846"/>
                      <a:pt x="6631" y="6675"/>
                    </a:cubicBezTo>
                    <a:lnTo>
                      <a:pt x="11666" y="1636"/>
                    </a:lnTo>
                    <a:cubicBezTo>
                      <a:pt x="12015" y="1250"/>
                      <a:pt x="12034" y="668"/>
                      <a:pt x="11711" y="260"/>
                    </a:cubicBezTo>
                    <a:cubicBezTo>
                      <a:pt x="11538" y="87"/>
                      <a:pt x="11312" y="1"/>
                      <a:pt x="11086" y="1"/>
                    </a:cubicBezTo>
                    <a:close/>
                  </a:path>
                </a:pathLst>
              </a:custGeom>
              <a:solidFill>
                <a:schemeClr val="accent3">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 name="Google Shape;29094;p83">
              <a:extLst>
                <a:ext uri="{FF2B5EF4-FFF2-40B4-BE49-F238E27FC236}">
                  <a16:creationId xmlns:a16="http://schemas.microsoft.com/office/drawing/2014/main" id="{CC9FC0F1-40CC-42AF-B7AE-CF70EB7D7B62}"/>
                </a:ext>
              </a:extLst>
            </p:cNvPr>
            <p:cNvGrpSpPr/>
            <p:nvPr/>
          </p:nvGrpSpPr>
          <p:grpSpPr>
            <a:xfrm>
              <a:off x="5194708" y="3484366"/>
              <a:ext cx="811409" cy="987304"/>
              <a:chOff x="238125" y="1617275"/>
              <a:chExt cx="1090750" cy="1327200"/>
            </a:xfrm>
          </p:grpSpPr>
          <p:sp>
            <p:nvSpPr>
              <p:cNvPr id="62" name="Google Shape;29095;p83">
                <a:extLst>
                  <a:ext uri="{FF2B5EF4-FFF2-40B4-BE49-F238E27FC236}">
                    <a16:creationId xmlns:a16="http://schemas.microsoft.com/office/drawing/2014/main" id="{1D2C7F54-651E-4326-A780-F80B8B0BD4DE}"/>
                  </a:ext>
                </a:extLst>
              </p:cNvPr>
              <p:cNvSpPr/>
              <p:nvPr/>
            </p:nvSpPr>
            <p:spPr>
              <a:xfrm>
                <a:off x="413250" y="1792400"/>
                <a:ext cx="740375" cy="740375"/>
              </a:xfrm>
              <a:custGeom>
                <a:avLst/>
                <a:gdLst/>
                <a:ahLst/>
                <a:cxnLst/>
                <a:rect l="l" t="t" r="r" b="b"/>
                <a:pathLst>
                  <a:path w="29615" h="29615" extrusionOk="0">
                    <a:moveTo>
                      <a:pt x="14810" y="1"/>
                    </a:moveTo>
                    <a:cubicBezTo>
                      <a:pt x="6631" y="1"/>
                      <a:pt x="1" y="6631"/>
                      <a:pt x="1" y="14809"/>
                    </a:cubicBezTo>
                    <a:cubicBezTo>
                      <a:pt x="1" y="22988"/>
                      <a:pt x="6631" y="29615"/>
                      <a:pt x="14810" y="29615"/>
                    </a:cubicBezTo>
                    <a:cubicBezTo>
                      <a:pt x="22988" y="29615"/>
                      <a:pt x="29615" y="22988"/>
                      <a:pt x="29615" y="14809"/>
                    </a:cubicBezTo>
                    <a:cubicBezTo>
                      <a:pt x="29615" y="6631"/>
                      <a:pt x="22988" y="1"/>
                      <a:pt x="14810" y="1"/>
                    </a:cubicBezTo>
                    <a:close/>
                  </a:path>
                </a:pathLst>
              </a:custGeom>
              <a:solidFill>
                <a:schemeClr val="accent3">
                  <a:lumMod val="85000"/>
                </a:schemeClr>
              </a:solidFill>
              <a:ln>
                <a:noFill/>
              </a:ln>
            </p:spPr>
            <p:txBody>
              <a:bodyPr spcFirstLastPara="1" wrap="square" lIns="91425" tIns="91425" rIns="91425" bIns="91425" anchor="ctr" anchorCtr="1">
                <a:noAutofit/>
              </a:bodyPr>
              <a:lstStyle/>
              <a:p>
                <a:pPr marL="0" lvl="0" indent="0" algn="l" rtl="0">
                  <a:spcBef>
                    <a:spcPts val="0"/>
                  </a:spcBef>
                  <a:spcAft>
                    <a:spcPts val="0"/>
                  </a:spcAft>
                  <a:buNone/>
                </a:pPr>
                <a:r>
                  <a:rPr lang="en-US" sz="4000" dirty="0"/>
                  <a:t>19</a:t>
                </a:r>
                <a:endParaRPr dirty="0"/>
              </a:p>
            </p:txBody>
          </p:sp>
          <p:sp>
            <p:nvSpPr>
              <p:cNvPr id="63" name="Google Shape;29096;p83">
                <a:extLst>
                  <a:ext uri="{FF2B5EF4-FFF2-40B4-BE49-F238E27FC236}">
                    <a16:creationId xmlns:a16="http://schemas.microsoft.com/office/drawing/2014/main" id="{6015D797-EDE8-41AC-9911-AE577222B172}"/>
                  </a:ext>
                </a:extLst>
              </p:cNvPr>
              <p:cNvSpPr/>
              <p:nvPr/>
            </p:nvSpPr>
            <p:spPr>
              <a:xfrm>
                <a:off x="238125" y="1617275"/>
                <a:ext cx="1090750" cy="1273950"/>
              </a:xfrm>
              <a:custGeom>
                <a:avLst/>
                <a:gdLst/>
                <a:ahLst/>
                <a:cxnLst/>
                <a:rect l="l" t="t" r="r" b="b"/>
                <a:pathLst>
                  <a:path w="43630" h="50958" extrusionOk="0">
                    <a:moveTo>
                      <a:pt x="21815" y="0"/>
                    </a:moveTo>
                    <a:cubicBezTo>
                      <a:pt x="9785" y="0"/>
                      <a:pt x="0" y="9788"/>
                      <a:pt x="0" y="21814"/>
                    </a:cubicBezTo>
                    <a:cubicBezTo>
                      <a:pt x="11" y="22289"/>
                      <a:pt x="401" y="22672"/>
                      <a:pt x="879" y="22672"/>
                    </a:cubicBezTo>
                    <a:cubicBezTo>
                      <a:pt x="1354" y="22672"/>
                      <a:pt x="1744" y="22289"/>
                      <a:pt x="1755" y="21814"/>
                    </a:cubicBezTo>
                    <a:cubicBezTo>
                      <a:pt x="1755" y="10757"/>
                      <a:pt x="10753" y="1755"/>
                      <a:pt x="21811" y="1755"/>
                    </a:cubicBezTo>
                    <a:cubicBezTo>
                      <a:pt x="32869" y="1755"/>
                      <a:pt x="41870" y="10753"/>
                      <a:pt x="41870" y="21814"/>
                    </a:cubicBezTo>
                    <a:cubicBezTo>
                      <a:pt x="41870" y="32872"/>
                      <a:pt x="32872" y="41870"/>
                      <a:pt x="21815" y="41870"/>
                    </a:cubicBezTo>
                    <a:cubicBezTo>
                      <a:pt x="21329" y="41870"/>
                      <a:pt x="20935" y="42263"/>
                      <a:pt x="20935" y="42750"/>
                    </a:cubicBezTo>
                    <a:lnTo>
                      <a:pt x="20935" y="50957"/>
                    </a:lnTo>
                    <a:lnTo>
                      <a:pt x="22694" y="50942"/>
                    </a:lnTo>
                    <a:lnTo>
                      <a:pt x="22694" y="43610"/>
                    </a:lnTo>
                    <a:cubicBezTo>
                      <a:pt x="34316" y="43147"/>
                      <a:pt x="43629" y="33547"/>
                      <a:pt x="43626" y="21814"/>
                    </a:cubicBezTo>
                    <a:cubicBezTo>
                      <a:pt x="43626" y="9785"/>
                      <a:pt x="33841" y="0"/>
                      <a:pt x="21815" y="0"/>
                    </a:cubicBezTo>
                    <a:close/>
                  </a:path>
                </a:pathLst>
              </a:custGeom>
              <a:solidFill>
                <a:schemeClr val="accent3">
                  <a:lumMod val="8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29097;p83">
                <a:extLst>
                  <a:ext uri="{FF2B5EF4-FFF2-40B4-BE49-F238E27FC236}">
                    <a16:creationId xmlns:a16="http://schemas.microsoft.com/office/drawing/2014/main" id="{CFA783A7-9A78-404A-A279-1D431C64A3A9}"/>
                  </a:ext>
                </a:extLst>
              </p:cNvPr>
              <p:cNvSpPr/>
              <p:nvPr/>
            </p:nvSpPr>
            <p:spPr>
              <a:xfrm>
                <a:off x="633750" y="2771175"/>
                <a:ext cx="300950" cy="173300"/>
              </a:xfrm>
              <a:custGeom>
                <a:avLst/>
                <a:gdLst/>
                <a:ahLst/>
                <a:cxnLst/>
                <a:rect l="l" t="t" r="r" b="b"/>
                <a:pathLst>
                  <a:path w="12038" h="6932" extrusionOk="0">
                    <a:moveTo>
                      <a:pt x="11088" y="1"/>
                    </a:moveTo>
                    <a:cubicBezTo>
                      <a:pt x="10863" y="1"/>
                      <a:pt x="10637" y="87"/>
                      <a:pt x="10465" y="260"/>
                    </a:cubicBezTo>
                    <a:lnTo>
                      <a:pt x="6869" y="3859"/>
                    </a:lnTo>
                    <a:lnTo>
                      <a:pt x="5982" y="4742"/>
                    </a:lnTo>
                    <a:lnTo>
                      <a:pt x="5110" y="3874"/>
                    </a:lnTo>
                    <a:lnTo>
                      <a:pt x="1496" y="260"/>
                    </a:lnTo>
                    <a:cubicBezTo>
                      <a:pt x="1342" y="153"/>
                      <a:pt x="1165" y="102"/>
                      <a:pt x="990" y="102"/>
                    </a:cubicBezTo>
                    <a:cubicBezTo>
                      <a:pt x="731" y="102"/>
                      <a:pt x="475" y="214"/>
                      <a:pt x="298" y="427"/>
                    </a:cubicBezTo>
                    <a:cubicBezTo>
                      <a:pt x="1" y="783"/>
                      <a:pt x="27" y="1306"/>
                      <a:pt x="353" y="1636"/>
                    </a:cubicBezTo>
                    <a:lnTo>
                      <a:pt x="5389" y="6675"/>
                    </a:lnTo>
                    <a:cubicBezTo>
                      <a:pt x="5561" y="6846"/>
                      <a:pt x="5786" y="6931"/>
                      <a:pt x="6010" y="6931"/>
                    </a:cubicBezTo>
                    <a:cubicBezTo>
                      <a:pt x="6235" y="6931"/>
                      <a:pt x="6459" y="6846"/>
                      <a:pt x="6632" y="6675"/>
                    </a:cubicBezTo>
                    <a:lnTo>
                      <a:pt x="11667" y="1636"/>
                    </a:lnTo>
                    <a:cubicBezTo>
                      <a:pt x="12019" y="1250"/>
                      <a:pt x="12038" y="668"/>
                      <a:pt x="11711" y="260"/>
                    </a:cubicBezTo>
                    <a:cubicBezTo>
                      <a:pt x="11539" y="87"/>
                      <a:pt x="11313" y="1"/>
                      <a:pt x="11088" y="1"/>
                    </a:cubicBezTo>
                    <a:close/>
                  </a:path>
                </a:pathLst>
              </a:custGeom>
              <a:solidFill>
                <a:schemeClr val="accent3">
                  <a:lumMod val="8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74" name="Google Shape;24961;p53">
            <a:extLst>
              <a:ext uri="{FF2B5EF4-FFF2-40B4-BE49-F238E27FC236}">
                <a16:creationId xmlns:a16="http://schemas.microsoft.com/office/drawing/2014/main" id="{5B9A43C1-D7BE-42A5-A378-4329FD2B6AE8}"/>
              </a:ext>
            </a:extLst>
          </p:cNvPr>
          <p:cNvSpPr txBox="1"/>
          <p:nvPr/>
        </p:nvSpPr>
        <p:spPr>
          <a:xfrm>
            <a:off x="2652954" y="3519051"/>
            <a:ext cx="1973678" cy="666141"/>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dirty="0">
                <a:solidFill>
                  <a:schemeClr val="accent1"/>
                </a:solidFill>
                <a:latin typeface="Barlow"/>
                <a:ea typeface="Barlow"/>
                <a:cs typeface="Barlow"/>
                <a:sym typeface="Barlow"/>
              </a:rPr>
              <a:t>Registered under R and daughter</a:t>
            </a:r>
          </a:p>
          <a:p>
            <a:pPr marL="0" lvl="0" indent="0" algn="ctr" rtl="0">
              <a:spcBef>
                <a:spcPts val="0"/>
              </a:spcBef>
              <a:spcAft>
                <a:spcPts val="0"/>
              </a:spcAft>
              <a:buNone/>
            </a:pPr>
            <a:r>
              <a:rPr lang="en-US" dirty="0" err="1">
                <a:solidFill>
                  <a:schemeClr val="accent1"/>
                </a:solidFill>
                <a:latin typeface="Barlow"/>
                <a:ea typeface="Barlow"/>
                <a:cs typeface="Barlow"/>
                <a:sym typeface="Barlow"/>
              </a:rPr>
              <a:t>Porshe</a:t>
            </a:r>
            <a:r>
              <a:rPr lang="en-US" dirty="0">
                <a:solidFill>
                  <a:schemeClr val="accent1"/>
                </a:solidFill>
                <a:latin typeface="Barlow"/>
                <a:ea typeface="Barlow"/>
                <a:cs typeface="Barlow"/>
                <a:sym typeface="Barlow"/>
              </a:rPr>
              <a:t>, Mercedes, Jaguar, Range Roger</a:t>
            </a:r>
          </a:p>
          <a:p>
            <a:pPr marL="0" lvl="0" indent="0" algn="l" rtl="0">
              <a:spcBef>
                <a:spcPts val="0"/>
              </a:spcBef>
              <a:spcAft>
                <a:spcPts val="0"/>
              </a:spcAft>
              <a:buNone/>
            </a:pPr>
            <a:endParaRPr dirty="0">
              <a:solidFill>
                <a:schemeClr val="accent1"/>
              </a:solidFill>
              <a:latin typeface="Barlow"/>
              <a:ea typeface="Barlow"/>
              <a:cs typeface="Barlow"/>
              <a:sym typeface="Barlow"/>
            </a:endParaRPr>
          </a:p>
        </p:txBody>
      </p:sp>
      <p:sp>
        <p:nvSpPr>
          <p:cNvPr id="75" name="Google Shape;24964;p53">
            <a:extLst>
              <a:ext uri="{FF2B5EF4-FFF2-40B4-BE49-F238E27FC236}">
                <a16:creationId xmlns:a16="http://schemas.microsoft.com/office/drawing/2014/main" id="{43E7F135-5397-479A-B805-14271CDC2B99}"/>
              </a:ext>
            </a:extLst>
          </p:cNvPr>
          <p:cNvSpPr txBox="1"/>
          <p:nvPr/>
        </p:nvSpPr>
        <p:spPr>
          <a:xfrm>
            <a:off x="2510454" y="3159420"/>
            <a:ext cx="2341399" cy="384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200" dirty="0">
                <a:solidFill>
                  <a:schemeClr val="accent1"/>
                </a:solidFill>
                <a:latin typeface="DM Serif Text"/>
                <a:ea typeface="DM Serif Text"/>
                <a:cs typeface="DM Serif Text"/>
                <a:sym typeface="DM Serif Text"/>
              </a:rPr>
              <a:t>Vehicles </a:t>
            </a:r>
            <a:endParaRPr sz="2200" dirty="0">
              <a:solidFill>
                <a:schemeClr val="accent1"/>
              </a:solidFill>
              <a:latin typeface="DM Serif Text"/>
              <a:ea typeface="DM Serif Text"/>
              <a:cs typeface="DM Serif Text"/>
              <a:sym typeface="DM Serif Text"/>
            </a:endParaRPr>
          </a:p>
        </p:txBody>
      </p:sp>
      <p:sp>
        <p:nvSpPr>
          <p:cNvPr id="76" name="Google Shape;24961;p53">
            <a:extLst>
              <a:ext uri="{FF2B5EF4-FFF2-40B4-BE49-F238E27FC236}">
                <a16:creationId xmlns:a16="http://schemas.microsoft.com/office/drawing/2014/main" id="{0C7908F0-C0B7-4C76-952C-1C86156931F0}"/>
              </a:ext>
            </a:extLst>
          </p:cNvPr>
          <p:cNvSpPr txBox="1"/>
          <p:nvPr/>
        </p:nvSpPr>
        <p:spPr>
          <a:xfrm>
            <a:off x="4431538" y="3521455"/>
            <a:ext cx="1973678" cy="666141"/>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dirty="0">
                <a:solidFill>
                  <a:schemeClr val="accent1"/>
                </a:solidFill>
                <a:latin typeface="Barlow"/>
                <a:ea typeface="Barlow"/>
                <a:cs typeface="Barlow"/>
                <a:sym typeface="Barlow"/>
              </a:rPr>
              <a:t>Registered under N</a:t>
            </a:r>
          </a:p>
          <a:p>
            <a:pPr marL="0" lvl="0" indent="0" algn="ctr" rtl="0">
              <a:spcBef>
                <a:spcPts val="0"/>
              </a:spcBef>
              <a:spcAft>
                <a:spcPts val="0"/>
              </a:spcAft>
              <a:buNone/>
            </a:pPr>
            <a:r>
              <a:rPr lang="en-US" dirty="0" err="1">
                <a:solidFill>
                  <a:schemeClr val="accent1"/>
                </a:solidFill>
                <a:latin typeface="Barlow"/>
                <a:ea typeface="Barlow"/>
                <a:cs typeface="Barlow"/>
                <a:sym typeface="Barlow"/>
              </a:rPr>
              <a:t>Porshe</a:t>
            </a:r>
            <a:r>
              <a:rPr lang="en-US" dirty="0">
                <a:solidFill>
                  <a:schemeClr val="accent1"/>
                </a:solidFill>
                <a:latin typeface="Barlow"/>
                <a:ea typeface="Barlow"/>
                <a:cs typeface="Barlow"/>
                <a:sym typeface="Barlow"/>
              </a:rPr>
              <a:t>, Mercedes, Jaguar, Range roger</a:t>
            </a:r>
          </a:p>
          <a:p>
            <a:pPr marL="0" lvl="0" indent="0" algn="l" rtl="0">
              <a:spcBef>
                <a:spcPts val="0"/>
              </a:spcBef>
              <a:spcAft>
                <a:spcPts val="0"/>
              </a:spcAft>
              <a:buNone/>
            </a:pPr>
            <a:endParaRPr dirty="0">
              <a:solidFill>
                <a:schemeClr val="accent1"/>
              </a:solidFill>
              <a:latin typeface="Barlow"/>
              <a:ea typeface="Barlow"/>
              <a:cs typeface="Barlow"/>
              <a:sym typeface="Barlow"/>
            </a:endParaRPr>
          </a:p>
        </p:txBody>
      </p:sp>
      <p:sp>
        <p:nvSpPr>
          <p:cNvPr id="77" name="Google Shape;24964;p53">
            <a:extLst>
              <a:ext uri="{FF2B5EF4-FFF2-40B4-BE49-F238E27FC236}">
                <a16:creationId xmlns:a16="http://schemas.microsoft.com/office/drawing/2014/main" id="{FADDA65D-2029-462F-82F1-B87CFAF80B84}"/>
              </a:ext>
            </a:extLst>
          </p:cNvPr>
          <p:cNvSpPr txBox="1"/>
          <p:nvPr/>
        </p:nvSpPr>
        <p:spPr>
          <a:xfrm>
            <a:off x="4247678" y="3161705"/>
            <a:ext cx="2341399" cy="384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200" dirty="0">
                <a:solidFill>
                  <a:schemeClr val="accent1"/>
                </a:solidFill>
                <a:latin typeface="DM Serif Text"/>
                <a:ea typeface="DM Serif Text"/>
                <a:cs typeface="DM Serif Text"/>
                <a:sym typeface="DM Serif Text"/>
              </a:rPr>
              <a:t>Vehicles </a:t>
            </a:r>
            <a:endParaRPr sz="2200" dirty="0">
              <a:solidFill>
                <a:schemeClr val="accent1"/>
              </a:solidFill>
              <a:latin typeface="DM Serif Text"/>
              <a:ea typeface="DM Serif Text"/>
              <a:cs typeface="DM Serif Text"/>
              <a:sym typeface="DM Serif Text"/>
            </a:endParaRPr>
          </a:p>
        </p:txBody>
      </p:sp>
      <p:sp>
        <p:nvSpPr>
          <p:cNvPr id="78" name="Google Shape;24961;p53">
            <a:extLst>
              <a:ext uri="{FF2B5EF4-FFF2-40B4-BE49-F238E27FC236}">
                <a16:creationId xmlns:a16="http://schemas.microsoft.com/office/drawing/2014/main" id="{95C58FC9-91E3-4AE6-ABF4-124B805D0E2E}"/>
              </a:ext>
            </a:extLst>
          </p:cNvPr>
          <p:cNvSpPr txBox="1"/>
          <p:nvPr/>
        </p:nvSpPr>
        <p:spPr>
          <a:xfrm>
            <a:off x="6176233" y="3523335"/>
            <a:ext cx="1973678" cy="666141"/>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dirty="0">
                <a:solidFill>
                  <a:schemeClr val="accent1"/>
                </a:solidFill>
                <a:latin typeface="Barlow"/>
                <a:ea typeface="Barlow"/>
                <a:cs typeface="Barlow"/>
                <a:sym typeface="Barlow"/>
              </a:rPr>
              <a:t>Handbags (mostly Chanel), wallets, watches (Rolex, Breitling)</a:t>
            </a:r>
          </a:p>
          <a:p>
            <a:pPr marL="0" lvl="0" indent="0" algn="l" rtl="0">
              <a:spcBef>
                <a:spcPts val="0"/>
              </a:spcBef>
              <a:spcAft>
                <a:spcPts val="0"/>
              </a:spcAft>
              <a:buNone/>
            </a:pPr>
            <a:endParaRPr dirty="0">
              <a:solidFill>
                <a:schemeClr val="accent1"/>
              </a:solidFill>
              <a:latin typeface="Barlow"/>
              <a:ea typeface="Barlow"/>
              <a:cs typeface="Barlow"/>
              <a:sym typeface="Barlow"/>
            </a:endParaRPr>
          </a:p>
        </p:txBody>
      </p:sp>
      <p:sp>
        <p:nvSpPr>
          <p:cNvPr id="79" name="Google Shape;24964;p53">
            <a:extLst>
              <a:ext uri="{FF2B5EF4-FFF2-40B4-BE49-F238E27FC236}">
                <a16:creationId xmlns:a16="http://schemas.microsoft.com/office/drawing/2014/main" id="{3B646738-4935-4354-B265-9D127AAE0ACA}"/>
              </a:ext>
            </a:extLst>
          </p:cNvPr>
          <p:cNvSpPr txBox="1"/>
          <p:nvPr/>
        </p:nvSpPr>
        <p:spPr>
          <a:xfrm>
            <a:off x="6005436" y="3202774"/>
            <a:ext cx="2341399" cy="384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200" dirty="0">
                <a:solidFill>
                  <a:schemeClr val="accent1"/>
                </a:solidFill>
                <a:latin typeface="DM Serif Text"/>
                <a:ea typeface="DM Serif Text"/>
                <a:cs typeface="DM Serif Text"/>
                <a:sym typeface="DM Serif Text"/>
              </a:rPr>
              <a:t>Luxury Items </a:t>
            </a:r>
            <a:endParaRPr sz="2200" dirty="0">
              <a:solidFill>
                <a:schemeClr val="accent1"/>
              </a:solidFill>
              <a:latin typeface="DM Serif Text"/>
              <a:ea typeface="DM Serif Text"/>
              <a:cs typeface="DM Serif Text"/>
              <a:sym typeface="DM Serif Text"/>
            </a:endParaRPr>
          </a:p>
        </p:txBody>
      </p:sp>
    </p:spTree>
    <p:extLst>
      <p:ext uri="{BB962C8B-B14F-4D97-AF65-F5344CB8AC3E}">
        <p14:creationId xmlns:p14="http://schemas.microsoft.com/office/powerpoint/2010/main" val="33424738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4787"/>
        <p:cNvGrpSpPr/>
        <p:nvPr/>
      </p:nvGrpSpPr>
      <p:grpSpPr>
        <a:xfrm>
          <a:off x="0" y="0"/>
          <a:ext cx="0" cy="0"/>
          <a:chOff x="0" y="0"/>
          <a:chExt cx="0" cy="0"/>
        </a:xfrm>
      </p:grpSpPr>
      <p:sp>
        <p:nvSpPr>
          <p:cNvPr id="24788" name="Google Shape;24788;p44"/>
          <p:cNvSpPr/>
          <p:nvPr/>
        </p:nvSpPr>
        <p:spPr>
          <a:xfrm>
            <a:off x="1607126" y="1086104"/>
            <a:ext cx="712125" cy="701128"/>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89" name="Google Shape;24789;p44"/>
          <p:cNvSpPr/>
          <p:nvPr/>
        </p:nvSpPr>
        <p:spPr>
          <a:xfrm>
            <a:off x="4126574" y="1086104"/>
            <a:ext cx="712125" cy="701128"/>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790" name="Google Shape;24790;p44"/>
          <p:cNvSpPr/>
          <p:nvPr/>
        </p:nvSpPr>
        <p:spPr>
          <a:xfrm>
            <a:off x="6715073" y="1090069"/>
            <a:ext cx="712125" cy="701128"/>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791" name="Google Shape;24791;p44"/>
          <p:cNvSpPr txBox="1">
            <a:spLocks noGrp="1"/>
          </p:cNvSpPr>
          <p:nvPr>
            <p:ph type="title" idx="6"/>
          </p:nvPr>
        </p:nvSpPr>
        <p:spPr>
          <a:xfrm>
            <a:off x="861300" y="549600"/>
            <a:ext cx="7421400" cy="468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 &amp; N CASE – Financial Analysis</a:t>
            </a:r>
            <a:endParaRPr dirty="0"/>
          </a:p>
        </p:txBody>
      </p:sp>
      <p:sp>
        <p:nvSpPr>
          <p:cNvPr id="24792" name="Google Shape;24792;p44"/>
          <p:cNvSpPr txBox="1">
            <a:spLocks noGrp="1"/>
          </p:cNvSpPr>
          <p:nvPr>
            <p:ph type="title"/>
          </p:nvPr>
        </p:nvSpPr>
        <p:spPr>
          <a:xfrm>
            <a:off x="871965" y="1684376"/>
            <a:ext cx="2388505" cy="468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2000" dirty="0"/>
              <a:t>Disproportionate Wealth </a:t>
            </a:r>
            <a:endParaRPr sz="2000" dirty="0"/>
          </a:p>
        </p:txBody>
      </p:sp>
      <p:sp>
        <p:nvSpPr>
          <p:cNvPr id="24793" name="Google Shape;24793;p44"/>
          <p:cNvSpPr txBox="1">
            <a:spLocks noGrp="1"/>
          </p:cNvSpPr>
          <p:nvPr>
            <p:ph type="subTitle" idx="1"/>
          </p:nvPr>
        </p:nvSpPr>
        <p:spPr>
          <a:xfrm>
            <a:off x="746704" y="2226973"/>
            <a:ext cx="2511960" cy="733500"/>
          </a:xfrm>
          <a:prstGeom prst="rect">
            <a:avLst/>
          </a:prstGeom>
        </p:spPr>
        <p:txBody>
          <a:bodyPr spcFirstLastPara="1" wrap="square" lIns="91425" tIns="91425" rIns="91425" bIns="91425" anchor="t" anchorCtr="0">
            <a:noAutofit/>
          </a:bodyPr>
          <a:lstStyle/>
          <a:p>
            <a:pPr marL="0" lvl="0" indent="0" algn="just">
              <a:spcAft>
                <a:spcPts val="600"/>
              </a:spcAft>
            </a:pPr>
            <a:r>
              <a:rPr lang="en-US" dirty="0"/>
              <a:t>Legitimate income between 2003-2017 was about BND$1.3 Million (≈USD$968,790.81).</a:t>
            </a:r>
          </a:p>
          <a:p>
            <a:pPr marL="0" lvl="0" indent="0" algn="just">
              <a:spcAft>
                <a:spcPts val="600"/>
              </a:spcAft>
            </a:pPr>
            <a:r>
              <a:rPr lang="en-US" dirty="0"/>
              <a:t>Cash used (based on cash deposits, cash payments for cars and credit card payments only) about BND$9.7 Million (≈USD$7,228,669.89).</a:t>
            </a:r>
          </a:p>
          <a:p>
            <a:pPr marL="0" lvl="0" indent="0" algn="just">
              <a:spcAft>
                <a:spcPts val="600"/>
              </a:spcAft>
            </a:pPr>
            <a:r>
              <a:rPr lang="en-US" dirty="0"/>
              <a:t>Luxury items about BND$1 Million (≈ USD$745,223.70).</a:t>
            </a:r>
            <a:endParaRPr dirty="0"/>
          </a:p>
        </p:txBody>
      </p:sp>
      <p:sp>
        <p:nvSpPr>
          <p:cNvPr id="24794" name="Google Shape;24794;p44"/>
          <p:cNvSpPr txBox="1">
            <a:spLocks noGrp="1"/>
          </p:cNvSpPr>
          <p:nvPr>
            <p:ph type="title" idx="2"/>
          </p:nvPr>
        </p:nvSpPr>
        <p:spPr>
          <a:xfrm>
            <a:off x="3396637" y="1772690"/>
            <a:ext cx="2160600" cy="468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2000" dirty="0"/>
              <a:t>Deposits </a:t>
            </a:r>
            <a:endParaRPr sz="2000" dirty="0"/>
          </a:p>
        </p:txBody>
      </p:sp>
      <p:sp>
        <p:nvSpPr>
          <p:cNvPr id="24795" name="Google Shape;24795;p44"/>
          <p:cNvSpPr txBox="1">
            <a:spLocks noGrp="1"/>
          </p:cNvSpPr>
          <p:nvPr>
            <p:ph type="subTitle" idx="3"/>
          </p:nvPr>
        </p:nvSpPr>
        <p:spPr>
          <a:xfrm>
            <a:off x="3471983" y="2226973"/>
            <a:ext cx="2399906" cy="2774448"/>
          </a:xfrm>
          <a:prstGeom prst="rect">
            <a:avLst/>
          </a:prstGeom>
        </p:spPr>
        <p:txBody>
          <a:bodyPr spcFirstLastPara="1" wrap="square" lIns="91425" tIns="91425" rIns="91425" bIns="91425" anchor="t" anchorCtr="0">
            <a:noAutofit/>
          </a:bodyPr>
          <a:lstStyle/>
          <a:p>
            <a:pPr marL="0" lvl="0" indent="0" algn="just" rtl="0">
              <a:spcBef>
                <a:spcPts val="0"/>
              </a:spcBef>
              <a:spcAft>
                <a:spcPts val="600"/>
              </a:spcAft>
              <a:buNone/>
            </a:pPr>
            <a:r>
              <a:rPr lang="en-US" dirty="0"/>
              <a:t>Large amount of cash deposits made into their joint accounts made a day or few days after withdrawal from the OR account. </a:t>
            </a:r>
          </a:p>
          <a:p>
            <a:pPr marL="0" lvl="0" indent="0" algn="just" rtl="0">
              <a:spcBef>
                <a:spcPts val="0"/>
              </a:spcBef>
              <a:spcAft>
                <a:spcPts val="600"/>
              </a:spcAft>
              <a:buNone/>
            </a:pPr>
            <a:r>
              <a:rPr lang="en-US" dirty="0"/>
              <a:t>$10K notes withdrawn from OR account subsequently deposited into joint account.</a:t>
            </a:r>
          </a:p>
          <a:p>
            <a:pPr marL="0" lvl="0" indent="0" algn="just">
              <a:spcAft>
                <a:spcPts val="600"/>
              </a:spcAft>
            </a:pPr>
            <a:r>
              <a:rPr lang="en-US" dirty="0"/>
              <a:t>About BND$5.9 Million (≈USD$4.3Million) deposited.  </a:t>
            </a:r>
            <a:endParaRPr dirty="0"/>
          </a:p>
        </p:txBody>
      </p:sp>
      <p:sp>
        <p:nvSpPr>
          <p:cNvPr id="24796" name="Google Shape;24796;p44"/>
          <p:cNvSpPr txBox="1">
            <a:spLocks noGrp="1"/>
          </p:cNvSpPr>
          <p:nvPr>
            <p:ph type="title" idx="4"/>
          </p:nvPr>
        </p:nvSpPr>
        <p:spPr>
          <a:xfrm>
            <a:off x="6042271" y="1772690"/>
            <a:ext cx="2160600" cy="468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2000" dirty="0"/>
              <a:t>Vehicles</a:t>
            </a:r>
            <a:endParaRPr dirty="0"/>
          </a:p>
        </p:txBody>
      </p:sp>
      <p:sp>
        <p:nvSpPr>
          <p:cNvPr id="24797" name="Google Shape;24797;p44"/>
          <p:cNvSpPr txBox="1">
            <a:spLocks noGrp="1"/>
          </p:cNvSpPr>
          <p:nvPr>
            <p:ph type="subTitle" idx="5"/>
          </p:nvPr>
        </p:nvSpPr>
        <p:spPr>
          <a:xfrm>
            <a:off x="6127533" y="2226973"/>
            <a:ext cx="2269763" cy="733500"/>
          </a:xfrm>
          <a:prstGeom prst="rect">
            <a:avLst/>
          </a:prstGeom>
        </p:spPr>
        <p:txBody>
          <a:bodyPr spcFirstLastPara="1" wrap="square" lIns="91425" tIns="91425" rIns="91425" bIns="91425" anchor="t" anchorCtr="0">
            <a:noAutofit/>
          </a:bodyPr>
          <a:lstStyle/>
          <a:p>
            <a:pPr marL="0" lvl="0" indent="0" algn="just">
              <a:spcAft>
                <a:spcPts val="1200"/>
              </a:spcAft>
            </a:pPr>
            <a:r>
              <a:rPr lang="en-US" dirty="0"/>
              <a:t>Between 2008 and 2017, they have paid a total of over BND$2 Million (≈USD$1.4 million) in cash for purchase of 25 luxury cars which was acquired soon after R withdrew large amounts of cash from the OR account which was under her control. </a:t>
            </a:r>
          </a:p>
          <a:p>
            <a:pPr marL="0" lvl="0" indent="0" algn="ctr" rtl="0">
              <a:spcBef>
                <a:spcPts val="0"/>
              </a:spcBef>
              <a:spcAft>
                <a:spcPts val="1200"/>
              </a:spcAft>
              <a:buNone/>
            </a:pPr>
            <a:r>
              <a:rPr lang="en-US" dirty="0"/>
              <a:t> </a:t>
            </a:r>
            <a:endParaRPr dirty="0"/>
          </a:p>
        </p:txBody>
      </p:sp>
      <p:grpSp>
        <p:nvGrpSpPr>
          <p:cNvPr id="34" name="Google Shape;25508;p72">
            <a:extLst>
              <a:ext uri="{FF2B5EF4-FFF2-40B4-BE49-F238E27FC236}">
                <a16:creationId xmlns:a16="http://schemas.microsoft.com/office/drawing/2014/main" id="{09A01762-7DF6-40A2-8173-03A0DEDD55F9}"/>
              </a:ext>
            </a:extLst>
          </p:cNvPr>
          <p:cNvGrpSpPr/>
          <p:nvPr/>
        </p:nvGrpSpPr>
        <p:grpSpPr>
          <a:xfrm>
            <a:off x="1796916" y="1207577"/>
            <a:ext cx="332543" cy="444013"/>
            <a:chOff x="2101425" y="2855850"/>
            <a:chExt cx="412075" cy="541325"/>
          </a:xfrm>
        </p:grpSpPr>
        <p:sp>
          <p:nvSpPr>
            <p:cNvPr id="35" name="Google Shape;25509;p72">
              <a:extLst>
                <a:ext uri="{FF2B5EF4-FFF2-40B4-BE49-F238E27FC236}">
                  <a16:creationId xmlns:a16="http://schemas.microsoft.com/office/drawing/2014/main" id="{0A830B94-59C2-43A5-A9F0-F713AFD7F7F4}"/>
                </a:ext>
              </a:extLst>
            </p:cNvPr>
            <p:cNvSpPr/>
            <p:nvPr/>
          </p:nvSpPr>
          <p:spPr>
            <a:xfrm>
              <a:off x="2195300" y="2855850"/>
              <a:ext cx="225350" cy="112550"/>
            </a:xfrm>
            <a:custGeom>
              <a:avLst/>
              <a:gdLst/>
              <a:ahLst/>
              <a:cxnLst/>
              <a:rect l="l" t="t" r="r" b="b"/>
              <a:pathLst>
                <a:path w="9014" h="4502" extrusionOk="0">
                  <a:moveTo>
                    <a:pt x="6387" y="0"/>
                  </a:moveTo>
                  <a:cubicBezTo>
                    <a:pt x="5603" y="0"/>
                    <a:pt x="4822" y="228"/>
                    <a:pt x="4142" y="685"/>
                  </a:cubicBezTo>
                  <a:cubicBezTo>
                    <a:pt x="3665" y="1000"/>
                    <a:pt x="3122" y="1157"/>
                    <a:pt x="2581" y="1157"/>
                  </a:cubicBezTo>
                  <a:cubicBezTo>
                    <a:pt x="2041" y="1157"/>
                    <a:pt x="1503" y="1000"/>
                    <a:pt x="1036" y="685"/>
                  </a:cubicBezTo>
                  <a:cubicBezTo>
                    <a:pt x="928" y="619"/>
                    <a:pt x="804" y="586"/>
                    <a:pt x="680" y="586"/>
                  </a:cubicBezTo>
                  <a:cubicBezTo>
                    <a:pt x="501" y="586"/>
                    <a:pt x="324" y="654"/>
                    <a:pt x="204" y="787"/>
                  </a:cubicBezTo>
                  <a:cubicBezTo>
                    <a:pt x="1" y="1030"/>
                    <a:pt x="1" y="1395"/>
                    <a:pt x="204" y="1619"/>
                  </a:cubicBezTo>
                  <a:cubicBezTo>
                    <a:pt x="448" y="1923"/>
                    <a:pt x="529" y="2451"/>
                    <a:pt x="1300" y="4481"/>
                  </a:cubicBezTo>
                  <a:cubicBezTo>
                    <a:pt x="2295" y="4075"/>
                    <a:pt x="3370" y="3852"/>
                    <a:pt x="4487" y="3852"/>
                  </a:cubicBezTo>
                  <a:cubicBezTo>
                    <a:pt x="5623" y="3852"/>
                    <a:pt x="6699" y="4095"/>
                    <a:pt x="7694" y="4501"/>
                  </a:cubicBezTo>
                  <a:cubicBezTo>
                    <a:pt x="8100" y="3506"/>
                    <a:pt x="8668" y="1923"/>
                    <a:pt x="8851" y="1517"/>
                  </a:cubicBezTo>
                  <a:cubicBezTo>
                    <a:pt x="9013" y="1233"/>
                    <a:pt x="8912" y="868"/>
                    <a:pt x="8648" y="685"/>
                  </a:cubicBezTo>
                  <a:cubicBezTo>
                    <a:pt x="7958" y="228"/>
                    <a:pt x="7171" y="0"/>
                    <a:pt x="63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25510;p72">
              <a:extLst>
                <a:ext uri="{FF2B5EF4-FFF2-40B4-BE49-F238E27FC236}">
                  <a16:creationId xmlns:a16="http://schemas.microsoft.com/office/drawing/2014/main" id="{1C9401EA-DF61-42E8-AFF7-BA05B3AEBE97}"/>
                </a:ext>
              </a:extLst>
            </p:cNvPr>
            <p:cNvSpPr/>
            <p:nvPr/>
          </p:nvSpPr>
          <p:spPr>
            <a:xfrm>
              <a:off x="2101425" y="2983575"/>
              <a:ext cx="412075" cy="413600"/>
            </a:xfrm>
            <a:custGeom>
              <a:avLst/>
              <a:gdLst/>
              <a:ahLst/>
              <a:cxnLst/>
              <a:rect l="l" t="t" r="r" b="b"/>
              <a:pathLst>
                <a:path w="16483" h="16544" extrusionOk="0">
                  <a:moveTo>
                    <a:pt x="8242" y="3817"/>
                  </a:moveTo>
                  <a:cubicBezTo>
                    <a:pt x="8587" y="3817"/>
                    <a:pt x="8871" y="4101"/>
                    <a:pt x="8871" y="4446"/>
                  </a:cubicBezTo>
                  <a:lnTo>
                    <a:pt x="8871" y="5197"/>
                  </a:lnTo>
                  <a:cubicBezTo>
                    <a:pt x="9602" y="5461"/>
                    <a:pt x="10150" y="6171"/>
                    <a:pt x="10150" y="6983"/>
                  </a:cubicBezTo>
                  <a:cubicBezTo>
                    <a:pt x="10150" y="7349"/>
                    <a:pt x="9866" y="7633"/>
                    <a:pt x="9500" y="7633"/>
                  </a:cubicBezTo>
                  <a:cubicBezTo>
                    <a:pt x="9155" y="7633"/>
                    <a:pt x="8871" y="7349"/>
                    <a:pt x="8871" y="6983"/>
                  </a:cubicBezTo>
                  <a:cubicBezTo>
                    <a:pt x="8871" y="6638"/>
                    <a:pt x="8587" y="6354"/>
                    <a:pt x="8242" y="6354"/>
                  </a:cubicBezTo>
                  <a:cubicBezTo>
                    <a:pt x="7897" y="6354"/>
                    <a:pt x="7613" y="6638"/>
                    <a:pt x="7613" y="6983"/>
                  </a:cubicBezTo>
                  <a:cubicBezTo>
                    <a:pt x="7613" y="7349"/>
                    <a:pt x="7897" y="7633"/>
                    <a:pt x="8242" y="7633"/>
                  </a:cubicBezTo>
                  <a:cubicBezTo>
                    <a:pt x="9297" y="7633"/>
                    <a:pt x="10150" y="8485"/>
                    <a:pt x="10150" y="9521"/>
                  </a:cubicBezTo>
                  <a:cubicBezTo>
                    <a:pt x="10150" y="10353"/>
                    <a:pt x="9602" y="11043"/>
                    <a:pt x="8871" y="11307"/>
                  </a:cubicBezTo>
                  <a:lnTo>
                    <a:pt x="8871" y="12058"/>
                  </a:lnTo>
                  <a:cubicBezTo>
                    <a:pt x="8871" y="12423"/>
                    <a:pt x="8587" y="12707"/>
                    <a:pt x="8242" y="12707"/>
                  </a:cubicBezTo>
                  <a:cubicBezTo>
                    <a:pt x="7897" y="12707"/>
                    <a:pt x="7613" y="12423"/>
                    <a:pt x="7613" y="12058"/>
                  </a:cubicBezTo>
                  <a:lnTo>
                    <a:pt x="7613" y="11307"/>
                  </a:lnTo>
                  <a:cubicBezTo>
                    <a:pt x="6861" y="11043"/>
                    <a:pt x="6334" y="10353"/>
                    <a:pt x="6334" y="9521"/>
                  </a:cubicBezTo>
                  <a:cubicBezTo>
                    <a:pt x="6334" y="9175"/>
                    <a:pt x="6618" y="8891"/>
                    <a:pt x="6963" y="8891"/>
                  </a:cubicBezTo>
                  <a:cubicBezTo>
                    <a:pt x="7328" y="8891"/>
                    <a:pt x="7613" y="9175"/>
                    <a:pt x="7613" y="9521"/>
                  </a:cubicBezTo>
                  <a:cubicBezTo>
                    <a:pt x="7613" y="9886"/>
                    <a:pt x="7897" y="10170"/>
                    <a:pt x="8242" y="10170"/>
                  </a:cubicBezTo>
                  <a:cubicBezTo>
                    <a:pt x="8587" y="10170"/>
                    <a:pt x="8871" y="9886"/>
                    <a:pt x="8871" y="9521"/>
                  </a:cubicBezTo>
                  <a:cubicBezTo>
                    <a:pt x="8871" y="9175"/>
                    <a:pt x="8587" y="8891"/>
                    <a:pt x="8242" y="8891"/>
                  </a:cubicBezTo>
                  <a:cubicBezTo>
                    <a:pt x="7186" y="8891"/>
                    <a:pt x="6334" y="8039"/>
                    <a:pt x="6334" y="6983"/>
                  </a:cubicBezTo>
                  <a:cubicBezTo>
                    <a:pt x="6334" y="6171"/>
                    <a:pt x="6861" y="5461"/>
                    <a:pt x="7613" y="5197"/>
                  </a:cubicBezTo>
                  <a:lnTo>
                    <a:pt x="7613" y="4446"/>
                  </a:lnTo>
                  <a:cubicBezTo>
                    <a:pt x="7613" y="4101"/>
                    <a:pt x="7897" y="3817"/>
                    <a:pt x="8242" y="3817"/>
                  </a:cubicBezTo>
                  <a:close/>
                  <a:moveTo>
                    <a:pt x="8242" y="1"/>
                  </a:moveTo>
                  <a:cubicBezTo>
                    <a:pt x="3695" y="1"/>
                    <a:pt x="1" y="4284"/>
                    <a:pt x="1" y="9521"/>
                  </a:cubicBezTo>
                  <a:cubicBezTo>
                    <a:pt x="1" y="12707"/>
                    <a:pt x="1422" y="16543"/>
                    <a:pt x="8242" y="16543"/>
                  </a:cubicBezTo>
                  <a:cubicBezTo>
                    <a:pt x="15062" y="16543"/>
                    <a:pt x="16483" y="12707"/>
                    <a:pt x="16483" y="9521"/>
                  </a:cubicBezTo>
                  <a:cubicBezTo>
                    <a:pt x="16483" y="4284"/>
                    <a:pt x="12788" y="1"/>
                    <a:pt x="824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 name="Google Shape;31209;p89">
            <a:extLst>
              <a:ext uri="{FF2B5EF4-FFF2-40B4-BE49-F238E27FC236}">
                <a16:creationId xmlns:a16="http://schemas.microsoft.com/office/drawing/2014/main" id="{5B3C7E70-E900-4F7E-AC4D-F4119D2079AA}"/>
              </a:ext>
            </a:extLst>
          </p:cNvPr>
          <p:cNvGrpSpPr/>
          <p:nvPr/>
        </p:nvGrpSpPr>
        <p:grpSpPr>
          <a:xfrm>
            <a:off x="4281938" y="1225977"/>
            <a:ext cx="390955" cy="355591"/>
            <a:chOff x="-60987850" y="4100950"/>
            <a:chExt cx="316650" cy="315650"/>
          </a:xfrm>
          <a:solidFill>
            <a:schemeClr val="accent3"/>
          </a:solidFill>
        </p:grpSpPr>
        <p:sp>
          <p:nvSpPr>
            <p:cNvPr id="38" name="Google Shape;31210;p89">
              <a:extLst>
                <a:ext uri="{FF2B5EF4-FFF2-40B4-BE49-F238E27FC236}">
                  <a16:creationId xmlns:a16="http://schemas.microsoft.com/office/drawing/2014/main" id="{27CDBFB6-24D3-4ABB-B2FB-A69E51A6626F}"/>
                </a:ext>
              </a:extLst>
            </p:cNvPr>
            <p:cNvSpPr/>
            <p:nvPr/>
          </p:nvSpPr>
          <p:spPr>
            <a:xfrm>
              <a:off x="-60987850" y="4355925"/>
              <a:ext cx="315875" cy="60675"/>
            </a:xfrm>
            <a:custGeom>
              <a:avLst/>
              <a:gdLst/>
              <a:ahLst/>
              <a:cxnLst/>
              <a:rect l="l" t="t" r="r" b="b"/>
              <a:pathLst>
                <a:path w="12635" h="2427" extrusionOk="0">
                  <a:moveTo>
                    <a:pt x="1230" y="1"/>
                  </a:moveTo>
                  <a:cubicBezTo>
                    <a:pt x="537" y="1"/>
                    <a:pt x="1" y="536"/>
                    <a:pt x="1" y="1198"/>
                  </a:cubicBezTo>
                  <a:lnTo>
                    <a:pt x="1" y="2049"/>
                  </a:lnTo>
                  <a:cubicBezTo>
                    <a:pt x="1" y="2269"/>
                    <a:pt x="190" y="2427"/>
                    <a:pt x="379" y="2427"/>
                  </a:cubicBezTo>
                  <a:lnTo>
                    <a:pt x="12256" y="2427"/>
                  </a:lnTo>
                  <a:cubicBezTo>
                    <a:pt x="12477" y="2427"/>
                    <a:pt x="12634" y="2238"/>
                    <a:pt x="12634" y="2049"/>
                  </a:cubicBezTo>
                  <a:lnTo>
                    <a:pt x="12634" y="1198"/>
                  </a:lnTo>
                  <a:cubicBezTo>
                    <a:pt x="12634" y="536"/>
                    <a:pt x="12099" y="1"/>
                    <a:pt x="1140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1211;p89">
              <a:extLst>
                <a:ext uri="{FF2B5EF4-FFF2-40B4-BE49-F238E27FC236}">
                  <a16:creationId xmlns:a16="http://schemas.microsoft.com/office/drawing/2014/main" id="{3886334D-3F76-437D-96DA-63E94A4160A7}"/>
                </a:ext>
              </a:extLst>
            </p:cNvPr>
            <p:cNvSpPr/>
            <p:nvPr/>
          </p:nvSpPr>
          <p:spPr>
            <a:xfrm>
              <a:off x="-60987050" y="4100950"/>
              <a:ext cx="315850" cy="123475"/>
            </a:xfrm>
            <a:custGeom>
              <a:avLst/>
              <a:gdLst/>
              <a:ahLst/>
              <a:cxnLst/>
              <a:rect l="l" t="t" r="r" b="b"/>
              <a:pathLst>
                <a:path w="12634" h="4939" extrusionOk="0">
                  <a:moveTo>
                    <a:pt x="6270" y="2355"/>
                  </a:moveTo>
                  <a:cubicBezTo>
                    <a:pt x="6490" y="2355"/>
                    <a:pt x="6711" y="2544"/>
                    <a:pt x="6711" y="2796"/>
                  </a:cubicBezTo>
                  <a:cubicBezTo>
                    <a:pt x="6711" y="2985"/>
                    <a:pt x="6490" y="3174"/>
                    <a:pt x="6270" y="3174"/>
                  </a:cubicBezTo>
                  <a:cubicBezTo>
                    <a:pt x="6018" y="3174"/>
                    <a:pt x="5860" y="2985"/>
                    <a:pt x="5860" y="2796"/>
                  </a:cubicBezTo>
                  <a:cubicBezTo>
                    <a:pt x="5860" y="2544"/>
                    <a:pt x="6081" y="2355"/>
                    <a:pt x="6270" y="2355"/>
                  </a:cubicBezTo>
                  <a:close/>
                  <a:moveTo>
                    <a:pt x="6290" y="0"/>
                  </a:moveTo>
                  <a:cubicBezTo>
                    <a:pt x="6238" y="0"/>
                    <a:pt x="6191" y="8"/>
                    <a:pt x="6144" y="24"/>
                  </a:cubicBezTo>
                  <a:lnTo>
                    <a:pt x="252" y="2513"/>
                  </a:lnTo>
                  <a:cubicBezTo>
                    <a:pt x="95" y="2576"/>
                    <a:pt x="0" y="2702"/>
                    <a:pt x="0" y="2891"/>
                  </a:cubicBezTo>
                  <a:lnTo>
                    <a:pt x="0" y="4561"/>
                  </a:lnTo>
                  <a:cubicBezTo>
                    <a:pt x="0" y="4781"/>
                    <a:pt x="189" y="4939"/>
                    <a:pt x="410" y="4939"/>
                  </a:cubicBezTo>
                  <a:lnTo>
                    <a:pt x="12256" y="4939"/>
                  </a:lnTo>
                  <a:cubicBezTo>
                    <a:pt x="12476" y="4939"/>
                    <a:pt x="12634" y="4750"/>
                    <a:pt x="12634" y="4561"/>
                  </a:cubicBezTo>
                  <a:lnTo>
                    <a:pt x="12634" y="2891"/>
                  </a:lnTo>
                  <a:cubicBezTo>
                    <a:pt x="12602" y="2702"/>
                    <a:pt x="12539" y="2544"/>
                    <a:pt x="12382" y="2513"/>
                  </a:cubicBezTo>
                  <a:lnTo>
                    <a:pt x="6459" y="24"/>
                  </a:lnTo>
                  <a:cubicBezTo>
                    <a:pt x="6396" y="8"/>
                    <a:pt x="6341" y="0"/>
                    <a:pt x="629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31212;p89">
              <a:extLst>
                <a:ext uri="{FF2B5EF4-FFF2-40B4-BE49-F238E27FC236}">
                  <a16:creationId xmlns:a16="http://schemas.microsoft.com/office/drawing/2014/main" id="{25828FCC-D767-42E9-B3D0-52C9CEA0A8A5}"/>
                </a:ext>
              </a:extLst>
            </p:cNvPr>
            <p:cNvSpPr/>
            <p:nvPr/>
          </p:nvSpPr>
          <p:spPr>
            <a:xfrm>
              <a:off x="-60757075" y="4245675"/>
              <a:ext cx="61475" cy="89025"/>
            </a:xfrm>
            <a:custGeom>
              <a:avLst/>
              <a:gdLst/>
              <a:ahLst/>
              <a:cxnLst/>
              <a:rect l="l" t="t" r="r" b="b"/>
              <a:pathLst>
                <a:path w="2459" h="3561" extrusionOk="0">
                  <a:moveTo>
                    <a:pt x="1" y="0"/>
                  </a:moveTo>
                  <a:lnTo>
                    <a:pt x="1" y="3560"/>
                  </a:lnTo>
                  <a:lnTo>
                    <a:pt x="2458" y="3560"/>
                  </a:lnTo>
                  <a:lnTo>
                    <a:pt x="2458"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31213;p89">
              <a:extLst>
                <a:ext uri="{FF2B5EF4-FFF2-40B4-BE49-F238E27FC236}">
                  <a16:creationId xmlns:a16="http://schemas.microsoft.com/office/drawing/2014/main" id="{B7650021-1FBF-44C2-A4C8-1C0D78624EBF}"/>
                </a:ext>
              </a:extLst>
            </p:cNvPr>
            <p:cNvSpPr/>
            <p:nvPr/>
          </p:nvSpPr>
          <p:spPr>
            <a:xfrm>
              <a:off x="-60861025" y="4245675"/>
              <a:ext cx="62225" cy="89025"/>
            </a:xfrm>
            <a:custGeom>
              <a:avLst/>
              <a:gdLst/>
              <a:ahLst/>
              <a:cxnLst/>
              <a:rect l="l" t="t" r="r" b="b"/>
              <a:pathLst>
                <a:path w="2489" h="3561" extrusionOk="0">
                  <a:moveTo>
                    <a:pt x="0" y="0"/>
                  </a:moveTo>
                  <a:lnTo>
                    <a:pt x="0" y="3560"/>
                  </a:lnTo>
                  <a:lnTo>
                    <a:pt x="2489" y="3560"/>
                  </a:lnTo>
                  <a:lnTo>
                    <a:pt x="2489"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31214;p89">
              <a:extLst>
                <a:ext uri="{FF2B5EF4-FFF2-40B4-BE49-F238E27FC236}">
                  <a16:creationId xmlns:a16="http://schemas.microsoft.com/office/drawing/2014/main" id="{FAFC8746-995B-42F4-B831-18F09558C86E}"/>
                </a:ext>
              </a:extLst>
            </p:cNvPr>
            <p:cNvSpPr/>
            <p:nvPr/>
          </p:nvSpPr>
          <p:spPr>
            <a:xfrm>
              <a:off x="-60964200" y="4245675"/>
              <a:ext cx="62225" cy="89025"/>
            </a:xfrm>
            <a:custGeom>
              <a:avLst/>
              <a:gdLst/>
              <a:ahLst/>
              <a:cxnLst/>
              <a:rect l="l" t="t" r="r" b="b"/>
              <a:pathLst>
                <a:path w="2489" h="3561" extrusionOk="0">
                  <a:moveTo>
                    <a:pt x="0" y="0"/>
                  </a:moveTo>
                  <a:lnTo>
                    <a:pt x="0" y="3560"/>
                  </a:lnTo>
                  <a:lnTo>
                    <a:pt x="2489" y="3560"/>
                  </a:lnTo>
                  <a:lnTo>
                    <a:pt x="2489"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 name="Google Shape;30680;p87">
            <a:extLst>
              <a:ext uri="{FF2B5EF4-FFF2-40B4-BE49-F238E27FC236}">
                <a16:creationId xmlns:a16="http://schemas.microsoft.com/office/drawing/2014/main" id="{B453F6D7-981D-4126-89F3-7F5C0691B593}"/>
              </a:ext>
            </a:extLst>
          </p:cNvPr>
          <p:cNvGrpSpPr/>
          <p:nvPr/>
        </p:nvGrpSpPr>
        <p:grpSpPr>
          <a:xfrm>
            <a:off x="6888197" y="1242603"/>
            <a:ext cx="365875" cy="354420"/>
            <a:chOff x="1492675" y="4420975"/>
            <a:chExt cx="481825" cy="438525"/>
          </a:xfrm>
          <a:solidFill>
            <a:schemeClr val="accent3"/>
          </a:solidFill>
        </p:grpSpPr>
        <p:sp>
          <p:nvSpPr>
            <p:cNvPr id="44" name="Google Shape;30681;p87">
              <a:extLst>
                <a:ext uri="{FF2B5EF4-FFF2-40B4-BE49-F238E27FC236}">
                  <a16:creationId xmlns:a16="http://schemas.microsoft.com/office/drawing/2014/main" id="{C2EFCCE5-0C0B-4CDB-B758-4258A2E92191}"/>
                </a:ext>
              </a:extLst>
            </p:cNvPr>
            <p:cNvSpPr/>
            <p:nvPr/>
          </p:nvSpPr>
          <p:spPr>
            <a:xfrm>
              <a:off x="1841375" y="4649825"/>
              <a:ext cx="43325" cy="43300"/>
            </a:xfrm>
            <a:custGeom>
              <a:avLst/>
              <a:gdLst/>
              <a:ahLst/>
              <a:cxnLst/>
              <a:rect l="l" t="t" r="r" b="b"/>
              <a:pathLst>
                <a:path w="1733" h="1732" extrusionOk="0">
                  <a:moveTo>
                    <a:pt x="868" y="0"/>
                  </a:moveTo>
                  <a:cubicBezTo>
                    <a:pt x="389" y="0"/>
                    <a:pt x="1" y="386"/>
                    <a:pt x="1" y="865"/>
                  </a:cubicBezTo>
                  <a:cubicBezTo>
                    <a:pt x="1" y="1343"/>
                    <a:pt x="389" y="1732"/>
                    <a:pt x="868" y="1732"/>
                  </a:cubicBezTo>
                  <a:cubicBezTo>
                    <a:pt x="1347" y="1732"/>
                    <a:pt x="1732" y="1343"/>
                    <a:pt x="1732" y="865"/>
                  </a:cubicBezTo>
                  <a:cubicBezTo>
                    <a:pt x="1732" y="386"/>
                    <a:pt x="1347" y="0"/>
                    <a:pt x="86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5" name="Google Shape;30682;p87">
              <a:extLst>
                <a:ext uri="{FF2B5EF4-FFF2-40B4-BE49-F238E27FC236}">
                  <a16:creationId xmlns:a16="http://schemas.microsoft.com/office/drawing/2014/main" id="{678E70E8-82F0-4963-8BEA-FD5329FCDD10}"/>
                </a:ext>
              </a:extLst>
            </p:cNvPr>
            <p:cNvSpPr/>
            <p:nvPr/>
          </p:nvSpPr>
          <p:spPr>
            <a:xfrm>
              <a:off x="1582425" y="4649825"/>
              <a:ext cx="43300" cy="43300"/>
            </a:xfrm>
            <a:custGeom>
              <a:avLst/>
              <a:gdLst/>
              <a:ahLst/>
              <a:cxnLst/>
              <a:rect l="l" t="t" r="r" b="b"/>
              <a:pathLst>
                <a:path w="1732" h="1732" extrusionOk="0">
                  <a:moveTo>
                    <a:pt x="864" y="0"/>
                  </a:moveTo>
                  <a:cubicBezTo>
                    <a:pt x="386" y="0"/>
                    <a:pt x="0" y="386"/>
                    <a:pt x="0" y="865"/>
                  </a:cubicBezTo>
                  <a:cubicBezTo>
                    <a:pt x="0" y="1343"/>
                    <a:pt x="386" y="1732"/>
                    <a:pt x="864" y="1732"/>
                  </a:cubicBezTo>
                  <a:cubicBezTo>
                    <a:pt x="1343" y="1732"/>
                    <a:pt x="1732" y="1343"/>
                    <a:pt x="1732" y="865"/>
                  </a:cubicBezTo>
                  <a:cubicBezTo>
                    <a:pt x="1732" y="386"/>
                    <a:pt x="1343" y="0"/>
                    <a:pt x="86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6" name="Google Shape;30683;p87">
              <a:extLst>
                <a:ext uri="{FF2B5EF4-FFF2-40B4-BE49-F238E27FC236}">
                  <a16:creationId xmlns:a16="http://schemas.microsoft.com/office/drawing/2014/main" id="{CB4DCC59-64AD-4663-9432-C5AE4B4B9A86}"/>
                </a:ext>
              </a:extLst>
            </p:cNvPr>
            <p:cNvSpPr/>
            <p:nvPr/>
          </p:nvSpPr>
          <p:spPr>
            <a:xfrm>
              <a:off x="1492675" y="4420975"/>
              <a:ext cx="481825" cy="356475"/>
            </a:xfrm>
            <a:custGeom>
              <a:avLst/>
              <a:gdLst/>
              <a:ahLst/>
              <a:cxnLst/>
              <a:rect l="l" t="t" r="r" b="b"/>
              <a:pathLst>
                <a:path w="19273" h="14259" extrusionOk="0">
                  <a:moveTo>
                    <a:pt x="12783" y="1126"/>
                  </a:moveTo>
                  <a:cubicBezTo>
                    <a:pt x="14322" y="1126"/>
                    <a:pt x="15629" y="2382"/>
                    <a:pt x="15822" y="4047"/>
                  </a:cubicBezTo>
                  <a:cubicBezTo>
                    <a:pt x="15825" y="4065"/>
                    <a:pt x="15828" y="4083"/>
                    <a:pt x="15831" y="4099"/>
                  </a:cubicBezTo>
                  <a:lnTo>
                    <a:pt x="16198" y="5854"/>
                  </a:lnTo>
                  <a:lnTo>
                    <a:pt x="9381" y="5854"/>
                  </a:lnTo>
                  <a:lnTo>
                    <a:pt x="11672" y="4099"/>
                  </a:lnTo>
                  <a:cubicBezTo>
                    <a:pt x="11925" y="3909"/>
                    <a:pt x="11973" y="3550"/>
                    <a:pt x="11784" y="3301"/>
                  </a:cubicBezTo>
                  <a:cubicBezTo>
                    <a:pt x="11672" y="3157"/>
                    <a:pt x="11504" y="3082"/>
                    <a:pt x="11334" y="3082"/>
                  </a:cubicBezTo>
                  <a:cubicBezTo>
                    <a:pt x="11212" y="3082"/>
                    <a:pt x="11089" y="3121"/>
                    <a:pt x="10986" y="3201"/>
                  </a:cubicBezTo>
                  <a:lnTo>
                    <a:pt x="7598" y="5800"/>
                  </a:lnTo>
                  <a:cubicBezTo>
                    <a:pt x="7577" y="5818"/>
                    <a:pt x="7556" y="5836"/>
                    <a:pt x="7535" y="5854"/>
                  </a:cubicBezTo>
                  <a:lnTo>
                    <a:pt x="3072" y="5854"/>
                  </a:lnTo>
                  <a:lnTo>
                    <a:pt x="3440" y="4099"/>
                  </a:lnTo>
                  <a:cubicBezTo>
                    <a:pt x="3446" y="4083"/>
                    <a:pt x="3446" y="4065"/>
                    <a:pt x="3449" y="4047"/>
                  </a:cubicBezTo>
                  <a:cubicBezTo>
                    <a:pt x="3641" y="2382"/>
                    <a:pt x="4948" y="1126"/>
                    <a:pt x="6490" y="1126"/>
                  </a:cubicBezTo>
                  <a:close/>
                  <a:moveTo>
                    <a:pt x="11404" y="9606"/>
                  </a:moveTo>
                  <a:cubicBezTo>
                    <a:pt x="11718" y="9606"/>
                    <a:pt x="11967" y="9856"/>
                    <a:pt x="11967" y="10169"/>
                  </a:cubicBezTo>
                  <a:cubicBezTo>
                    <a:pt x="11967" y="10482"/>
                    <a:pt x="11718" y="10735"/>
                    <a:pt x="11404" y="10735"/>
                  </a:cubicBezTo>
                  <a:lnTo>
                    <a:pt x="7755" y="10735"/>
                  </a:lnTo>
                  <a:cubicBezTo>
                    <a:pt x="7442" y="10735"/>
                    <a:pt x="7189" y="10482"/>
                    <a:pt x="7189" y="10169"/>
                  </a:cubicBezTo>
                  <a:cubicBezTo>
                    <a:pt x="7189" y="9856"/>
                    <a:pt x="7442" y="9606"/>
                    <a:pt x="7755" y="9606"/>
                  </a:cubicBezTo>
                  <a:close/>
                  <a:moveTo>
                    <a:pt x="4457" y="8025"/>
                  </a:moveTo>
                  <a:cubicBezTo>
                    <a:pt x="5264" y="8025"/>
                    <a:pt x="5990" y="8510"/>
                    <a:pt x="6300" y="9254"/>
                  </a:cubicBezTo>
                  <a:cubicBezTo>
                    <a:pt x="6607" y="10001"/>
                    <a:pt x="6439" y="10859"/>
                    <a:pt x="5867" y="11428"/>
                  </a:cubicBezTo>
                  <a:cubicBezTo>
                    <a:pt x="5486" y="11811"/>
                    <a:pt x="4976" y="12014"/>
                    <a:pt x="4456" y="12014"/>
                  </a:cubicBezTo>
                  <a:cubicBezTo>
                    <a:pt x="4199" y="12014"/>
                    <a:pt x="3940" y="11964"/>
                    <a:pt x="3693" y="11862"/>
                  </a:cubicBezTo>
                  <a:cubicBezTo>
                    <a:pt x="2949" y="11554"/>
                    <a:pt x="2461" y="10826"/>
                    <a:pt x="2461" y="10019"/>
                  </a:cubicBezTo>
                  <a:cubicBezTo>
                    <a:pt x="2464" y="8920"/>
                    <a:pt x="3355" y="8025"/>
                    <a:pt x="4454" y="8025"/>
                  </a:cubicBezTo>
                  <a:close/>
                  <a:moveTo>
                    <a:pt x="14816" y="8025"/>
                  </a:moveTo>
                  <a:cubicBezTo>
                    <a:pt x="15915" y="8025"/>
                    <a:pt x="16810" y="8917"/>
                    <a:pt x="16810" y="10019"/>
                  </a:cubicBezTo>
                  <a:cubicBezTo>
                    <a:pt x="16810" y="10826"/>
                    <a:pt x="16325" y="11554"/>
                    <a:pt x="15578" y="11862"/>
                  </a:cubicBezTo>
                  <a:cubicBezTo>
                    <a:pt x="15332" y="11964"/>
                    <a:pt x="15073" y="12014"/>
                    <a:pt x="14816" y="12014"/>
                  </a:cubicBezTo>
                  <a:cubicBezTo>
                    <a:pt x="14297" y="12014"/>
                    <a:pt x="13786" y="11811"/>
                    <a:pt x="13404" y="11428"/>
                  </a:cubicBezTo>
                  <a:cubicBezTo>
                    <a:pt x="12835" y="10859"/>
                    <a:pt x="12663" y="10001"/>
                    <a:pt x="12973" y="9254"/>
                  </a:cubicBezTo>
                  <a:cubicBezTo>
                    <a:pt x="13280" y="8510"/>
                    <a:pt x="14009" y="8025"/>
                    <a:pt x="14816" y="8025"/>
                  </a:cubicBezTo>
                  <a:close/>
                  <a:moveTo>
                    <a:pt x="6490" y="0"/>
                  </a:moveTo>
                  <a:cubicBezTo>
                    <a:pt x="4385" y="0"/>
                    <a:pt x="2599" y="1671"/>
                    <a:pt x="2331" y="3894"/>
                  </a:cubicBezTo>
                  <a:lnTo>
                    <a:pt x="1907" y="5917"/>
                  </a:lnTo>
                  <a:cubicBezTo>
                    <a:pt x="799" y="6143"/>
                    <a:pt x="1" y="7119"/>
                    <a:pt x="1" y="8251"/>
                  </a:cubicBezTo>
                  <a:lnTo>
                    <a:pt x="1" y="11877"/>
                  </a:lnTo>
                  <a:cubicBezTo>
                    <a:pt x="1" y="13192"/>
                    <a:pt x="1064" y="14255"/>
                    <a:pt x="2380" y="14258"/>
                  </a:cubicBezTo>
                  <a:lnTo>
                    <a:pt x="16894" y="14258"/>
                  </a:lnTo>
                  <a:cubicBezTo>
                    <a:pt x="18207" y="14255"/>
                    <a:pt x="19270" y="13192"/>
                    <a:pt x="19273" y="11880"/>
                  </a:cubicBezTo>
                  <a:lnTo>
                    <a:pt x="19273" y="8251"/>
                  </a:lnTo>
                  <a:cubicBezTo>
                    <a:pt x="19270" y="7119"/>
                    <a:pt x="18472" y="6143"/>
                    <a:pt x="17364" y="5917"/>
                  </a:cubicBezTo>
                  <a:lnTo>
                    <a:pt x="16939" y="3894"/>
                  </a:lnTo>
                  <a:cubicBezTo>
                    <a:pt x="16671" y="1671"/>
                    <a:pt x="14885" y="0"/>
                    <a:pt x="1278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7" name="Google Shape;30684;p87">
              <a:extLst>
                <a:ext uri="{FF2B5EF4-FFF2-40B4-BE49-F238E27FC236}">
                  <a16:creationId xmlns:a16="http://schemas.microsoft.com/office/drawing/2014/main" id="{B69C0709-DC91-4DAC-AFFA-ED1D5C305B71}"/>
                </a:ext>
              </a:extLst>
            </p:cNvPr>
            <p:cNvSpPr/>
            <p:nvPr/>
          </p:nvSpPr>
          <p:spPr>
            <a:xfrm>
              <a:off x="1546875" y="4805650"/>
              <a:ext cx="118975" cy="53850"/>
            </a:xfrm>
            <a:custGeom>
              <a:avLst/>
              <a:gdLst/>
              <a:ahLst/>
              <a:cxnLst/>
              <a:rect l="l" t="t" r="r" b="b"/>
              <a:pathLst>
                <a:path w="4759" h="2154" extrusionOk="0">
                  <a:moveTo>
                    <a:pt x="1" y="1"/>
                  </a:moveTo>
                  <a:lnTo>
                    <a:pt x="1" y="458"/>
                  </a:lnTo>
                  <a:cubicBezTo>
                    <a:pt x="1" y="1395"/>
                    <a:pt x="757" y="2151"/>
                    <a:pt x="1693" y="2154"/>
                  </a:cubicBezTo>
                  <a:lnTo>
                    <a:pt x="3063" y="2154"/>
                  </a:lnTo>
                  <a:cubicBezTo>
                    <a:pt x="4000" y="2151"/>
                    <a:pt x="4756" y="1395"/>
                    <a:pt x="4759" y="458"/>
                  </a:cubicBezTo>
                  <a:lnTo>
                    <a:pt x="4759"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8" name="Google Shape;30685;p87">
              <a:extLst>
                <a:ext uri="{FF2B5EF4-FFF2-40B4-BE49-F238E27FC236}">
                  <a16:creationId xmlns:a16="http://schemas.microsoft.com/office/drawing/2014/main" id="{A65DB73A-5608-4B90-BA2B-346547A66F44}"/>
                </a:ext>
              </a:extLst>
            </p:cNvPr>
            <p:cNvSpPr/>
            <p:nvPr/>
          </p:nvSpPr>
          <p:spPr>
            <a:xfrm>
              <a:off x="1801325" y="4805650"/>
              <a:ext cx="118975" cy="53850"/>
            </a:xfrm>
            <a:custGeom>
              <a:avLst/>
              <a:gdLst/>
              <a:ahLst/>
              <a:cxnLst/>
              <a:rect l="l" t="t" r="r" b="b"/>
              <a:pathLst>
                <a:path w="4759" h="2154" extrusionOk="0">
                  <a:moveTo>
                    <a:pt x="1" y="1"/>
                  </a:moveTo>
                  <a:lnTo>
                    <a:pt x="1" y="458"/>
                  </a:lnTo>
                  <a:cubicBezTo>
                    <a:pt x="1" y="1395"/>
                    <a:pt x="757" y="2151"/>
                    <a:pt x="1693" y="2154"/>
                  </a:cubicBezTo>
                  <a:lnTo>
                    <a:pt x="3063" y="2154"/>
                  </a:lnTo>
                  <a:cubicBezTo>
                    <a:pt x="4000" y="2151"/>
                    <a:pt x="4756" y="1395"/>
                    <a:pt x="4759" y="458"/>
                  </a:cubicBezTo>
                  <a:lnTo>
                    <a:pt x="4759"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Tree>
    <p:extLst>
      <p:ext uri="{BB962C8B-B14F-4D97-AF65-F5344CB8AC3E}">
        <p14:creationId xmlns:p14="http://schemas.microsoft.com/office/powerpoint/2010/main" val="31499720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4787"/>
        <p:cNvGrpSpPr/>
        <p:nvPr/>
      </p:nvGrpSpPr>
      <p:grpSpPr>
        <a:xfrm>
          <a:off x="0" y="0"/>
          <a:ext cx="0" cy="0"/>
          <a:chOff x="0" y="0"/>
          <a:chExt cx="0" cy="0"/>
        </a:xfrm>
      </p:grpSpPr>
      <p:sp>
        <p:nvSpPr>
          <p:cNvPr id="24791" name="Google Shape;24791;p44"/>
          <p:cNvSpPr txBox="1">
            <a:spLocks noGrp="1"/>
          </p:cNvSpPr>
          <p:nvPr>
            <p:ph type="title" idx="6"/>
          </p:nvPr>
        </p:nvSpPr>
        <p:spPr>
          <a:xfrm>
            <a:off x="861300" y="549600"/>
            <a:ext cx="7421400" cy="468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 &amp; N CASE – Restraining Order </a:t>
            </a:r>
            <a:endParaRPr dirty="0"/>
          </a:p>
        </p:txBody>
      </p:sp>
      <p:sp>
        <p:nvSpPr>
          <p:cNvPr id="42" name="TextBox 41">
            <a:extLst>
              <a:ext uri="{FF2B5EF4-FFF2-40B4-BE49-F238E27FC236}">
                <a16:creationId xmlns:a16="http://schemas.microsoft.com/office/drawing/2014/main" id="{AD9B23F6-D01C-433E-B168-537EBE98A2E7}"/>
              </a:ext>
            </a:extLst>
          </p:cNvPr>
          <p:cNvSpPr txBox="1"/>
          <p:nvPr/>
        </p:nvSpPr>
        <p:spPr>
          <a:xfrm>
            <a:off x="792813" y="1119369"/>
            <a:ext cx="7558373" cy="584775"/>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en-US" sz="1600" dirty="0">
                <a:latin typeface="Barlow" panose="020B0604020202020204" charset="0"/>
              </a:rPr>
              <a:t>After conviction, Prosecution applied for a </a:t>
            </a:r>
            <a:r>
              <a:rPr lang="en-US" sz="1600" b="1" dirty="0">
                <a:latin typeface="Barlow" panose="020B0604020202020204" charset="0"/>
              </a:rPr>
              <a:t>restraining order </a:t>
            </a:r>
            <a:r>
              <a:rPr lang="en-US" sz="1600" dirty="0">
                <a:latin typeface="Barlow" panose="020B0604020202020204" charset="0"/>
              </a:rPr>
              <a:t>under CARO to retrain cars, monies in bank accounts, handbags and watches.</a:t>
            </a:r>
          </a:p>
        </p:txBody>
      </p:sp>
      <p:sp>
        <p:nvSpPr>
          <p:cNvPr id="43" name="TextBox 42">
            <a:extLst>
              <a:ext uri="{FF2B5EF4-FFF2-40B4-BE49-F238E27FC236}">
                <a16:creationId xmlns:a16="http://schemas.microsoft.com/office/drawing/2014/main" id="{5EC4E3E7-51E1-45D3-B927-4C198021EBBA}"/>
              </a:ext>
            </a:extLst>
          </p:cNvPr>
          <p:cNvSpPr txBox="1"/>
          <p:nvPr/>
        </p:nvSpPr>
        <p:spPr>
          <a:xfrm>
            <a:off x="792813" y="1709355"/>
            <a:ext cx="7558373" cy="830997"/>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en-US" sz="1600" dirty="0">
                <a:latin typeface="Barlow" panose="020B0604020202020204" charset="0"/>
              </a:rPr>
              <a:t>Application was granted by the Court as it was satisfied that there is reasonable grounds to suspect the properties are tainted properties and confiscation order MAY be made.   </a:t>
            </a:r>
          </a:p>
        </p:txBody>
      </p:sp>
      <p:sp>
        <p:nvSpPr>
          <p:cNvPr id="44" name="TextBox 43">
            <a:extLst>
              <a:ext uri="{FF2B5EF4-FFF2-40B4-BE49-F238E27FC236}">
                <a16:creationId xmlns:a16="http://schemas.microsoft.com/office/drawing/2014/main" id="{B5BBBA6A-DD8D-443B-8621-79568F31A901}"/>
              </a:ext>
            </a:extLst>
          </p:cNvPr>
          <p:cNvSpPr txBox="1"/>
          <p:nvPr/>
        </p:nvSpPr>
        <p:spPr>
          <a:xfrm>
            <a:off x="795955" y="2494275"/>
            <a:ext cx="7558373" cy="661720"/>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en-US" sz="1600" dirty="0">
                <a:latin typeface="Barlow" panose="020B0604020202020204" charset="0"/>
              </a:rPr>
              <a:t>Notice of Motion filed for Confiscation Order on 13 January 2022.</a:t>
            </a:r>
          </a:p>
          <a:p>
            <a:pPr marL="285750" indent="-285750">
              <a:spcAft>
                <a:spcPts val="600"/>
              </a:spcAft>
              <a:buFont typeface="Arial" panose="020B0604020202020204" pitchFamily="34" charset="0"/>
              <a:buChar char="•"/>
            </a:pPr>
            <a:r>
              <a:rPr lang="en-US" sz="1600" dirty="0">
                <a:latin typeface="Barlow" panose="020B0604020202020204" charset="0"/>
              </a:rPr>
              <a:t>Next Step: </a:t>
            </a:r>
          </a:p>
        </p:txBody>
      </p:sp>
      <p:grpSp>
        <p:nvGrpSpPr>
          <p:cNvPr id="49" name="Google Shape;28982;p83">
            <a:extLst>
              <a:ext uri="{FF2B5EF4-FFF2-40B4-BE49-F238E27FC236}">
                <a16:creationId xmlns:a16="http://schemas.microsoft.com/office/drawing/2014/main" id="{541DD3CE-BE25-44D6-962B-8C510ED63A93}"/>
              </a:ext>
            </a:extLst>
          </p:cNvPr>
          <p:cNvGrpSpPr/>
          <p:nvPr/>
        </p:nvGrpSpPr>
        <p:grpSpPr>
          <a:xfrm>
            <a:off x="1357901" y="3579333"/>
            <a:ext cx="6505937" cy="475780"/>
            <a:chOff x="134577" y="895722"/>
            <a:chExt cx="4453484" cy="374299"/>
          </a:xfrm>
          <a:solidFill>
            <a:schemeClr val="accent3">
              <a:lumMod val="75000"/>
            </a:schemeClr>
          </a:solidFill>
        </p:grpSpPr>
        <p:grpSp>
          <p:nvGrpSpPr>
            <p:cNvPr id="50" name="Google Shape;28983;p83">
              <a:extLst>
                <a:ext uri="{FF2B5EF4-FFF2-40B4-BE49-F238E27FC236}">
                  <a16:creationId xmlns:a16="http://schemas.microsoft.com/office/drawing/2014/main" id="{09D81D21-18D2-483B-9583-9844D27211F5}"/>
                </a:ext>
              </a:extLst>
            </p:cNvPr>
            <p:cNvGrpSpPr/>
            <p:nvPr/>
          </p:nvGrpSpPr>
          <p:grpSpPr>
            <a:xfrm>
              <a:off x="2233276" y="895722"/>
              <a:ext cx="1082667" cy="223591"/>
              <a:chOff x="4808316" y="2800065"/>
              <a:chExt cx="1999386" cy="412910"/>
            </a:xfrm>
            <a:grpFill/>
          </p:grpSpPr>
          <p:sp>
            <p:nvSpPr>
              <p:cNvPr id="66" name="Google Shape;28984;p83">
                <a:extLst>
                  <a:ext uri="{FF2B5EF4-FFF2-40B4-BE49-F238E27FC236}">
                    <a16:creationId xmlns:a16="http://schemas.microsoft.com/office/drawing/2014/main" id="{D3D4C02D-0344-4E91-8716-A71ED49F92FB}"/>
                  </a:ext>
                </a:extLst>
              </p:cNvPr>
              <p:cNvSpPr/>
              <p:nvPr/>
            </p:nvSpPr>
            <p:spPr>
              <a:xfrm>
                <a:off x="4849302" y="3079475"/>
                <a:ext cx="1958400" cy="133500"/>
              </a:xfrm>
              <a:prstGeom prst="rect">
                <a:avLst/>
              </a:prstGeom>
              <a:solidFill>
                <a:schemeClr val="accent3">
                  <a:lumMod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7" name="Google Shape;28985;p83">
                <a:extLst>
                  <a:ext uri="{FF2B5EF4-FFF2-40B4-BE49-F238E27FC236}">
                    <a16:creationId xmlns:a16="http://schemas.microsoft.com/office/drawing/2014/main" id="{15844A4E-1D3B-4B49-943E-A454A17FBF1D}"/>
                  </a:ext>
                </a:extLst>
              </p:cNvPr>
              <p:cNvGrpSpPr/>
              <p:nvPr/>
            </p:nvGrpSpPr>
            <p:grpSpPr>
              <a:xfrm>
                <a:off x="4808316" y="2800065"/>
                <a:ext cx="92400" cy="411825"/>
                <a:chOff x="845575" y="2563700"/>
                <a:chExt cx="92400" cy="411825"/>
              </a:xfrm>
              <a:grpFill/>
            </p:grpSpPr>
            <p:cxnSp>
              <p:nvCxnSpPr>
                <p:cNvPr id="68" name="Google Shape;28986;p83">
                  <a:extLst>
                    <a:ext uri="{FF2B5EF4-FFF2-40B4-BE49-F238E27FC236}">
                      <a16:creationId xmlns:a16="http://schemas.microsoft.com/office/drawing/2014/main" id="{87D0B8B6-CC09-4EB3-BDC0-DE300CB7C7BA}"/>
                    </a:ext>
                  </a:extLst>
                </p:cNvPr>
                <p:cNvCxnSpPr/>
                <p:nvPr/>
              </p:nvCxnSpPr>
              <p:spPr>
                <a:xfrm>
                  <a:off x="891775" y="2616125"/>
                  <a:ext cx="0" cy="359400"/>
                </a:xfrm>
                <a:prstGeom prst="straightConnector1">
                  <a:avLst/>
                </a:prstGeom>
                <a:grpFill/>
                <a:ln w="9525" cap="flat" cmpd="sng">
                  <a:solidFill>
                    <a:srgbClr val="667E92"/>
                  </a:solidFill>
                  <a:prstDash val="solid"/>
                  <a:round/>
                  <a:headEnd type="none" w="sm" len="sm"/>
                  <a:tailEnd type="none" w="sm" len="sm"/>
                </a:ln>
              </p:spPr>
            </p:cxnSp>
            <p:sp>
              <p:nvSpPr>
                <p:cNvPr id="69" name="Google Shape;28987;p83">
                  <a:extLst>
                    <a:ext uri="{FF2B5EF4-FFF2-40B4-BE49-F238E27FC236}">
                      <a16:creationId xmlns:a16="http://schemas.microsoft.com/office/drawing/2014/main" id="{F263A098-35E5-49F8-B668-E09BAEBD7B7F}"/>
                    </a:ext>
                  </a:extLst>
                </p:cNvPr>
                <p:cNvSpPr/>
                <p:nvPr/>
              </p:nvSpPr>
              <p:spPr>
                <a:xfrm>
                  <a:off x="845575" y="2563700"/>
                  <a:ext cx="92400" cy="92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62" name="Google Shape;28989;p83">
              <a:extLst>
                <a:ext uri="{FF2B5EF4-FFF2-40B4-BE49-F238E27FC236}">
                  <a16:creationId xmlns:a16="http://schemas.microsoft.com/office/drawing/2014/main" id="{3995CDCA-8B4E-4B9F-A052-78EDD751B805}"/>
                </a:ext>
              </a:extLst>
            </p:cNvPr>
            <p:cNvSpPr/>
            <p:nvPr/>
          </p:nvSpPr>
          <p:spPr>
            <a:xfrm>
              <a:off x="134577" y="1047027"/>
              <a:ext cx="1060473" cy="72290"/>
            </a:xfrm>
            <a:prstGeom prst="rect">
              <a:avLst/>
            </a:prstGeom>
            <a:solidFill>
              <a:schemeClr val="accent3">
                <a:lumMod val="8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2" name="Google Shape;28993;p83">
              <a:extLst>
                <a:ext uri="{FF2B5EF4-FFF2-40B4-BE49-F238E27FC236}">
                  <a16:creationId xmlns:a16="http://schemas.microsoft.com/office/drawing/2014/main" id="{C48F0941-59F5-4E70-B0DA-A3E2C58984FC}"/>
                </a:ext>
              </a:extLst>
            </p:cNvPr>
            <p:cNvGrpSpPr/>
            <p:nvPr/>
          </p:nvGrpSpPr>
          <p:grpSpPr>
            <a:xfrm>
              <a:off x="1172346" y="1047018"/>
              <a:ext cx="1083151" cy="223003"/>
              <a:chOff x="2849073" y="3079467"/>
              <a:chExt cx="2000279" cy="411825"/>
            </a:xfrm>
            <a:grpFill/>
          </p:grpSpPr>
          <p:sp>
            <p:nvSpPr>
              <p:cNvPr id="58" name="Google Shape;28994;p83">
                <a:extLst>
                  <a:ext uri="{FF2B5EF4-FFF2-40B4-BE49-F238E27FC236}">
                    <a16:creationId xmlns:a16="http://schemas.microsoft.com/office/drawing/2014/main" id="{D3FE4775-22CF-407D-8CC5-51C5D0FE4C4D}"/>
                  </a:ext>
                </a:extLst>
              </p:cNvPr>
              <p:cNvSpPr/>
              <p:nvPr/>
            </p:nvSpPr>
            <p:spPr>
              <a:xfrm>
                <a:off x="2890952" y="3079475"/>
                <a:ext cx="1958400" cy="133500"/>
              </a:xfrm>
              <a:prstGeom prst="rect">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9" name="Google Shape;28995;p83">
                <a:extLst>
                  <a:ext uri="{FF2B5EF4-FFF2-40B4-BE49-F238E27FC236}">
                    <a16:creationId xmlns:a16="http://schemas.microsoft.com/office/drawing/2014/main" id="{FBB77DD0-BA45-462F-B73A-41EC7905B477}"/>
                  </a:ext>
                </a:extLst>
              </p:cNvPr>
              <p:cNvGrpSpPr/>
              <p:nvPr/>
            </p:nvGrpSpPr>
            <p:grpSpPr>
              <a:xfrm rot="10800000">
                <a:off x="2849073" y="3079467"/>
                <a:ext cx="92400" cy="411825"/>
                <a:chOff x="2070100" y="2563700"/>
                <a:chExt cx="92400" cy="411825"/>
              </a:xfrm>
              <a:grpFill/>
            </p:grpSpPr>
            <p:cxnSp>
              <p:nvCxnSpPr>
                <p:cNvPr id="60" name="Google Shape;28996;p83">
                  <a:extLst>
                    <a:ext uri="{FF2B5EF4-FFF2-40B4-BE49-F238E27FC236}">
                      <a16:creationId xmlns:a16="http://schemas.microsoft.com/office/drawing/2014/main" id="{1DD339CF-C10A-4D87-8326-294C54031CB4}"/>
                    </a:ext>
                  </a:extLst>
                </p:cNvPr>
                <p:cNvCxnSpPr/>
                <p:nvPr/>
              </p:nvCxnSpPr>
              <p:spPr>
                <a:xfrm>
                  <a:off x="2116300" y="2616125"/>
                  <a:ext cx="0" cy="359400"/>
                </a:xfrm>
                <a:prstGeom prst="straightConnector1">
                  <a:avLst/>
                </a:prstGeom>
                <a:grpFill/>
                <a:ln w="9525" cap="flat" cmpd="sng">
                  <a:solidFill>
                    <a:srgbClr val="667E92"/>
                  </a:solidFill>
                  <a:prstDash val="solid"/>
                  <a:round/>
                  <a:headEnd type="none" w="sm" len="sm"/>
                  <a:tailEnd type="none" w="sm" len="sm"/>
                </a:ln>
              </p:spPr>
            </p:cxnSp>
            <p:sp>
              <p:nvSpPr>
                <p:cNvPr id="61" name="Google Shape;28997;p83">
                  <a:extLst>
                    <a:ext uri="{FF2B5EF4-FFF2-40B4-BE49-F238E27FC236}">
                      <a16:creationId xmlns:a16="http://schemas.microsoft.com/office/drawing/2014/main" id="{8A27C7C5-DF5D-4140-973A-B15299E27A8A}"/>
                    </a:ext>
                  </a:extLst>
                </p:cNvPr>
                <p:cNvSpPr/>
                <p:nvPr/>
              </p:nvSpPr>
              <p:spPr>
                <a:xfrm>
                  <a:off x="2070100" y="2563700"/>
                  <a:ext cx="92400" cy="92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3" name="Google Shape;28998;p83">
              <a:extLst>
                <a:ext uri="{FF2B5EF4-FFF2-40B4-BE49-F238E27FC236}">
                  <a16:creationId xmlns:a16="http://schemas.microsoft.com/office/drawing/2014/main" id="{3E1CEF55-66BD-45B7-A54E-70C939C8BDB1}"/>
                </a:ext>
              </a:extLst>
            </p:cNvPr>
            <p:cNvGrpSpPr/>
            <p:nvPr/>
          </p:nvGrpSpPr>
          <p:grpSpPr>
            <a:xfrm>
              <a:off x="3290132" y="1047018"/>
              <a:ext cx="1297929" cy="223003"/>
              <a:chOff x="6760035" y="3079467"/>
              <a:chExt cx="2396914" cy="411825"/>
            </a:xfrm>
            <a:grpFill/>
          </p:grpSpPr>
          <p:sp>
            <p:nvSpPr>
              <p:cNvPr id="54" name="Google Shape;28999;p83">
                <a:extLst>
                  <a:ext uri="{FF2B5EF4-FFF2-40B4-BE49-F238E27FC236}">
                    <a16:creationId xmlns:a16="http://schemas.microsoft.com/office/drawing/2014/main" id="{AA62FBE9-4C5E-4D94-882B-E77F6CE08FD3}"/>
                  </a:ext>
                </a:extLst>
              </p:cNvPr>
              <p:cNvSpPr/>
              <p:nvPr/>
            </p:nvSpPr>
            <p:spPr>
              <a:xfrm>
                <a:off x="6807650" y="3079475"/>
                <a:ext cx="2349300" cy="133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5" name="Google Shape;29000;p83">
                <a:extLst>
                  <a:ext uri="{FF2B5EF4-FFF2-40B4-BE49-F238E27FC236}">
                    <a16:creationId xmlns:a16="http://schemas.microsoft.com/office/drawing/2014/main" id="{DBFB7090-815A-4451-ABE0-946F87931078}"/>
                  </a:ext>
                </a:extLst>
              </p:cNvPr>
              <p:cNvGrpSpPr/>
              <p:nvPr/>
            </p:nvGrpSpPr>
            <p:grpSpPr>
              <a:xfrm rot="10800000">
                <a:off x="6760035" y="3079467"/>
                <a:ext cx="92400" cy="411825"/>
                <a:chOff x="2070100" y="2563700"/>
                <a:chExt cx="92400" cy="411825"/>
              </a:xfrm>
              <a:grpFill/>
            </p:grpSpPr>
            <p:cxnSp>
              <p:nvCxnSpPr>
                <p:cNvPr id="56" name="Google Shape;29001;p83">
                  <a:extLst>
                    <a:ext uri="{FF2B5EF4-FFF2-40B4-BE49-F238E27FC236}">
                      <a16:creationId xmlns:a16="http://schemas.microsoft.com/office/drawing/2014/main" id="{2D1EF023-8BB9-4AF4-9486-3984FBBB5F77}"/>
                    </a:ext>
                  </a:extLst>
                </p:cNvPr>
                <p:cNvCxnSpPr/>
                <p:nvPr/>
              </p:nvCxnSpPr>
              <p:spPr>
                <a:xfrm>
                  <a:off x="2116300" y="2616125"/>
                  <a:ext cx="0" cy="359400"/>
                </a:xfrm>
                <a:prstGeom prst="straightConnector1">
                  <a:avLst/>
                </a:prstGeom>
                <a:grpFill/>
                <a:ln w="9525" cap="flat" cmpd="sng">
                  <a:solidFill>
                    <a:srgbClr val="667E92"/>
                  </a:solidFill>
                  <a:prstDash val="solid"/>
                  <a:round/>
                  <a:headEnd type="none" w="sm" len="sm"/>
                  <a:tailEnd type="none" w="sm" len="sm"/>
                </a:ln>
              </p:spPr>
            </p:cxnSp>
            <p:sp>
              <p:nvSpPr>
                <p:cNvPr id="57" name="Google Shape;29002;p83">
                  <a:extLst>
                    <a:ext uri="{FF2B5EF4-FFF2-40B4-BE49-F238E27FC236}">
                      <a16:creationId xmlns:a16="http://schemas.microsoft.com/office/drawing/2014/main" id="{67FA9CBA-C509-4E0F-98FC-619428D677B9}"/>
                    </a:ext>
                  </a:extLst>
                </p:cNvPr>
                <p:cNvSpPr/>
                <p:nvPr/>
              </p:nvSpPr>
              <p:spPr>
                <a:xfrm>
                  <a:off x="2070100" y="2563700"/>
                  <a:ext cx="92400" cy="92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
        <p:nvSpPr>
          <p:cNvPr id="92" name="Google Shape;25076;p58">
            <a:extLst>
              <a:ext uri="{FF2B5EF4-FFF2-40B4-BE49-F238E27FC236}">
                <a16:creationId xmlns:a16="http://schemas.microsoft.com/office/drawing/2014/main" id="{1968E2C8-9964-4697-BE61-80FD34DE04A8}"/>
              </a:ext>
            </a:extLst>
          </p:cNvPr>
          <p:cNvSpPr txBox="1">
            <a:spLocks/>
          </p:cNvSpPr>
          <p:nvPr/>
        </p:nvSpPr>
        <p:spPr>
          <a:xfrm>
            <a:off x="1910960" y="4111580"/>
            <a:ext cx="1925960" cy="450800"/>
          </a:xfrm>
          <a:prstGeom prst="rect">
            <a:avLst/>
          </a:prstGeom>
          <a:solidFill>
            <a:schemeClr val="accent3">
              <a:lumMod val="75000"/>
            </a:schemeClr>
          </a:solid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accent1"/>
              </a:buClr>
              <a:buSzPts val="1400"/>
              <a:buFont typeface="Barlow"/>
              <a:buNone/>
              <a:defRPr sz="1400" b="0" i="0" u="none" strike="noStrike" cap="none">
                <a:solidFill>
                  <a:schemeClr val="accent1"/>
                </a:solidFill>
                <a:latin typeface="Barlow"/>
                <a:ea typeface="Barlow"/>
                <a:cs typeface="Barlow"/>
                <a:sym typeface="Barlow"/>
              </a:defRPr>
            </a:lvl1pPr>
            <a:lvl2pPr marL="914400" marR="0" lvl="1" indent="-317500" algn="ctr" rtl="0">
              <a:lnSpc>
                <a:spcPct val="100000"/>
              </a:lnSpc>
              <a:spcBef>
                <a:spcPts val="0"/>
              </a:spcBef>
              <a:spcAft>
                <a:spcPts val="0"/>
              </a:spcAft>
              <a:buClr>
                <a:schemeClr val="accent1"/>
              </a:buClr>
              <a:buSzPts val="1400"/>
              <a:buFont typeface="Barlow"/>
              <a:buNone/>
              <a:defRPr sz="1400" b="0" i="0" u="none" strike="noStrike" cap="none">
                <a:solidFill>
                  <a:schemeClr val="accent1"/>
                </a:solidFill>
                <a:latin typeface="Barlow"/>
                <a:ea typeface="Barlow"/>
                <a:cs typeface="Barlow"/>
                <a:sym typeface="Barlow"/>
              </a:defRPr>
            </a:lvl2pPr>
            <a:lvl3pPr marL="1371600" marR="0" lvl="2" indent="-317500" algn="ctr" rtl="0">
              <a:lnSpc>
                <a:spcPct val="100000"/>
              </a:lnSpc>
              <a:spcBef>
                <a:spcPts val="0"/>
              </a:spcBef>
              <a:spcAft>
                <a:spcPts val="0"/>
              </a:spcAft>
              <a:buClr>
                <a:schemeClr val="accent1"/>
              </a:buClr>
              <a:buSzPts val="1400"/>
              <a:buFont typeface="Barlow"/>
              <a:buNone/>
              <a:defRPr sz="1400" b="0" i="0" u="none" strike="noStrike" cap="none">
                <a:solidFill>
                  <a:schemeClr val="accent1"/>
                </a:solidFill>
                <a:latin typeface="Barlow"/>
                <a:ea typeface="Barlow"/>
                <a:cs typeface="Barlow"/>
                <a:sym typeface="Barlow"/>
              </a:defRPr>
            </a:lvl3pPr>
            <a:lvl4pPr marL="1828800" marR="0" lvl="3" indent="-317500" algn="ctr" rtl="0">
              <a:lnSpc>
                <a:spcPct val="100000"/>
              </a:lnSpc>
              <a:spcBef>
                <a:spcPts val="0"/>
              </a:spcBef>
              <a:spcAft>
                <a:spcPts val="0"/>
              </a:spcAft>
              <a:buClr>
                <a:schemeClr val="accent1"/>
              </a:buClr>
              <a:buSzPts val="1400"/>
              <a:buFont typeface="Barlow"/>
              <a:buNone/>
              <a:defRPr sz="1400" b="0" i="0" u="none" strike="noStrike" cap="none">
                <a:solidFill>
                  <a:schemeClr val="accent1"/>
                </a:solidFill>
                <a:latin typeface="Barlow"/>
                <a:ea typeface="Barlow"/>
                <a:cs typeface="Barlow"/>
                <a:sym typeface="Barlow"/>
              </a:defRPr>
            </a:lvl4pPr>
            <a:lvl5pPr marL="2286000" marR="0" lvl="4" indent="-317500" algn="ctr" rtl="0">
              <a:lnSpc>
                <a:spcPct val="100000"/>
              </a:lnSpc>
              <a:spcBef>
                <a:spcPts val="0"/>
              </a:spcBef>
              <a:spcAft>
                <a:spcPts val="0"/>
              </a:spcAft>
              <a:buClr>
                <a:schemeClr val="accent1"/>
              </a:buClr>
              <a:buSzPts val="1400"/>
              <a:buFont typeface="Barlow"/>
              <a:buNone/>
              <a:defRPr sz="1400" b="0" i="0" u="none" strike="noStrike" cap="none">
                <a:solidFill>
                  <a:schemeClr val="accent1"/>
                </a:solidFill>
                <a:latin typeface="Barlow"/>
                <a:ea typeface="Barlow"/>
                <a:cs typeface="Barlow"/>
                <a:sym typeface="Barlow"/>
              </a:defRPr>
            </a:lvl5pPr>
            <a:lvl6pPr marL="2743200" marR="0" lvl="5" indent="-317500" algn="ctr" rtl="0">
              <a:lnSpc>
                <a:spcPct val="100000"/>
              </a:lnSpc>
              <a:spcBef>
                <a:spcPts val="0"/>
              </a:spcBef>
              <a:spcAft>
                <a:spcPts val="0"/>
              </a:spcAft>
              <a:buClr>
                <a:schemeClr val="accent1"/>
              </a:buClr>
              <a:buSzPts val="1400"/>
              <a:buFont typeface="Barlow"/>
              <a:buNone/>
              <a:defRPr sz="1400" b="0" i="0" u="none" strike="noStrike" cap="none">
                <a:solidFill>
                  <a:schemeClr val="accent1"/>
                </a:solidFill>
                <a:latin typeface="Barlow"/>
                <a:ea typeface="Barlow"/>
                <a:cs typeface="Barlow"/>
                <a:sym typeface="Barlow"/>
              </a:defRPr>
            </a:lvl6pPr>
            <a:lvl7pPr marL="3200400" marR="0" lvl="6" indent="-317500" algn="ctr" rtl="0">
              <a:lnSpc>
                <a:spcPct val="100000"/>
              </a:lnSpc>
              <a:spcBef>
                <a:spcPts val="0"/>
              </a:spcBef>
              <a:spcAft>
                <a:spcPts val="0"/>
              </a:spcAft>
              <a:buClr>
                <a:schemeClr val="accent1"/>
              </a:buClr>
              <a:buSzPts val="1400"/>
              <a:buFont typeface="Barlow"/>
              <a:buNone/>
              <a:defRPr sz="1400" b="0" i="0" u="none" strike="noStrike" cap="none">
                <a:solidFill>
                  <a:schemeClr val="accent1"/>
                </a:solidFill>
                <a:latin typeface="Barlow"/>
                <a:ea typeface="Barlow"/>
                <a:cs typeface="Barlow"/>
                <a:sym typeface="Barlow"/>
              </a:defRPr>
            </a:lvl7pPr>
            <a:lvl8pPr marL="3657600" marR="0" lvl="7" indent="-317500" algn="ctr" rtl="0">
              <a:lnSpc>
                <a:spcPct val="100000"/>
              </a:lnSpc>
              <a:spcBef>
                <a:spcPts val="0"/>
              </a:spcBef>
              <a:spcAft>
                <a:spcPts val="0"/>
              </a:spcAft>
              <a:buClr>
                <a:schemeClr val="accent1"/>
              </a:buClr>
              <a:buSzPts val="1400"/>
              <a:buFont typeface="Barlow"/>
              <a:buNone/>
              <a:defRPr sz="1400" b="0" i="0" u="none" strike="noStrike" cap="none">
                <a:solidFill>
                  <a:schemeClr val="accent1"/>
                </a:solidFill>
                <a:latin typeface="Barlow"/>
                <a:ea typeface="Barlow"/>
                <a:cs typeface="Barlow"/>
                <a:sym typeface="Barlow"/>
              </a:defRPr>
            </a:lvl8pPr>
            <a:lvl9pPr marL="4114800" marR="0" lvl="8" indent="-317500" algn="ctr" rtl="0">
              <a:lnSpc>
                <a:spcPct val="100000"/>
              </a:lnSpc>
              <a:spcBef>
                <a:spcPts val="0"/>
              </a:spcBef>
              <a:spcAft>
                <a:spcPts val="0"/>
              </a:spcAft>
              <a:buClr>
                <a:schemeClr val="accent1"/>
              </a:buClr>
              <a:buSzPts val="1400"/>
              <a:buFont typeface="Barlow"/>
              <a:buNone/>
              <a:defRPr sz="1400" b="0" i="0" u="none" strike="noStrike" cap="none">
                <a:solidFill>
                  <a:schemeClr val="accent1"/>
                </a:solidFill>
                <a:latin typeface="Barlow"/>
                <a:ea typeface="Barlow"/>
                <a:cs typeface="Barlow"/>
                <a:sym typeface="Barlow"/>
              </a:defRPr>
            </a:lvl9pPr>
          </a:lstStyle>
          <a:p>
            <a:pPr marL="0" indent="0">
              <a:spcAft>
                <a:spcPts val="1200"/>
              </a:spcAft>
            </a:pPr>
            <a:r>
              <a:rPr lang="en-US" dirty="0"/>
              <a:t>Trial if the application is contested</a:t>
            </a:r>
          </a:p>
        </p:txBody>
      </p:sp>
      <p:sp>
        <p:nvSpPr>
          <p:cNvPr id="93" name="Google Shape;25076;p58">
            <a:extLst>
              <a:ext uri="{FF2B5EF4-FFF2-40B4-BE49-F238E27FC236}">
                <a16:creationId xmlns:a16="http://schemas.microsoft.com/office/drawing/2014/main" id="{DE8BEB60-6769-4CAA-93EE-C8D1ACF4D0F3}"/>
              </a:ext>
            </a:extLst>
          </p:cNvPr>
          <p:cNvSpPr txBox="1">
            <a:spLocks/>
          </p:cNvSpPr>
          <p:nvPr/>
        </p:nvSpPr>
        <p:spPr>
          <a:xfrm>
            <a:off x="2947033" y="3080522"/>
            <a:ext cx="3307912" cy="461531"/>
          </a:xfrm>
          <a:prstGeom prst="rect">
            <a:avLst/>
          </a:prstGeom>
          <a:solidFill>
            <a:schemeClr val="accent3">
              <a:lumMod val="50000"/>
            </a:schemeClr>
          </a:solid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accent1"/>
              </a:buClr>
              <a:buSzPts val="1400"/>
              <a:buFont typeface="Barlow"/>
              <a:buNone/>
              <a:defRPr sz="1400" b="0" i="0" u="none" strike="noStrike" cap="none">
                <a:solidFill>
                  <a:schemeClr val="accent1"/>
                </a:solidFill>
                <a:latin typeface="Barlow"/>
                <a:ea typeface="Barlow"/>
                <a:cs typeface="Barlow"/>
                <a:sym typeface="Barlow"/>
              </a:defRPr>
            </a:lvl1pPr>
            <a:lvl2pPr marL="914400" marR="0" lvl="1" indent="-317500" algn="ctr" rtl="0">
              <a:lnSpc>
                <a:spcPct val="100000"/>
              </a:lnSpc>
              <a:spcBef>
                <a:spcPts val="0"/>
              </a:spcBef>
              <a:spcAft>
                <a:spcPts val="0"/>
              </a:spcAft>
              <a:buClr>
                <a:schemeClr val="accent1"/>
              </a:buClr>
              <a:buSzPts val="1400"/>
              <a:buFont typeface="Barlow"/>
              <a:buNone/>
              <a:defRPr sz="1400" b="0" i="0" u="none" strike="noStrike" cap="none">
                <a:solidFill>
                  <a:schemeClr val="accent1"/>
                </a:solidFill>
                <a:latin typeface="Barlow"/>
                <a:ea typeface="Barlow"/>
                <a:cs typeface="Barlow"/>
                <a:sym typeface="Barlow"/>
              </a:defRPr>
            </a:lvl2pPr>
            <a:lvl3pPr marL="1371600" marR="0" lvl="2" indent="-317500" algn="ctr" rtl="0">
              <a:lnSpc>
                <a:spcPct val="100000"/>
              </a:lnSpc>
              <a:spcBef>
                <a:spcPts val="0"/>
              </a:spcBef>
              <a:spcAft>
                <a:spcPts val="0"/>
              </a:spcAft>
              <a:buClr>
                <a:schemeClr val="accent1"/>
              </a:buClr>
              <a:buSzPts val="1400"/>
              <a:buFont typeface="Barlow"/>
              <a:buNone/>
              <a:defRPr sz="1400" b="0" i="0" u="none" strike="noStrike" cap="none">
                <a:solidFill>
                  <a:schemeClr val="accent1"/>
                </a:solidFill>
                <a:latin typeface="Barlow"/>
                <a:ea typeface="Barlow"/>
                <a:cs typeface="Barlow"/>
                <a:sym typeface="Barlow"/>
              </a:defRPr>
            </a:lvl3pPr>
            <a:lvl4pPr marL="1828800" marR="0" lvl="3" indent="-317500" algn="ctr" rtl="0">
              <a:lnSpc>
                <a:spcPct val="100000"/>
              </a:lnSpc>
              <a:spcBef>
                <a:spcPts val="0"/>
              </a:spcBef>
              <a:spcAft>
                <a:spcPts val="0"/>
              </a:spcAft>
              <a:buClr>
                <a:schemeClr val="accent1"/>
              </a:buClr>
              <a:buSzPts val="1400"/>
              <a:buFont typeface="Barlow"/>
              <a:buNone/>
              <a:defRPr sz="1400" b="0" i="0" u="none" strike="noStrike" cap="none">
                <a:solidFill>
                  <a:schemeClr val="accent1"/>
                </a:solidFill>
                <a:latin typeface="Barlow"/>
                <a:ea typeface="Barlow"/>
                <a:cs typeface="Barlow"/>
                <a:sym typeface="Barlow"/>
              </a:defRPr>
            </a:lvl4pPr>
            <a:lvl5pPr marL="2286000" marR="0" lvl="4" indent="-317500" algn="ctr" rtl="0">
              <a:lnSpc>
                <a:spcPct val="100000"/>
              </a:lnSpc>
              <a:spcBef>
                <a:spcPts val="0"/>
              </a:spcBef>
              <a:spcAft>
                <a:spcPts val="0"/>
              </a:spcAft>
              <a:buClr>
                <a:schemeClr val="accent1"/>
              </a:buClr>
              <a:buSzPts val="1400"/>
              <a:buFont typeface="Barlow"/>
              <a:buNone/>
              <a:defRPr sz="1400" b="0" i="0" u="none" strike="noStrike" cap="none">
                <a:solidFill>
                  <a:schemeClr val="accent1"/>
                </a:solidFill>
                <a:latin typeface="Barlow"/>
                <a:ea typeface="Barlow"/>
                <a:cs typeface="Barlow"/>
                <a:sym typeface="Barlow"/>
              </a:defRPr>
            </a:lvl5pPr>
            <a:lvl6pPr marL="2743200" marR="0" lvl="5" indent="-317500" algn="ctr" rtl="0">
              <a:lnSpc>
                <a:spcPct val="100000"/>
              </a:lnSpc>
              <a:spcBef>
                <a:spcPts val="0"/>
              </a:spcBef>
              <a:spcAft>
                <a:spcPts val="0"/>
              </a:spcAft>
              <a:buClr>
                <a:schemeClr val="accent1"/>
              </a:buClr>
              <a:buSzPts val="1400"/>
              <a:buFont typeface="Barlow"/>
              <a:buNone/>
              <a:defRPr sz="1400" b="0" i="0" u="none" strike="noStrike" cap="none">
                <a:solidFill>
                  <a:schemeClr val="accent1"/>
                </a:solidFill>
                <a:latin typeface="Barlow"/>
                <a:ea typeface="Barlow"/>
                <a:cs typeface="Barlow"/>
                <a:sym typeface="Barlow"/>
              </a:defRPr>
            </a:lvl6pPr>
            <a:lvl7pPr marL="3200400" marR="0" lvl="6" indent="-317500" algn="ctr" rtl="0">
              <a:lnSpc>
                <a:spcPct val="100000"/>
              </a:lnSpc>
              <a:spcBef>
                <a:spcPts val="0"/>
              </a:spcBef>
              <a:spcAft>
                <a:spcPts val="0"/>
              </a:spcAft>
              <a:buClr>
                <a:schemeClr val="accent1"/>
              </a:buClr>
              <a:buSzPts val="1400"/>
              <a:buFont typeface="Barlow"/>
              <a:buNone/>
              <a:defRPr sz="1400" b="0" i="0" u="none" strike="noStrike" cap="none">
                <a:solidFill>
                  <a:schemeClr val="accent1"/>
                </a:solidFill>
                <a:latin typeface="Barlow"/>
                <a:ea typeface="Barlow"/>
                <a:cs typeface="Barlow"/>
                <a:sym typeface="Barlow"/>
              </a:defRPr>
            </a:lvl7pPr>
            <a:lvl8pPr marL="3657600" marR="0" lvl="7" indent="-317500" algn="ctr" rtl="0">
              <a:lnSpc>
                <a:spcPct val="100000"/>
              </a:lnSpc>
              <a:spcBef>
                <a:spcPts val="0"/>
              </a:spcBef>
              <a:spcAft>
                <a:spcPts val="0"/>
              </a:spcAft>
              <a:buClr>
                <a:schemeClr val="accent1"/>
              </a:buClr>
              <a:buSzPts val="1400"/>
              <a:buFont typeface="Barlow"/>
              <a:buNone/>
              <a:defRPr sz="1400" b="0" i="0" u="none" strike="noStrike" cap="none">
                <a:solidFill>
                  <a:schemeClr val="accent1"/>
                </a:solidFill>
                <a:latin typeface="Barlow"/>
                <a:ea typeface="Barlow"/>
                <a:cs typeface="Barlow"/>
                <a:sym typeface="Barlow"/>
              </a:defRPr>
            </a:lvl8pPr>
            <a:lvl9pPr marL="4114800" marR="0" lvl="8" indent="-317500" algn="ctr" rtl="0">
              <a:lnSpc>
                <a:spcPct val="100000"/>
              </a:lnSpc>
              <a:spcBef>
                <a:spcPts val="0"/>
              </a:spcBef>
              <a:spcAft>
                <a:spcPts val="0"/>
              </a:spcAft>
              <a:buClr>
                <a:schemeClr val="accent1"/>
              </a:buClr>
              <a:buSzPts val="1400"/>
              <a:buFont typeface="Barlow"/>
              <a:buNone/>
              <a:defRPr sz="1400" b="0" i="0" u="none" strike="noStrike" cap="none">
                <a:solidFill>
                  <a:schemeClr val="accent1"/>
                </a:solidFill>
                <a:latin typeface="Barlow"/>
                <a:ea typeface="Barlow"/>
                <a:cs typeface="Barlow"/>
                <a:sym typeface="Barlow"/>
              </a:defRPr>
            </a:lvl9pPr>
          </a:lstStyle>
          <a:p>
            <a:pPr marL="0" indent="0">
              <a:spcAft>
                <a:spcPts val="1200"/>
              </a:spcAft>
            </a:pPr>
            <a:r>
              <a:rPr lang="en-US" dirty="0"/>
              <a:t>If Court is satisfied that it is tainted property, Confiscation Order will be made</a:t>
            </a:r>
          </a:p>
        </p:txBody>
      </p:sp>
      <p:sp>
        <p:nvSpPr>
          <p:cNvPr id="94" name="Google Shape;25076;p58">
            <a:extLst>
              <a:ext uri="{FF2B5EF4-FFF2-40B4-BE49-F238E27FC236}">
                <a16:creationId xmlns:a16="http://schemas.microsoft.com/office/drawing/2014/main" id="{73512404-8DFA-4402-8DC1-BB52817182B4}"/>
              </a:ext>
            </a:extLst>
          </p:cNvPr>
          <p:cNvSpPr txBox="1">
            <a:spLocks/>
          </p:cNvSpPr>
          <p:nvPr/>
        </p:nvSpPr>
        <p:spPr>
          <a:xfrm>
            <a:off x="4351218" y="4104037"/>
            <a:ext cx="3379232" cy="450800"/>
          </a:xfrm>
          <a:prstGeom prst="rect">
            <a:avLst/>
          </a:prstGeom>
          <a:solidFill>
            <a:schemeClr val="accent1"/>
          </a:solid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accent1"/>
              </a:buClr>
              <a:buSzPts val="1400"/>
              <a:buFont typeface="Barlow"/>
              <a:buNone/>
              <a:defRPr sz="1400" b="0" i="0" u="none" strike="noStrike" cap="none">
                <a:solidFill>
                  <a:schemeClr val="accent1"/>
                </a:solidFill>
                <a:latin typeface="Barlow"/>
                <a:ea typeface="Barlow"/>
                <a:cs typeface="Barlow"/>
                <a:sym typeface="Barlow"/>
              </a:defRPr>
            </a:lvl1pPr>
            <a:lvl2pPr marL="914400" marR="0" lvl="1" indent="-317500" algn="ctr" rtl="0">
              <a:lnSpc>
                <a:spcPct val="100000"/>
              </a:lnSpc>
              <a:spcBef>
                <a:spcPts val="0"/>
              </a:spcBef>
              <a:spcAft>
                <a:spcPts val="0"/>
              </a:spcAft>
              <a:buClr>
                <a:schemeClr val="accent1"/>
              </a:buClr>
              <a:buSzPts val="1400"/>
              <a:buFont typeface="Barlow"/>
              <a:buNone/>
              <a:defRPr sz="1400" b="0" i="0" u="none" strike="noStrike" cap="none">
                <a:solidFill>
                  <a:schemeClr val="accent1"/>
                </a:solidFill>
                <a:latin typeface="Barlow"/>
                <a:ea typeface="Barlow"/>
                <a:cs typeface="Barlow"/>
                <a:sym typeface="Barlow"/>
              </a:defRPr>
            </a:lvl2pPr>
            <a:lvl3pPr marL="1371600" marR="0" lvl="2" indent="-317500" algn="ctr" rtl="0">
              <a:lnSpc>
                <a:spcPct val="100000"/>
              </a:lnSpc>
              <a:spcBef>
                <a:spcPts val="0"/>
              </a:spcBef>
              <a:spcAft>
                <a:spcPts val="0"/>
              </a:spcAft>
              <a:buClr>
                <a:schemeClr val="accent1"/>
              </a:buClr>
              <a:buSzPts val="1400"/>
              <a:buFont typeface="Barlow"/>
              <a:buNone/>
              <a:defRPr sz="1400" b="0" i="0" u="none" strike="noStrike" cap="none">
                <a:solidFill>
                  <a:schemeClr val="accent1"/>
                </a:solidFill>
                <a:latin typeface="Barlow"/>
                <a:ea typeface="Barlow"/>
                <a:cs typeface="Barlow"/>
                <a:sym typeface="Barlow"/>
              </a:defRPr>
            </a:lvl3pPr>
            <a:lvl4pPr marL="1828800" marR="0" lvl="3" indent="-317500" algn="ctr" rtl="0">
              <a:lnSpc>
                <a:spcPct val="100000"/>
              </a:lnSpc>
              <a:spcBef>
                <a:spcPts val="0"/>
              </a:spcBef>
              <a:spcAft>
                <a:spcPts val="0"/>
              </a:spcAft>
              <a:buClr>
                <a:schemeClr val="accent1"/>
              </a:buClr>
              <a:buSzPts val="1400"/>
              <a:buFont typeface="Barlow"/>
              <a:buNone/>
              <a:defRPr sz="1400" b="0" i="0" u="none" strike="noStrike" cap="none">
                <a:solidFill>
                  <a:schemeClr val="accent1"/>
                </a:solidFill>
                <a:latin typeface="Barlow"/>
                <a:ea typeface="Barlow"/>
                <a:cs typeface="Barlow"/>
                <a:sym typeface="Barlow"/>
              </a:defRPr>
            </a:lvl4pPr>
            <a:lvl5pPr marL="2286000" marR="0" lvl="4" indent="-317500" algn="ctr" rtl="0">
              <a:lnSpc>
                <a:spcPct val="100000"/>
              </a:lnSpc>
              <a:spcBef>
                <a:spcPts val="0"/>
              </a:spcBef>
              <a:spcAft>
                <a:spcPts val="0"/>
              </a:spcAft>
              <a:buClr>
                <a:schemeClr val="accent1"/>
              </a:buClr>
              <a:buSzPts val="1400"/>
              <a:buFont typeface="Barlow"/>
              <a:buNone/>
              <a:defRPr sz="1400" b="0" i="0" u="none" strike="noStrike" cap="none">
                <a:solidFill>
                  <a:schemeClr val="accent1"/>
                </a:solidFill>
                <a:latin typeface="Barlow"/>
                <a:ea typeface="Barlow"/>
                <a:cs typeface="Barlow"/>
                <a:sym typeface="Barlow"/>
              </a:defRPr>
            </a:lvl5pPr>
            <a:lvl6pPr marL="2743200" marR="0" lvl="5" indent="-317500" algn="ctr" rtl="0">
              <a:lnSpc>
                <a:spcPct val="100000"/>
              </a:lnSpc>
              <a:spcBef>
                <a:spcPts val="0"/>
              </a:spcBef>
              <a:spcAft>
                <a:spcPts val="0"/>
              </a:spcAft>
              <a:buClr>
                <a:schemeClr val="accent1"/>
              </a:buClr>
              <a:buSzPts val="1400"/>
              <a:buFont typeface="Barlow"/>
              <a:buNone/>
              <a:defRPr sz="1400" b="0" i="0" u="none" strike="noStrike" cap="none">
                <a:solidFill>
                  <a:schemeClr val="accent1"/>
                </a:solidFill>
                <a:latin typeface="Barlow"/>
                <a:ea typeface="Barlow"/>
                <a:cs typeface="Barlow"/>
                <a:sym typeface="Barlow"/>
              </a:defRPr>
            </a:lvl6pPr>
            <a:lvl7pPr marL="3200400" marR="0" lvl="6" indent="-317500" algn="ctr" rtl="0">
              <a:lnSpc>
                <a:spcPct val="100000"/>
              </a:lnSpc>
              <a:spcBef>
                <a:spcPts val="0"/>
              </a:spcBef>
              <a:spcAft>
                <a:spcPts val="0"/>
              </a:spcAft>
              <a:buClr>
                <a:schemeClr val="accent1"/>
              </a:buClr>
              <a:buSzPts val="1400"/>
              <a:buFont typeface="Barlow"/>
              <a:buNone/>
              <a:defRPr sz="1400" b="0" i="0" u="none" strike="noStrike" cap="none">
                <a:solidFill>
                  <a:schemeClr val="accent1"/>
                </a:solidFill>
                <a:latin typeface="Barlow"/>
                <a:ea typeface="Barlow"/>
                <a:cs typeface="Barlow"/>
                <a:sym typeface="Barlow"/>
              </a:defRPr>
            </a:lvl7pPr>
            <a:lvl8pPr marL="3657600" marR="0" lvl="7" indent="-317500" algn="ctr" rtl="0">
              <a:lnSpc>
                <a:spcPct val="100000"/>
              </a:lnSpc>
              <a:spcBef>
                <a:spcPts val="0"/>
              </a:spcBef>
              <a:spcAft>
                <a:spcPts val="0"/>
              </a:spcAft>
              <a:buClr>
                <a:schemeClr val="accent1"/>
              </a:buClr>
              <a:buSzPts val="1400"/>
              <a:buFont typeface="Barlow"/>
              <a:buNone/>
              <a:defRPr sz="1400" b="0" i="0" u="none" strike="noStrike" cap="none">
                <a:solidFill>
                  <a:schemeClr val="accent1"/>
                </a:solidFill>
                <a:latin typeface="Barlow"/>
                <a:ea typeface="Barlow"/>
                <a:cs typeface="Barlow"/>
                <a:sym typeface="Barlow"/>
              </a:defRPr>
            </a:lvl8pPr>
            <a:lvl9pPr marL="4114800" marR="0" lvl="8" indent="-317500" algn="ctr" rtl="0">
              <a:lnSpc>
                <a:spcPct val="100000"/>
              </a:lnSpc>
              <a:spcBef>
                <a:spcPts val="0"/>
              </a:spcBef>
              <a:spcAft>
                <a:spcPts val="0"/>
              </a:spcAft>
              <a:buClr>
                <a:schemeClr val="accent1"/>
              </a:buClr>
              <a:buSzPts val="1400"/>
              <a:buFont typeface="Barlow"/>
              <a:buNone/>
              <a:defRPr sz="1400" b="0" i="0" u="none" strike="noStrike" cap="none">
                <a:solidFill>
                  <a:schemeClr val="accent1"/>
                </a:solidFill>
                <a:latin typeface="Barlow"/>
                <a:ea typeface="Barlow"/>
                <a:cs typeface="Barlow"/>
                <a:sym typeface="Barlow"/>
              </a:defRPr>
            </a:lvl9pPr>
          </a:lstStyle>
          <a:p>
            <a:pPr marL="0" indent="0">
              <a:spcAft>
                <a:spcPts val="1200"/>
              </a:spcAft>
            </a:pPr>
            <a:r>
              <a:rPr lang="en-US" dirty="0">
                <a:solidFill>
                  <a:schemeClr val="accent3"/>
                </a:solidFill>
              </a:rPr>
              <a:t>Property subject to CO may be sold off and proceeds deposited into CARO fund</a:t>
            </a:r>
          </a:p>
        </p:txBody>
      </p:sp>
    </p:spTree>
    <p:extLst>
      <p:ext uri="{BB962C8B-B14F-4D97-AF65-F5344CB8AC3E}">
        <p14:creationId xmlns:p14="http://schemas.microsoft.com/office/powerpoint/2010/main" val="20636411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5388"/>
        <p:cNvGrpSpPr/>
        <p:nvPr/>
      </p:nvGrpSpPr>
      <p:grpSpPr>
        <a:xfrm>
          <a:off x="0" y="0"/>
          <a:ext cx="0" cy="0"/>
          <a:chOff x="0" y="0"/>
          <a:chExt cx="0" cy="0"/>
        </a:xfrm>
      </p:grpSpPr>
      <p:sp>
        <p:nvSpPr>
          <p:cNvPr id="25389" name="Google Shape;25389;p71"/>
          <p:cNvSpPr txBox="1">
            <a:spLocks noGrp="1"/>
          </p:cNvSpPr>
          <p:nvPr>
            <p:ph type="title"/>
          </p:nvPr>
        </p:nvSpPr>
        <p:spPr>
          <a:xfrm>
            <a:off x="2625300" y="1581566"/>
            <a:ext cx="3893400" cy="1000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Thanks!</a:t>
            </a:r>
            <a:endParaRPr dirty="0"/>
          </a:p>
        </p:txBody>
      </p:sp>
      <p:sp>
        <p:nvSpPr>
          <p:cNvPr id="25390" name="Google Shape;25390;p71"/>
          <p:cNvSpPr txBox="1">
            <a:spLocks noGrp="1"/>
          </p:cNvSpPr>
          <p:nvPr>
            <p:ph type="subTitle" idx="1"/>
          </p:nvPr>
        </p:nvSpPr>
        <p:spPr>
          <a:xfrm>
            <a:off x="2625300" y="2581915"/>
            <a:ext cx="3893400" cy="1323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rgbClr val="FFFFFF"/>
              </a:buClr>
              <a:buSzPts val="1100"/>
              <a:buFont typeface="Arial"/>
              <a:buNone/>
            </a:pPr>
            <a:r>
              <a:rPr lang="en" sz="2200" dirty="0">
                <a:latin typeface="DM Serif Text"/>
                <a:ea typeface="DM Serif Text"/>
                <a:cs typeface="DM Serif Text"/>
                <a:sym typeface="DM Serif Text"/>
              </a:rPr>
              <a:t>Do you have any questions?</a:t>
            </a:r>
            <a:endParaRPr sz="2200" dirty="0">
              <a:latin typeface="DM Serif Text"/>
              <a:ea typeface="DM Serif Text"/>
              <a:cs typeface="DM Serif Text"/>
              <a:sym typeface="DM Serif Text"/>
            </a:endParaRPr>
          </a:p>
          <a:p>
            <a:pPr marL="0" lvl="0" indent="0" algn="ctr" rtl="0">
              <a:spcBef>
                <a:spcPts val="0"/>
              </a:spcBef>
              <a:spcAft>
                <a:spcPts val="0"/>
              </a:spcAft>
              <a:buClr>
                <a:srgbClr val="FFFFFF"/>
              </a:buClr>
              <a:buSzPts val="1100"/>
              <a:buFont typeface="Arial"/>
              <a:buNone/>
            </a:pPr>
            <a:endParaRPr dirty="0"/>
          </a:p>
          <a:p>
            <a:pPr marL="0" lvl="0" indent="0" algn="ctr" rtl="0">
              <a:spcBef>
                <a:spcPts val="0"/>
              </a:spcBef>
              <a:spcAft>
                <a:spcPts val="0"/>
              </a:spcAft>
              <a:buClr>
                <a:srgbClr val="FFFFFF"/>
              </a:buClr>
              <a:buSzPts val="1100"/>
              <a:buFont typeface="Arial"/>
              <a:buNone/>
            </a:pPr>
            <a:r>
              <a:rPr lang="en-US" dirty="0"/>
              <a:t>azmeena.mohiddin@agc.gov.bn</a:t>
            </a:r>
            <a:endParaRPr dirty="0"/>
          </a:p>
          <a:p>
            <a:pPr marL="0" lvl="0" indent="0" algn="ctr" rtl="0">
              <a:spcBef>
                <a:spcPts val="0"/>
              </a:spcBef>
              <a:spcAft>
                <a:spcPts val="0"/>
              </a:spcAft>
              <a:buNone/>
            </a:pPr>
            <a:r>
              <a:rPr lang="en-US" dirty="0"/>
              <a:t>www.agc.gov.bn</a:t>
            </a:r>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4762"/>
        <p:cNvGrpSpPr/>
        <p:nvPr/>
      </p:nvGrpSpPr>
      <p:grpSpPr>
        <a:xfrm>
          <a:off x="0" y="0"/>
          <a:ext cx="0" cy="0"/>
          <a:chOff x="0" y="0"/>
          <a:chExt cx="0" cy="0"/>
        </a:xfrm>
      </p:grpSpPr>
      <p:sp>
        <p:nvSpPr>
          <p:cNvPr id="24763" name="Google Shape;24763;p40"/>
          <p:cNvSpPr txBox="1">
            <a:spLocks noGrp="1"/>
          </p:cNvSpPr>
          <p:nvPr>
            <p:ph type="title"/>
          </p:nvPr>
        </p:nvSpPr>
        <p:spPr>
          <a:xfrm>
            <a:off x="904161" y="2035385"/>
            <a:ext cx="3667839" cy="197367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dirty="0"/>
              <a:t>Governing Laws</a:t>
            </a:r>
            <a:endParaRPr dirty="0"/>
          </a:p>
        </p:txBody>
      </p:sp>
      <p:sp>
        <p:nvSpPr>
          <p:cNvPr id="24765" name="Google Shape;24765;p40"/>
          <p:cNvSpPr txBox="1">
            <a:spLocks noGrp="1"/>
          </p:cNvSpPr>
          <p:nvPr>
            <p:ph type="title" idx="2"/>
          </p:nvPr>
        </p:nvSpPr>
        <p:spPr>
          <a:xfrm>
            <a:off x="904161" y="546896"/>
            <a:ext cx="1863000" cy="1171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01.</a:t>
            </a:r>
            <a:endParaRPr dirty="0"/>
          </a:p>
        </p:txBody>
      </p:sp>
      <p:pic>
        <p:nvPicPr>
          <p:cNvPr id="6" name="Google Shape;24773;p41">
            <a:extLst>
              <a:ext uri="{FF2B5EF4-FFF2-40B4-BE49-F238E27FC236}">
                <a16:creationId xmlns:a16="http://schemas.microsoft.com/office/drawing/2014/main" id="{EF8554E7-E1CC-4C13-A369-6B8D77C19538}"/>
              </a:ext>
            </a:extLst>
          </p:cNvPr>
          <p:cNvPicPr preferRelativeResize="0"/>
          <p:nvPr/>
        </p:nvPicPr>
        <p:blipFill rotWithShape="1">
          <a:blip r:embed="rId3">
            <a:alphaModFix/>
          </a:blip>
          <a:srcRect t="22405" r="3344" b="9903"/>
          <a:stretch/>
        </p:blipFill>
        <p:spPr>
          <a:xfrm>
            <a:off x="4572000" y="544325"/>
            <a:ext cx="3857699" cy="40548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4906"/>
        <p:cNvGrpSpPr/>
        <p:nvPr/>
      </p:nvGrpSpPr>
      <p:grpSpPr>
        <a:xfrm>
          <a:off x="0" y="0"/>
          <a:ext cx="0" cy="0"/>
          <a:chOff x="0" y="0"/>
          <a:chExt cx="0" cy="0"/>
        </a:xfrm>
      </p:grpSpPr>
      <p:sp>
        <p:nvSpPr>
          <p:cNvPr id="24907" name="Google Shape;24907;p50"/>
          <p:cNvSpPr txBox="1">
            <a:spLocks noGrp="1"/>
          </p:cNvSpPr>
          <p:nvPr>
            <p:ph type="title"/>
          </p:nvPr>
        </p:nvSpPr>
        <p:spPr>
          <a:xfrm>
            <a:off x="4878479" y="551540"/>
            <a:ext cx="2960423" cy="615078"/>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Governing Laws</a:t>
            </a:r>
            <a:endParaRPr dirty="0"/>
          </a:p>
        </p:txBody>
      </p:sp>
      <p:sp>
        <p:nvSpPr>
          <p:cNvPr id="24908" name="Google Shape;24908;p50"/>
          <p:cNvSpPr txBox="1">
            <a:spLocks noGrp="1"/>
          </p:cNvSpPr>
          <p:nvPr>
            <p:ph type="title" idx="2"/>
          </p:nvPr>
        </p:nvSpPr>
        <p:spPr>
          <a:xfrm>
            <a:off x="4878479" y="1121055"/>
            <a:ext cx="3413700" cy="468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800" b="1" dirty="0">
                <a:latin typeface="Barlow" panose="020B0604020202020204" charset="0"/>
              </a:rPr>
              <a:t>Criminal Asset Recovery Orders, 2012</a:t>
            </a:r>
            <a:endParaRPr sz="1800" b="1" dirty="0">
              <a:latin typeface="Barlow" panose="020B0604020202020204" charset="0"/>
            </a:endParaRPr>
          </a:p>
        </p:txBody>
      </p:sp>
      <p:sp>
        <p:nvSpPr>
          <p:cNvPr id="24910" name="Google Shape;24910;p50"/>
          <p:cNvSpPr txBox="1">
            <a:spLocks noGrp="1"/>
          </p:cNvSpPr>
          <p:nvPr>
            <p:ph type="title" idx="3"/>
          </p:nvPr>
        </p:nvSpPr>
        <p:spPr>
          <a:xfrm>
            <a:off x="4849741" y="2494190"/>
            <a:ext cx="3413699" cy="468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800" dirty="0">
                <a:latin typeface="Barlow" panose="020B0604020202020204" charset="0"/>
              </a:rPr>
              <a:t>Misuse of Drugs Act</a:t>
            </a:r>
            <a:endParaRPr sz="1800" dirty="0">
              <a:latin typeface="Barlow" panose="020B0604020202020204" charset="0"/>
            </a:endParaRPr>
          </a:p>
        </p:txBody>
      </p:sp>
      <p:sp>
        <p:nvSpPr>
          <p:cNvPr id="12" name="Google Shape;24908;p50">
            <a:extLst>
              <a:ext uri="{FF2B5EF4-FFF2-40B4-BE49-F238E27FC236}">
                <a16:creationId xmlns:a16="http://schemas.microsoft.com/office/drawing/2014/main" id="{18903BC7-1234-41AB-B2DD-992680D9881C}"/>
              </a:ext>
            </a:extLst>
          </p:cNvPr>
          <p:cNvSpPr txBox="1">
            <a:spLocks/>
          </p:cNvSpPr>
          <p:nvPr/>
        </p:nvSpPr>
        <p:spPr>
          <a:xfrm>
            <a:off x="4849740" y="3243700"/>
            <a:ext cx="3413700" cy="4680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1"/>
              </a:buClr>
              <a:buSzPts val="1800"/>
              <a:buFont typeface="DM Serif Text"/>
              <a:buNone/>
              <a:defRPr sz="2200" b="0" i="0" u="none" strike="noStrike" cap="none">
                <a:solidFill>
                  <a:schemeClr val="accent1"/>
                </a:solidFill>
                <a:latin typeface="DM Serif Text"/>
                <a:ea typeface="DM Serif Text"/>
                <a:cs typeface="DM Serif Text"/>
                <a:sym typeface="DM Serif Text"/>
              </a:defRPr>
            </a:lvl1pPr>
            <a:lvl2pPr marR="0" lvl="1" algn="r" rtl="0">
              <a:lnSpc>
                <a:spcPct val="100000"/>
              </a:lnSpc>
              <a:spcBef>
                <a:spcPts val="0"/>
              </a:spcBef>
              <a:spcAft>
                <a:spcPts val="0"/>
              </a:spcAft>
              <a:buClr>
                <a:schemeClr val="accent1"/>
              </a:buClr>
              <a:buSzPts val="1800"/>
              <a:buFont typeface="DM Serif Text"/>
              <a:buNone/>
              <a:defRPr sz="1800" b="0" i="0" u="none" strike="noStrike" cap="none">
                <a:solidFill>
                  <a:schemeClr val="accent1"/>
                </a:solidFill>
                <a:latin typeface="DM Serif Text"/>
                <a:ea typeface="DM Serif Text"/>
                <a:cs typeface="DM Serif Text"/>
                <a:sym typeface="DM Serif Text"/>
              </a:defRPr>
            </a:lvl2pPr>
            <a:lvl3pPr marR="0" lvl="2" algn="r" rtl="0">
              <a:lnSpc>
                <a:spcPct val="100000"/>
              </a:lnSpc>
              <a:spcBef>
                <a:spcPts val="0"/>
              </a:spcBef>
              <a:spcAft>
                <a:spcPts val="0"/>
              </a:spcAft>
              <a:buClr>
                <a:schemeClr val="accent1"/>
              </a:buClr>
              <a:buSzPts val="1800"/>
              <a:buFont typeface="DM Serif Text"/>
              <a:buNone/>
              <a:defRPr sz="1800" b="0" i="0" u="none" strike="noStrike" cap="none">
                <a:solidFill>
                  <a:schemeClr val="accent1"/>
                </a:solidFill>
                <a:latin typeface="DM Serif Text"/>
                <a:ea typeface="DM Serif Text"/>
                <a:cs typeface="DM Serif Text"/>
                <a:sym typeface="DM Serif Text"/>
              </a:defRPr>
            </a:lvl3pPr>
            <a:lvl4pPr marR="0" lvl="3" algn="r" rtl="0">
              <a:lnSpc>
                <a:spcPct val="100000"/>
              </a:lnSpc>
              <a:spcBef>
                <a:spcPts val="0"/>
              </a:spcBef>
              <a:spcAft>
                <a:spcPts val="0"/>
              </a:spcAft>
              <a:buClr>
                <a:schemeClr val="accent1"/>
              </a:buClr>
              <a:buSzPts val="1800"/>
              <a:buFont typeface="DM Serif Text"/>
              <a:buNone/>
              <a:defRPr sz="1800" b="0" i="0" u="none" strike="noStrike" cap="none">
                <a:solidFill>
                  <a:schemeClr val="accent1"/>
                </a:solidFill>
                <a:latin typeface="DM Serif Text"/>
                <a:ea typeface="DM Serif Text"/>
                <a:cs typeface="DM Serif Text"/>
                <a:sym typeface="DM Serif Text"/>
              </a:defRPr>
            </a:lvl4pPr>
            <a:lvl5pPr marR="0" lvl="4" algn="r" rtl="0">
              <a:lnSpc>
                <a:spcPct val="100000"/>
              </a:lnSpc>
              <a:spcBef>
                <a:spcPts val="0"/>
              </a:spcBef>
              <a:spcAft>
                <a:spcPts val="0"/>
              </a:spcAft>
              <a:buClr>
                <a:schemeClr val="accent1"/>
              </a:buClr>
              <a:buSzPts val="1800"/>
              <a:buFont typeface="DM Serif Text"/>
              <a:buNone/>
              <a:defRPr sz="1800" b="0" i="0" u="none" strike="noStrike" cap="none">
                <a:solidFill>
                  <a:schemeClr val="accent1"/>
                </a:solidFill>
                <a:latin typeface="DM Serif Text"/>
                <a:ea typeface="DM Serif Text"/>
                <a:cs typeface="DM Serif Text"/>
                <a:sym typeface="DM Serif Text"/>
              </a:defRPr>
            </a:lvl5pPr>
            <a:lvl6pPr marR="0" lvl="5" algn="r" rtl="0">
              <a:lnSpc>
                <a:spcPct val="100000"/>
              </a:lnSpc>
              <a:spcBef>
                <a:spcPts val="0"/>
              </a:spcBef>
              <a:spcAft>
                <a:spcPts val="0"/>
              </a:spcAft>
              <a:buClr>
                <a:schemeClr val="accent1"/>
              </a:buClr>
              <a:buSzPts val="1800"/>
              <a:buFont typeface="DM Serif Text"/>
              <a:buNone/>
              <a:defRPr sz="1800" b="0" i="0" u="none" strike="noStrike" cap="none">
                <a:solidFill>
                  <a:schemeClr val="accent1"/>
                </a:solidFill>
                <a:latin typeface="DM Serif Text"/>
                <a:ea typeface="DM Serif Text"/>
                <a:cs typeface="DM Serif Text"/>
                <a:sym typeface="DM Serif Text"/>
              </a:defRPr>
            </a:lvl6pPr>
            <a:lvl7pPr marR="0" lvl="6" algn="r" rtl="0">
              <a:lnSpc>
                <a:spcPct val="100000"/>
              </a:lnSpc>
              <a:spcBef>
                <a:spcPts val="0"/>
              </a:spcBef>
              <a:spcAft>
                <a:spcPts val="0"/>
              </a:spcAft>
              <a:buClr>
                <a:schemeClr val="accent1"/>
              </a:buClr>
              <a:buSzPts val="1800"/>
              <a:buFont typeface="DM Serif Text"/>
              <a:buNone/>
              <a:defRPr sz="1800" b="0" i="0" u="none" strike="noStrike" cap="none">
                <a:solidFill>
                  <a:schemeClr val="accent1"/>
                </a:solidFill>
                <a:latin typeface="DM Serif Text"/>
                <a:ea typeface="DM Serif Text"/>
                <a:cs typeface="DM Serif Text"/>
                <a:sym typeface="DM Serif Text"/>
              </a:defRPr>
            </a:lvl7pPr>
            <a:lvl8pPr marR="0" lvl="7" algn="r" rtl="0">
              <a:lnSpc>
                <a:spcPct val="100000"/>
              </a:lnSpc>
              <a:spcBef>
                <a:spcPts val="0"/>
              </a:spcBef>
              <a:spcAft>
                <a:spcPts val="0"/>
              </a:spcAft>
              <a:buClr>
                <a:schemeClr val="accent1"/>
              </a:buClr>
              <a:buSzPts val="1800"/>
              <a:buFont typeface="DM Serif Text"/>
              <a:buNone/>
              <a:defRPr sz="1800" b="0" i="0" u="none" strike="noStrike" cap="none">
                <a:solidFill>
                  <a:schemeClr val="accent1"/>
                </a:solidFill>
                <a:latin typeface="DM Serif Text"/>
                <a:ea typeface="DM Serif Text"/>
                <a:cs typeface="DM Serif Text"/>
                <a:sym typeface="DM Serif Text"/>
              </a:defRPr>
            </a:lvl8pPr>
            <a:lvl9pPr marR="0" lvl="8" algn="r" rtl="0">
              <a:lnSpc>
                <a:spcPct val="100000"/>
              </a:lnSpc>
              <a:spcBef>
                <a:spcPts val="0"/>
              </a:spcBef>
              <a:spcAft>
                <a:spcPts val="0"/>
              </a:spcAft>
              <a:buClr>
                <a:schemeClr val="accent1"/>
              </a:buClr>
              <a:buSzPts val="1800"/>
              <a:buFont typeface="DM Serif Text"/>
              <a:buNone/>
              <a:defRPr sz="1800" b="0" i="0" u="none" strike="noStrike" cap="none">
                <a:solidFill>
                  <a:schemeClr val="accent1"/>
                </a:solidFill>
                <a:latin typeface="DM Serif Text"/>
                <a:ea typeface="DM Serif Text"/>
                <a:cs typeface="DM Serif Text"/>
                <a:sym typeface="DM Serif Text"/>
              </a:defRPr>
            </a:lvl9pPr>
          </a:lstStyle>
          <a:p>
            <a:r>
              <a:rPr lang="en-US" sz="1800" dirty="0">
                <a:latin typeface="Barlow" panose="020B0604020202020204" charset="0"/>
              </a:rPr>
              <a:t>Prevention of Corruption Act</a:t>
            </a:r>
          </a:p>
        </p:txBody>
      </p:sp>
      <p:sp>
        <p:nvSpPr>
          <p:cNvPr id="16" name="Google Shape;24908;p50">
            <a:extLst>
              <a:ext uri="{FF2B5EF4-FFF2-40B4-BE49-F238E27FC236}">
                <a16:creationId xmlns:a16="http://schemas.microsoft.com/office/drawing/2014/main" id="{9F3C1FB5-2F7C-44CA-A1B7-3AE45B930867}"/>
              </a:ext>
            </a:extLst>
          </p:cNvPr>
          <p:cNvSpPr txBox="1">
            <a:spLocks/>
          </p:cNvSpPr>
          <p:nvPr/>
        </p:nvSpPr>
        <p:spPr>
          <a:xfrm>
            <a:off x="4849740" y="1708494"/>
            <a:ext cx="3413700" cy="4680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1"/>
              </a:buClr>
              <a:buSzPts val="1800"/>
              <a:buFont typeface="DM Serif Text"/>
              <a:buNone/>
              <a:defRPr sz="2200" b="0" i="0" u="none" strike="noStrike" cap="none">
                <a:solidFill>
                  <a:schemeClr val="accent1"/>
                </a:solidFill>
                <a:latin typeface="DM Serif Text"/>
                <a:ea typeface="DM Serif Text"/>
                <a:cs typeface="DM Serif Text"/>
                <a:sym typeface="DM Serif Text"/>
              </a:defRPr>
            </a:lvl1pPr>
            <a:lvl2pPr marR="0" lvl="1" algn="r" rtl="0">
              <a:lnSpc>
                <a:spcPct val="100000"/>
              </a:lnSpc>
              <a:spcBef>
                <a:spcPts val="0"/>
              </a:spcBef>
              <a:spcAft>
                <a:spcPts val="0"/>
              </a:spcAft>
              <a:buClr>
                <a:schemeClr val="accent1"/>
              </a:buClr>
              <a:buSzPts val="1800"/>
              <a:buFont typeface="DM Serif Text"/>
              <a:buNone/>
              <a:defRPr sz="1800" b="0" i="0" u="none" strike="noStrike" cap="none">
                <a:solidFill>
                  <a:schemeClr val="accent1"/>
                </a:solidFill>
                <a:latin typeface="DM Serif Text"/>
                <a:ea typeface="DM Serif Text"/>
                <a:cs typeface="DM Serif Text"/>
                <a:sym typeface="DM Serif Text"/>
              </a:defRPr>
            </a:lvl2pPr>
            <a:lvl3pPr marR="0" lvl="2" algn="r" rtl="0">
              <a:lnSpc>
                <a:spcPct val="100000"/>
              </a:lnSpc>
              <a:spcBef>
                <a:spcPts val="0"/>
              </a:spcBef>
              <a:spcAft>
                <a:spcPts val="0"/>
              </a:spcAft>
              <a:buClr>
                <a:schemeClr val="accent1"/>
              </a:buClr>
              <a:buSzPts val="1800"/>
              <a:buFont typeface="DM Serif Text"/>
              <a:buNone/>
              <a:defRPr sz="1800" b="0" i="0" u="none" strike="noStrike" cap="none">
                <a:solidFill>
                  <a:schemeClr val="accent1"/>
                </a:solidFill>
                <a:latin typeface="DM Serif Text"/>
                <a:ea typeface="DM Serif Text"/>
                <a:cs typeface="DM Serif Text"/>
                <a:sym typeface="DM Serif Text"/>
              </a:defRPr>
            </a:lvl3pPr>
            <a:lvl4pPr marR="0" lvl="3" algn="r" rtl="0">
              <a:lnSpc>
                <a:spcPct val="100000"/>
              </a:lnSpc>
              <a:spcBef>
                <a:spcPts val="0"/>
              </a:spcBef>
              <a:spcAft>
                <a:spcPts val="0"/>
              </a:spcAft>
              <a:buClr>
                <a:schemeClr val="accent1"/>
              </a:buClr>
              <a:buSzPts val="1800"/>
              <a:buFont typeface="DM Serif Text"/>
              <a:buNone/>
              <a:defRPr sz="1800" b="0" i="0" u="none" strike="noStrike" cap="none">
                <a:solidFill>
                  <a:schemeClr val="accent1"/>
                </a:solidFill>
                <a:latin typeface="DM Serif Text"/>
                <a:ea typeface="DM Serif Text"/>
                <a:cs typeface="DM Serif Text"/>
                <a:sym typeface="DM Serif Text"/>
              </a:defRPr>
            </a:lvl4pPr>
            <a:lvl5pPr marR="0" lvl="4" algn="r" rtl="0">
              <a:lnSpc>
                <a:spcPct val="100000"/>
              </a:lnSpc>
              <a:spcBef>
                <a:spcPts val="0"/>
              </a:spcBef>
              <a:spcAft>
                <a:spcPts val="0"/>
              </a:spcAft>
              <a:buClr>
                <a:schemeClr val="accent1"/>
              </a:buClr>
              <a:buSzPts val="1800"/>
              <a:buFont typeface="DM Serif Text"/>
              <a:buNone/>
              <a:defRPr sz="1800" b="0" i="0" u="none" strike="noStrike" cap="none">
                <a:solidFill>
                  <a:schemeClr val="accent1"/>
                </a:solidFill>
                <a:latin typeface="DM Serif Text"/>
                <a:ea typeface="DM Serif Text"/>
                <a:cs typeface="DM Serif Text"/>
                <a:sym typeface="DM Serif Text"/>
              </a:defRPr>
            </a:lvl5pPr>
            <a:lvl6pPr marR="0" lvl="5" algn="r" rtl="0">
              <a:lnSpc>
                <a:spcPct val="100000"/>
              </a:lnSpc>
              <a:spcBef>
                <a:spcPts val="0"/>
              </a:spcBef>
              <a:spcAft>
                <a:spcPts val="0"/>
              </a:spcAft>
              <a:buClr>
                <a:schemeClr val="accent1"/>
              </a:buClr>
              <a:buSzPts val="1800"/>
              <a:buFont typeface="DM Serif Text"/>
              <a:buNone/>
              <a:defRPr sz="1800" b="0" i="0" u="none" strike="noStrike" cap="none">
                <a:solidFill>
                  <a:schemeClr val="accent1"/>
                </a:solidFill>
                <a:latin typeface="DM Serif Text"/>
                <a:ea typeface="DM Serif Text"/>
                <a:cs typeface="DM Serif Text"/>
                <a:sym typeface="DM Serif Text"/>
              </a:defRPr>
            </a:lvl6pPr>
            <a:lvl7pPr marR="0" lvl="6" algn="r" rtl="0">
              <a:lnSpc>
                <a:spcPct val="100000"/>
              </a:lnSpc>
              <a:spcBef>
                <a:spcPts val="0"/>
              </a:spcBef>
              <a:spcAft>
                <a:spcPts val="0"/>
              </a:spcAft>
              <a:buClr>
                <a:schemeClr val="accent1"/>
              </a:buClr>
              <a:buSzPts val="1800"/>
              <a:buFont typeface="DM Serif Text"/>
              <a:buNone/>
              <a:defRPr sz="1800" b="0" i="0" u="none" strike="noStrike" cap="none">
                <a:solidFill>
                  <a:schemeClr val="accent1"/>
                </a:solidFill>
                <a:latin typeface="DM Serif Text"/>
                <a:ea typeface="DM Serif Text"/>
                <a:cs typeface="DM Serif Text"/>
                <a:sym typeface="DM Serif Text"/>
              </a:defRPr>
            </a:lvl7pPr>
            <a:lvl8pPr marR="0" lvl="7" algn="r" rtl="0">
              <a:lnSpc>
                <a:spcPct val="100000"/>
              </a:lnSpc>
              <a:spcBef>
                <a:spcPts val="0"/>
              </a:spcBef>
              <a:spcAft>
                <a:spcPts val="0"/>
              </a:spcAft>
              <a:buClr>
                <a:schemeClr val="accent1"/>
              </a:buClr>
              <a:buSzPts val="1800"/>
              <a:buFont typeface="DM Serif Text"/>
              <a:buNone/>
              <a:defRPr sz="1800" b="0" i="0" u="none" strike="noStrike" cap="none">
                <a:solidFill>
                  <a:schemeClr val="accent1"/>
                </a:solidFill>
                <a:latin typeface="DM Serif Text"/>
                <a:ea typeface="DM Serif Text"/>
                <a:cs typeface="DM Serif Text"/>
                <a:sym typeface="DM Serif Text"/>
              </a:defRPr>
            </a:lvl8pPr>
            <a:lvl9pPr marR="0" lvl="8" algn="r" rtl="0">
              <a:lnSpc>
                <a:spcPct val="100000"/>
              </a:lnSpc>
              <a:spcBef>
                <a:spcPts val="0"/>
              </a:spcBef>
              <a:spcAft>
                <a:spcPts val="0"/>
              </a:spcAft>
              <a:buClr>
                <a:schemeClr val="accent1"/>
              </a:buClr>
              <a:buSzPts val="1800"/>
              <a:buFont typeface="DM Serif Text"/>
              <a:buNone/>
              <a:defRPr sz="1800" b="0" i="0" u="none" strike="noStrike" cap="none">
                <a:solidFill>
                  <a:schemeClr val="accent1"/>
                </a:solidFill>
                <a:latin typeface="DM Serif Text"/>
                <a:ea typeface="DM Serif Text"/>
                <a:cs typeface="DM Serif Text"/>
                <a:sym typeface="DM Serif Text"/>
              </a:defRPr>
            </a:lvl9pPr>
          </a:lstStyle>
          <a:p>
            <a:r>
              <a:rPr lang="en-US" sz="1800" dirty="0">
                <a:latin typeface="Barlow" panose="020B0604020202020204" charset="0"/>
              </a:rPr>
              <a:t>Criminal Procedure Code</a:t>
            </a:r>
          </a:p>
        </p:txBody>
      </p:sp>
      <p:pic>
        <p:nvPicPr>
          <p:cNvPr id="3" name="Picture 2">
            <a:extLst>
              <a:ext uri="{FF2B5EF4-FFF2-40B4-BE49-F238E27FC236}">
                <a16:creationId xmlns:a16="http://schemas.microsoft.com/office/drawing/2014/main" id="{340CD8C7-52E6-41EF-BCAA-F1B9D64369CC}"/>
              </a:ext>
            </a:extLst>
          </p:cNvPr>
          <p:cNvPicPr>
            <a:picLocks noChangeAspect="1"/>
          </p:cNvPicPr>
          <p:nvPr/>
        </p:nvPicPr>
        <p:blipFill>
          <a:blip r:embed="rId3"/>
          <a:stretch>
            <a:fillRect/>
          </a:stretch>
        </p:blipFill>
        <p:spPr>
          <a:xfrm>
            <a:off x="714301" y="551539"/>
            <a:ext cx="3857699" cy="4065400"/>
          </a:xfrm>
          <a:prstGeom prst="rect">
            <a:avLst/>
          </a:prstGeom>
        </p:spPr>
      </p:pic>
      <p:sp>
        <p:nvSpPr>
          <p:cNvPr id="8" name="Google Shape;24910;p50">
            <a:extLst>
              <a:ext uri="{FF2B5EF4-FFF2-40B4-BE49-F238E27FC236}">
                <a16:creationId xmlns:a16="http://schemas.microsoft.com/office/drawing/2014/main" id="{AED38E05-739A-4923-8858-01F942B28F72}"/>
              </a:ext>
            </a:extLst>
          </p:cNvPr>
          <p:cNvSpPr txBox="1">
            <a:spLocks/>
          </p:cNvSpPr>
          <p:nvPr/>
        </p:nvSpPr>
        <p:spPr>
          <a:xfrm>
            <a:off x="5020152" y="2774123"/>
            <a:ext cx="3413699" cy="4680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1"/>
              </a:buClr>
              <a:buSzPts val="1800"/>
              <a:buFont typeface="DM Serif Text"/>
              <a:buNone/>
              <a:defRPr sz="2200" b="0" i="0" u="none" strike="noStrike" cap="none">
                <a:solidFill>
                  <a:schemeClr val="accent1"/>
                </a:solidFill>
                <a:latin typeface="DM Serif Text"/>
                <a:ea typeface="DM Serif Text"/>
                <a:cs typeface="DM Serif Text"/>
                <a:sym typeface="DM Serif Text"/>
              </a:defRPr>
            </a:lvl1pPr>
            <a:lvl2pPr marR="0" lvl="1" algn="r" rtl="0">
              <a:lnSpc>
                <a:spcPct val="100000"/>
              </a:lnSpc>
              <a:spcBef>
                <a:spcPts val="0"/>
              </a:spcBef>
              <a:spcAft>
                <a:spcPts val="0"/>
              </a:spcAft>
              <a:buClr>
                <a:schemeClr val="accent1"/>
              </a:buClr>
              <a:buSzPts val="1800"/>
              <a:buFont typeface="DM Serif Text"/>
              <a:buNone/>
              <a:defRPr sz="1800" b="0" i="0" u="none" strike="noStrike" cap="none">
                <a:solidFill>
                  <a:schemeClr val="accent1"/>
                </a:solidFill>
                <a:latin typeface="DM Serif Text"/>
                <a:ea typeface="DM Serif Text"/>
                <a:cs typeface="DM Serif Text"/>
                <a:sym typeface="DM Serif Text"/>
              </a:defRPr>
            </a:lvl2pPr>
            <a:lvl3pPr marR="0" lvl="2" algn="r" rtl="0">
              <a:lnSpc>
                <a:spcPct val="100000"/>
              </a:lnSpc>
              <a:spcBef>
                <a:spcPts val="0"/>
              </a:spcBef>
              <a:spcAft>
                <a:spcPts val="0"/>
              </a:spcAft>
              <a:buClr>
                <a:schemeClr val="accent1"/>
              </a:buClr>
              <a:buSzPts val="1800"/>
              <a:buFont typeface="DM Serif Text"/>
              <a:buNone/>
              <a:defRPr sz="1800" b="0" i="0" u="none" strike="noStrike" cap="none">
                <a:solidFill>
                  <a:schemeClr val="accent1"/>
                </a:solidFill>
                <a:latin typeface="DM Serif Text"/>
                <a:ea typeface="DM Serif Text"/>
                <a:cs typeface="DM Serif Text"/>
                <a:sym typeface="DM Serif Text"/>
              </a:defRPr>
            </a:lvl3pPr>
            <a:lvl4pPr marR="0" lvl="3" algn="r" rtl="0">
              <a:lnSpc>
                <a:spcPct val="100000"/>
              </a:lnSpc>
              <a:spcBef>
                <a:spcPts val="0"/>
              </a:spcBef>
              <a:spcAft>
                <a:spcPts val="0"/>
              </a:spcAft>
              <a:buClr>
                <a:schemeClr val="accent1"/>
              </a:buClr>
              <a:buSzPts val="1800"/>
              <a:buFont typeface="DM Serif Text"/>
              <a:buNone/>
              <a:defRPr sz="1800" b="0" i="0" u="none" strike="noStrike" cap="none">
                <a:solidFill>
                  <a:schemeClr val="accent1"/>
                </a:solidFill>
                <a:latin typeface="DM Serif Text"/>
                <a:ea typeface="DM Serif Text"/>
                <a:cs typeface="DM Serif Text"/>
                <a:sym typeface="DM Serif Text"/>
              </a:defRPr>
            </a:lvl4pPr>
            <a:lvl5pPr marR="0" lvl="4" algn="r" rtl="0">
              <a:lnSpc>
                <a:spcPct val="100000"/>
              </a:lnSpc>
              <a:spcBef>
                <a:spcPts val="0"/>
              </a:spcBef>
              <a:spcAft>
                <a:spcPts val="0"/>
              </a:spcAft>
              <a:buClr>
                <a:schemeClr val="accent1"/>
              </a:buClr>
              <a:buSzPts val="1800"/>
              <a:buFont typeface="DM Serif Text"/>
              <a:buNone/>
              <a:defRPr sz="1800" b="0" i="0" u="none" strike="noStrike" cap="none">
                <a:solidFill>
                  <a:schemeClr val="accent1"/>
                </a:solidFill>
                <a:latin typeface="DM Serif Text"/>
                <a:ea typeface="DM Serif Text"/>
                <a:cs typeface="DM Serif Text"/>
                <a:sym typeface="DM Serif Text"/>
              </a:defRPr>
            </a:lvl5pPr>
            <a:lvl6pPr marR="0" lvl="5" algn="r" rtl="0">
              <a:lnSpc>
                <a:spcPct val="100000"/>
              </a:lnSpc>
              <a:spcBef>
                <a:spcPts val="0"/>
              </a:spcBef>
              <a:spcAft>
                <a:spcPts val="0"/>
              </a:spcAft>
              <a:buClr>
                <a:schemeClr val="accent1"/>
              </a:buClr>
              <a:buSzPts val="1800"/>
              <a:buFont typeface="DM Serif Text"/>
              <a:buNone/>
              <a:defRPr sz="1800" b="0" i="0" u="none" strike="noStrike" cap="none">
                <a:solidFill>
                  <a:schemeClr val="accent1"/>
                </a:solidFill>
                <a:latin typeface="DM Serif Text"/>
                <a:ea typeface="DM Serif Text"/>
                <a:cs typeface="DM Serif Text"/>
                <a:sym typeface="DM Serif Text"/>
              </a:defRPr>
            </a:lvl6pPr>
            <a:lvl7pPr marR="0" lvl="6" algn="r" rtl="0">
              <a:lnSpc>
                <a:spcPct val="100000"/>
              </a:lnSpc>
              <a:spcBef>
                <a:spcPts val="0"/>
              </a:spcBef>
              <a:spcAft>
                <a:spcPts val="0"/>
              </a:spcAft>
              <a:buClr>
                <a:schemeClr val="accent1"/>
              </a:buClr>
              <a:buSzPts val="1800"/>
              <a:buFont typeface="DM Serif Text"/>
              <a:buNone/>
              <a:defRPr sz="1800" b="0" i="0" u="none" strike="noStrike" cap="none">
                <a:solidFill>
                  <a:schemeClr val="accent1"/>
                </a:solidFill>
                <a:latin typeface="DM Serif Text"/>
                <a:ea typeface="DM Serif Text"/>
                <a:cs typeface="DM Serif Text"/>
                <a:sym typeface="DM Serif Text"/>
              </a:defRPr>
            </a:lvl7pPr>
            <a:lvl8pPr marR="0" lvl="7" algn="r" rtl="0">
              <a:lnSpc>
                <a:spcPct val="100000"/>
              </a:lnSpc>
              <a:spcBef>
                <a:spcPts val="0"/>
              </a:spcBef>
              <a:spcAft>
                <a:spcPts val="0"/>
              </a:spcAft>
              <a:buClr>
                <a:schemeClr val="accent1"/>
              </a:buClr>
              <a:buSzPts val="1800"/>
              <a:buFont typeface="DM Serif Text"/>
              <a:buNone/>
              <a:defRPr sz="1800" b="0" i="0" u="none" strike="noStrike" cap="none">
                <a:solidFill>
                  <a:schemeClr val="accent1"/>
                </a:solidFill>
                <a:latin typeface="DM Serif Text"/>
                <a:ea typeface="DM Serif Text"/>
                <a:cs typeface="DM Serif Text"/>
                <a:sym typeface="DM Serif Text"/>
              </a:defRPr>
            </a:lvl8pPr>
            <a:lvl9pPr marR="0" lvl="8" algn="r" rtl="0">
              <a:lnSpc>
                <a:spcPct val="100000"/>
              </a:lnSpc>
              <a:spcBef>
                <a:spcPts val="0"/>
              </a:spcBef>
              <a:spcAft>
                <a:spcPts val="0"/>
              </a:spcAft>
              <a:buClr>
                <a:schemeClr val="accent1"/>
              </a:buClr>
              <a:buSzPts val="1800"/>
              <a:buFont typeface="DM Serif Text"/>
              <a:buNone/>
              <a:defRPr sz="1800" b="0" i="0" u="none" strike="noStrike" cap="none">
                <a:solidFill>
                  <a:schemeClr val="accent1"/>
                </a:solidFill>
                <a:latin typeface="DM Serif Text"/>
                <a:ea typeface="DM Serif Text"/>
                <a:cs typeface="DM Serif Text"/>
                <a:sym typeface="DM Serif Text"/>
              </a:defRPr>
            </a:lvl9pPr>
          </a:lstStyle>
          <a:p>
            <a:r>
              <a:rPr lang="en-US" sz="1400" dirty="0">
                <a:latin typeface="Barlow" panose="020B0604020202020204" charset="0"/>
              </a:rPr>
              <a:t>Provisions to forfeit ship, hovercraft, aircraft or vehicle connected with offence  </a:t>
            </a:r>
          </a:p>
        </p:txBody>
      </p:sp>
      <p:sp>
        <p:nvSpPr>
          <p:cNvPr id="9" name="Google Shape;24910;p50">
            <a:extLst>
              <a:ext uri="{FF2B5EF4-FFF2-40B4-BE49-F238E27FC236}">
                <a16:creationId xmlns:a16="http://schemas.microsoft.com/office/drawing/2014/main" id="{9C528BBB-B4E5-4574-BDF7-AFD8BF7F3B81}"/>
              </a:ext>
            </a:extLst>
          </p:cNvPr>
          <p:cNvSpPr txBox="1">
            <a:spLocks/>
          </p:cNvSpPr>
          <p:nvPr/>
        </p:nvSpPr>
        <p:spPr>
          <a:xfrm>
            <a:off x="5022165" y="3519519"/>
            <a:ext cx="3413699" cy="4680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1"/>
              </a:buClr>
              <a:buSzPts val="1800"/>
              <a:buFont typeface="DM Serif Text"/>
              <a:buNone/>
              <a:defRPr sz="2200" b="0" i="0" u="none" strike="noStrike" cap="none">
                <a:solidFill>
                  <a:schemeClr val="accent1"/>
                </a:solidFill>
                <a:latin typeface="DM Serif Text"/>
                <a:ea typeface="DM Serif Text"/>
                <a:cs typeface="DM Serif Text"/>
                <a:sym typeface="DM Serif Text"/>
              </a:defRPr>
            </a:lvl1pPr>
            <a:lvl2pPr marR="0" lvl="1" algn="r" rtl="0">
              <a:lnSpc>
                <a:spcPct val="100000"/>
              </a:lnSpc>
              <a:spcBef>
                <a:spcPts val="0"/>
              </a:spcBef>
              <a:spcAft>
                <a:spcPts val="0"/>
              </a:spcAft>
              <a:buClr>
                <a:schemeClr val="accent1"/>
              </a:buClr>
              <a:buSzPts val="1800"/>
              <a:buFont typeface="DM Serif Text"/>
              <a:buNone/>
              <a:defRPr sz="1800" b="0" i="0" u="none" strike="noStrike" cap="none">
                <a:solidFill>
                  <a:schemeClr val="accent1"/>
                </a:solidFill>
                <a:latin typeface="DM Serif Text"/>
                <a:ea typeface="DM Serif Text"/>
                <a:cs typeface="DM Serif Text"/>
                <a:sym typeface="DM Serif Text"/>
              </a:defRPr>
            </a:lvl2pPr>
            <a:lvl3pPr marR="0" lvl="2" algn="r" rtl="0">
              <a:lnSpc>
                <a:spcPct val="100000"/>
              </a:lnSpc>
              <a:spcBef>
                <a:spcPts val="0"/>
              </a:spcBef>
              <a:spcAft>
                <a:spcPts val="0"/>
              </a:spcAft>
              <a:buClr>
                <a:schemeClr val="accent1"/>
              </a:buClr>
              <a:buSzPts val="1800"/>
              <a:buFont typeface="DM Serif Text"/>
              <a:buNone/>
              <a:defRPr sz="1800" b="0" i="0" u="none" strike="noStrike" cap="none">
                <a:solidFill>
                  <a:schemeClr val="accent1"/>
                </a:solidFill>
                <a:latin typeface="DM Serif Text"/>
                <a:ea typeface="DM Serif Text"/>
                <a:cs typeface="DM Serif Text"/>
                <a:sym typeface="DM Serif Text"/>
              </a:defRPr>
            </a:lvl3pPr>
            <a:lvl4pPr marR="0" lvl="3" algn="r" rtl="0">
              <a:lnSpc>
                <a:spcPct val="100000"/>
              </a:lnSpc>
              <a:spcBef>
                <a:spcPts val="0"/>
              </a:spcBef>
              <a:spcAft>
                <a:spcPts val="0"/>
              </a:spcAft>
              <a:buClr>
                <a:schemeClr val="accent1"/>
              </a:buClr>
              <a:buSzPts val="1800"/>
              <a:buFont typeface="DM Serif Text"/>
              <a:buNone/>
              <a:defRPr sz="1800" b="0" i="0" u="none" strike="noStrike" cap="none">
                <a:solidFill>
                  <a:schemeClr val="accent1"/>
                </a:solidFill>
                <a:latin typeface="DM Serif Text"/>
                <a:ea typeface="DM Serif Text"/>
                <a:cs typeface="DM Serif Text"/>
                <a:sym typeface="DM Serif Text"/>
              </a:defRPr>
            </a:lvl4pPr>
            <a:lvl5pPr marR="0" lvl="4" algn="r" rtl="0">
              <a:lnSpc>
                <a:spcPct val="100000"/>
              </a:lnSpc>
              <a:spcBef>
                <a:spcPts val="0"/>
              </a:spcBef>
              <a:spcAft>
                <a:spcPts val="0"/>
              </a:spcAft>
              <a:buClr>
                <a:schemeClr val="accent1"/>
              </a:buClr>
              <a:buSzPts val="1800"/>
              <a:buFont typeface="DM Serif Text"/>
              <a:buNone/>
              <a:defRPr sz="1800" b="0" i="0" u="none" strike="noStrike" cap="none">
                <a:solidFill>
                  <a:schemeClr val="accent1"/>
                </a:solidFill>
                <a:latin typeface="DM Serif Text"/>
                <a:ea typeface="DM Serif Text"/>
                <a:cs typeface="DM Serif Text"/>
                <a:sym typeface="DM Serif Text"/>
              </a:defRPr>
            </a:lvl5pPr>
            <a:lvl6pPr marR="0" lvl="5" algn="r" rtl="0">
              <a:lnSpc>
                <a:spcPct val="100000"/>
              </a:lnSpc>
              <a:spcBef>
                <a:spcPts val="0"/>
              </a:spcBef>
              <a:spcAft>
                <a:spcPts val="0"/>
              </a:spcAft>
              <a:buClr>
                <a:schemeClr val="accent1"/>
              </a:buClr>
              <a:buSzPts val="1800"/>
              <a:buFont typeface="DM Serif Text"/>
              <a:buNone/>
              <a:defRPr sz="1800" b="0" i="0" u="none" strike="noStrike" cap="none">
                <a:solidFill>
                  <a:schemeClr val="accent1"/>
                </a:solidFill>
                <a:latin typeface="DM Serif Text"/>
                <a:ea typeface="DM Serif Text"/>
                <a:cs typeface="DM Serif Text"/>
                <a:sym typeface="DM Serif Text"/>
              </a:defRPr>
            </a:lvl6pPr>
            <a:lvl7pPr marR="0" lvl="6" algn="r" rtl="0">
              <a:lnSpc>
                <a:spcPct val="100000"/>
              </a:lnSpc>
              <a:spcBef>
                <a:spcPts val="0"/>
              </a:spcBef>
              <a:spcAft>
                <a:spcPts val="0"/>
              </a:spcAft>
              <a:buClr>
                <a:schemeClr val="accent1"/>
              </a:buClr>
              <a:buSzPts val="1800"/>
              <a:buFont typeface="DM Serif Text"/>
              <a:buNone/>
              <a:defRPr sz="1800" b="0" i="0" u="none" strike="noStrike" cap="none">
                <a:solidFill>
                  <a:schemeClr val="accent1"/>
                </a:solidFill>
                <a:latin typeface="DM Serif Text"/>
                <a:ea typeface="DM Serif Text"/>
                <a:cs typeface="DM Serif Text"/>
                <a:sym typeface="DM Serif Text"/>
              </a:defRPr>
            </a:lvl7pPr>
            <a:lvl8pPr marR="0" lvl="7" algn="r" rtl="0">
              <a:lnSpc>
                <a:spcPct val="100000"/>
              </a:lnSpc>
              <a:spcBef>
                <a:spcPts val="0"/>
              </a:spcBef>
              <a:spcAft>
                <a:spcPts val="0"/>
              </a:spcAft>
              <a:buClr>
                <a:schemeClr val="accent1"/>
              </a:buClr>
              <a:buSzPts val="1800"/>
              <a:buFont typeface="DM Serif Text"/>
              <a:buNone/>
              <a:defRPr sz="1800" b="0" i="0" u="none" strike="noStrike" cap="none">
                <a:solidFill>
                  <a:schemeClr val="accent1"/>
                </a:solidFill>
                <a:latin typeface="DM Serif Text"/>
                <a:ea typeface="DM Serif Text"/>
                <a:cs typeface="DM Serif Text"/>
                <a:sym typeface="DM Serif Text"/>
              </a:defRPr>
            </a:lvl8pPr>
            <a:lvl9pPr marR="0" lvl="8" algn="r" rtl="0">
              <a:lnSpc>
                <a:spcPct val="100000"/>
              </a:lnSpc>
              <a:spcBef>
                <a:spcPts val="0"/>
              </a:spcBef>
              <a:spcAft>
                <a:spcPts val="0"/>
              </a:spcAft>
              <a:buClr>
                <a:schemeClr val="accent1"/>
              </a:buClr>
              <a:buSzPts val="1800"/>
              <a:buFont typeface="DM Serif Text"/>
              <a:buNone/>
              <a:defRPr sz="1800" b="0" i="0" u="none" strike="noStrike" cap="none">
                <a:solidFill>
                  <a:schemeClr val="accent1"/>
                </a:solidFill>
                <a:latin typeface="DM Serif Text"/>
                <a:ea typeface="DM Serif Text"/>
                <a:cs typeface="DM Serif Text"/>
                <a:sym typeface="DM Serif Text"/>
              </a:defRPr>
            </a:lvl9pPr>
          </a:lstStyle>
          <a:p>
            <a:r>
              <a:rPr lang="en-US" sz="1400" dirty="0">
                <a:latin typeface="Barlow" panose="020B0604020202020204" charset="0"/>
              </a:rPr>
              <a:t>Provisions to investigate accounts, to furnish Statutory Declaration  (upon authorization by PP) and restriction on disposal of property</a:t>
            </a:r>
          </a:p>
        </p:txBody>
      </p:sp>
      <p:sp>
        <p:nvSpPr>
          <p:cNvPr id="10" name="Google Shape;24910;p50">
            <a:extLst>
              <a:ext uri="{FF2B5EF4-FFF2-40B4-BE49-F238E27FC236}">
                <a16:creationId xmlns:a16="http://schemas.microsoft.com/office/drawing/2014/main" id="{4F8DA89C-C7C5-4AA3-8348-872CE6ACDF5A}"/>
              </a:ext>
            </a:extLst>
          </p:cNvPr>
          <p:cNvSpPr txBox="1">
            <a:spLocks/>
          </p:cNvSpPr>
          <p:nvPr/>
        </p:nvSpPr>
        <p:spPr>
          <a:xfrm>
            <a:off x="5016000" y="2001580"/>
            <a:ext cx="3413699" cy="4680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1"/>
              </a:buClr>
              <a:buSzPts val="1800"/>
              <a:buFont typeface="DM Serif Text"/>
              <a:buNone/>
              <a:defRPr sz="2200" b="0" i="0" u="none" strike="noStrike" cap="none">
                <a:solidFill>
                  <a:schemeClr val="accent1"/>
                </a:solidFill>
                <a:latin typeface="DM Serif Text"/>
                <a:ea typeface="DM Serif Text"/>
                <a:cs typeface="DM Serif Text"/>
                <a:sym typeface="DM Serif Text"/>
              </a:defRPr>
            </a:lvl1pPr>
            <a:lvl2pPr marR="0" lvl="1" algn="r" rtl="0">
              <a:lnSpc>
                <a:spcPct val="100000"/>
              </a:lnSpc>
              <a:spcBef>
                <a:spcPts val="0"/>
              </a:spcBef>
              <a:spcAft>
                <a:spcPts val="0"/>
              </a:spcAft>
              <a:buClr>
                <a:schemeClr val="accent1"/>
              </a:buClr>
              <a:buSzPts val="1800"/>
              <a:buFont typeface="DM Serif Text"/>
              <a:buNone/>
              <a:defRPr sz="1800" b="0" i="0" u="none" strike="noStrike" cap="none">
                <a:solidFill>
                  <a:schemeClr val="accent1"/>
                </a:solidFill>
                <a:latin typeface="DM Serif Text"/>
                <a:ea typeface="DM Serif Text"/>
                <a:cs typeface="DM Serif Text"/>
                <a:sym typeface="DM Serif Text"/>
              </a:defRPr>
            </a:lvl2pPr>
            <a:lvl3pPr marR="0" lvl="2" algn="r" rtl="0">
              <a:lnSpc>
                <a:spcPct val="100000"/>
              </a:lnSpc>
              <a:spcBef>
                <a:spcPts val="0"/>
              </a:spcBef>
              <a:spcAft>
                <a:spcPts val="0"/>
              </a:spcAft>
              <a:buClr>
                <a:schemeClr val="accent1"/>
              </a:buClr>
              <a:buSzPts val="1800"/>
              <a:buFont typeface="DM Serif Text"/>
              <a:buNone/>
              <a:defRPr sz="1800" b="0" i="0" u="none" strike="noStrike" cap="none">
                <a:solidFill>
                  <a:schemeClr val="accent1"/>
                </a:solidFill>
                <a:latin typeface="DM Serif Text"/>
                <a:ea typeface="DM Serif Text"/>
                <a:cs typeface="DM Serif Text"/>
                <a:sym typeface="DM Serif Text"/>
              </a:defRPr>
            </a:lvl3pPr>
            <a:lvl4pPr marR="0" lvl="3" algn="r" rtl="0">
              <a:lnSpc>
                <a:spcPct val="100000"/>
              </a:lnSpc>
              <a:spcBef>
                <a:spcPts val="0"/>
              </a:spcBef>
              <a:spcAft>
                <a:spcPts val="0"/>
              </a:spcAft>
              <a:buClr>
                <a:schemeClr val="accent1"/>
              </a:buClr>
              <a:buSzPts val="1800"/>
              <a:buFont typeface="DM Serif Text"/>
              <a:buNone/>
              <a:defRPr sz="1800" b="0" i="0" u="none" strike="noStrike" cap="none">
                <a:solidFill>
                  <a:schemeClr val="accent1"/>
                </a:solidFill>
                <a:latin typeface="DM Serif Text"/>
                <a:ea typeface="DM Serif Text"/>
                <a:cs typeface="DM Serif Text"/>
                <a:sym typeface="DM Serif Text"/>
              </a:defRPr>
            </a:lvl4pPr>
            <a:lvl5pPr marR="0" lvl="4" algn="r" rtl="0">
              <a:lnSpc>
                <a:spcPct val="100000"/>
              </a:lnSpc>
              <a:spcBef>
                <a:spcPts val="0"/>
              </a:spcBef>
              <a:spcAft>
                <a:spcPts val="0"/>
              </a:spcAft>
              <a:buClr>
                <a:schemeClr val="accent1"/>
              </a:buClr>
              <a:buSzPts val="1800"/>
              <a:buFont typeface="DM Serif Text"/>
              <a:buNone/>
              <a:defRPr sz="1800" b="0" i="0" u="none" strike="noStrike" cap="none">
                <a:solidFill>
                  <a:schemeClr val="accent1"/>
                </a:solidFill>
                <a:latin typeface="DM Serif Text"/>
                <a:ea typeface="DM Serif Text"/>
                <a:cs typeface="DM Serif Text"/>
                <a:sym typeface="DM Serif Text"/>
              </a:defRPr>
            </a:lvl5pPr>
            <a:lvl6pPr marR="0" lvl="5" algn="r" rtl="0">
              <a:lnSpc>
                <a:spcPct val="100000"/>
              </a:lnSpc>
              <a:spcBef>
                <a:spcPts val="0"/>
              </a:spcBef>
              <a:spcAft>
                <a:spcPts val="0"/>
              </a:spcAft>
              <a:buClr>
                <a:schemeClr val="accent1"/>
              </a:buClr>
              <a:buSzPts val="1800"/>
              <a:buFont typeface="DM Serif Text"/>
              <a:buNone/>
              <a:defRPr sz="1800" b="0" i="0" u="none" strike="noStrike" cap="none">
                <a:solidFill>
                  <a:schemeClr val="accent1"/>
                </a:solidFill>
                <a:latin typeface="DM Serif Text"/>
                <a:ea typeface="DM Serif Text"/>
                <a:cs typeface="DM Serif Text"/>
                <a:sym typeface="DM Serif Text"/>
              </a:defRPr>
            </a:lvl6pPr>
            <a:lvl7pPr marR="0" lvl="6" algn="r" rtl="0">
              <a:lnSpc>
                <a:spcPct val="100000"/>
              </a:lnSpc>
              <a:spcBef>
                <a:spcPts val="0"/>
              </a:spcBef>
              <a:spcAft>
                <a:spcPts val="0"/>
              </a:spcAft>
              <a:buClr>
                <a:schemeClr val="accent1"/>
              </a:buClr>
              <a:buSzPts val="1800"/>
              <a:buFont typeface="DM Serif Text"/>
              <a:buNone/>
              <a:defRPr sz="1800" b="0" i="0" u="none" strike="noStrike" cap="none">
                <a:solidFill>
                  <a:schemeClr val="accent1"/>
                </a:solidFill>
                <a:latin typeface="DM Serif Text"/>
                <a:ea typeface="DM Serif Text"/>
                <a:cs typeface="DM Serif Text"/>
                <a:sym typeface="DM Serif Text"/>
              </a:defRPr>
            </a:lvl7pPr>
            <a:lvl8pPr marR="0" lvl="7" algn="r" rtl="0">
              <a:lnSpc>
                <a:spcPct val="100000"/>
              </a:lnSpc>
              <a:spcBef>
                <a:spcPts val="0"/>
              </a:spcBef>
              <a:spcAft>
                <a:spcPts val="0"/>
              </a:spcAft>
              <a:buClr>
                <a:schemeClr val="accent1"/>
              </a:buClr>
              <a:buSzPts val="1800"/>
              <a:buFont typeface="DM Serif Text"/>
              <a:buNone/>
              <a:defRPr sz="1800" b="0" i="0" u="none" strike="noStrike" cap="none">
                <a:solidFill>
                  <a:schemeClr val="accent1"/>
                </a:solidFill>
                <a:latin typeface="DM Serif Text"/>
                <a:ea typeface="DM Serif Text"/>
                <a:cs typeface="DM Serif Text"/>
                <a:sym typeface="DM Serif Text"/>
              </a:defRPr>
            </a:lvl8pPr>
            <a:lvl9pPr marR="0" lvl="8" algn="r" rtl="0">
              <a:lnSpc>
                <a:spcPct val="100000"/>
              </a:lnSpc>
              <a:spcBef>
                <a:spcPts val="0"/>
              </a:spcBef>
              <a:spcAft>
                <a:spcPts val="0"/>
              </a:spcAft>
              <a:buClr>
                <a:schemeClr val="accent1"/>
              </a:buClr>
              <a:buSzPts val="1800"/>
              <a:buFont typeface="DM Serif Text"/>
              <a:buNone/>
              <a:defRPr sz="1800" b="0" i="0" u="none" strike="noStrike" cap="none">
                <a:solidFill>
                  <a:schemeClr val="accent1"/>
                </a:solidFill>
                <a:latin typeface="DM Serif Text"/>
                <a:ea typeface="DM Serif Text"/>
                <a:cs typeface="DM Serif Text"/>
                <a:sym typeface="DM Serif Text"/>
              </a:defRPr>
            </a:lvl9pPr>
          </a:lstStyle>
          <a:p>
            <a:r>
              <a:rPr lang="en-US" sz="1400" dirty="0">
                <a:latin typeface="Barlow" panose="020B0604020202020204" charset="0"/>
              </a:rPr>
              <a:t>Provisions to forfeit proceed of crime to the state </a:t>
            </a:r>
          </a:p>
        </p:txBody>
      </p:sp>
    </p:spTree>
    <p:extLst>
      <p:ext uri="{BB962C8B-B14F-4D97-AF65-F5344CB8AC3E}">
        <p14:creationId xmlns:p14="http://schemas.microsoft.com/office/powerpoint/2010/main" val="6823895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4955"/>
        <p:cNvGrpSpPr/>
        <p:nvPr/>
      </p:nvGrpSpPr>
      <p:grpSpPr>
        <a:xfrm>
          <a:off x="0" y="0"/>
          <a:ext cx="0" cy="0"/>
          <a:chOff x="0" y="0"/>
          <a:chExt cx="0" cy="0"/>
        </a:xfrm>
      </p:grpSpPr>
      <p:sp>
        <p:nvSpPr>
          <p:cNvPr id="24956" name="Google Shape;24956;p53"/>
          <p:cNvSpPr txBox="1">
            <a:spLocks noGrp="1"/>
          </p:cNvSpPr>
          <p:nvPr>
            <p:ph type="title"/>
          </p:nvPr>
        </p:nvSpPr>
        <p:spPr>
          <a:xfrm>
            <a:off x="861300" y="549600"/>
            <a:ext cx="7421400" cy="468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WHY CARO 2012?</a:t>
            </a:r>
            <a:endParaRPr dirty="0"/>
          </a:p>
        </p:txBody>
      </p:sp>
      <p:cxnSp>
        <p:nvCxnSpPr>
          <p:cNvPr id="24957" name="Google Shape;24957;p53"/>
          <p:cNvCxnSpPr>
            <a:cxnSpLocks/>
          </p:cNvCxnSpPr>
          <p:nvPr/>
        </p:nvCxnSpPr>
        <p:spPr>
          <a:xfrm>
            <a:off x="845836" y="2775720"/>
            <a:ext cx="7117426" cy="13505"/>
          </a:xfrm>
          <a:prstGeom prst="straightConnector1">
            <a:avLst/>
          </a:prstGeom>
          <a:noFill/>
          <a:ln w="19050" cap="flat" cmpd="sng">
            <a:solidFill>
              <a:schemeClr val="accent1"/>
            </a:solidFill>
            <a:prstDash val="solid"/>
            <a:round/>
            <a:headEnd type="none" w="med" len="med"/>
            <a:tailEnd type="none" w="med" len="med"/>
          </a:ln>
        </p:spPr>
      </p:cxnSp>
      <p:cxnSp>
        <p:nvCxnSpPr>
          <p:cNvPr id="24959" name="Google Shape;24959;p53"/>
          <p:cNvCxnSpPr/>
          <p:nvPr/>
        </p:nvCxnSpPr>
        <p:spPr>
          <a:xfrm rot="10800000">
            <a:off x="3832200" y="1457450"/>
            <a:ext cx="0" cy="1009200"/>
          </a:xfrm>
          <a:prstGeom prst="straightConnector1">
            <a:avLst/>
          </a:prstGeom>
          <a:noFill/>
          <a:ln w="19050" cap="flat" cmpd="sng">
            <a:solidFill>
              <a:schemeClr val="accent1"/>
            </a:solidFill>
            <a:prstDash val="solid"/>
            <a:round/>
            <a:headEnd type="none" w="med" len="med"/>
            <a:tailEnd type="none" w="med" len="med"/>
          </a:ln>
        </p:spPr>
      </p:cxnSp>
      <p:sp>
        <p:nvSpPr>
          <p:cNvPr id="24960" name="Google Shape;24960;p53"/>
          <p:cNvSpPr txBox="1"/>
          <p:nvPr/>
        </p:nvSpPr>
        <p:spPr>
          <a:xfrm>
            <a:off x="1402608" y="1538990"/>
            <a:ext cx="2593595" cy="1868146"/>
          </a:xfrm>
          <a:prstGeom prst="rect">
            <a:avLst/>
          </a:prstGeom>
          <a:noFill/>
          <a:ln>
            <a:noFill/>
          </a:ln>
        </p:spPr>
        <p:txBody>
          <a:bodyPr spcFirstLastPara="1" wrap="square" lIns="91425" tIns="91425" rIns="91425" bIns="91425" anchor="t" anchorCtr="0">
            <a:noAutofit/>
          </a:bodyPr>
          <a:lstStyle/>
          <a:p>
            <a:pPr lvl="0" algn="ctr">
              <a:spcAft>
                <a:spcPts val="600"/>
              </a:spcAft>
            </a:pPr>
            <a:r>
              <a:rPr lang="en-US" sz="1600" dirty="0"/>
              <a:t>Criminalizes </a:t>
            </a:r>
            <a:r>
              <a:rPr lang="en-US" sz="1600" b="1" dirty="0"/>
              <a:t>money </a:t>
            </a:r>
            <a:r>
              <a:rPr lang="en-US" b="1" dirty="0"/>
              <a:t>laundering</a:t>
            </a:r>
            <a:r>
              <a:rPr lang="en-US" sz="1600" b="1" dirty="0"/>
              <a:t> </a:t>
            </a:r>
            <a:r>
              <a:rPr lang="en-US" sz="1600" dirty="0"/>
              <a:t>as a stand alone offences</a:t>
            </a:r>
          </a:p>
        </p:txBody>
      </p:sp>
      <p:sp>
        <p:nvSpPr>
          <p:cNvPr id="24966" name="Google Shape;24966;p53"/>
          <p:cNvSpPr/>
          <p:nvPr/>
        </p:nvSpPr>
        <p:spPr>
          <a:xfrm>
            <a:off x="2360400" y="2462013"/>
            <a:ext cx="619500" cy="6195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4967" name="Google Shape;24967;p53"/>
          <p:cNvCxnSpPr/>
          <p:nvPr/>
        </p:nvCxnSpPr>
        <p:spPr>
          <a:xfrm rot="10800000">
            <a:off x="1502873" y="1457450"/>
            <a:ext cx="0" cy="1009200"/>
          </a:xfrm>
          <a:prstGeom prst="straightConnector1">
            <a:avLst/>
          </a:prstGeom>
          <a:noFill/>
          <a:ln w="19050" cap="flat" cmpd="sng">
            <a:solidFill>
              <a:schemeClr val="accent1"/>
            </a:solidFill>
            <a:prstDash val="solid"/>
            <a:round/>
            <a:headEnd type="none" w="med" len="med"/>
            <a:tailEnd type="none" w="med" len="med"/>
          </a:ln>
        </p:spPr>
      </p:cxnSp>
      <p:cxnSp>
        <p:nvCxnSpPr>
          <p:cNvPr id="24970" name="Google Shape;24970;p53"/>
          <p:cNvCxnSpPr/>
          <p:nvPr/>
        </p:nvCxnSpPr>
        <p:spPr>
          <a:xfrm rot="10800000">
            <a:off x="6156300" y="1457450"/>
            <a:ext cx="0" cy="1009200"/>
          </a:xfrm>
          <a:prstGeom prst="straightConnector1">
            <a:avLst/>
          </a:prstGeom>
          <a:noFill/>
          <a:ln w="19050" cap="flat" cmpd="sng">
            <a:solidFill>
              <a:schemeClr val="accent1"/>
            </a:solidFill>
            <a:prstDash val="solid"/>
            <a:round/>
            <a:headEnd type="none" w="med" len="med"/>
            <a:tailEnd type="none" w="med" len="med"/>
          </a:ln>
        </p:spPr>
      </p:cxnSp>
      <p:sp>
        <p:nvSpPr>
          <p:cNvPr id="24973" name="Google Shape;24973;p53"/>
          <p:cNvSpPr/>
          <p:nvPr/>
        </p:nvSpPr>
        <p:spPr>
          <a:xfrm>
            <a:off x="3515700" y="2462013"/>
            <a:ext cx="619500" cy="6195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74" name="Google Shape;24974;p53"/>
          <p:cNvSpPr/>
          <p:nvPr/>
        </p:nvSpPr>
        <p:spPr>
          <a:xfrm>
            <a:off x="4684500" y="2462013"/>
            <a:ext cx="619500" cy="6195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4975" name="Google Shape;24975;p53"/>
          <p:cNvCxnSpPr/>
          <p:nvPr/>
        </p:nvCxnSpPr>
        <p:spPr>
          <a:xfrm rot="10800000">
            <a:off x="2670150" y="3076900"/>
            <a:ext cx="0" cy="1009200"/>
          </a:xfrm>
          <a:prstGeom prst="straightConnector1">
            <a:avLst/>
          </a:prstGeom>
          <a:noFill/>
          <a:ln w="19050" cap="flat" cmpd="sng">
            <a:solidFill>
              <a:schemeClr val="accent1"/>
            </a:solidFill>
            <a:prstDash val="solid"/>
            <a:round/>
            <a:headEnd type="none" w="med" len="med"/>
            <a:tailEnd type="none" w="med" len="med"/>
          </a:ln>
        </p:spPr>
      </p:cxnSp>
      <p:cxnSp>
        <p:nvCxnSpPr>
          <p:cNvPr id="24976" name="Google Shape;24976;p53"/>
          <p:cNvCxnSpPr/>
          <p:nvPr/>
        </p:nvCxnSpPr>
        <p:spPr>
          <a:xfrm rot="10800000">
            <a:off x="4994250" y="3076900"/>
            <a:ext cx="0" cy="1009200"/>
          </a:xfrm>
          <a:prstGeom prst="straightConnector1">
            <a:avLst/>
          </a:prstGeom>
          <a:noFill/>
          <a:ln w="19050" cap="flat" cmpd="sng">
            <a:solidFill>
              <a:schemeClr val="accent1"/>
            </a:solidFill>
            <a:prstDash val="solid"/>
            <a:round/>
            <a:headEnd type="none" w="med" len="med"/>
            <a:tailEnd type="none" w="med" len="med"/>
          </a:ln>
        </p:spPr>
      </p:cxnSp>
      <p:grpSp>
        <p:nvGrpSpPr>
          <p:cNvPr id="24978" name="Google Shape;24978;p53"/>
          <p:cNvGrpSpPr/>
          <p:nvPr/>
        </p:nvGrpSpPr>
        <p:grpSpPr>
          <a:xfrm>
            <a:off x="3682299" y="2575406"/>
            <a:ext cx="306235" cy="348329"/>
            <a:chOff x="5379775" y="0"/>
            <a:chExt cx="411440" cy="467995"/>
          </a:xfrm>
        </p:grpSpPr>
        <p:sp>
          <p:nvSpPr>
            <p:cNvPr id="24979" name="Google Shape;24979;p53"/>
            <p:cNvSpPr/>
            <p:nvPr/>
          </p:nvSpPr>
          <p:spPr>
            <a:xfrm>
              <a:off x="5708745" y="313152"/>
              <a:ext cx="75453" cy="72385"/>
            </a:xfrm>
            <a:custGeom>
              <a:avLst/>
              <a:gdLst/>
              <a:ahLst/>
              <a:cxnLst/>
              <a:rect l="l" t="t" r="r" b="b"/>
              <a:pathLst>
                <a:path w="3492" h="3350" extrusionOk="0">
                  <a:moveTo>
                    <a:pt x="690" y="1"/>
                  </a:moveTo>
                  <a:cubicBezTo>
                    <a:pt x="284" y="346"/>
                    <a:pt x="0" y="874"/>
                    <a:pt x="0" y="1462"/>
                  </a:cubicBezTo>
                  <a:cubicBezTo>
                    <a:pt x="0" y="2498"/>
                    <a:pt x="853" y="3350"/>
                    <a:pt x="1908" y="3350"/>
                  </a:cubicBezTo>
                  <a:cubicBezTo>
                    <a:pt x="2558" y="3350"/>
                    <a:pt x="3146" y="3025"/>
                    <a:pt x="3491" y="2518"/>
                  </a:cubicBezTo>
                  <a:cubicBezTo>
                    <a:pt x="3004" y="1300"/>
                    <a:pt x="1969" y="366"/>
                    <a:pt x="69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80" name="Google Shape;24980;p53"/>
            <p:cNvSpPr/>
            <p:nvPr/>
          </p:nvSpPr>
          <p:spPr>
            <a:xfrm>
              <a:off x="5599081" y="371064"/>
              <a:ext cx="192134" cy="96931"/>
            </a:xfrm>
            <a:custGeom>
              <a:avLst/>
              <a:gdLst/>
              <a:ahLst/>
              <a:cxnLst/>
              <a:rect l="l" t="t" r="r" b="b"/>
              <a:pathLst>
                <a:path w="8892" h="4486" extrusionOk="0">
                  <a:moveTo>
                    <a:pt x="4446" y="2578"/>
                  </a:moveTo>
                  <a:cubicBezTo>
                    <a:pt x="4791" y="2578"/>
                    <a:pt x="5075" y="2862"/>
                    <a:pt x="5075" y="3207"/>
                  </a:cubicBezTo>
                  <a:cubicBezTo>
                    <a:pt x="5075" y="3573"/>
                    <a:pt x="4791" y="3857"/>
                    <a:pt x="4446" y="3857"/>
                  </a:cubicBezTo>
                  <a:lnTo>
                    <a:pt x="3187" y="3857"/>
                  </a:lnTo>
                  <a:cubicBezTo>
                    <a:pt x="2822" y="3857"/>
                    <a:pt x="2538" y="3573"/>
                    <a:pt x="2538" y="3207"/>
                  </a:cubicBezTo>
                  <a:cubicBezTo>
                    <a:pt x="2538" y="2862"/>
                    <a:pt x="2822" y="2578"/>
                    <a:pt x="3187" y="2578"/>
                  </a:cubicBezTo>
                  <a:close/>
                  <a:moveTo>
                    <a:pt x="4060" y="0"/>
                  </a:moveTo>
                  <a:lnTo>
                    <a:pt x="3614" y="914"/>
                  </a:lnTo>
                  <a:cubicBezTo>
                    <a:pt x="3270" y="1573"/>
                    <a:pt x="2592" y="1948"/>
                    <a:pt x="1902" y="1948"/>
                  </a:cubicBezTo>
                  <a:cubicBezTo>
                    <a:pt x="1615" y="1948"/>
                    <a:pt x="1325" y="1883"/>
                    <a:pt x="1056" y="1746"/>
                  </a:cubicBezTo>
                  <a:lnTo>
                    <a:pt x="1" y="1218"/>
                  </a:lnTo>
                  <a:lnTo>
                    <a:pt x="1" y="4486"/>
                  </a:lnTo>
                  <a:lnTo>
                    <a:pt x="8262" y="4486"/>
                  </a:lnTo>
                  <a:cubicBezTo>
                    <a:pt x="8607" y="4486"/>
                    <a:pt x="8891" y="4202"/>
                    <a:pt x="8891" y="3857"/>
                  </a:cubicBezTo>
                  <a:lnTo>
                    <a:pt x="8891" y="1482"/>
                  </a:lnTo>
                  <a:lnTo>
                    <a:pt x="8891" y="1320"/>
                  </a:lnTo>
                  <a:cubicBezTo>
                    <a:pt x="8891" y="1299"/>
                    <a:pt x="8891" y="1299"/>
                    <a:pt x="8891" y="1299"/>
                  </a:cubicBezTo>
                  <a:cubicBezTo>
                    <a:pt x="8343" y="1705"/>
                    <a:pt x="7693" y="1949"/>
                    <a:pt x="6983" y="1949"/>
                  </a:cubicBezTo>
                  <a:cubicBezTo>
                    <a:pt x="5664" y="1949"/>
                    <a:pt x="4547" y="1137"/>
                    <a:pt x="406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81" name="Google Shape;24981;p53"/>
            <p:cNvSpPr/>
            <p:nvPr/>
          </p:nvSpPr>
          <p:spPr>
            <a:xfrm>
              <a:off x="5707859" y="138166"/>
              <a:ext cx="55726" cy="54840"/>
            </a:xfrm>
            <a:custGeom>
              <a:avLst/>
              <a:gdLst/>
              <a:ahLst/>
              <a:cxnLst/>
              <a:rect l="l" t="t" r="r" b="b"/>
              <a:pathLst>
                <a:path w="2579" h="2538" extrusionOk="0">
                  <a:moveTo>
                    <a:pt x="41" y="0"/>
                  </a:moveTo>
                  <a:lnTo>
                    <a:pt x="41" y="1888"/>
                  </a:lnTo>
                  <a:cubicBezTo>
                    <a:pt x="41" y="2111"/>
                    <a:pt x="21" y="2314"/>
                    <a:pt x="0" y="2537"/>
                  </a:cubicBezTo>
                  <a:lnTo>
                    <a:pt x="1320" y="2537"/>
                  </a:lnTo>
                  <a:cubicBezTo>
                    <a:pt x="2010" y="2537"/>
                    <a:pt x="2578" y="1969"/>
                    <a:pt x="2578" y="1259"/>
                  </a:cubicBezTo>
                  <a:cubicBezTo>
                    <a:pt x="2578" y="568"/>
                    <a:pt x="2010" y="0"/>
                    <a:pt x="132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82" name="Google Shape;24982;p53"/>
            <p:cNvSpPr/>
            <p:nvPr/>
          </p:nvSpPr>
          <p:spPr>
            <a:xfrm>
              <a:off x="5407412" y="138166"/>
              <a:ext cx="56158" cy="54840"/>
            </a:xfrm>
            <a:custGeom>
              <a:avLst/>
              <a:gdLst/>
              <a:ahLst/>
              <a:cxnLst/>
              <a:rect l="l" t="t" r="r" b="b"/>
              <a:pathLst>
                <a:path w="2599" h="2538" extrusionOk="0">
                  <a:moveTo>
                    <a:pt x="1259" y="0"/>
                  </a:moveTo>
                  <a:cubicBezTo>
                    <a:pt x="569" y="0"/>
                    <a:pt x="1" y="568"/>
                    <a:pt x="1" y="1259"/>
                  </a:cubicBezTo>
                  <a:cubicBezTo>
                    <a:pt x="1" y="1969"/>
                    <a:pt x="569" y="2537"/>
                    <a:pt x="1259" y="2537"/>
                  </a:cubicBezTo>
                  <a:lnTo>
                    <a:pt x="2599" y="2537"/>
                  </a:lnTo>
                  <a:cubicBezTo>
                    <a:pt x="2578" y="2314"/>
                    <a:pt x="2538" y="2111"/>
                    <a:pt x="2538" y="1888"/>
                  </a:cubicBezTo>
                  <a:lnTo>
                    <a:pt x="253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83" name="Google Shape;24983;p53"/>
            <p:cNvSpPr/>
            <p:nvPr/>
          </p:nvSpPr>
          <p:spPr>
            <a:xfrm>
              <a:off x="5571897" y="83323"/>
              <a:ext cx="27204" cy="27225"/>
            </a:xfrm>
            <a:custGeom>
              <a:avLst/>
              <a:gdLst/>
              <a:ahLst/>
              <a:cxnLst/>
              <a:rect l="l" t="t" r="r" b="b"/>
              <a:pathLst>
                <a:path w="1259" h="1260" extrusionOk="0">
                  <a:moveTo>
                    <a:pt x="629" y="1"/>
                  </a:moveTo>
                  <a:cubicBezTo>
                    <a:pt x="284" y="1"/>
                    <a:pt x="0" y="285"/>
                    <a:pt x="0" y="630"/>
                  </a:cubicBezTo>
                  <a:lnTo>
                    <a:pt x="0" y="1259"/>
                  </a:lnTo>
                  <a:lnTo>
                    <a:pt x="1259" y="1259"/>
                  </a:lnTo>
                  <a:lnTo>
                    <a:pt x="1259" y="630"/>
                  </a:lnTo>
                  <a:cubicBezTo>
                    <a:pt x="1259" y="285"/>
                    <a:pt x="975" y="1"/>
                    <a:pt x="62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84" name="Google Shape;24984;p53"/>
            <p:cNvSpPr/>
            <p:nvPr/>
          </p:nvSpPr>
          <p:spPr>
            <a:xfrm>
              <a:off x="5506531" y="138166"/>
              <a:ext cx="157929" cy="27204"/>
            </a:xfrm>
            <a:custGeom>
              <a:avLst/>
              <a:gdLst/>
              <a:ahLst/>
              <a:cxnLst/>
              <a:rect l="l" t="t" r="r" b="b"/>
              <a:pathLst>
                <a:path w="7309" h="1259" extrusionOk="0">
                  <a:moveTo>
                    <a:pt x="1" y="0"/>
                  </a:moveTo>
                  <a:cubicBezTo>
                    <a:pt x="1104" y="461"/>
                    <a:pt x="2048" y="1259"/>
                    <a:pt x="3596" y="1259"/>
                  </a:cubicBezTo>
                  <a:cubicBezTo>
                    <a:pt x="3616" y="1259"/>
                    <a:pt x="3635" y="1259"/>
                    <a:pt x="3654" y="1259"/>
                  </a:cubicBezTo>
                  <a:cubicBezTo>
                    <a:pt x="5420" y="1238"/>
                    <a:pt x="6740" y="183"/>
                    <a:pt x="730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85" name="Google Shape;24985;p53"/>
            <p:cNvSpPr/>
            <p:nvPr/>
          </p:nvSpPr>
          <p:spPr>
            <a:xfrm>
              <a:off x="5489439" y="160098"/>
              <a:ext cx="192112" cy="115795"/>
            </a:xfrm>
            <a:custGeom>
              <a:avLst/>
              <a:gdLst/>
              <a:ahLst/>
              <a:cxnLst/>
              <a:rect l="l" t="t" r="r" b="b"/>
              <a:pathLst>
                <a:path w="8891" h="5359" extrusionOk="0">
                  <a:moveTo>
                    <a:pt x="0" y="0"/>
                  </a:moveTo>
                  <a:lnTo>
                    <a:pt x="0" y="873"/>
                  </a:lnTo>
                  <a:cubicBezTo>
                    <a:pt x="0" y="3329"/>
                    <a:pt x="1989" y="5359"/>
                    <a:pt x="4445" y="5359"/>
                  </a:cubicBezTo>
                  <a:lnTo>
                    <a:pt x="4466" y="5359"/>
                  </a:lnTo>
                  <a:cubicBezTo>
                    <a:pt x="7307" y="5115"/>
                    <a:pt x="8891" y="3024"/>
                    <a:pt x="8891" y="873"/>
                  </a:cubicBezTo>
                  <a:lnTo>
                    <a:pt x="8891" y="0"/>
                  </a:lnTo>
                  <a:cubicBezTo>
                    <a:pt x="7652" y="528"/>
                    <a:pt x="6496" y="1522"/>
                    <a:pt x="4445" y="1522"/>
                  </a:cubicBezTo>
                  <a:cubicBezTo>
                    <a:pt x="2416" y="1522"/>
                    <a:pt x="1259" y="548"/>
                    <a:pt x="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86" name="Google Shape;24986;p53"/>
            <p:cNvSpPr/>
            <p:nvPr/>
          </p:nvSpPr>
          <p:spPr>
            <a:xfrm>
              <a:off x="5460051" y="0"/>
              <a:ext cx="250885" cy="110544"/>
            </a:xfrm>
            <a:custGeom>
              <a:avLst/>
              <a:gdLst/>
              <a:ahLst/>
              <a:cxnLst/>
              <a:rect l="l" t="t" r="r" b="b"/>
              <a:pathLst>
                <a:path w="11611" h="5116" extrusionOk="0">
                  <a:moveTo>
                    <a:pt x="5805" y="0"/>
                  </a:moveTo>
                  <a:cubicBezTo>
                    <a:pt x="5709" y="0"/>
                    <a:pt x="5613" y="21"/>
                    <a:pt x="5521" y="61"/>
                  </a:cubicBezTo>
                  <a:lnTo>
                    <a:pt x="447" y="2639"/>
                  </a:lnTo>
                  <a:cubicBezTo>
                    <a:pt x="142" y="2801"/>
                    <a:pt x="0" y="3187"/>
                    <a:pt x="163" y="3492"/>
                  </a:cubicBezTo>
                  <a:lnTo>
                    <a:pt x="975" y="5115"/>
                  </a:lnTo>
                  <a:lnTo>
                    <a:pt x="3897" y="5115"/>
                  </a:lnTo>
                  <a:lnTo>
                    <a:pt x="3897" y="4486"/>
                  </a:lnTo>
                  <a:cubicBezTo>
                    <a:pt x="3897" y="3431"/>
                    <a:pt x="4750" y="2578"/>
                    <a:pt x="5805" y="2578"/>
                  </a:cubicBezTo>
                  <a:cubicBezTo>
                    <a:pt x="6861" y="2578"/>
                    <a:pt x="7713" y="3431"/>
                    <a:pt x="7713" y="4486"/>
                  </a:cubicBezTo>
                  <a:lnTo>
                    <a:pt x="7713" y="5115"/>
                  </a:lnTo>
                  <a:lnTo>
                    <a:pt x="10636" y="5115"/>
                  </a:lnTo>
                  <a:lnTo>
                    <a:pt x="11448" y="3492"/>
                  </a:lnTo>
                  <a:cubicBezTo>
                    <a:pt x="11611" y="3187"/>
                    <a:pt x="11468" y="2801"/>
                    <a:pt x="11164" y="2639"/>
                  </a:cubicBezTo>
                  <a:lnTo>
                    <a:pt x="6090" y="61"/>
                  </a:lnTo>
                  <a:cubicBezTo>
                    <a:pt x="5998" y="21"/>
                    <a:pt x="5902" y="0"/>
                    <a:pt x="580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87" name="Google Shape;24987;p53"/>
            <p:cNvSpPr/>
            <p:nvPr/>
          </p:nvSpPr>
          <p:spPr>
            <a:xfrm>
              <a:off x="5487689" y="287287"/>
              <a:ext cx="195613" cy="98487"/>
            </a:xfrm>
            <a:custGeom>
              <a:avLst/>
              <a:gdLst/>
              <a:ahLst/>
              <a:cxnLst/>
              <a:rect l="l" t="t" r="r" b="b"/>
              <a:pathLst>
                <a:path w="9053" h="4558" extrusionOk="0">
                  <a:moveTo>
                    <a:pt x="1766" y="0"/>
                  </a:moveTo>
                  <a:lnTo>
                    <a:pt x="386" y="893"/>
                  </a:lnTo>
                  <a:cubicBezTo>
                    <a:pt x="102" y="1076"/>
                    <a:pt x="0" y="1421"/>
                    <a:pt x="162" y="1726"/>
                  </a:cubicBezTo>
                  <a:lnTo>
                    <a:pt x="1421" y="4202"/>
                  </a:lnTo>
                  <a:cubicBezTo>
                    <a:pt x="1535" y="4430"/>
                    <a:pt x="1759" y="4558"/>
                    <a:pt x="1987" y="4558"/>
                  </a:cubicBezTo>
                  <a:cubicBezTo>
                    <a:pt x="2084" y="4558"/>
                    <a:pt x="2183" y="4535"/>
                    <a:pt x="2273" y="4486"/>
                  </a:cubicBezTo>
                  <a:lnTo>
                    <a:pt x="4526" y="3370"/>
                  </a:lnTo>
                  <a:lnTo>
                    <a:pt x="6779" y="4486"/>
                  </a:lnTo>
                  <a:cubicBezTo>
                    <a:pt x="6872" y="4533"/>
                    <a:pt x="6968" y="4554"/>
                    <a:pt x="7062" y="4554"/>
                  </a:cubicBezTo>
                  <a:cubicBezTo>
                    <a:pt x="7296" y="4554"/>
                    <a:pt x="7516" y="4419"/>
                    <a:pt x="7632" y="4202"/>
                  </a:cubicBezTo>
                  <a:lnTo>
                    <a:pt x="8890" y="1726"/>
                  </a:lnTo>
                  <a:cubicBezTo>
                    <a:pt x="9053" y="1421"/>
                    <a:pt x="8951" y="1076"/>
                    <a:pt x="8667" y="893"/>
                  </a:cubicBezTo>
                  <a:lnTo>
                    <a:pt x="7307" y="21"/>
                  </a:lnTo>
                  <a:cubicBezTo>
                    <a:pt x="6597" y="427"/>
                    <a:pt x="6191" y="487"/>
                    <a:pt x="5846" y="569"/>
                  </a:cubicBezTo>
                  <a:lnTo>
                    <a:pt x="4526" y="1787"/>
                  </a:lnTo>
                  <a:lnTo>
                    <a:pt x="3207" y="569"/>
                  </a:lnTo>
                  <a:cubicBezTo>
                    <a:pt x="2700" y="447"/>
                    <a:pt x="2213" y="264"/>
                    <a:pt x="17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88" name="Google Shape;24988;p53"/>
            <p:cNvSpPr/>
            <p:nvPr/>
          </p:nvSpPr>
          <p:spPr>
            <a:xfrm>
              <a:off x="5386798" y="313152"/>
              <a:ext cx="75453" cy="72385"/>
            </a:xfrm>
            <a:custGeom>
              <a:avLst/>
              <a:gdLst/>
              <a:ahLst/>
              <a:cxnLst/>
              <a:rect l="l" t="t" r="r" b="b"/>
              <a:pathLst>
                <a:path w="3492" h="3350" extrusionOk="0">
                  <a:moveTo>
                    <a:pt x="2802" y="1"/>
                  </a:moveTo>
                  <a:cubicBezTo>
                    <a:pt x="1523" y="366"/>
                    <a:pt x="488" y="1300"/>
                    <a:pt x="1" y="2518"/>
                  </a:cubicBezTo>
                  <a:cubicBezTo>
                    <a:pt x="346" y="3025"/>
                    <a:pt x="934" y="3350"/>
                    <a:pt x="1584" y="3350"/>
                  </a:cubicBezTo>
                  <a:cubicBezTo>
                    <a:pt x="2639" y="3350"/>
                    <a:pt x="3492" y="2498"/>
                    <a:pt x="3492" y="1462"/>
                  </a:cubicBezTo>
                  <a:cubicBezTo>
                    <a:pt x="3492" y="874"/>
                    <a:pt x="3208" y="346"/>
                    <a:pt x="280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89" name="Google Shape;24989;p53"/>
            <p:cNvSpPr/>
            <p:nvPr/>
          </p:nvSpPr>
          <p:spPr>
            <a:xfrm>
              <a:off x="5379775" y="371064"/>
              <a:ext cx="192134" cy="96931"/>
            </a:xfrm>
            <a:custGeom>
              <a:avLst/>
              <a:gdLst/>
              <a:ahLst/>
              <a:cxnLst/>
              <a:rect l="l" t="t" r="r" b="b"/>
              <a:pathLst>
                <a:path w="8892" h="4486" extrusionOk="0">
                  <a:moveTo>
                    <a:pt x="4832" y="0"/>
                  </a:moveTo>
                  <a:cubicBezTo>
                    <a:pt x="4345" y="1137"/>
                    <a:pt x="3228" y="1949"/>
                    <a:pt x="1909" y="1949"/>
                  </a:cubicBezTo>
                  <a:cubicBezTo>
                    <a:pt x="1198" y="1949"/>
                    <a:pt x="549" y="1705"/>
                    <a:pt x="1" y="1299"/>
                  </a:cubicBezTo>
                  <a:cubicBezTo>
                    <a:pt x="1" y="1299"/>
                    <a:pt x="1" y="1299"/>
                    <a:pt x="1" y="1320"/>
                  </a:cubicBezTo>
                  <a:lnTo>
                    <a:pt x="1" y="3857"/>
                  </a:lnTo>
                  <a:cubicBezTo>
                    <a:pt x="1" y="4202"/>
                    <a:pt x="285" y="4486"/>
                    <a:pt x="630" y="4486"/>
                  </a:cubicBezTo>
                  <a:lnTo>
                    <a:pt x="8891" y="4486"/>
                  </a:lnTo>
                  <a:lnTo>
                    <a:pt x="8891" y="1218"/>
                  </a:lnTo>
                  <a:lnTo>
                    <a:pt x="7836" y="1746"/>
                  </a:lnTo>
                  <a:cubicBezTo>
                    <a:pt x="7561" y="1883"/>
                    <a:pt x="7269" y="1948"/>
                    <a:pt x="6981" y="1948"/>
                  </a:cubicBezTo>
                  <a:cubicBezTo>
                    <a:pt x="6289" y="1948"/>
                    <a:pt x="5622" y="1573"/>
                    <a:pt x="5278" y="914"/>
                  </a:cubicBezTo>
                  <a:lnTo>
                    <a:pt x="483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995" name="Google Shape;24995;p53"/>
          <p:cNvSpPr/>
          <p:nvPr/>
        </p:nvSpPr>
        <p:spPr>
          <a:xfrm>
            <a:off x="5853300" y="2462013"/>
            <a:ext cx="619500" cy="6195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58" name="Google Shape;24958;p53"/>
          <p:cNvSpPr/>
          <p:nvPr/>
        </p:nvSpPr>
        <p:spPr>
          <a:xfrm>
            <a:off x="1215962" y="2479475"/>
            <a:ext cx="619500" cy="619500"/>
          </a:xfrm>
          <a:prstGeom prst="ellipse">
            <a:avLst/>
          </a:prstGeom>
          <a:solidFill>
            <a:schemeClr val="tx2">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24960;p53">
            <a:extLst>
              <a:ext uri="{FF2B5EF4-FFF2-40B4-BE49-F238E27FC236}">
                <a16:creationId xmlns:a16="http://schemas.microsoft.com/office/drawing/2014/main" id="{A1378F17-34E6-420E-A8F3-38642758CA36}"/>
              </a:ext>
            </a:extLst>
          </p:cNvPr>
          <p:cNvSpPr txBox="1"/>
          <p:nvPr/>
        </p:nvSpPr>
        <p:spPr>
          <a:xfrm>
            <a:off x="2535401" y="3047895"/>
            <a:ext cx="2593595" cy="674174"/>
          </a:xfrm>
          <a:prstGeom prst="rect">
            <a:avLst/>
          </a:prstGeom>
          <a:noFill/>
          <a:ln>
            <a:noFill/>
          </a:ln>
        </p:spPr>
        <p:txBody>
          <a:bodyPr spcFirstLastPara="1" wrap="square" lIns="91425" tIns="91425" rIns="91425" bIns="91425" anchor="t" anchorCtr="0">
            <a:noAutofit/>
          </a:bodyPr>
          <a:lstStyle/>
          <a:p>
            <a:pPr lvl="0" algn="ctr">
              <a:spcAft>
                <a:spcPts val="600"/>
              </a:spcAft>
            </a:pPr>
            <a:r>
              <a:rPr lang="en-US" sz="1600" dirty="0"/>
              <a:t>Applies to proceeds of serious offences</a:t>
            </a:r>
            <a:r>
              <a:rPr lang="en-US" sz="1600" b="1" dirty="0"/>
              <a:t>:</a:t>
            </a:r>
          </a:p>
          <a:p>
            <a:pPr lvl="0" algn="ctr">
              <a:spcAft>
                <a:spcPts val="600"/>
              </a:spcAft>
            </a:pPr>
            <a:r>
              <a:rPr lang="en-US" sz="1600" b="1" dirty="0"/>
              <a:t> </a:t>
            </a:r>
            <a:r>
              <a:rPr lang="en-US" sz="1600" dirty="0"/>
              <a:t> </a:t>
            </a:r>
          </a:p>
        </p:txBody>
      </p:sp>
      <p:sp>
        <p:nvSpPr>
          <p:cNvPr id="58" name="Google Shape;24960;p53">
            <a:extLst>
              <a:ext uri="{FF2B5EF4-FFF2-40B4-BE49-F238E27FC236}">
                <a16:creationId xmlns:a16="http://schemas.microsoft.com/office/drawing/2014/main" id="{1949F074-9649-4A2E-934C-3834B40B15A4}"/>
              </a:ext>
            </a:extLst>
          </p:cNvPr>
          <p:cNvSpPr txBox="1"/>
          <p:nvPr/>
        </p:nvSpPr>
        <p:spPr>
          <a:xfrm>
            <a:off x="3697451" y="1572616"/>
            <a:ext cx="2593595" cy="938520"/>
          </a:xfrm>
          <a:prstGeom prst="rect">
            <a:avLst/>
          </a:prstGeom>
          <a:noFill/>
          <a:ln>
            <a:noFill/>
          </a:ln>
        </p:spPr>
        <p:txBody>
          <a:bodyPr spcFirstLastPara="1" wrap="square" lIns="91425" tIns="91425" rIns="91425" bIns="91425" anchor="t" anchorCtr="0">
            <a:noAutofit/>
          </a:bodyPr>
          <a:lstStyle/>
          <a:p>
            <a:pPr lvl="0" algn="ctr">
              <a:spcAft>
                <a:spcPts val="600"/>
              </a:spcAft>
            </a:pPr>
            <a:r>
              <a:rPr lang="en-US" sz="1600" dirty="0"/>
              <a:t>Provides various </a:t>
            </a:r>
            <a:r>
              <a:rPr lang="en-US" sz="1600" b="1" dirty="0"/>
              <a:t>investigative powers </a:t>
            </a:r>
            <a:r>
              <a:rPr lang="en-US" sz="1600" dirty="0"/>
              <a:t>to authorized officers</a:t>
            </a:r>
            <a:endParaRPr lang="en-US" sz="1600" b="1" dirty="0"/>
          </a:p>
        </p:txBody>
      </p:sp>
      <p:sp>
        <p:nvSpPr>
          <p:cNvPr id="59" name="Google Shape;24960;p53">
            <a:extLst>
              <a:ext uri="{FF2B5EF4-FFF2-40B4-BE49-F238E27FC236}">
                <a16:creationId xmlns:a16="http://schemas.microsoft.com/office/drawing/2014/main" id="{B5FDBA57-E39D-4AB3-A086-DC938254CCBD}"/>
              </a:ext>
            </a:extLst>
          </p:cNvPr>
          <p:cNvSpPr txBox="1"/>
          <p:nvPr/>
        </p:nvSpPr>
        <p:spPr>
          <a:xfrm>
            <a:off x="6193571" y="1366194"/>
            <a:ext cx="2312070" cy="1281337"/>
          </a:xfrm>
          <a:prstGeom prst="rect">
            <a:avLst/>
          </a:prstGeom>
          <a:noFill/>
          <a:ln>
            <a:noFill/>
          </a:ln>
        </p:spPr>
        <p:txBody>
          <a:bodyPr spcFirstLastPara="1" wrap="square" lIns="91425" tIns="91425" rIns="91425" bIns="91425" anchor="t" anchorCtr="0">
            <a:noAutofit/>
          </a:bodyPr>
          <a:lstStyle/>
          <a:p>
            <a:pPr lvl="0" algn="ctr">
              <a:spcAft>
                <a:spcPts val="600"/>
              </a:spcAft>
            </a:pPr>
            <a:r>
              <a:rPr lang="en-US" sz="1600" dirty="0"/>
              <a:t>Provides </a:t>
            </a:r>
            <a:r>
              <a:rPr lang="en-US" sz="1600" b="1" dirty="0"/>
              <a:t>various orders </a:t>
            </a:r>
            <a:r>
              <a:rPr lang="en-US" sz="1600" dirty="0"/>
              <a:t>to be applied for property suspected to be proceeds of crimes</a:t>
            </a:r>
          </a:p>
        </p:txBody>
      </p:sp>
      <p:sp>
        <p:nvSpPr>
          <p:cNvPr id="60" name="Google Shape;24960;p53">
            <a:extLst>
              <a:ext uri="{FF2B5EF4-FFF2-40B4-BE49-F238E27FC236}">
                <a16:creationId xmlns:a16="http://schemas.microsoft.com/office/drawing/2014/main" id="{D608B669-7FC2-4FDC-9F16-9B267E165E7A}"/>
              </a:ext>
            </a:extLst>
          </p:cNvPr>
          <p:cNvSpPr txBox="1"/>
          <p:nvPr/>
        </p:nvSpPr>
        <p:spPr>
          <a:xfrm>
            <a:off x="5098377" y="3061118"/>
            <a:ext cx="3199787" cy="1868146"/>
          </a:xfrm>
          <a:prstGeom prst="rect">
            <a:avLst/>
          </a:prstGeom>
          <a:noFill/>
          <a:ln>
            <a:noFill/>
          </a:ln>
        </p:spPr>
        <p:txBody>
          <a:bodyPr spcFirstLastPara="1" wrap="square" lIns="91425" tIns="91425" rIns="91425" bIns="91425" anchor="t" anchorCtr="0">
            <a:noAutofit/>
          </a:bodyPr>
          <a:lstStyle/>
          <a:p>
            <a:pPr lvl="0" algn="ctr">
              <a:spcAft>
                <a:spcPts val="600"/>
              </a:spcAft>
            </a:pPr>
            <a:r>
              <a:rPr lang="en-US" sz="1600" dirty="0"/>
              <a:t>Framework to make and accede to request for enforcement of foreign restraining, confiscation and benefit recovery order by a foreign country   </a:t>
            </a:r>
          </a:p>
        </p:txBody>
      </p:sp>
      <p:sp>
        <p:nvSpPr>
          <p:cNvPr id="61" name="Google Shape;24961;p53">
            <a:extLst>
              <a:ext uri="{FF2B5EF4-FFF2-40B4-BE49-F238E27FC236}">
                <a16:creationId xmlns:a16="http://schemas.microsoft.com/office/drawing/2014/main" id="{5984CC68-5CFB-42B4-A30B-BA17882EBC19}"/>
              </a:ext>
            </a:extLst>
          </p:cNvPr>
          <p:cNvSpPr txBox="1"/>
          <p:nvPr/>
        </p:nvSpPr>
        <p:spPr>
          <a:xfrm>
            <a:off x="2659521" y="3569806"/>
            <a:ext cx="2344842" cy="1129223"/>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dirty="0">
                <a:solidFill>
                  <a:schemeClr val="accent1"/>
                </a:solidFill>
                <a:latin typeface="Barlow"/>
                <a:ea typeface="Barlow"/>
                <a:cs typeface="Barlow"/>
                <a:sym typeface="Barlow"/>
              </a:rPr>
              <a:t>punishable of at least 6 months imprisonment, fine not less than $1000 or more severe penalty </a:t>
            </a:r>
          </a:p>
          <a:p>
            <a:pPr marL="0" lvl="0" indent="0" algn="l" rtl="0">
              <a:spcBef>
                <a:spcPts val="0"/>
              </a:spcBef>
              <a:spcAft>
                <a:spcPts val="0"/>
              </a:spcAft>
              <a:buNone/>
            </a:pPr>
            <a:endParaRPr dirty="0">
              <a:solidFill>
                <a:schemeClr val="accent1"/>
              </a:solidFill>
              <a:latin typeface="Barlow"/>
              <a:ea typeface="Barlow"/>
              <a:cs typeface="Barlow"/>
              <a:sym typeface="Barlow"/>
            </a:endParaRPr>
          </a:p>
        </p:txBody>
      </p:sp>
      <p:grpSp>
        <p:nvGrpSpPr>
          <p:cNvPr id="62" name="Google Shape;24798;p44">
            <a:extLst>
              <a:ext uri="{FF2B5EF4-FFF2-40B4-BE49-F238E27FC236}">
                <a16:creationId xmlns:a16="http://schemas.microsoft.com/office/drawing/2014/main" id="{46226E67-0E53-4003-87EB-342E732F1D6B}"/>
              </a:ext>
            </a:extLst>
          </p:cNvPr>
          <p:cNvGrpSpPr/>
          <p:nvPr/>
        </p:nvGrpSpPr>
        <p:grpSpPr>
          <a:xfrm>
            <a:off x="5967095" y="2561226"/>
            <a:ext cx="389395" cy="389485"/>
            <a:chOff x="542575" y="633175"/>
            <a:chExt cx="545525" cy="541425"/>
          </a:xfrm>
        </p:grpSpPr>
        <p:sp>
          <p:nvSpPr>
            <p:cNvPr id="63" name="Google Shape;24799;p44">
              <a:extLst>
                <a:ext uri="{FF2B5EF4-FFF2-40B4-BE49-F238E27FC236}">
                  <a16:creationId xmlns:a16="http://schemas.microsoft.com/office/drawing/2014/main" id="{38011445-722A-47F9-A06C-0E3787221B06}"/>
                </a:ext>
              </a:extLst>
            </p:cNvPr>
            <p:cNvSpPr/>
            <p:nvPr/>
          </p:nvSpPr>
          <p:spPr>
            <a:xfrm>
              <a:off x="542575" y="1045675"/>
              <a:ext cx="319200" cy="128925"/>
            </a:xfrm>
            <a:custGeom>
              <a:avLst/>
              <a:gdLst/>
              <a:ahLst/>
              <a:cxnLst/>
              <a:rect l="l" t="t" r="r" b="b"/>
              <a:pathLst>
                <a:path w="12768" h="5157" extrusionOk="0">
                  <a:moveTo>
                    <a:pt x="3086" y="0"/>
                  </a:moveTo>
                  <a:cubicBezTo>
                    <a:pt x="2091" y="0"/>
                    <a:pt x="1279" y="812"/>
                    <a:pt x="1279" y="1807"/>
                  </a:cubicBezTo>
                  <a:lnTo>
                    <a:pt x="1279" y="2578"/>
                  </a:lnTo>
                  <a:cubicBezTo>
                    <a:pt x="569" y="2578"/>
                    <a:pt x="1" y="3147"/>
                    <a:pt x="1" y="3837"/>
                  </a:cubicBezTo>
                  <a:lnTo>
                    <a:pt x="1" y="4527"/>
                  </a:lnTo>
                  <a:cubicBezTo>
                    <a:pt x="1" y="4872"/>
                    <a:pt x="285" y="5156"/>
                    <a:pt x="630" y="5156"/>
                  </a:cubicBezTo>
                  <a:lnTo>
                    <a:pt x="12139" y="5156"/>
                  </a:lnTo>
                  <a:cubicBezTo>
                    <a:pt x="12484" y="5156"/>
                    <a:pt x="12768" y="4872"/>
                    <a:pt x="12768" y="4527"/>
                  </a:cubicBezTo>
                  <a:lnTo>
                    <a:pt x="12768" y="3837"/>
                  </a:lnTo>
                  <a:cubicBezTo>
                    <a:pt x="12768" y="3147"/>
                    <a:pt x="12199" y="2578"/>
                    <a:pt x="11509" y="2578"/>
                  </a:cubicBezTo>
                  <a:lnTo>
                    <a:pt x="11509" y="1807"/>
                  </a:lnTo>
                  <a:cubicBezTo>
                    <a:pt x="11509" y="812"/>
                    <a:pt x="10677" y="0"/>
                    <a:pt x="968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24800;p44">
              <a:extLst>
                <a:ext uri="{FF2B5EF4-FFF2-40B4-BE49-F238E27FC236}">
                  <a16:creationId xmlns:a16="http://schemas.microsoft.com/office/drawing/2014/main" id="{00E11C5F-6B00-4B4A-A694-018CC10E0929}"/>
                </a:ext>
              </a:extLst>
            </p:cNvPr>
            <p:cNvSpPr/>
            <p:nvPr/>
          </p:nvSpPr>
          <p:spPr>
            <a:xfrm>
              <a:off x="634925" y="804875"/>
              <a:ext cx="167475" cy="190150"/>
            </a:xfrm>
            <a:custGeom>
              <a:avLst/>
              <a:gdLst/>
              <a:ahLst/>
              <a:cxnLst/>
              <a:rect l="l" t="t" r="r" b="b"/>
              <a:pathLst>
                <a:path w="6699" h="7606" extrusionOk="0">
                  <a:moveTo>
                    <a:pt x="1430" y="0"/>
                  </a:moveTo>
                  <a:cubicBezTo>
                    <a:pt x="1166" y="0"/>
                    <a:pt x="900" y="83"/>
                    <a:pt x="671" y="255"/>
                  </a:cubicBezTo>
                  <a:cubicBezTo>
                    <a:pt x="123" y="681"/>
                    <a:pt x="1" y="1473"/>
                    <a:pt x="427" y="2041"/>
                  </a:cubicBezTo>
                  <a:lnTo>
                    <a:pt x="4243" y="7095"/>
                  </a:lnTo>
                  <a:cubicBezTo>
                    <a:pt x="4496" y="7433"/>
                    <a:pt x="4877" y="7605"/>
                    <a:pt x="5265" y="7605"/>
                  </a:cubicBezTo>
                  <a:cubicBezTo>
                    <a:pt x="5530" y="7605"/>
                    <a:pt x="5798" y="7524"/>
                    <a:pt x="6029" y="7359"/>
                  </a:cubicBezTo>
                  <a:cubicBezTo>
                    <a:pt x="6577" y="6933"/>
                    <a:pt x="6699" y="6141"/>
                    <a:pt x="6273" y="5573"/>
                  </a:cubicBezTo>
                  <a:lnTo>
                    <a:pt x="2457" y="519"/>
                  </a:lnTo>
                  <a:cubicBezTo>
                    <a:pt x="2203" y="180"/>
                    <a:pt x="1819" y="0"/>
                    <a:pt x="143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24801;p44">
              <a:extLst>
                <a:ext uri="{FF2B5EF4-FFF2-40B4-BE49-F238E27FC236}">
                  <a16:creationId xmlns:a16="http://schemas.microsoft.com/office/drawing/2014/main" id="{1ADEE729-6591-4213-AE5E-B279CCE8925E}"/>
                </a:ext>
              </a:extLst>
            </p:cNvPr>
            <p:cNvSpPr/>
            <p:nvPr/>
          </p:nvSpPr>
          <p:spPr>
            <a:xfrm>
              <a:off x="863275" y="633175"/>
              <a:ext cx="166975" cy="190075"/>
            </a:xfrm>
            <a:custGeom>
              <a:avLst/>
              <a:gdLst/>
              <a:ahLst/>
              <a:cxnLst/>
              <a:rect l="l" t="t" r="r" b="b"/>
              <a:pathLst>
                <a:path w="6679" h="7603" extrusionOk="0">
                  <a:moveTo>
                    <a:pt x="1433" y="0"/>
                  </a:moveTo>
                  <a:cubicBezTo>
                    <a:pt x="1166" y="0"/>
                    <a:pt x="897" y="86"/>
                    <a:pt x="671" y="262"/>
                  </a:cubicBezTo>
                  <a:cubicBezTo>
                    <a:pt x="102" y="668"/>
                    <a:pt x="1" y="1480"/>
                    <a:pt x="407" y="2028"/>
                  </a:cubicBezTo>
                  <a:lnTo>
                    <a:pt x="4223" y="7103"/>
                  </a:lnTo>
                  <a:cubicBezTo>
                    <a:pt x="4475" y="7428"/>
                    <a:pt x="4856" y="7603"/>
                    <a:pt x="5243" y="7603"/>
                  </a:cubicBezTo>
                  <a:cubicBezTo>
                    <a:pt x="5509" y="7603"/>
                    <a:pt x="5777" y="7520"/>
                    <a:pt x="6009" y="7346"/>
                  </a:cubicBezTo>
                  <a:cubicBezTo>
                    <a:pt x="6557" y="6920"/>
                    <a:pt x="6679" y="6128"/>
                    <a:pt x="6252" y="5580"/>
                  </a:cubicBezTo>
                  <a:lnTo>
                    <a:pt x="2436" y="506"/>
                  </a:lnTo>
                  <a:cubicBezTo>
                    <a:pt x="2186" y="173"/>
                    <a:pt x="1811" y="0"/>
                    <a:pt x="143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24802;p44">
              <a:extLst>
                <a:ext uri="{FF2B5EF4-FFF2-40B4-BE49-F238E27FC236}">
                  <a16:creationId xmlns:a16="http://schemas.microsoft.com/office/drawing/2014/main" id="{61EB61B5-AD11-4956-8313-73ABB04ECB85}"/>
                </a:ext>
              </a:extLst>
            </p:cNvPr>
            <p:cNvSpPr/>
            <p:nvPr/>
          </p:nvSpPr>
          <p:spPr>
            <a:xfrm>
              <a:off x="713575" y="692500"/>
              <a:ext cx="238025" cy="243075"/>
            </a:xfrm>
            <a:custGeom>
              <a:avLst/>
              <a:gdLst/>
              <a:ahLst/>
              <a:cxnLst/>
              <a:rect l="l" t="t" r="r" b="b"/>
              <a:pathLst>
                <a:path w="9521" h="9723" extrusionOk="0">
                  <a:moveTo>
                    <a:pt x="5075" y="0"/>
                  </a:moveTo>
                  <a:cubicBezTo>
                    <a:pt x="4060" y="183"/>
                    <a:pt x="3025" y="609"/>
                    <a:pt x="2092" y="1320"/>
                  </a:cubicBezTo>
                  <a:cubicBezTo>
                    <a:pt x="1158" y="2030"/>
                    <a:pt x="447" y="2903"/>
                    <a:pt x="1" y="3816"/>
                  </a:cubicBezTo>
                  <a:lnTo>
                    <a:pt x="4446" y="9723"/>
                  </a:lnTo>
                  <a:cubicBezTo>
                    <a:pt x="5461" y="9561"/>
                    <a:pt x="6496" y="9114"/>
                    <a:pt x="7430" y="8404"/>
                  </a:cubicBezTo>
                  <a:cubicBezTo>
                    <a:pt x="8364" y="7713"/>
                    <a:pt x="9074" y="6820"/>
                    <a:pt x="9520" y="5907"/>
                  </a:cubicBezTo>
                  <a:lnTo>
                    <a:pt x="50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24803;p44">
              <a:extLst>
                <a:ext uri="{FF2B5EF4-FFF2-40B4-BE49-F238E27FC236}">
                  <a16:creationId xmlns:a16="http://schemas.microsoft.com/office/drawing/2014/main" id="{EFA8DC37-C9E5-4E08-97F4-65047C02A3D4}"/>
                </a:ext>
              </a:extLst>
            </p:cNvPr>
            <p:cNvSpPr/>
            <p:nvPr/>
          </p:nvSpPr>
          <p:spPr>
            <a:xfrm>
              <a:off x="891700" y="906625"/>
              <a:ext cx="71075" cy="66000"/>
            </a:xfrm>
            <a:custGeom>
              <a:avLst/>
              <a:gdLst/>
              <a:ahLst/>
              <a:cxnLst/>
              <a:rect l="l" t="t" r="r" b="b"/>
              <a:pathLst>
                <a:path w="2843" h="2640" extrusionOk="0">
                  <a:moveTo>
                    <a:pt x="2030" y="1"/>
                  </a:moveTo>
                  <a:cubicBezTo>
                    <a:pt x="1726" y="305"/>
                    <a:pt x="1421" y="610"/>
                    <a:pt x="1076" y="853"/>
                  </a:cubicBezTo>
                  <a:cubicBezTo>
                    <a:pt x="731" y="1117"/>
                    <a:pt x="366" y="1341"/>
                    <a:pt x="0" y="1544"/>
                  </a:cubicBezTo>
                  <a:lnTo>
                    <a:pt x="833" y="2640"/>
                  </a:lnTo>
                  <a:lnTo>
                    <a:pt x="2842" y="1117"/>
                  </a:lnTo>
                  <a:lnTo>
                    <a:pt x="203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24804;p44">
              <a:extLst>
                <a:ext uri="{FF2B5EF4-FFF2-40B4-BE49-F238E27FC236}">
                  <a16:creationId xmlns:a16="http://schemas.microsoft.com/office/drawing/2014/main" id="{B77B8DDD-4813-4090-BDB5-2FB9FA5B1550}"/>
                </a:ext>
              </a:extLst>
            </p:cNvPr>
            <p:cNvSpPr/>
            <p:nvPr/>
          </p:nvSpPr>
          <p:spPr>
            <a:xfrm>
              <a:off x="931275" y="959400"/>
              <a:ext cx="156825" cy="177700"/>
            </a:xfrm>
            <a:custGeom>
              <a:avLst/>
              <a:gdLst/>
              <a:ahLst/>
              <a:cxnLst/>
              <a:rect l="l" t="t" r="r" b="b"/>
              <a:pathLst>
                <a:path w="6273" h="7108" extrusionOk="0">
                  <a:moveTo>
                    <a:pt x="2030" y="1"/>
                  </a:moveTo>
                  <a:lnTo>
                    <a:pt x="1" y="1544"/>
                  </a:lnTo>
                  <a:lnTo>
                    <a:pt x="3817" y="6598"/>
                  </a:lnTo>
                  <a:cubicBezTo>
                    <a:pt x="4069" y="6935"/>
                    <a:pt x="4451" y="7108"/>
                    <a:pt x="4838" y="7108"/>
                  </a:cubicBezTo>
                  <a:cubicBezTo>
                    <a:pt x="5104" y="7108"/>
                    <a:pt x="5372" y="7027"/>
                    <a:pt x="5603" y="6861"/>
                  </a:cubicBezTo>
                  <a:cubicBezTo>
                    <a:pt x="6151" y="6435"/>
                    <a:pt x="6273" y="5644"/>
                    <a:pt x="5846" y="5075"/>
                  </a:cubicBezTo>
                  <a:lnTo>
                    <a:pt x="203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 name="Google Shape;25508;p72">
            <a:extLst>
              <a:ext uri="{FF2B5EF4-FFF2-40B4-BE49-F238E27FC236}">
                <a16:creationId xmlns:a16="http://schemas.microsoft.com/office/drawing/2014/main" id="{FB174470-20B0-4F82-9B7D-7154F2399120}"/>
              </a:ext>
            </a:extLst>
          </p:cNvPr>
          <p:cNvGrpSpPr/>
          <p:nvPr/>
        </p:nvGrpSpPr>
        <p:grpSpPr>
          <a:xfrm>
            <a:off x="1364555" y="2549988"/>
            <a:ext cx="316597" cy="415900"/>
            <a:chOff x="2101425" y="2855850"/>
            <a:chExt cx="412075" cy="541325"/>
          </a:xfrm>
          <a:solidFill>
            <a:schemeClr val="accent3"/>
          </a:solidFill>
        </p:grpSpPr>
        <p:sp>
          <p:nvSpPr>
            <p:cNvPr id="70" name="Google Shape;25509;p72">
              <a:extLst>
                <a:ext uri="{FF2B5EF4-FFF2-40B4-BE49-F238E27FC236}">
                  <a16:creationId xmlns:a16="http://schemas.microsoft.com/office/drawing/2014/main" id="{CFC989CC-B803-4275-9D99-F268E8515FB9}"/>
                </a:ext>
              </a:extLst>
            </p:cNvPr>
            <p:cNvSpPr/>
            <p:nvPr/>
          </p:nvSpPr>
          <p:spPr>
            <a:xfrm>
              <a:off x="2195300" y="2855850"/>
              <a:ext cx="225350" cy="112550"/>
            </a:xfrm>
            <a:custGeom>
              <a:avLst/>
              <a:gdLst/>
              <a:ahLst/>
              <a:cxnLst/>
              <a:rect l="l" t="t" r="r" b="b"/>
              <a:pathLst>
                <a:path w="9014" h="4502" extrusionOk="0">
                  <a:moveTo>
                    <a:pt x="6387" y="0"/>
                  </a:moveTo>
                  <a:cubicBezTo>
                    <a:pt x="5603" y="0"/>
                    <a:pt x="4822" y="228"/>
                    <a:pt x="4142" y="685"/>
                  </a:cubicBezTo>
                  <a:cubicBezTo>
                    <a:pt x="3665" y="1000"/>
                    <a:pt x="3122" y="1157"/>
                    <a:pt x="2581" y="1157"/>
                  </a:cubicBezTo>
                  <a:cubicBezTo>
                    <a:pt x="2041" y="1157"/>
                    <a:pt x="1503" y="1000"/>
                    <a:pt x="1036" y="685"/>
                  </a:cubicBezTo>
                  <a:cubicBezTo>
                    <a:pt x="928" y="619"/>
                    <a:pt x="804" y="586"/>
                    <a:pt x="680" y="586"/>
                  </a:cubicBezTo>
                  <a:cubicBezTo>
                    <a:pt x="501" y="586"/>
                    <a:pt x="324" y="654"/>
                    <a:pt x="204" y="787"/>
                  </a:cubicBezTo>
                  <a:cubicBezTo>
                    <a:pt x="1" y="1030"/>
                    <a:pt x="1" y="1395"/>
                    <a:pt x="204" y="1619"/>
                  </a:cubicBezTo>
                  <a:cubicBezTo>
                    <a:pt x="448" y="1923"/>
                    <a:pt x="529" y="2451"/>
                    <a:pt x="1300" y="4481"/>
                  </a:cubicBezTo>
                  <a:cubicBezTo>
                    <a:pt x="2295" y="4075"/>
                    <a:pt x="3370" y="3852"/>
                    <a:pt x="4487" y="3852"/>
                  </a:cubicBezTo>
                  <a:cubicBezTo>
                    <a:pt x="5623" y="3852"/>
                    <a:pt x="6699" y="4095"/>
                    <a:pt x="7694" y="4501"/>
                  </a:cubicBezTo>
                  <a:cubicBezTo>
                    <a:pt x="8100" y="3506"/>
                    <a:pt x="8668" y="1923"/>
                    <a:pt x="8851" y="1517"/>
                  </a:cubicBezTo>
                  <a:cubicBezTo>
                    <a:pt x="9013" y="1233"/>
                    <a:pt x="8912" y="868"/>
                    <a:pt x="8648" y="685"/>
                  </a:cubicBezTo>
                  <a:cubicBezTo>
                    <a:pt x="7958" y="228"/>
                    <a:pt x="7171" y="0"/>
                    <a:pt x="638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25510;p72">
              <a:extLst>
                <a:ext uri="{FF2B5EF4-FFF2-40B4-BE49-F238E27FC236}">
                  <a16:creationId xmlns:a16="http://schemas.microsoft.com/office/drawing/2014/main" id="{5486F3FC-FCB0-4A20-81CC-BDE29EFD7741}"/>
                </a:ext>
              </a:extLst>
            </p:cNvPr>
            <p:cNvSpPr/>
            <p:nvPr/>
          </p:nvSpPr>
          <p:spPr>
            <a:xfrm>
              <a:off x="2101425" y="2983575"/>
              <a:ext cx="412075" cy="413600"/>
            </a:xfrm>
            <a:custGeom>
              <a:avLst/>
              <a:gdLst/>
              <a:ahLst/>
              <a:cxnLst/>
              <a:rect l="l" t="t" r="r" b="b"/>
              <a:pathLst>
                <a:path w="16483" h="16544" extrusionOk="0">
                  <a:moveTo>
                    <a:pt x="8242" y="3817"/>
                  </a:moveTo>
                  <a:cubicBezTo>
                    <a:pt x="8587" y="3817"/>
                    <a:pt x="8871" y="4101"/>
                    <a:pt x="8871" y="4446"/>
                  </a:cubicBezTo>
                  <a:lnTo>
                    <a:pt x="8871" y="5197"/>
                  </a:lnTo>
                  <a:cubicBezTo>
                    <a:pt x="9602" y="5461"/>
                    <a:pt x="10150" y="6171"/>
                    <a:pt x="10150" y="6983"/>
                  </a:cubicBezTo>
                  <a:cubicBezTo>
                    <a:pt x="10150" y="7349"/>
                    <a:pt x="9866" y="7633"/>
                    <a:pt x="9500" y="7633"/>
                  </a:cubicBezTo>
                  <a:cubicBezTo>
                    <a:pt x="9155" y="7633"/>
                    <a:pt x="8871" y="7349"/>
                    <a:pt x="8871" y="6983"/>
                  </a:cubicBezTo>
                  <a:cubicBezTo>
                    <a:pt x="8871" y="6638"/>
                    <a:pt x="8587" y="6354"/>
                    <a:pt x="8242" y="6354"/>
                  </a:cubicBezTo>
                  <a:cubicBezTo>
                    <a:pt x="7897" y="6354"/>
                    <a:pt x="7613" y="6638"/>
                    <a:pt x="7613" y="6983"/>
                  </a:cubicBezTo>
                  <a:cubicBezTo>
                    <a:pt x="7613" y="7349"/>
                    <a:pt x="7897" y="7633"/>
                    <a:pt x="8242" y="7633"/>
                  </a:cubicBezTo>
                  <a:cubicBezTo>
                    <a:pt x="9297" y="7633"/>
                    <a:pt x="10150" y="8485"/>
                    <a:pt x="10150" y="9521"/>
                  </a:cubicBezTo>
                  <a:cubicBezTo>
                    <a:pt x="10150" y="10353"/>
                    <a:pt x="9602" y="11043"/>
                    <a:pt x="8871" y="11307"/>
                  </a:cubicBezTo>
                  <a:lnTo>
                    <a:pt x="8871" y="12058"/>
                  </a:lnTo>
                  <a:cubicBezTo>
                    <a:pt x="8871" y="12423"/>
                    <a:pt x="8587" y="12707"/>
                    <a:pt x="8242" y="12707"/>
                  </a:cubicBezTo>
                  <a:cubicBezTo>
                    <a:pt x="7897" y="12707"/>
                    <a:pt x="7613" y="12423"/>
                    <a:pt x="7613" y="12058"/>
                  </a:cubicBezTo>
                  <a:lnTo>
                    <a:pt x="7613" y="11307"/>
                  </a:lnTo>
                  <a:cubicBezTo>
                    <a:pt x="6861" y="11043"/>
                    <a:pt x="6334" y="10353"/>
                    <a:pt x="6334" y="9521"/>
                  </a:cubicBezTo>
                  <a:cubicBezTo>
                    <a:pt x="6334" y="9175"/>
                    <a:pt x="6618" y="8891"/>
                    <a:pt x="6963" y="8891"/>
                  </a:cubicBezTo>
                  <a:cubicBezTo>
                    <a:pt x="7328" y="8891"/>
                    <a:pt x="7613" y="9175"/>
                    <a:pt x="7613" y="9521"/>
                  </a:cubicBezTo>
                  <a:cubicBezTo>
                    <a:pt x="7613" y="9886"/>
                    <a:pt x="7897" y="10170"/>
                    <a:pt x="8242" y="10170"/>
                  </a:cubicBezTo>
                  <a:cubicBezTo>
                    <a:pt x="8587" y="10170"/>
                    <a:pt x="8871" y="9886"/>
                    <a:pt x="8871" y="9521"/>
                  </a:cubicBezTo>
                  <a:cubicBezTo>
                    <a:pt x="8871" y="9175"/>
                    <a:pt x="8587" y="8891"/>
                    <a:pt x="8242" y="8891"/>
                  </a:cubicBezTo>
                  <a:cubicBezTo>
                    <a:pt x="7186" y="8891"/>
                    <a:pt x="6334" y="8039"/>
                    <a:pt x="6334" y="6983"/>
                  </a:cubicBezTo>
                  <a:cubicBezTo>
                    <a:pt x="6334" y="6171"/>
                    <a:pt x="6861" y="5461"/>
                    <a:pt x="7613" y="5197"/>
                  </a:cubicBezTo>
                  <a:lnTo>
                    <a:pt x="7613" y="4446"/>
                  </a:lnTo>
                  <a:cubicBezTo>
                    <a:pt x="7613" y="4101"/>
                    <a:pt x="7897" y="3817"/>
                    <a:pt x="8242" y="3817"/>
                  </a:cubicBezTo>
                  <a:close/>
                  <a:moveTo>
                    <a:pt x="8242" y="1"/>
                  </a:moveTo>
                  <a:cubicBezTo>
                    <a:pt x="3695" y="1"/>
                    <a:pt x="1" y="4284"/>
                    <a:pt x="1" y="9521"/>
                  </a:cubicBezTo>
                  <a:cubicBezTo>
                    <a:pt x="1" y="12707"/>
                    <a:pt x="1422" y="16543"/>
                    <a:pt x="8242" y="16543"/>
                  </a:cubicBezTo>
                  <a:cubicBezTo>
                    <a:pt x="15062" y="16543"/>
                    <a:pt x="16483" y="12707"/>
                    <a:pt x="16483" y="9521"/>
                  </a:cubicBezTo>
                  <a:cubicBezTo>
                    <a:pt x="16483" y="4284"/>
                    <a:pt x="12788" y="1"/>
                    <a:pt x="824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3" name="Google Shape;25638;p72">
            <a:extLst>
              <a:ext uri="{FF2B5EF4-FFF2-40B4-BE49-F238E27FC236}">
                <a16:creationId xmlns:a16="http://schemas.microsoft.com/office/drawing/2014/main" id="{2245771D-518B-49F7-9D1A-75047EA19228}"/>
              </a:ext>
            </a:extLst>
          </p:cNvPr>
          <p:cNvGrpSpPr/>
          <p:nvPr/>
        </p:nvGrpSpPr>
        <p:grpSpPr>
          <a:xfrm>
            <a:off x="2459107" y="2583803"/>
            <a:ext cx="407613" cy="375412"/>
            <a:chOff x="4277850" y="4337950"/>
            <a:chExt cx="541450" cy="540950"/>
          </a:xfrm>
          <a:solidFill>
            <a:schemeClr val="accent3"/>
          </a:solidFill>
        </p:grpSpPr>
        <p:sp>
          <p:nvSpPr>
            <p:cNvPr id="84" name="Google Shape;25639;p72">
              <a:extLst>
                <a:ext uri="{FF2B5EF4-FFF2-40B4-BE49-F238E27FC236}">
                  <a16:creationId xmlns:a16="http://schemas.microsoft.com/office/drawing/2014/main" id="{AFC6CF10-081B-4E5A-A78E-BD3266C27FF7}"/>
                </a:ext>
              </a:extLst>
            </p:cNvPr>
            <p:cNvSpPr/>
            <p:nvPr/>
          </p:nvSpPr>
          <p:spPr>
            <a:xfrm>
              <a:off x="4277850" y="4751000"/>
              <a:ext cx="541450" cy="127900"/>
            </a:xfrm>
            <a:custGeom>
              <a:avLst/>
              <a:gdLst/>
              <a:ahLst/>
              <a:cxnLst/>
              <a:rect l="l" t="t" r="r" b="b"/>
              <a:pathLst>
                <a:path w="21658" h="5116" extrusionOk="0">
                  <a:moveTo>
                    <a:pt x="2538" y="0"/>
                  </a:moveTo>
                  <a:lnTo>
                    <a:pt x="2538" y="2578"/>
                  </a:lnTo>
                  <a:lnTo>
                    <a:pt x="650" y="2578"/>
                  </a:lnTo>
                  <a:cubicBezTo>
                    <a:pt x="285" y="2578"/>
                    <a:pt x="0" y="2862"/>
                    <a:pt x="0" y="3228"/>
                  </a:cubicBezTo>
                  <a:lnTo>
                    <a:pt x="0" y="4486"/>
                  </a:lnTo>
                  <a:cubicBezTo>
                    <a:pt x="0" y="4831"/>
                    <a:pt x="285" y="5115"/>
                    <a:pt x="650" y="5115"/>
                  </a:cubicBezTo>
                  <a:lnTo>
                    <a:pt x="21029" y="5115"/>
                  </a:lnTo>
                  <a:cubicBezTo>
                    <a:pt x="21374" y="5115"/>
                    <a:pt x="21658" y="4831"/>
                    <a:pt x="21658" y="4486"/>
                  </a:cubicBezTo>
                  <a:lnTo>
                    <a:pt x="21658" y="3228"/>
                  </a:lnTo>
                  <a:cubicBezTo>
                    <a:pt x="21658" y="2862"/>
                    <a:pt x="21374" y="2578"/>
                    <a:pt x="21029" y="2578"/>
                  </a:cubicBezTo>
                  <a:lnTo>
                    <a:pt x="19080" y="2578"/>
                  </a:lnTo>
                  <a:lnTo>
                    <a:pt x="19080" y="0"/>
                  </a:lnTo>
                  <a:lnTo>
                    <a:pt x="16543" y="0"/>
                  </a:lnTo>
                  <a:lnTo>
                    <a:pt x="16543" y="2578"/>
                  </a:lnTo>
                  <a:lnTo>
                    <a:pt x="5115" y="2578"/>
                  </a:lnTo>
                  <a:lnTo>
                    <a:pt x="5115"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25640;p72">
              <a:extLst>
                <a:ext uri="{FF2B5EF4-FFF2-40B4-BE49-F238E27FC236}">
                  <a16:creationId xmlns:a16="http://schemas.microsoft.com/office/drawing/2014/main" id="{D9B858C8-2ECC-4F3C-A960-3BAD6CFBDA27}"/>
                </a:ext>
              </a:extLst>
            </p:cNvPr>
            <p:cNvSpPr/>
            <p:nvPr/>
          </p:nvSpPr>
          <p:spPr>
            <a:xfrm>
              <a:off x="4277850" y="4337950"/>
              <a:ext cx="541450" cy="95925"/>
            </a:xfrm>
            <a:custGeom>
              <a:avLst/>
              <a:gdLst/>
              <a:ahLst/>
              <a:cxnLst/>
              <a:rect l="l" t="t" r="r" b="b"/>
              <a:pathLst>
                <a:path w="21658" h="3837" extrusionOk="0">
                  <a:moveTo>
                    <a:pt x="650" y="0"/>
                  </a:moveTo>
                  <a:cubicBezTo>
                    <a:pt x="285" y="0"/>
                    <a:pt x="0" y="284"/>
                    <a:pt x="0" y="629"/>
                  </a:cubicBezTo>
                  <a:cubicBezTo>
                    <a:pt x="0" y="974"/>
                    <a:pt x="285" y="1259"/>
                    <a:pt x="650" y="1259"/>
                  </a:cubicBezTo>
                  <a:lnTo>
                    <a:pt x="2538" y="1259"/>
                  </a:lnTo>
                  <a:lnTo>
                    <a:pt x="2538" y="3836"/>
                  </a:lnTo>
                  <a:lnTo>
                    <a:pt x="5115" y="3836"/>
                  </a:lnTo>
                  <a:lnTo>
                    <a:pt x="5115" y="1259"/>
                  </a:lnTo>
                  <a:lnTo>
                    <a:pt x="16543" y="1259"/>
                  </a:lnTo>
                  <a:lnTo>
                    <a:pt x="16543" y="3836"/>
                  </a:lnTo>
                  <a:lnTo>
                    <a:pt x="19080" y="3836"/>
                  </a:lnTo>
                  <a:lnTo>
                    <a:pt x="19080" y="1259"/>
                  </a:lnTo>
                  <a:lnTo>
                    <a:pt x="21029" y="1259"/>
                  </a:lnTo>
                  <a:cubicBezTo>
                    <a:pt x="21374" y="1259"/>
                    <a:pt x="21658" y="974"/>
                    <a:pt x="21658" y="629"/>
                  </a:cubicBezTo>
                  <a:cubicBezTo>
                    <a:pt x="21658" y="284"/>
                    <a:pt x="21374" y="0"/>
                    <a:pt x="2102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25641;p72">
              <a:extLst>
                <a:ext uri="{FF2B5EF4-FFF2-40B4-BE49-F238E27FC236}">
                  <a16:creationId xmlns:a16="http://schemas.microsoft.com/office/drawing/2014/main" id="{052C835D-6E72-44DB-A8D3-5ED1062DDE51}"/>
                </a:ext>
              </a:extLst>
            </p:cNvPr>
            <p:cNvSpPr/>
            <p:nvPr/>
          </p:nvSpPr>
          <p:spPr>
            <a:xfrm>
              <a:off x="4277850" y="4656100"/>
              <a:ext cx="159875" cy="63450"/>
            </a:xfrm>
            <a:custGeom>
              <a:avLst/>
              <a:gdLst/>
              <a:ahLst/>
              <a:cxnLst/>
              <a:rect l="l" t="t" r="r" b="b"/>
              <a:pathLst>
                <a:path w="6395" h="2538" extrusionOk="0">
                  <a:moveTo>
                    <a:pt x="0" y="1"/>
                  </a:moveTo>
                  <a:lnTo>
                    <a:pt x="0" y="1259"/>
                  </a:lnTo>
                  <a:cubicBezTo>
                    <a:pt x="0" y="1970"/>
                    <a:pt x="569" y="2538"/>
                    <a:pt x="1279" y="2538"/>
                  </a:cubicBezTo>
                  <a:lnTo>
                    <a:pt x="5115" y="2538"/>
                  </a:lnTo>
                  <a:cubicBezTo>
                    <a:pt x="5826" y="2538"/>
                    <a:pt x="6394" y="1970"/>
                    <a:pt x="6394" y="1259"/>
                  </a:cubicBezTo>
                  <a:cubicBezTo>
                    <a:pt x="6394" y="569"/>
                    <a:pt x="5826" y="1"/>
                    <a:pt x="511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25642;p72">
              <a:extLst>
                <a:ext uri="{FF2B5EF4-FFF2-40B4-BE49-F238E27FC236}">
                  <a16:creationId xmlns:a16="http://schemas.microsoft.com/office/drawing/2014/main" id="{11C441F2-127A-42D3-AFB5-8D2164C7BCEE}"/>
                </a:ext>
              </a:extLst>
            </p:cNvPr>
            <p:cNvSpPr/>
            <p:nvPr/>
          </p:nvSpPr>
          <p:spPr>
            <a:xfrm>
              <a:off x="4277850" y="4560700"/>
              <a:ext cx="159875" cy="63475"/>
            </a:xfrm>
            <a:custGeom>
              <a:avLst/>
              <a:gdLst/>
              <a:ahLst/>
              <a:cxnLst/>
              <a:rect l="l" t="t" r="r" b="b"/>
              <a:pathLst>
                <a:path w="6395" h="2539" extrusionOk="0">
                  <a:moveTo>
                    <a:pt x="0" y="1"/>
                  </a:moveTo>
                  <a:lnTo>
                    <a:pt x="0" y="2538"/>
                  </a:lnTo>
                  <a:lnTo>
                    <a:pt x="5115" y="2538"/>
                  </a:lnTo>
                  <a:cubicBezTo>
                    <a:pt x="5826" y="2538"/>
                    <a:pt x="6394" y="1970"/>
                    <a:pt x="6394" y="1280"/>
                  </a:cubicBezTo>
                  <a:cubicBezTo>
                    <a:pt x="6394" y="569"/>
                    <a:pt x="5826" y="1"/>
                    <a:pt x="511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25643;p72">
              <a:extLst>
                <a:ext uri="{FF2B5EF4-FFF2-40B4-BE49-F238E27FC236}">
                  <a16:creationId xmlns:a16="http://schemas.microsoft.com/office/drawing/2014/main" id="{D658EE16-D083-4B6E-B3F9-CA62D539C99E}"/>
                </a:ext>
              </a:extLst>
            </p:cNvPr>
            <p:cNvSpPr/>
            <p:nvPr/>
          </p:nvSpPr>
          <p:spPr>
            <a:xfrm>
              <a:off x="4277850" y="4465825"/>
              <a:ext cx="159875" cy="63450"/>
            </a:xfrm>
            <a:custGeom>
              <a:avLst/>
              <a:gdLst/>
              <a:ahLst/>
              <a:cxnLst/>
              <a:rect l="l" t="t" r="r" b="b"/>
              <a:pathLst>
                <a:path w="6395" h="2538" extrusionOk="0">
                  <a:moveTo>
                    <a:pt x="1279" y="0"/>
                  </a:moveTo>
                  <a:cubicBezTo>
                    <a:pt x="569" y="0"/>
                    <a:pt x="0" y="569"/>
                    <a:pt x="0" y="1259"/>
                  </a:cubicBezTo>
                  <a:lnTo>
                    <a:pt x="0" y="2537"/>
                  </a:lnTo>
                  <a:lnTo>
                    <a:pt x="5115" y="2537"/>
                  </a:lnTo>
                  <a:cubicBezTo>
                    <a:pt x="5826" y="2537"/>
                    <a:pt x="6394" y="1969"/>
                    <a:pt x="6394" y="1259"/>
                  </a:cubicBezTo>
                  <a:cubicBezTo>
                    <a:pt x="6394" y="569"/>
                    <a:pt x="5826" y="0"/>
                    <a:pt x="511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25644;p72">
              <a:extLst>
                <a:ext uri="{FF2B5EF4-FFF2-40B4-BE49-F238E27FC236}">
                  <a16:creationId xmlns:a16="http://schemas.microsoft.com/office/drawing/2014/main" id="{23A42D05-2F90-43BE-A7E5-9493DBEF5BFA}"/>
                </a:ext>
              </a:extLst>
            </p:cNvPr>
            <p:cNvSpPr/>
            <p:nvPr/>
          </p:nvSpPr>
          <p:spPr>
            <a:xfrm>
              <a:off x="4447325" y="4497275"/>
              <a:ext cx="85275" cy="158850"/>
            </a:xfrm>
            <a:custGeom>
              <a:avLst/>
              <a:gdLst/>
              <a:ahLst/>
              <a:cxnLst/>
              <a:rect l="l" t="t" r="r" b="b"/>
              <a:pathLst>
                <a:path w="3411" h="6354" extrusionOk="0">
                  <a:moveTo>
                    <a:pt x="874" y="1"/>
                  </a:moveTo>
                  <a:cubicBezTo>
                    <a:pt x="874" y="772"/>
                    <a:pt x="549" y="1442"/>
                    <a:pt x="1" y="1909"/>
                  </a:cubicBezTo>
                  <a:cubicBezTo>
                    <a:pt x="549" y="2375"/>
                    <a:pt x="874" y="3045"/>
                    <a:pt x="874" y="3817"/>
                  </a:cubicBezTo>
                  <a:cubicBezTo>
                    <a:pt x="874" y="4568"/>
                    <a:pt x="549" y="5258"/>
                    <a:pt x="1" y="5704"/>
                  </a:cubicBezTo>
                  <a:cubicBezTo>
                    <a:pt x="204" y="5887"/>
                    <a:pt x="366" y="6070"/>
                    <a:pt x="508" y="6293"/>
                  </a:cubicBezTo>
                  <a:cubicBezTo>
                    <a:pt x="630" y="6313"/>
                    <a:pt x="752" y="6354"/>
                    <a:pt x="874" y="6354"/>
                  </a:cubicBezTo>
                  <a:cubicBezTo>
                    <a:pt x="2274" y="6354"/>
                    <a:pt x="3411" y="5217"/>
                    <a:pt x="3411" y="3817"/>
                  </a:cubicBezTo>
                  <a:lnTo>
                    <a:pt x="3411" y="1909"/>
                  </a:lnTo>
                  <a:cubicBezTo>
                    <a:pt x="3411" y="853"/>
                    <a:pt x="2558" y="1"/>
                    <a:pt x="152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25645;p72">
              <a:extLst>
                <a:ext uri="{FF2B5EF4-FFF2-40B4-BE49-F238E27FC236}">
                  <a16:creationId xmlns:a16="http://schemas.microsoft.com/office/drawing/2014/main" id="{432D750E-C552-4F9E-AC34-3E17FAC46083}"/>
                </a:ext>
              </a:extLst>
            </p:cNvPr>
            <p:cNvSpPr/>
            <p:nvPr/>
          </p:nvSpPr>
          <p:spPr>
            <a:xfrm>
              <a:off x="4659450" y="4656100"/>
              <a:ext cx="159850" cy="63450"/>
            </a:xfrm>
            <a:custGeom>
              <a:avLst/>
              <a:gdLst/>
              <a:ahLst/>
              <a:cxnLst/>
              <a:rect l="l" t="t" r="r" b="b"/>
              <a:pathLst>
                <a:path w="6394" h="2538" extrusionOk="0">
                  <a:moveTo>
                    <a:pt x="1279" y="1"/>
                  </a:moveTo>
                  <a:cubicBezTo>
                    <a:pt x="569" y="1"/>
                    <a:pt x="0" y="569"/>
                    <a:pt x="0" y="1259"/>
                  </a:cubicBezTo>
                  <a:cubicBezTo>
                    <a:pt x="0" y="1970"/>
                    <a:pt x="569" y="2538"/>
                    <a:pt x="1279" y="2538"/>
                  </a:cubicBezTo>
                  <a:lnTo>
                    <a:pt x="5136" y="2538"/>
                  </a:lnTo>
                  <a:cubicBezTo>
                    <a:pt x="5826" y="2538"/>
                    <a:pt x="6394" y="1970"/>
                    <a:pt x="6394" y="1259"/>
                  </a:cubicBezTo>
                  <a:lnTo>
                    <a:pt x="6394"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25646;p72">
              <a:extLst>
                <a:ext uri="{FF2B5EF4-FFF2-40B4-BE49-F238E27FC236}">
                  <a16:creationId xmlns:a16="http://schemas.microsoft.com/office/drawing/2014/main" id="{1519DB61-DC8E-4AE8-B3FC-2338CA1925DA}"/>
                </a:ext>
              </a:extLst>
            </p:cNvPr>
            <p:cNvSpPr/>
            <p:nvPr/>
          </p:nvSpPr>
          <p:spPr>
            <a:xfrm>
              <a:off x="4659450" y="4560700"/>
              <a:ext cx="159850" cy="63475"/>
            </a:xfrm>
            <a:custGeom>
              <a:avLst/>
              <a:gdLst/>
              <a:ahLst/>
              <a:cxnLst/>
              <a:rect l="l" t="t" r="r" b="b"/>
              <a:pathLst>
                <a:path w="6394" h="2539" extrusionOk="0">
                  <a:moveTo>
                    <a:pt x="1279" y="1"/>
                  </a:moveTo>
                  <a:cubicBezTo>
                    <a:pt x="569" y="1"/>
                    <a:pt x="0" y="569"/>
                    <a:pt x="0" y="1280"/>
                  </a:cubicBezTo>
                  <a:cubicBezTo>
                    <a:pt x="0" y="1970"/>
                    <a:pt x="569" y="2538"/>
                    <a:pt x="1279" y="2538"/>
                  </a:cubicBezTo>
                  <a:lnTo>
                    <a:pt x="6394" y="2538"/>
                  </a:lnTo>
                  <a:lnTo>
                    <a:pt x="6394"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25647;p72">
              <a:extLst>
                <a:ext uri="{FF2B5EF4-FFF2-40B4-BE49-F238E27FC236}">
                  <a16:creationId xmlns:a16="http://schemas.microsoft.com/office/drawing/2014/main" id="{A0C70931-F949-4EF2-9F20-06C9B2725A0B}"/>
                </a:ext>
              </a:extLst>
            </p:cNvPr>
            <p:cNvSpPr/>
            <p:nvPr/>
          </p:nvSpPr>
          <p:spPr>
            <a:xfrm>
              <a:off x="4659450" y="4465825"/>
              <a:ext cx="159850" cy="63450"/>
            </a:xfrm>
            <a:custGeom>
              <a:avLst/>
              <a:gdLst/>
              <a:ahLst/>
              <a:cxnLst/>
              <a:rect l="l" t="t" r="r" b="b"/>
              <a:pathLst>
                <a:path w="6394" h="2538" extrusionOk="0">
                  <a:moveTo>
                    <a:pt x="1279" y="0"/>
                  </a:moveTo>
                  <a:cubicBezTo>
                    <a:pt x="569" y="0"/>
                    <a:pt x="0" y="569"/>
                    <a:pt x="0" y="1259"/>
                  </a:cubicBezTo>
                  <a:cubicBezTo>
                    <a:pt x="0" y="1969"/>
                    <a:pt x="569" y="2537"/>
                    <a:pt x="1279" y="2537"/>
                  </a:cubicBezTo>
                  <a:lnTo>
                    <a:pt x="6394" y="2537"/>
                  </a:lnTo>
                  <a:lnTo>
                    <a:pt x="6394" y="1259"/>
                  </a:lnTo>
                  <a:cubicBezTo>
                    <a:pt x="6394" y="569"/>
                    <a:pt x="5826" y="0"/>
                    <a:pt x="513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25648;p72">
              <a:extLst>
                <a:ext uri="{FF2B5EF4-FFF2-40B4-BE49-F238E27FC236}">
                  <a16:creationId xmlns:a16="http://schemas.microsoft.com/office/drawing/2014/main" id="{2656C5AD-ECFE-47E4-9ED7-552402ED062E}"/>
                </a:ext>
              </a:extLst>
            </p:cNvPr>
            <p:cNvSpPr/>
            <p:nvPr/>
          </p:nvSpPr>
          <p:spPr>
            <a:xfrm>
              <a:off x="4564550" y="4497275"/>
              <a:ext cx="85275" cy="158850"/>
            </a:xfrm>
            <a:custGeom>
              <a:avLst/>
              <a:gdLst/>
              <a:ahLst/>
              <a:cxnLst/>
              <a:rect l="l" t="t" r="r" b="b"/>
              <a:pathLst>
                <a:path w="3411" h="6354" extrusionOk="0">
                  <a:moveTo>
                    <a:pt x="1909" y="1"/>
                  </a:moveTo>
                  <a:cubicBezTo>
                    <a:pt x="853" y="1"/>
                    <a:pt x="1" y="853"/>
                    <a:pt x="1" y="1909"/>
                  </a:cubicBezTo>
                  <a:lnTo>
                    <a:pt x="1" y="3817"/>
                  </a:lnTo>
                  <a:cubicBezTo>
                    <a:pt x="1" y="5217"/>
                    <a:pt x="1137" y="6354"/>
                    <a:pt x="2538" y="6354"/>
                  </a:cubicBezTo>
                  <a:cubicBezTo>
                    <a:pt x="2660" y="6354"/>
                    <a:pt x="2802" y="6313"/>
                    <a:pt x="2923" y="6293"/>
                  </a:cubicBezTo>
                  <a:cubicBezTo>
                    <a:pt x="3066" y="6070"/>
                    <a:pt x="3228" y="5887"/>
                    <a:pt x="3411" y="5704"/>
                  </a:cubicBezTo>
                  <a:cubicBezTo>
                    <a:pt x="2883" y="5258"/>
                    <a:pt x="2538" y="4568"/>
                    <a:pt x="2538" y="3817"/>
                  </a:cubicBezTo>
                  <a:cubicBezTo>
                    <a:pt x="2538" y="3045"/>
                    <a:pt x="2883" y="2375"/>
                    <a:pt x="3411" y="1909"/>
                  </a:cubicBezTo>
                  <a:cubicBezTo>
                    <a:pt x="2883" y="1442"/>
                    <a:pt x="2538" y="772"/>
                    <a:pt x="253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4" name="Google Shape;33376;p93">
            <a:extLst>
              <a:ext uri="{FF2B5EF4-FFF2-40B4-BE49-F238E27FC236}">
                <a16:creationId xmlns:a16="http://schemas.microsoft.com/office/drawing/2014/main" id="{1410392F-E223-4204-8FD0-42E2CE630EB2}"/>
              </a:ext>
            </a:extLst>
          </p:cNvPr>
          <p:cNvGrpSpPr/>
          <p:nvPr/>
        </p:nvGrpSpPr>
        <p:grpSpPr>
          <a:xfrm>
            <a:off x="4783762" y="2544537"/>
            <a:ext cx="427578" cy="421351"/>
            <a:chOff x="-5254775" y="3631325"/>
            <a:chExt cx="296950" cy="292625"/>
          </a:xfrm>
          <a:solidFill>
            <a:schemeClr val="accent3"/>
          </a:solidFill>
        </p:grpSpPr>
        <p:sp>
          <p:nvSpPr>
            <p:cNvPr id="95" name="Google Shape;33377;p93">
              <a:extLst>
                <a:ext uri="{FF2B5EF4-FFF2-40B4-BE49-F238E27FC236}">
                  <a16:creationId xmlns:a16="http://schemas.microsoft.com/office/drawing/2014/main" id="{D84335CC-8C61-46C8-80CF-64ECC66EC706}"/>
                </a:ext>
              </a:extLst>
            </p:cNvPr>
            <p:cNvSpPr/>
            <p:nvPr/>
          </p:nvSpPr>
          <p:spPr>
            <a:xfrm>
              <a:off x="-5246900" y="3766400"/>
              <a:ext cx="58300" cy="55150"/>
            </a:xfrm>
            <a:custGeom>
              <a:avLst/>
              <a:gdLst/>
              <a:ahLst/>
              <a:cxnLst/>
              <a:rect l="l" t="t" r="r" b="b"/>
              <a:pathLst>
                <a:path w="2332" h="2206" extrusionOk="0">
                  <a:moveTo>
                    <a:pt x="1769" y="1"/>
                  </a:moveTo>
                  <a:cubicBezTo>
                    <a:pt x="1639" y="1"/>
                    <a:pt x="1513" y="48"/>
                    <a:pt x="1418" y="142"/>
                  </a:cubicBezTo>
                  <a:lnTo>
                    <a:pt x="189" y="1371"/>
                  </a:lnTo>
                  <a:cubicBezTo>
                    <a:pt x="0" y="1560"/>
                    <a:pt x="0" y="1875"/>
                    <a:pt x="189" y="2064"/>
                  </a:cubicBezTo>
                  <a:cubicBezTo>
                    <a:pt x="300" y="2159"/>
                    <a:pt x="434" y="2206"/>
                    <a:pt x="564" y="2206"/>
                  </a:cubicBezTo>
                  <a:cubicBezTo>
                    <a:pt x="694" y="2206"/>
                    <a:pt x="820" y="2159"/>
                    <a:pt x="914" y="2064"/>
                  </a:cubicBezTo>
                  <a:lnTo>
                    <a:pt x="2143" y="835"/>
                  </a:lnTo>
                  <a:cubicBezTo>
                    <a:pt x="2332" y="646"/>
                    <a:pt x="2332" y="331"/>
                    <a:pt x="2143" y="142"/>
                  </a:cubicBezTo>
                  <a:cubicBezTo>
                    <a:pt x="2033" y="48"/>
                    <a:pt x="1899" y="1"/>
                    <a:pt x="176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33378;p93">
              <a:extLst>
                <a:ext uri="{FF2B5EF4-FFF2-40B4-BE49-F238E27FC236}">
                  <a16:creationId xmlns:a16="http://schemas.microsoft.com/office/drawing/2014/main" id="{FBEF3853-693B-4269-8A8F-0964F7F360B1}"/>
                </a:ext>
              </a:extLst>
            </p:cNvPr>
            <p:cNvSpPr/>
            <p:nvPr/>
          </p:nvSpPr>
          <p:spPr>
            <a:xfrm>
              <a:off x="-5216175" y="3795550"/>
              <a:ext cx="58300" cy="55950"/>
            </a:xfrm>
            <a:custGeom>
              <a:avLst/>
              <a:gdLst/>
              <a:ahLst/>
              <a:cxnLst/>
              <a:rect l="l" t="t" r="r" b="b"/>
              <a:pathLst>
                <a:path w="2332" h="2238" extrusionOk="0">
                  <a:moveTo>
                    <a:pt x="1764" y="0"/>
                  </a:moveTo>
                  <a:cubicBezTo>
                    <a:pt x="1638" y="0"/>
                    <a:pt x="1512" y="47"/>
                    <a:pt x="1418" y="142"/>
                  </a:cubicBezTo>
                  <a:lnTo>
                    <a:pt x="189" y="1371"/>
                  </a:lnTo>
                  <a:cubicBezTo>
                    <a:pt x="0" y="1560"/>
                    <a:pt x="0" y="1875"/>
                    <a:pt x="189" y="2095"/>
                  </a:cubicBezTo>
                  <a:cubicBezTo>
                    <a:pt x="284" y="2190"/>
                    <a:pt x="410" y="2237"/>
                    <a:pt x="540" y="2237"/>
                  </a:cubicBezTo>
                  <a:cubicBezTo>
                    <a:pt x="670" y="2237"/>
                    <a:pt x="804" y="2190"/>
                    <a:pt x="914" y="2095"/>
                  </a:cubicBezTo>
                  <a:lnTo>
                    <a:pt x="2111" y="867"/>
                  </a:lnTo>
                  <a:cubicBezTo>
                    <a:pt x="2332" y="678"/>
                    <a:pt x="2332" y="363"/>
                    <a:pt x="2111" y="142"/>
                  </a:cubicBezTo>
                  <a:cubicBezTo>
                    <a:pt x="2016" y="47"/>
                    <a:pt x="1890" y="0"/>
                    <a:pt x="176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33379;p93">
              <a:extLst>
                <a:ext uri="{FF2B5EF4-FFF2-40B4-BE49-F238E27FC236}">
                  <a16:creationId xmlns:a16="http://schemas.microsoft.com/office/drawing/2014/main" id="{60473D68-CD79-45C3-80CB-0DC3CC635E54}"/>
                </a:ext>
              </a:extLst>
            </p:cNvPr>
            <p:cNvSpPr/>
            <p:nvPr/>
          </p:nvSpPr>
          <p:spPr>
            <a:xfrm>
              <a:off x="-5185475" y="3826250"/>
              <a:ext cx="57525" cy="55750"/>
            </a:xfrm>
            <a:custGeom>
              <a:avLst/>
              <a:gdLst/>
              <a:ahLst/>
              <a:cxnLst/>
              <a:rect l="l" t="t" r="r" b="b"/>
              <a:pathLst>
                <a:path w="2301" h="2230" extrusionOk="0">
                  <a:moveTo>
                    <a:pt x="1765" y="1"/>
                  </a:moveTo>
                  <a:cubicBezTo>
                    <a:pt x="1639" y="1"/>
                    <a:pt x="1513" y="48"/>
                    <a:pt x="1419" y="143"/>
                  </a:cubicBezTo>
                  <a:lnTo>
                    <a:pt x="190" y="1371"/>
                  </a:lnTo>
                  <a:cubicBezTo>
                    <a:pt x="1" y="1560"/>
                    <a:pt x="1" y="1875"/>
                    <a:pt x="190" y="2064"/>
                  </a:cubicBezTo>
                  <a:cubicBezTo>
                    <a:pt x="284" y="2175"/>
                    <a:pt x="410" y="2230"/>
                    <a:pt x="536" y="2230"/>
                  </a:cubicBezTo>
                  <a:cubicBezTo>
                    <a:pt x="662" y="2230"/>
                    <a:pt x="788" y="2175"/>
                    <a:pt x="883" y="2064"/>
                  </a:cubicBezTo>
                  <a:lnTo>
                    <a:pt x="2112" y="836"/>
                  </a:lnTo>
                  <a:cubicBezTo>
                    <a:pt x="2301" y="647"/>
                    <a:pt x="2301" y="332"/>
                    <a:pt x="2112" y="143"/>
                  </a:cubicBezTo>
                  <a:cubicBezTo>
                    <a:pt x="2017" y="48"/>
                    <a:pt x="1891" y="1"/>
                    <a:pt x="176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33380;p93">
              <a:extLst>
                <a:ext uri="{FF2B5EF4-FFF2-40B4-BE49-F238E27FC236}">
                  <a16:creationId xmlns:a16="http://schemas.microsoft.com/office/drawing/2014/main" id="{9835862E-D8BF-4EA5-8978-50E6DD0AD838}"/>
                </a:ext>
              </a:extLst>
            </p:cNvPr>
            <p:cNvSpPr/>
            <p:nvPr/>
          </p:nvSpPr>
          <p:spPr>
            <a:xfrm>
              <a:off x="-5156325" y="3856375"/>
              <a:ext cx="58300" cy="55750"/>
            </a:xfrm>
            <a:custGeom>
              <a:avLst/>
              <a:gdLst/>
              <a:ahLst/>
              <a:cxnLst/>
              <a:rect l="l" t="t" r="r" b="b"/>
              <a:pathLst>
                <a:path w="2332" h="2230" extrusionOk="0">
                  <a:moveTo>
                    <a:pt x="1781" y="1"/>
                  </a:moveTo>
                  <a:cubicBezTo>
                    <a:pt x="1655" y="1"/>
                    <a:pt x="1529" y="56"/>
                    <a:pt x="1418" y="166"/>
                  </a:cubicBezTo>
                  <a:lnTo>
                    <a:pt x="190" y="1395"/>
                  </a:lnTo>
                  <a:cubicBezTo>
                    <a:pt x="1" y="1584"/>
                    <a:pt x="1" y="1899"/>
                    <a:pt x="190" y="2088"/>
                  </a:cubicBezTo>
                  <a:cubicBezTo>
                    <a:pt x="300" y="2183"/>
                    <a:pt x="442" y="2230"/>
                    <a:pt x="575" y="2230"/>
                  </a:cubicBezTo>
                  <a:cubicBezTo>
                    <a:pt x="709" y="2230"/>
                    <a:pt x="835" y="2183"/>
                    <a:pt x="914" y="2088"/>
                  </a:cubicBezTo>
                  <a:lnTo>
                    <a:pt x="2143" y="859"/>
                  </a:lnTo>
                  <a:cubicBezTo>
                    <a:pt x="2332" y="670"/>
                    <a:pt x="2332" y="355"/>
                    <a:pt x="2143" y="166"/>
                  </a:cubicBezTo>
                  <a:cubicBezTo>
                    <a:pt x="2033" y="56"/>
                    <a:pt x="1907" y="1"/>
                    <a:pt x="178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33381;p93">
              <a:extLst>
                <a:ext uri="{FF2B5EF4-FFF2-40B4-BE49-F238E27FC236}">
                  <a16:creationId xmlns:a16="http://schemas.microsoft.com/office/drawing/2014/main" id="{57D7DC4D-6713-44CA-8405-D79C99EA9B01}"/>
                </a:ext>
              </a:extLst>
            </p:cNvPr>
            <p:cNvSpPr/>
            <p:nvPr/>
          </p:nvSpPr>
          <p:spPr>
            <a:xfrm>
              <a:off x="-5105925" y="3886525"/>
              <a:ext cx="37050" cy="37425"/>
            </a:xfrm>
            <a:custGeom>
              <a:avLst/>
              <a:gdLst/>
              <a:ahLst/>
              <a:cxnLst/>
              <a:rect l="l" t="t" r="r" b="b"/>
              <a:pathLst>
                <a:path w="1482" h="1497" extrusionOk="0">
                  <a:moveTo>
                    <a:pt x="662" y="0"/>
                  </a:moveTo>
                  <a:lnTo>
                    <a:pt x="536" y="126"/>
                  </a:lnTo>
                  <a:lnTo>
                    <a:pt x="1" y="756"/>
                  </a:lnTo>
                  <a:lnTo>
                    <a:pt x="599" y="1355"/>
                  </a:lnTo>
                  <a:cubicBezTo>
                    <a:pt x="694" y="1449"/>
                    <a:pt x="820" y="1497"/>
                    <a:pt x="946" y="1497"/>
                  </a:cubicBezTo>
                  <a:cubicBezTo>
                    <a:pt x="1072" y="1497"/>
                    <a:pt x="1198" y="1449"/>
                    <a:pt x="1293" y="1355"/>
                  </a:cubicBezTo>
                  <a:cubicBezTo>
                    <a:pt x="1482" y="1166"/>
                    <a:pt x="1482" y="851"/>
                    <a:pt x="1293" y="662"/>
                  </a:cubicBezTo>
                  <a:lnTo>
                    <a:pt x="662"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33382;p93">
              <a:extLst>
                <a:ext uri="{FF2B5EF4-FFF2-40B4-BE49-F238E27FC236}">
                  <a16:creationId xmlns:a16="http://schemas.microsoft.com/office/drawing/2014/main" id="{038D2635-9792-4739-9CC8-E3D113C53A95}"/>
                </a:ext>
              </a:extLst>
            </p:cNvPr>
            <p:cNvSpPr/>
            <p:nvPr/>
          </p:nvSpPr>
          <p:spPr>
            <a:xfrm>
              <a:off x="-5254775" y="3648050"/>
              <a:ext cx="278050" cy="248325"/>
            </a:xfrm>
            <a:custGeom>
              <a:avLst/>
              <a:gdLst/>
              <a:ahLst/>
              <a:cxnLst/>
              <a:rect l="l" t="t" r="r" b="b"/>
              <a:pathLst>
                <a:path w="11122" h="9933" extrusionOk="0">
                  <a:moveTo>
                    <a:pt x="4049" y="1"/>
                  </a:moveTo>
                  <a:cubicBezTo>
                    <a:pt x="3781" y="1"/>
                    <a:pt x="3513" y="103"/>
                    <a:pt x="3308" y="308"/>
                  </a:cubicBezTo>
                  <a:lnTo>
                    <a:pt x="410" y="3364"/>
                  </a:lnTo>
                  <a:cubicBezTo>
                    <a:pt x="0" y="3774"/>
                    <a:pt x="0" y="4435"/>
                    <a:pt x="410" y="4813"/>
                  </a:cubicBezTo>
                  <a:lnTo>
                    <a:pt x="631" y="5065"/>
                  </a:lnTo>
                  <a:lnTo>
                    <a:pt x="1198" y="4498"/>
                  </a:lnTo>
                  <a:cubicBezTo>
                    <a:pt x="1454" y="4242"/>
                    <a:pt x="1794" y="4106"/>
                    <a:pt x="2122" y="4106"/>
                  </a:cubicBezTo>
                  <a:cubicBezTo>
                    <a:pt x="2398" y="4106"/>
                    <a:pt x="2666" y="4202"/>
                    <a:pt x="2867" y="4404"/>
                  </a:cubicBezTo>
                  <a:cubicBezTo>
                    <a:pt x="3151" y="4624"/>
                    <a:pt x="3308" y="4971"/>
                    <a:pt x="3277" y="5286"/>
                  </a:cubicBezTo>
                  <a:cubicBezTo>
                    <a:pt x="3592" y="5286"/>
                    <a:pt x="3907" y="5412"/>
                    <a:pt x="4128" y="5664"/>
                  </a:cubicBezTo>
                  <a:cubicBezTo>
                    <a:pt x="4380" y="5884"/>
                    <a:pt x="4506" y="6200"/>
                    <a:pt x="4506" y="6515"/>
                  </a:cubicBezTo>
                  <a:cubicBezTo>
                    <a:pt x="4821" y="6515"/>
                    <a:pt x="5136" y="6641"/>
                    <a:pt x="5356" y="6861"/>
                  </a:cubicBezTo>
                  <a:cubicBezTo>
                    <a:pt x="5608" y="7113"/>
                    <a:pt x="5703" y="7428"/>
                    <a:pt x="5703" y="7743"/>
                  </a:cubicBezTo>
                  <a:cubicBezTo>
                    <a:pt x="6018" y="7743"/>
                    <a:pt x="6364" y="7869"/>
                    <a:pt x="6585" y="8090"/>
                  </a:cubicBezTo>
                  <a:cubicBezTo>
                    <a:pt x="6837" y="8342"/>
                    <a:pt x="6931" y="8657"/>
                    <a:pt x="6931" y="8909"/>
                  </a:cubicBezTo>
                  <a:lnTo>
                    <a:pt x="7814" y="9791"/>
                  </a:lnTo>
                  <a:cubicBezTo>
                    <a:pt x="7908" y="9886"/>
                    <a:pt x="8034" y="9933"/>
                    <a:pt x="8160" y="9933"/>
                  </a:cubicBezTo>
                  <a:cubicBezTo>
                    <a:pt x="8286" y="9933"/>
                    <a:pt x="8412" y="9886"/>
                    <a:pt x="8507" y="9791"/>
                  </a:cubicBezTo>
                  <a:cubicBezTo>
                    <a:pt x="8727" y="9602"/>
                    <a:pt x="8727" y="9287"/>
                    <a:pt x="8507" y="9066"/>
                  </a:cubicBezTo>
                  <a:lnTo>
                    <a:pt x="7656" y="8216"/>
                  </a:lnTo>
                  <a:cubicBezTo>
                    <a:pt x="7530" y="8090"/>
                    <a:pt x="7530" y="7869"/>
                    <a:pt x="7656" y="7743"/>
                  </a:cubicBezTo>
                  <a:cubicBezTo>
                    <a:pt x="7748" y="7596"/>
                    <a:pt x="7851" y="7534"/>
                    <a:pt x="7953" y="7534"/>
                  </a:cubicBezTo>
                  <a:cubicBezTo>
                    <a:pt x="8024" y="7534"/>
                    <a:pt x="8095" y="7565"/>
                    <a:pt x="8160" y="7617"/>
                  </a:cubicBezTo>
                  <a:lnTo>
                    <a:pt x="9011" y="8499"/>
                  </a:lnTo>
                  <a:cubicBezTo>
                    <a:pt x="9121" y="8594"/>
                    <a:pt x="9255" y="8641"/>
                    <a:pt x="9385" y="8641"/>
                  </a:cubicBezTo>
                  <a:cubicBezTo>
                    <a:pt x="9515" y="8641"/>
                    <a:pt x="9641" y="8594"/>
                    <a:pt x="9735" y="8499"/>
                  </a:cubicBezTo>
                  <a:cubicBezTo>
                    <a:pt x="9924" y="8279"/>
                    <a:pt x="9924" y="7964"/>
                    <a:pt x="9735" y="7775"/>
                  </a:cubicBezTo>
                  <a:lnTo>
                    <a:pt x="8853" y="6924"/>
                  </a:lnTo>
                  <a:cubicBezTo>
                    <a:pt x="8759" y="6798"/>
                    <a:pt x="8759" y="6578"/>
                    <a:pt x="8853" y="6452"/>
                  </a:cubicBezTo>
                  <a:cubicBezTo>
                    <a:pt x="8916" y="6389"/>
                    <a:pt x="9011" y="6357"/>
                    <a:pt x="9101" y="6357"/>
                  </a:cubicBezTo>
                  <a:cubicBezTo>
                    <a:pt x="9192" y="6357"/>
                    <a:pt x="9279" y="6389"/>
                    <a:pt x="9326" y="6452"/>
                  </a:cubicBezTo>
                  <a:lnTo>
                    <a:pt x="10208" y="7302"/>
                  </a:lnTo>
                  <a:cubicBezTo>
                    <a:pt x="10303" y="7397"/>
                    <a:pt x="10429" y="7444"/>
                    <a:pt x="10555" y="7444"/>
                  </a:cubicBezTo>
                  <a:cubicBezTo>
                    <a:pt x="10681" y="7444"/>
                    <a:pt x="10807" y="7397"/>
                    <a:pt x="10901" y="7302"/>
                  </a:cubicBezTo>
                  <a:cubicBezTo>
                    <a:pt x="11122" y="7113"/>
                    <a:pt x="11122" y="6798"/>
                    <a:pt x="10901" y="6609"/>
                  </a:cubicBezTo>
                  <a:lnTo>
                    <a:pt x="10334" y="6010"/>
                  </a:lnTo>
                  <a:lnTo>
                    <a:pt x="10208" y="5884"/>
                  </a:lnTo>
                  <a:lnTo>
                    <a:pt x="6931" y="2608"/>
                  </a:lnTo>
                  <a:cubicBezTo>
                    <a:pt x="6884" y="2561"/>
                    <a:pt x="6798" y="2537"/>
                    <a:pt x="6707" y="2537"/>
                  </a:cubicBezTo>
                  <a:cubicBezTo>
                    <a:pt x="6616" y="2537"/>
                    <a:pt x="6522" y="2561"/>
                    <a:pt x="6459" y="2608"/>
                  </a:cubicBezTo>
                  <a:lnTo>
                    <a:pt x="5167" y="3931"/>
                  </a:lnTo>
                  <a:cubicBezTo>
                    <a:pt x="4904" y="4176"/>
                    <a:pt x="4562" y="4308"/>
                    <a:pt x="4229" y="4308"/>
                  </a:cubicBezTo>
                  <a:cubicBezTo>
                    <a:pt x="4004" y="4308"/>
                    <a:pt x="3783" y="4247"/>
                    <a:pt x="3592" y="4120"/>
                  </a:cubicBezTo>
                  <a:cubicBezTo>
                    <a:pt x="2962" y="3679"/>
                    <a:pt x="2930" y="2829"/>
                    <a:pt x="3434" y="2293"/>
                  </a:cubicBezTo>
                  <a:lnTo>
                    <a:pt x="5010" y="529"/>
                  </a:lnTo>
                  <a:lnTo>
                    <a:pt x="4789" y="308"/>
                  </a:lnTo>
                  <a:cubicBezTo>
                    <a:pt x="4584" y="103"/>
                    <a:pt x="4317" y="1"/>
                    <a:pt x="404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33383;p93">
              <a:extLst>
                <a:ext uri="{FF2B5EF4-FFF2-40B4-BE49-F238E27FC236}">
                  <a16:creationId xmlns:a16="http://schemas.microsoft.com/office/drawing/2014/main" id="{AFFDF5F1-4D92-49AD-A864-51D3B9845D3D}"/>
                </a:ext>
              </a:extLst>
            </p:cNvPr>
            <p:cNvSpPr/>
            <p:nvPr/>
          </p:nvSpPr>
          <p:spPr>
            <a:xfrm>
              <a:off x="-5163425" y="3631325"/>
              <a:ext cx="205600" cy="150450"/>
            </a:xfrm>
            <a:custGeom>
              <a:avLst/>
              <a:gdLst/>
              <a:ahLst/>
              <a:cxnLst/>
              <a:rect l="l" t="t" r="r" b="b"/>
              <a:pathLst>
                <a:path w="8224" h="6018" extrusionOk="0">
                  <a:moveTo>
                    <a:pt x="3699" y="0"/>
                  </a:moveTo>
                  <a:cubicBezTo>
                    <a:pt x="3435" y="0"/>
                    <a:pt x="3167" y="95"/>
                    <a:pt x="2962" y="284"/>
                  </a:cubicBezTo>
                  <a:lnTo>
                    <a:pt x="2364" y="883"/>
                  </a:lnTo>
                  <a:lnTo>
                    <a:pt x="2269" y="1009"/>
                  </a:lnTo>
                  <a:lnTo>
                    <a:pt x="222" y="3245"/>
                  </a:lnTo>
                  <a:cubicBezTo>
                    <a:pt x="1" y="3435"/>
                    <a:pt x="1" y="3781"/>
                    <a:pt x="222" y="3970"/>
                  </a:cubicBezTo>
                  <a:cubicBezTo>
                    <a:pt x="316" y="4065"/>
                    <a:pt x="442" y="4112"/>
                    <a:pt x="568" y="4112"/>
                  </a:cubicBezTo>
                  <a:cubicBezTo>
                    <a:pt x="694" y="4112"/>
                    <a:pt x="820" y="4065"/>
                    <a:pt x="915" y="3970"/>
                  </a:cubicBezTo>
                  <a:lnTo>
                    <a:pt x="2269" y="2615"/>
                  </a:lnTo>
                  <a:cubicBezTo>
                    <a:pt x="2458" y="2426"/>
                    <a:pt x="2718" y="2332"/>
                    <a:pt x="2982" y="2332"/>
                  </a:cubicBezTo>
                  <a:cubicBezTo>
                    <a:pt x="3246" y="2332"/>
                    <a:pt x="3514" y="2426"/>
                    <a:pt x="3719" y="2615"/>
                  </a:cubicBezTo>
                  <a:lnTo>
                    <a:pt x="7090" y="6018"/>
                  </a:lnTo>
                  <a:lnTo>
                    <a:pt x="7814" y="5356"/>
                  </a:lnTo>
                  <a:cubicBezTo>
                    <a:pt x="8224" y="4947"/>
                    <a:pt x="8224" y="4285"/>
                    <a:pt x="7814" y="3876"/>
                  </a:cubicBezTo>
                  <a:lnTo>
                    <a:pt x="4412" y="284"/>
                  </a:lnTo>
                  <a:cubicBezTo>
                    <a:pt x="4223" y="95"/>
                    <a:pt x="3963" y="0"/>
                    <a:pt x="369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4600643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4762"/>
        <p:cNvGrpSpPr/>
        <p:nvPr/>
      </p:nvGrpSpPr>
      <p:grpSpPr>
        <a:xfrm>
          <a:off x="0" y="0"/>
          <a:ext cx="0" cy="0"/>
          <a:chOff x="0" y="0"/>
          <a:chExt cx="0" cy="0"/>
        </a:xfrm>
      </p:grpSpPr>
      <p:sp>
        <p:nvSpPr>
          <p:cNvPr id="24763" name="Google Shape;24763;p40"/>
          <p:cNvSpPr txBox="1">
            <a:spLocks noGrp="1"/>
          </p:cNvSpPr>
          <p:nvPr>
            <p:ph type="title"/>
          </p:nvPr>
        </p:nvSpPr>
        <p:spPr>
          <a:xfrm>
            <a:off x="904161" y="2151763"/>
            <a:ext cx="3667839" cy="197367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dirty="0"/>
              <a:t>Orders under CARO 2012</a:t>
            </a:r>
            <a:endParaRPr dirty="0"/>
          </a:p>
        </p:txBody>
      </p:sp>
      <p:sp>
        <p:nvSpPr>
          <p:cNvPr id="24765" name="Google Shape;24765;p40"/>
          <p:cNvSpPr txBox="1">
            <a:spLocks noGrp="1"/>
          </p:cNvSpPr>
          <p:nvPr>
            <p:ph type="title" idx="2"/>
          </p:nvPr>
        </p:nvSpPr>
        <p:spPr>
          <a:xfrm>
            <a:off x="904161" y="685798"/>
            <a:ext cx="2080108" cy="1171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02.</a:t>
            </a:r>
            <a:endParaRPr dirty="0"/>
          </a:p>
        </p:txBody>
      </p:sp>
      <p:pic>
        <p:nvPicPr>
          <p:cNvPr id="24766" name="Google Shape;24766;p40"/>
          <p:cNvPicPr preferRelativeResize="0"/>
          <p:nvPr/>
        </p:nvPicPr>
        <p:blipFill rotWithShape="1">
          <a:blip r:embed="rId3">
            <a:alphaModFix/>
          </a:blip>
          <a:srcRect l="6263" t="8045" r="6263"/>
          <a:stretch/>
        </p:blipFill>
        <p:spPr>
          <a:xfrm>
            <a:off x="4572000" y="549600"/>
            <a:ext cx="3857700" cy="4055100"/>
          </a:xfrm>
          <a:prstGeom prst="rect">
            <a:avLst/>
          </a:prstGeom>
          <a:noFill/>
          <a:ln>
            <a:noFill/>
          </a:ln>
        </p:spPr>
      </p:pic>
    </p:spTree>
    <p:extLst>
      <p:ext uri="{BB962C8B-B14F-4D97-AF65-F5344CB8AC3E}">
        <p14:creationId xmlns:p14="http://schemas.microsoft.com/office/powerpoint/2010/main" val="28560446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4739"/>
        <p:cNvGrpSpPr/>
        <p:nvPr/>
      </p:nvGrpSpPr>
      <p:grpSpPr>
        <a:xfrm>
          <a:off x="0" y="0"/>
          <a:ext cx="0" cy="0"/>
          <a:chOff x="0" y="0"/>
          <a:chExt cx="0" cy="0"/>
        </a:xfrm>
      </p:grpSpPr>
      <p:sp>
        <p:nvSpPr>
          <p:cNvPr id="24740" name="Google Shape;24740;p38"/>
          <p:cNvSpPr txBox="1">
            <a:spLocks noGrp="1"/>
          </p:cNvSpPr>
          <p:nvPr>
            <p:ph type="title"/>
          </p:nvPr>
        </p:nvSpPr>
        <p:spPr>
          <a:xfrm>
            <a:off x="417917" y="642426"/>
            <a:ext cx="7497415" cy="1359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4000" dirty="0"/>
              <a:t>Orders under CARO 2012</a:t>
            </a:r>
            <a:endParaRPr sz="4000" dirty="0"/>
          </a:p>
        </p:txBody>
      </p:sp>
      <p:grpSp>
        <p:nvGrpSpPr>
          <p:cNvPr id="4" name="Google Shape;29899;p85">
            <a:extLst>
              <a:ext uri="{FF2B5EF4-FFF2-40B4-BE49-F238E27FC236}">
                <a16:creationId xmlns:a16="http://schemas.microsoft.com/office/drawing/2014/main" id="{D3126352-C8BC-47CA-8155-8189CBF40804}"/>
              </a:ext>
            </a:extLst>
          </p:cNvPr>
          <p:cNvGrpSpPr/>
          <p:nvPr/>
        </p:nvGrpSpPr>
        <p:grpSpPr>
          <a:xfrm>
            <a:off x="1228668" y="1322375"/>
            <a:ext cx="6753104" cy="3044525"/>
            <a:chOff x="246070" y="1983375"/>
            <a:chExt cx="1646860" cy="615956"/>
          </a:xfrm>
          <a:solidFill>
            <a:schemeClr val="bg2"/>
          </a:solidFill>
        </p:grpSpPr>
        <p:sp>
          <p:nvSpPr>
            <p:cNvPr id="5" name="Google Shape;29900;p85">
              <a:extLst>
                <a:ext uri="{FF2B5EF4-FFF2-40B4-BE49-F238E27FC236}">
                  <a16:creationId xmlns:a16="http://schemas.microsoft.com/office/drawing/2014/main" id="{A601B22C-111D-42F9-8595-4FB8556720A7}"/>
                </a:ext>
              </a:extLst>
            </p:cNvPr>
            <p:cNvSpPr/>
            <p:nvPr/>
          </p:nvSpPr>
          <p:spPr>
            <a:xfrm>
              <a:off x="1072131" y="1983872"/>
              <a:ext cx="408910" cy="407494"/>
            </a:xfrm>
            <a:custGeom>
              <a:avLst/>
              <a:gdLst/>
              <a:ahLst/>
              <a:cxnLst/>
              <a:rect l="l" t="t" r="r" b="b"/>
              <a:pathLst>
                <a:path w="34090" h="33972" extrusionOk="0">
                  <a:moveTo>
                    <a:pt x="17046" y="1"/>
                  </a:moveTo>
                  <a:cubicBezTo>
                    <a:pt x="16894" y="1"/>
                    <a:pt x="16742" y="59"/>
                    <a:pt x="16626" y="174"/>
                  </a:cubicBezTo>
                  <a:lnTo>
                    <a:pt x="9933" y="6868"/>
                  </a:lnTo>
                  <a:cubicBezTo>
                    <a:pt x="9821" y="6978"/>
                    <a:pt x="9670" y="7041"/>
                    <a:pt x="9512" y="7041"/>
                  </a:cubicBezTo>
                  <a:cubicBezTo>
                    <a:pt x="9354" y="7041"/>
                    <a:pt x="9203" y="6978"/>
                    <a:pt x="9094" y="6868"/>
                  </a:cubicBezTo>
                  <a:lnTo>
                    <a:pt x="9087" y="6861"/>
                  </a:lnTo>
                  <a:cubicBezTo>
                    <a:pt x="8857" y="6629"/>
                    <a:pt x="8642" y="6175"/>
                    <a:pt x="8611" y="5850"/>
                  </a:cubicBezTo>
                  <a:cubicBezTo>
                    <a:pt x="8611" y="5850"/>
                    <a:pt x="8522" y="4941"/>
                    <a:pt x="7959" y="4378"/>
                  </a:cubicBezTo>
                  <a:cubicBezTo>
                    <a:pt x="7469" y="3863"/>
                    <a:pt x="6813" y="3605"/>
                    <a:pt x="6156" y="3605"/>
                  </a:cubicBezTo>
                  <a:cubicBezTo>
                    <a:pt x="5520" y="3605"/>
                    <a:pt x="4883" y="3847"/>
                    <a:pt x="4396" y="4333"/>
                  </a:cubicBezTo>
                  <a:cubicBezTo>
                    <a:pt x="3407" y="5322"/>
                    <a:pt x="3425" y="6932"/>
                    <a:pt x="4435" y="7898"/>
                  </a:cubicBezTo>
                  <a:cubicBezTo>
                    <a:pt x="5002" y="8462"/>
                    <a:pt x="5908" y="8553"/>
                    <a:pt x="5908" y="8553"/>
                  </a:cubicBezTo>
                  <a:cubicBezTo>
                    <a:pt x="6232" y="8583"/>
                    <a:pt x="6687" y="8797"/>
                    <a:pt x="6919" y="9027"/>
                  </a:cubicBezTo>
                  <a:lnTo>
                    <a:pt x="6926" y="9034"/>
                  </a:lnTo>
                  <a:cubicBezTo>
                    <a:pt x="7156" y="9267"/>
                    <a:pt x="7156" y="9642"/>
                    <a:pt x="6926" y="9875"/>
                  </a:cubicBezTo>
                  <a:lnTo>
                    <a:pt x="232" y="16567"/>
                  </a:lnTo>
                  <a:cubicBezTo>
                    <a:pt x="1" y="16798"/>
                    <a:pt x="1" y="17174"/>
                    <a:pt x="232" y="17406"/>
                  </a:cubicBezTo>
                  <a:lnTo>
                    <a:pt x="6411" y="23585"/>
                  </a:lnTo>
                  <a:lnTo>
                    <a:pt x="6926" y="24100"/>
                  </a:lnTo>
                  <a:cubicBezTo>
                    <a:pt x="6969" y="24141"/>
                    <a:pt x="7020" y="24173"/>
                    <a:pt x="7073" y="24197"/>
                  </a:cubicBezTo>
                  <a:cubicBezTo>
                    <a:pt x="7158" y="24244"/>
                    <a:pt x="7250" y="24269"/>
                    <a:pt x="7345" y="24273"/>
                  </a:cubicBezTo>
                  <a:cubicBezTo>
                    <a:pt x="7503" y="24273"/>
                    <a:pt x="7654" y="24211"/>
                    <a:pt x="7765" y="24101"/>
                  </a:cubicBezTo>
                  <a:lnTo>
                    <a:pt x="7839" y="24027"/>
                  </a:lnTo>
                  <a:cubicBezTo>
                    <a:pt x="8069" y="23796"/>
                    <a:pt x="8283" y="23341"/>
                    <a:pt x="8318" y="23013"/>
                  </a:cubicBezTo>
                  <a:cubicBezTo>
                    <a:pt x="8318" y="23013"/>
                    <a:pt x="8405" y="22107"/>
                    <a:pt x="8967" y="21541"/>
                  </a:cubicBezTo>
                  <a:cubicBezTo>
                    <a:pt x="9183" y="21324"/>
                    <a:pt x="9437" y="21149"/>
                    <a:pt x="9717" y="21026"/>
                  </a:cubicBezTo>
                  <a:cubicBezTo>
                    <a:pt x="10047" y="20876"/>
                    <a:pt x="10396" y="20805"/>
                    <a:pt x="10740" y="20805"/>
                  </a:cubicBezTo>
                  <a:cubicBezTo>
                    <a:pt x="11539" y="20805"/>
                    <a:pt x="12316" y="21191"/>
                    <a:pt x="12792" y="21886"/>
                  </a:cubicBezTo>
                  <a:cubicBezTo>
                    <a:pt x="13474" y="22879"/>
                    <a:pt x="13347" y="24218"/>
                    <a:pt x="12490" y="25064"/>
                  </a:cubicBezTo>
                  <a:cubicBezTo>
                    <a:pt x="12119" y="25437"/>
                    <a:pt x="11599" y="25600"/>
                    <a:pt x="11289" y="25668"/>
                  </a:cubicBezTo>
                  <a:cubicBezTo>
                    <a:pt x="11157" y="25704"/>
                    <a:pt x="11023" y="25732"/>
                    <a:pt x="10887" y="25749"/>
                  </a:cubicBezTo>
                  <a:cubicBezTo>
                    <a:pt x="10830" y="25757"/>
                    <a:pt x="10775" y="25769"/>
                    <a:pt x="10722" y="25785"/>
                  </a:cubicBezTo>
                  <a:cubicBezTo>
                    <a:pt x="10456" y="25871"/>
                    <a:pt x="10173" y="26027"/>
                    <a:pt x="10008" y="26193"/>
                  </a:cubicBezTo>
                  <a:lnTo>
                    <a:pt x="9933" y="26265"/>
                  </a:lnTo>
                  <a:cubicBezTo>
                    <a:pt x="9699" y="26497"/>
                    <a:pt x="9699" y="26875"/>
                    <a:pt x="9933" y="27106"/>
                  </a:cubicBezTo>
                  <a:lnTo>
                    <a:pt x="11412" y="28584"/>
                  </a:lnTo>
                  <a:lnTo>
                    <a:pt x="16625" y="33798"/>
                  </a:lnTo>
                  <a:cubicBezTo>
                    <a:pt x="16736" y="33908"/>
                    <a:pt x="16887" y="33972"/>
                    <a:pt x="17043" y="33972"/>
                  </a:cubicBezTo>
                  <a:cubicBezTo>
                    <a:pt x="17198" y="33970"/>
                    <a:pt x="17347" y="33910"/>
                    <a:pt x="17459" y="33802"/>
                  </a:cubicBezTo>
                  <a:lnTo>
                    <a:pt x="20636" y="30627"/>
                  </a:lnTo>
                  <a:lnTo>
                    <a:pt x="24073" y="27189"/>
                  </a:lnTo>
                  <a:cubicBezTo>
                    <a:pt x="24300" y="26955"/>
                    <a:pt x="24300" y="26581"/>
                    <a:pt x="24073" y="26348"/>
                  </a:cubicBezTo>
                  <a:lnTo>
                    <a:pt x="23953" y="26231"/>
                  </a:lnTo>
                  <a:cubicBezTo>
                    <a:pt x="23722" y="26001"/>
                    <a:pt x="23267" y="25783"/>
                    <a:pt x="22942" y="25754"/>
                  </a:cubicBezTo>
                  <a:cubicBezTo>
                    <a:pt x="22942" y="25754"/>
                    <a:pt x="22033" y="25665"/>
                    <a:pt x="21470" y="25100"/>
                  </a:cubicBezTo>
                  <a:cubicBezTo>
                    <a:pt x="20528" y="24086"/>
                    <a:pt x="20569" y="22503"/>
                    <a:pt x="21561" y="21539"/>
                  </a:cubicBezTo>
                  <a:cubicBezTo>
                    <a:pt x="22056" y="21057"/>
                    <a:pt x="22698" y="20816"/>
                    <a:pt x="23340" y="20816"/>
                  </a:cubicBezTo>
                  <a:cubicBezTo>
                    <a:pt x="23985" y="20816"/>
                    <a:pt x="24629" y="21059"/>
                    <a:pt x="25125" y="21544"/>
                  </a:cubicBezTo>
                  <a:cubicBezTo>
                    <a:pt x="25687" y="22107"/>
                    <a:pt x="25774" y="23017"/>
                    <a:pt x="25774" y="23017"/>
                  </a:cubicBezTo>
                  <a:cubicBezTo>
                    <a:pt x="25807" y="23341"/>
                    <a:pt x="26021" y="23796"/>
                    <a:pt x="26253" y="24027"/>
                  </a:cubicBezTo>
                  <a:lnTo>
                    <a:pt x="26325" y="24101"/>
                  </a:lnTo>
                  <a:cubicBezTo>
                    <a:pt x="26441" y="24216"/>
                    <a:pt x="26592" y="24274"/>
                    <a:pt x="26744" y="24274"/>
                  </a:cubicBezTo>
                  <a:cubicBezTo>
                    <a:pt x="26891" y="24274"/>
                    <a:pt x="27038" y="24219"/>
                    <a:pt x="27152" y="24110"/>
                  </a:cubicBezTo>
                  <a:lnTo>
                    <a:pt x="29878" y="21384"/>
                  </a:lnTo>
                  <a:lnTo>
                    <a:pt x="33774" y="17487"/>
                  </a:lnTo>
                  <a:cubicBezTo>
                    <a:pt x="33779" y="17482"/>
                    <a:pt x="33786" y="17482"/>
                    <a:pt x="33791" y="17476"/>
                  </a:cubicBezTo>
                  <a:lnTo>
                    <a:pt x="33860" y="17408"/>
                  </a:lnTo>
                  <a:cubicBezTo>
                    <a:pt x="34090" y="17174"/>
                    <a:pt x="34090" y="16798"/>
                    <a:pt x="33860" y="16567"/>
                  </a:cubicBezTo>
                  <a:lnTo>
                    <a:pt x="27166" y="9875"/>
                  </a:lnTo>
                  <a:cubicBezTo>
                    <a:pt x="26934" y="9643"/>
                    <a:pt x="26934" y="9267"/>
                    <a:pt x="27166" y="9036"/>
                  </a:cubicBezTo>
                  <a:lnTo>
                    <a:pt x="27283" y="8914"/>
                  </a:lnTo>
                  <a:cubicBezTo>
                    <a:pt x="27513" y="8684"/>
                    <a:pt x="27973" y="8469"/>
                    <a:pt x="28297" y="8437"/>
                  </a:cubicBezTo>
                  <a:cubicBezTo>
                    <a:pt x="28297" y="8437"/>
                    <a:pt x="29203" y="8349"/>
                    <a:pt x="29770" y="7786"/>
                  </a:cubicBezTo>
                  <a:cubicBezTo>
                    <a:pt x="30769" y="6818"/>
                    <a:pt x="30782" y="5219"/>
                    <a:pt x="29799" y="4235"/>
                  </a:cubicBezTo>
                  <a:cubicBezTo>
                    <a:pt x="29311" y="3748"/>
                    <a:pt x="28674" y="3505"/>
                    <a:pt x="28036" y="3505"/>
                  </a:cubicBezTo>
                  <a:cubicBezTo>
                    <a:pt x="27385" y="3505"/>
                    <a:pt x="26735" y="3758"/>
                    <a:pt x="26246" y="4263"/>
                  </a:cubicBezTo>
                  <a:cubicBezTo>
                    <a:pt x="25685" y="4826"/>
                    <a:pt x="25594" y="5735"/>
                    <a:pt x="25594" y="5735"/>
                  </a:cubicBezTo>
                  <a:cubicBezTo>
                    <a:pt x="25563" y="6060"/>
                    <a:pt x="25350" y="6514"/>
                    <a:pt x="25119" y="6746"/>
                  </a:cubicBezTo>
                  <a:lnTo>
                    <a:pt x="24998" y="6866"/>
                  </a:lnTo>
                  <a:cubicBezTo>
                    <a:pt x="24883" y="6982"/>
                    <a:pt x="24731" y="7040"/>
                    <a:pt x="24579" y="7040"/>
                  </a:cubicBezTo>
                  <a:cubicBezTo>
                    <a:pt x="24427" y="7040"/>
                    <a:pt x="24275" y="6982"/>
                    <a:pt x="24159" y="6866"/>
                  </a:cubicBezTo>
                  <a:lnTo>
                    <a:pt x="17466" y="174"/>
                  </a:lnTo>
                  <a:cubicBezTo>
                    <a:pt x="17350" y="59"/>
                    <a:pt x="17198" y="1"/>
                    <a:pt x="17046" y="1"/>
                  </a:cubicBezTo>
                  <a:close/>
                </a:path>
              </a:pathLst>
            </a:custGeom>
            <a:grp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b="1" dirty="0">
                  <a:latin typeface="Barlow" panose="020B0604020202020204" charset="0"/>
                </a:rPr>
                <a:t>Non- conviction based forfeiture </a:t>
              </a:r>
              <a:endParaRPr b="1" dirty="0">
                <a:latin typeface="Barlow" panose="020B0604020202020204" charset="0"/>
              </a:endParaRPr>
            </a:p>
          </p:txBody>
        </p:sp>
        <p:sp>
          <p:nvSpPr>
            <p:cNvPr id="6" name="Google Shape;29901;p85">
              <a:extLst>
                <a:ext uri="{FF2B5EF4-FFF2-40B4-BE49-F238E27FC236}">
                  <a16:creationId xmlns:a16="http://schemas.microsoft.com/office/drawing/2014/main" id="{CA3F9724-4113-431C-90C8-3EC7ABDC7DB2}"/>
                </a:ext>
              </a:extLst>
            </p:cNvPr>
            <p:cNvSpPr/>
            <p:nvPr/>
          </p:nvSpPr>
          <p:spPr>
            <a:xfrm>
              <a:off x="1430530" y="2193486"/>
              <a:ext cx="46960" cy="46948"/>
            </a:xfrm>
            <a:custGeom>
              <a:avLst/>
              <a:gdLst/>
              <a:ahLst/>
              <a:cxnLst/>
              <a:rect l="l" t="t" r="r" b="b"/>
              <a:pathLst>
                <a:path w="3915" h="3914" extrusionOk="0">
                  <a:moveTo>
                    <a:pt x="3914" y="1"/>
                  </a:moveTo>
                  <a:lnTo>
                    <a:pt x="3914" y="1"/>
                  </a:lnTo>
                  <a:cubicBezTo>
                    <a:pt x="3909" y="6"/>
                    <a:pt x="3902" y="8"/>
                    <a:pt x="3897" y="13"/>
                  </a:cubicBezTo>
                  <a:lnTo>
                    <a:pt x="1" y="3909"/>
                  </a:lnTo>
                  <a:lnTo>
                    <a:pt x="1" y="3914"/>
                  </a:lnTo>
                  <a:lnTo>
                    <a:pt x="3914"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29902;p85">
              <a:extLst>
                <a:ext uri="{FF2B5EF4-FFF2-40B4-BE49-F238E27FC236}">
                  <a16:creationId xmlns:a16="http://schemas.microsoft.com/office/drawing/2014/main" id="{69418D2E-3C40-4B92-B6B3-52878A80ADA2}"/>
                </a:ext>
              </a:extLst>
            </p:cNvPr>
            <p:cNvSpPr/>
            <p:nvPr/>
          </p:nvSpPr>
          <p:spPr>
            <a:xfrm>
              <a:off x="1277847" y="2191554"/>
              <a:ext cx="408898" cy="407518"/>
            </a:xfrm>
            <a:custGeom>
              <a:avLst/>
              <a:gdLst/>
              <a:ahLst/>
              <a:cxnLst/>
              <a:rect l="l" t="t" r="r" b="b"/>
              <a:pathLst>
                <a:path w="34089" h="33974" extrusionOk="0">
                  <a:moveTo>
                    <a:pt x="17044" y="0"/>
                  </a:moveTo>
                  <a:cubicBezTo>
                    <a:pt x="16893" y="2"/>
                    <a:pt x="16750" y="60"/>
                    <a:pt x="16640" y="163"/>
                  </a:cubicBezTo>
                  <a:lnTo>
                    <a:pt x="12729" y="4075"/>
                  </a:lnTo>
                  <a:lnTo>
                    <a:pt x="12729" y="4070"/>
                  </a:lnTo>
                  <a:lnTo>
                    <a:pt x="10005" y="6793"/>
                  </a:lnTo>
                  <a:cubicBezTo>
                    <a:pt x="9890" y="6904"/>
                    <a:pt x="9742" y="6959"/>
                    <a:pt x="9595" y="6959"/>
                  </a:cubicBezTo>
                  <a:cubicBezTo>
                    <a:pt x="9444" y="6959"/>
                    <a:pt x="9293" y="6901"/>
                    <a:pt x="9178" y="6787"/>
                  </a:cubicBezTo>
                  <a:lnTo>
                    <a:pt x="9104" y="6713"/>
                  </a:lnTo>
                  <a:cubicBezTo>
                    <a:pt x="8874" y="6481"/>
                    <a:pt x="8660" y="6026"/>
                    <a:pt x="8625" y="5702"/>
                  </a:cubicBezTo>
                  <a:cubicBezTo>
                    <a:pt x="8625" y="5702"/>
                    <a:pt x="8539" y="4792"/>
                    <a:pt x="7976" y="4229"/>
                  </a:cubicBezTo>
                  <a:cubicBezTo>
                    <a:pt x="7478" y="3726"/>
                    <a:pt x="6821" y="3474"/>
                    <a:pt x="6165" y="3474"/>
                  </a:cubicBezTo>
                  <a:cubicBezTo>
                    <a:pt x="5524" y="3474"/>
                    <a:pt x="4883" y="3714"/>
                    <a:pt x="4388" y="4197"/>
                  </a:cubicBezTo>
                  <a:cubicBezTo>
                    <a:pt x="3384" y="5172"/>
                    <a:pt x="3354" y="6775"/>
                    <a:pt x="4322" y="7785"/>
                  </a:cubicBezTo>
                  <a:cubicBezTo>
                    <a:pt x="4884" y="8350"/>
                    <a:pt x="5795" y="8439"/>
                    <a:pt x="5795" y="8439"/>
                  </a:cubicBezTo>
                  <a:cubicBezTo>
                    <a:pt x="6118" y="8468"/>
                    <a:pt x="6573" y="8686"/>
                    <a:pt x="6804" y="8916"/>
                  </a:cubicBezTo>
                  <a:lnTo>
                    <a:pt x="6924" y="9033"/>
                  </a:lnTo>
                  <a:cubicBezTo>
                    <a:pt x="7153" y="9267"/>
                    <a:pt x="7153" y="9641"/>
                    <a:pt x="6924" y="9874"/>
                  </a:cubicBezTo>
                  <a:lnTo>
                    <a:pt x="3488" y="13310"/>
                  </a:lnTo>
                  <a:lnTo>
                    <a:pt x="310" y="16487"/>
                  </a:lnTo>
                  <a:lnTo>
                    <a:pt x="233" y="16566"/>
                  </a:lnTo>
                  <a:cubicBezTo>
                    <a:pt x="1" y="16798"/>
                    <a:pt x="1" y="17174"/>
                    <a:pt x="233" y="17405"/>
                  </a:cubicBezTo>
                  <a:lnTo>
                    <a:pt x="6926" y="24099"/>
                  </a:lnTo>
                  <a:cubicBezTo>
                    <a:pt x="7156" y="24332"/>
                    <a:pt x="7156" y="24706"/>
                    <a:pt x="6926" y="24938"/>
                  </a:cubicBezTo>
                  <a:lnTo>
                    <a:pt x="6919" y="24945"/>
                  </a:lnTo>
                  <a:cubicBezTo>
                    <a:pt x="6688" y="25177"/>
                    <a:pt x="6233" y="25391"/>
                    <a:pt x="5908" y="25420"/>
                  </a:cubicBezTo>
                  <a:cubicBezTo>
                    <a:pt x="5908" y="25420"/>
                    <a:pt x="4999" y="25511"/>
                    <a:pt x="4436" y="26074"/>
                  </a:cubicBezTo>
                  <a:cubicBezTo>
                    <a:pt x="3478" y="27047"/>
                    <a:pt x="3485" y="28613"/>
                    <a:pt x="4451" y="29579"/>
                  </a:cubicBezTo>
                  <a:cubicBezTo>
                    <a:pt x="4938" y="30065"/>
                    <a:pt x="5575" y="30309"/>
                    <a:pt x="6213" y="30309"/>
                  </a:cubicBezTo>
                  <a:cubicBezTo>
                    <a:pt x="6843" y="30309"/>
                    <a:pt x="7473" y="30072"/>
                    <a:pt x="7958" y="29596"/>
                  </a:cubicBezTo>
                  <a:cubicBezTo>
                    <a:pt x="8522" y="29031"/>
                    <a:pt x="8608" y="28125"/>
                    <a:pt x="8608" y="28125"/>
                  </a:cubicBezTo>
                  <a:cubicBezTo>
                    <a:pt x="8642" y="27797"/>
                    <a:pt x="8857" y="27341"/>
                    <a:pt x="9087" y="27111"/>
                  </a:cubicBezTo>
                  <a:lnTo>
                    <a:pt x="9090" y="27107"/>
                  </a:lnTo>
                  <a:cubicBezTo>
                    <a:pt x="9204" y="26996"/>
                    <a:pt x="9355" y="26934"/>
                    <a:pt x="9513" y="26934"/>
                  </a:cubicBezTo>
                  <a:cubicBezTo>
                    <a:pt x="9669" y="26934"/>
                    <a:pt x="9820" y="26996"/>
                    <a:pt x="9930" y="27107"/>
                  </a:cubicBezTo>
                  <a:lnTo>
                    <a:pt x="16623" y="33801"/>
                  </a:lnTo>
                  <a:cubicBezTo>
                    <a:pt x="16741" y="33916"/>
                    <a:pt x="16893" y="33973"/>
                    <a:pt x="17045" y="33973"/>
                  </a:cubicBezTo>
                  <a:cubicBezTo>
                    <a:pt x="17198" y="33973"/>
                    <a:pt x="17350" y="33916"/>
                    <a:pt x="17468" y="33801"/>
                  </a:cubicBezTo>
                  <a:lnTo>
                    <a:pt x="24161" y="27107"/>
                  </a:lnTo>
                  <a:cubicBezTo>
                    <a:pt x="24391" y="26874"/>
                    <a:pt x="24391" y="26500"/>
                    <a:pt x="24161" y="26266"/>
                  </a:cubicBezTo>
                  <a:lnTo>
                    <a:pt x="24082" y="26193"/>
                  </a:lnTo>
                  <a:cubicBezTo>
                    <a:pt x="23852" y="25963"/>
                    <a:pt x="23396" y="25746"/>
                    <a:pt x="23073" y="25714"/>
                  </a:cubicBezTo>
                  <a:cubicBezTo>
                    <a:pt x="23073" y="25714"/>
                    <a:pt x="22167" y="25628"/>
                    <a:pt x="21600" y="25063"/>
                  </a:cubicBezTo>
                  <a:cubicBezTo>
                    <a:pt x="20626" y="24092"/>
                    <a:pt x="20631" y="22513"/>
                    <a:pt x="21600" y="21541"/>
                  </a:cubicBezTo>
                  <a:cubicBezTo>
                    <a:pt x="22087" y="21055"/>
                    <a:pt x="22725" y="20812"/>
                    <a:pt x="23362" y="20812"/>
                  </a:cubicBezTo>
                  <a:cubicBezTo>
                    <a:pt x="24000" y="20812"/>
                    <a:pt x="24637" y="21055"/>
                    <a:pt x="25124" y="21541"/>
                  </a:cubicBezTo>
                  <a:cubicBezTo>
                    <a:pt x="25685" y="22104"/>
                    <a:pt x="25776" y="23016"/>
                    <a:pt x="25776" y="23016"/>
                  </a:cubicBezTo>
                  <a:cubicBezTo>
                    <a:pt x="25805" y="23338"/>
                    <a:pt x="26022" y="23793"/>
                    <a:pt x="26252" y="24025"/>
                  </a:cubicBezTo>
                  <a:lnTo>
                    <a:pt x="26325" y="24099"/>
                  </a:lnTo>
                  <a:cubicBezTo>
                    <a:pt x="26437" y="24209"/>
                    <a:pt x="26588" y="24270"/>
                    <a:pt x="26746" y="24270"/>
                  </a:cubicBezTo>
                  <a:cubicBezTo>
                    <a:pt x="26902" y="24270"/>
                    <a:pt x="27053" y="24209"/>
                    <a:pt x="27165" y="24099"/>
                  </a:cubicBezTo>
                  <a:lnTo>
                    <a:pt x="33858" y="17405"/>
                  </a:lnTo>
                  <a:cubicBezTo>
                    <a:pt x="34088" y="17172"/>
                    <a:pt x="34087" y="16798"/>
                    <a:pt x="33855" y="16566"/>
                  </a:cubicBezTo>
                  <a:lnTo>
                    <a:pt x="28225" y="10937"/>
                  </a:lnTo>
                  <a:lnTo>
                    <a:pt x="27163" y="9874"/>
                  </a:lnTo>
                  <a:cubicBezTo>
                    <a:pt x="27051" y="9763"/>
                    <a:pt x="26900" y="9701"/>
                    <a:pt x="26742" y="9701"/>
                  </a:cubicBezTo>
                  <a:cubicBezTo>
                    <a:pt x="26585" y="9701"/>
                    <a:pt x="26434" y="9763"/>
                    <a:pt x="26322" y="9874"/>
                  </a:cubicBezTo>
                  <a:lnTo>
                    <a:pt x="26252" y="9945"/>
                  </a:lnTo>
                  <a:cubicBezTo>
                    <a:pt x="26022" y="10176"/>
                    <a:pt x="25807" y="10631"/>
                    <a:pt x="25773" y="10959"/>
                  </a:cubicBezTo>
                  <a:cubicBezTo>
                    <a:pt x="25773" y="10959"/>
                    <a:pt x="25687" y="11865"/>
                    <a:pt x="25124" y="12430"/>
                  </a:cubicBezTo>
                  <a:cubicBezTo>
                    <a:pt x="24657" y="12897"/>
                    <a:pt x="24024" y="13159"/>
                    <a:pt x="23363" y="13159"/>
                  </a:cubicBezTo>
                  <a:cubicBezTo>
                    <a:pt x="23351" y="13159"/>
                    <a:pt x="23341" y="13156"/>
                    <a:pt x="23329" y="13156"/>
                  </a:cubicBezTo>
                  <a:cubicBezTo>
                    <a:pt x="23312" y="13156"/>
                    <a:pt x="23293" y="13161"/>
                    <a:pt x="23276" y="13161"/>
                  </a:cubicBezTo>
                  <a:cubicBezTo>
                    <a:pt x="22268" y="13161"/>
                    <a:pt x="21358" y="12553"/>
                    <a:pt x="20974" y="11623"/>
                  </a:cubicBezTo>
                  <a:cubicBezTo>
                    <a:pt x="20588" y="10691"/>
                    <a:pt x="20801" y="9620"/>
                    <a:pt x="21513" y="8908"/>
                  </a:cubicBezTo>
                  <a:cubicBezTo>
                    <a:pt x="22076" y="8345"/>
                    <a:pt x="22987" y="8257"/>
                    <a:pt x="22987" y="8257"/>
                  </a:cubicBezTo>
                  <a:cubicBezTo>
                    <a:pt x="23310" y="8228"/>
                    <a:pt x="23765" y="8010"/>
                    <a:pt x="23996" y="7779"/>
                  </a:cubicBezTo>
                  <a:lnTo>
                    <a:pt x="24117" y="7662"/>
                  </a:lnTo>
                  <a:cubicBezTo>
                    <a:pt x="24345" y="7432"/>
                    <a:pt x="24347" y="7063"/>
                    <a:pt x="24122" y="6831"/>
                  </a:cubicBezTo>
                  <a:lnTo>
                    <a:pt x="23358" y="6067"/>
                  </a:lnTo>
                  <a:lnTo>
                    <a:pt x="17464" y="174"/>
                  </a:lnTo>
                  <a:cubicBezTo>
                    <a:pt x="17353" y="64"/>
                    <a:pt x="17202" y="0"/>
                    <a:pt x="17044" y="0"/>
                  </a:cubicBezTo>
                  <a:close/>
                </a:path>
              </a:pathLst>
            </a:custGeom>
            <a:solidFill>
              <a:schemeClr val="tx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dirty="0">
                  <a:latin typeface="Barlow" panose="020B0604020202020204" charset="0"/>
                </a:rPr>
                <a:t>Forfeiture where no prosecution </a:t>
              </a:r>
              <a:endParaRPr dirty="0">
                <a:latin typeface="Barlow" panose="020B0604020202020204" charset="0"/>
              </a:endParaRPr>
            </a:p>
          </p:txBody>
        </p:sp>
        <p:sp>
          <p:nvSpPr>
            <p:cNvPr id="9" name="Google Shape;29904;p85">
              <a:extLst>
                <a:ext uri="{FF2B5EF4-FFF2-40B4-BE49-F238E27FC236}">
                  <a16:creationId xmlns:a16="http://schemas.microsoft.com/office/drawing/2014/main" id="{7A70E51B-787D-4ABA-854E-33B574A07B0B}"/>
                </a:ext>
              </a:extLst>
            </p:cNvPr>
            <p:cNvSpPr/>
            <p:nvPr/>
          </p:nvSpPr>
          <p:spPr>
            <a:xfrm>
              <a:off x="1484068" y="1984268"/>
              <a:ext cx="408862" cy="407494"/>
            </a:xfrm>
            <a:custGeom>
              <a:avLst/>
              <a:gdLst/>
              <a:ahLst/>
              <a:cxnLst/>
              <a:rect l="l" t="t" r="r" b="b"/>
              <a:pathLst>
                <a:path w="34086" h="33972" extrusionOk="0">
                  <a:moveTo>
                    <a:pt x="17043" y="1"/>
                  </a:moveTo>
                  <a:cubicBezTo>
                    <a:pt x="16887" y="1"/>
                    <a:pt x="16736" y="61"/>
                    <a:pt x="16624" y="172"/>
                  </a:cubicBezTo>
                  <a:lnTo>
                    <a:pt x="9932" y="6866"/>
                  </a:lnTo>
                  <a:cubicBezTo>
                    <a:pt x="9701" y="7099"/>
                    <a:pt x="9701" y="7475"/>
                    <a:pt x="9932" y="7709"/>
                  </a:cubicBezTo>
                  <a:lnTo>
                    <a:pt x="10003" y="7779"/>
                  </a:lnTo>
                  <a:cubicBezTo>
                    <a:pt x="10235" y="8009"/>
                    <a:pt x="10689" y="8223"/>
                    <a:pt x="11014" y="8254"/>
                  </a:cubicBezTo>
                  <a:cubicBezTo>
                    <a:pt x="11014" y="8254"/>
                    <a:pt x="11923" y="8345"/>
                    <a:pt x="12486" y="8907"/>
                  </a:cubicBezTo>
                  <a:cubicBezTo>
                    <a:pt x="13430" y="9883"/>
                    <a:pt x="13420" y="11436"/>
                    <a:pt x="12459" y="12397"/>
                  </a:cubicBezTo>
                  <a:cubicBezTo>
                    <a:pt x="11973" y="12885"/>
                    <a:pt x="11335" y="13129"/>
                    <a:pt x="10697" y="13129"/>
                  </a:cubicBezTo>
                  <a:cubicBezTo>
                    <a:pt x="10074" y="13129"/>
                    <a:pt x="9450" y="12896"/>
                    <a:pt x="8968" y="12430"/>
                  </a:cubicBezTo>
                  <a:cubicBezTo>
                    <a:pt x="8402" y="11864"/>
                    <a:pt x="8314" y="10958"/>
                    <a:pt x="8314" y="10958"/>
                  </a:cubicBezTo>
                  <a:cubicBezTo>
                    <a:pt x="8280" y="10633"/>
                    <a:pt x="8067" y="10178"/>
                    <a:pt x="7835" y="9948"/>
                  </a:cubicBezTo>
                  <a:lnTo>
                    <a:pt x="7765" y="9873"/>
                  </a:lnTo>
                  <a:cubicBezTo>
                    <a:pt x="7653" y="9763"/>
                    <a:pt x="7502" y="9701"/>
                    <a:pt x="7344" y="9699"/>
                  </a:cubicBezTo>
                  <a:cubicBezTo>
                    <a:pt x="7186" y="9699"/>
                    <a:pt x="7037" y="9763"/>
                    <a:pt x="6926" y="9873"/>
                  </a:cubicBezTo>
                  <a:lnTo>
                    <a:pt x="232" y="16566"/>
                  </a:lnTo>
                  <a:cubicBezTo>
                    <a:pt x="0" y="16800"/>
                    <a:pt x="0" y="17174"/>
                    <a:pt x="232" y="17406"/>
                  </a:cubicBezTo>
                  <a:lnTo>
                    <a:pt x="6170" y="23347"/>
                  </a:lnTo>
                  <a:lnTo>
                    <a:pt x="6167" y="23347"/>
                  </a:lnTo>
                  <a:lnTo>
                    <a:pt x="6929" y="24109"/>
                  </a:lnTo>
                  <a:cubicBezTo>
                    <a:pt x="7154" y="24343"/>
                    <a:pt x="7152" y="24712"/>
                    <a:pt x="6924" y="24942"/>
                  </a:cubicBezTo>
                  <a:lnTo>
                    <a:pt x="6805" y="25059"/>
                  </a:lnTo>
                  <a:cubicBezTo>
                    <a:pt x="6574" y="25290"/>
                    <a:pt x="6119" y="25508"/>
                    <a:pt x="5794" y="25537"/>
                  </a:cubicBezTo>
                  <a:cubicBezTo>
                    <a:pt x="5794" y="25537"/>
                    <a:pt x="4883" y="25625"/>
                    <a:pt x="4322" y="26188"/>
                  </a:cubicBezTo>
                  <a:cubicBezTo>
                    <a:pt x="3610" y="26900"/>
                    <a:pt x="3397" y="27971"/>
                    <a:pt x="3781" y="28903"/>
                  </a:cubicBezTo>
                  <a:cubicBezTo>
                    <a:pt x="4167" y="29833"/>
                    <a:pt x="5075" y="30441"/>
                    <a:pt x="6083" y="30441"/>
                  </a:cubicBezTo>
                  <a:cubicBezTo>
                    <a:pt x="6102" y="30441"/>
                    <a:pt x="6119" y="30436"/>
                    <a:pt x="6138" y="30436"/>
                  </a:cubicBezTo>
                  <a:cubicBezTo>
                    <a:pt x="6148" y="30436"/>
                    <a:pt x="6158" y="30437"/>
                    <a:pt x="6170" y="30437"/>
                  </a:cubicBezTo>
                  <a:cubicBezTo>
                    <a:pt x="6173" y="30437"/>
                    <a:pt x="6175" y="30437"/>
                    <a:pt x="6177" y="30437"/>
                  </a:cubicBezTo>
                  <a:cubicBezTo>
                    <a:pt x="6835" y="30437"/>
                    <a:pt x="7466" y="30175"/>
                    <a:pt x="7933" y="29710"/>
                  </a:cubicBezTo>
                  <a:cubicBezTo>
                    <a:pt x="8494" y="29145"/>
                    <a:pt x="8582" y="28239"/>
                    <a:pt x="8582" y="28239"/>
                  </a:cubicBezTo>
                  <a:cubicBezTo>
                    <a:pt x="8614" y="27911"/>
                    <a:pt x="8829" y="27456"/>
                    <a:pt x="9059" y="27225"/>
                  </a:cubicBezTo>
                  <a:lnTo>
                    <a:pt x="9129" y="27154"/>
                  </a:lnTo>
                  <a:cubicBezTo>
                    <a:pt x="9243" y="27043"/>
                    <a:pt x="9394" y="26981"/>
                    <a:pt x="9551" y="26981"/>
                  </a:cubicBezTo>
                  <a:cubicBezTo>
                    <a:pt x="9708" y="26981"/>
                    <a:pt x="9859" y="27043"/>
                    <a:pt x="9970" y="27154"/>
                  </a:cubicBezTo>
                  <a:lnTo>
                    <a:pt x="11033" y="28217"/>
                  </a:lnTo>
                  <a:lnTo>
                    <a:pt x="11033" y="28211"/>
                  </a:lnTo>
                  <a:lnTo>
                    <a:pt x="16621" y="33800"/>
                  </a:lnTo>
                  <a:cubicBezTo>
                    <a:pt x="16734" y="33909"/>
                    <a:pt x="16885" y="33971"/>
                    <a:pt x="17043" y="33971"/>
                  </a:cubicBezTo>
                  <a:cubicBezTo>
                    <a:pt x="17192" y="33970"/>
                    <a:pt x="17337" y="33913"/>
                    <a:pt x="17445" y="33810"/>
                  </a:cubicBezTo>
                  <a:cubicBezTo>
                    <a:pt x="17450" y="33805"/>
                    <a:pt x="17457" y="33803"/>
                    <a:pt x="17462" y="33800"/>
                  </a:cubicBezTo>
                  <a:lnTo>
                    <a:pt x="23088" y="28172"/>
                  </a:lnTo>
                  <a:lnTo>
                    <a:pt x="24154" y="27106"/>
                  </a:lnTo>
                  <a:cubicBezTo>
                    <a:pt x="24209" y="27053"/>
                    <a:pt x="24274" y="27010"/>
                    <a:pt x="24346" y="26981"/>
                  </a:cubicBezTo>
                  <a:cubicBezTo>
                    <a:pt x="24418" y="26951"/>
                    <a:pt x="24494" y="26937"/>
                    <a:pt x="24569" y="26937"/>
                  </a:cubicBezTo>
                  <a:cubicBezTo>
                    <a:pt x="24724" y="26937"/>
                    <a:pt x="24876" y="26998"/>
                    <a:pt x="24990" y="27113"/>
                  </a:cubicBezTo>
                  <a:lnTo>
                    <a:pt x="25063" y="27187"/>
                  </a:lnTo>
                  <a:cubicBezTo>
                    <a:pt x="25067" y="27190"/>
                    <a:pt x="25070" y="27195"/>
                    <a:pt x="25074" y="27199"/>
                  </a:cubicBezTo>
                  <a:cubicBezTo>
                    <a:pt x="25274" y="27444"/>
                    <a:pt x="25450" y="27834"/>
                    <a:pt x="25480" y="28124"/>
                  </a:cubicBezTo>
                  <a:cubicBezTo>
                    <a:pt x="25480" y="28124"/>
                    <a:pt x="25556" y="28865"/>
                    <a:pt x="25985" y="29423"/>
                  </a:cubicBezTo>
                  <a:cubicBezTo>
                    <a:pt x="26049" y="29516"/>
                    <a:pt x="26119" y="29603"/>
                    <a:pt x="26198" y="29684"/>
                  </a:cubicBezTo>
                  <a:cubicBezTo>
                    <a:pt x="26689" y="30182"/>
                    <a:pt x="27336" y="30431"/>
                    <a:pt x="27983" y="30431"/>
                  </a:cubicBezTo>
                  <a:cubicBezTo>
                    <a:pt x="28624" y="30431"/>
                    <a:pt x="29265" y="30187"/>
                    <a:pt x="29754" y="29698"/>
                  </a:cubicBezTo>
                  <a:cubicBezTo>
                    <a:pt x="30737" y="28716"/>
                    <a:pt x="30732" y="27120"/>
                    <a:pt x="29742" y="26143"/>
                  </a:cubicBezTo>
                  <a:cubicBezTo>
                    <a:pt x="29667" y="26069"/>
                    <a:pt x="29584" y="26001"/>
                    <a:pt x="29497" y="25941"/>
                  </a:cubicBezTo>
                  <a:cubicBezTo>
                    <a:pt x="28937" y="25500"/>
                    <a:pt x="28182" y="25421"/>
                    <a:pt x="28182" y="25421"/>
                  </a:cubicBezTo>
                  <a:cubicBezTo>
                    <a:pt x="27878" y="25392"/>
                    <a:pt x="27470" y="25203"/>
                    <a:pt x="27226" y="24990"/>
                  </a:cubicBezTo>
                  <a:lnTo>
                    <a:pt x="27168" y="24932"/>
                  </a:lnTo>
                  <a:cubicBezTo>
                    <a:pt x="26938" y="24703"/>
                    <a:pt x="26936" y="24331"/>
                    <a:pt x="27164" y="24099"/>
                  </a:cubicBezTo>
                  <a:lnTo>
                    <a:pt x="29146" y="22115"/>
                  </a:lnTo>
                  <a:lnTo>
                    <a:pt x="33856" y="17407"/>
                  </a:lnTo>
                  <a:cubicBezTo>
                    <a:pt x="33861" y="17402"/>
                    <a:pt x="33861" y="17397"/>
                    <a:pt x="33866" y="17392"/>
                  </a:cubicBezTo>
                  <a:cubicBezTo>
                    <a:pt x="34086" y="17160"/>
                    <a:pt x="34081" y="16795"/>
                    <a:pt x="33856" y="16566"/>
                  </a:cubicBezTo>
                  <a:lnTo>
                    <a:pt x="27162" y="9873"/>
                  </a:lnTo>
                  <a:cubicBezTo>
                    <a:pt x="27052" y="9764"/>
                    <a:pt x="26905" y="9701"/>
                    <a:pt x="26750" y="9701"/>
                  </a:cubicBezTo>
                  <a:cubicBezTo>
                    <a:pt x="26748" y="9701"/>
                    <a:pt x="26746" y="9701"/>
                    <a:pt x="26744" y="9701"/>
                  </a:cubicBezTo>
                  <a:cubicBezTo>
                    <a:pt x="26586" y="9701"/>
                    <a:pt x="26435" y="9763"/>
                    <a:pt x="26323" y="9873"/>
                  </a:cubicBezTo>
                  <a:lnTo>
                    <a:pt x="26249" y="9948"/>
                  </a:lnTo>
                  <a:cubicBezTo>
                    <a:pt x="26019" y="10178"/>
                    <a:pt x="25803" y="10635"/>
                    <a:pt x="25774" y="10961"/>
                  </a:cubicBezTo>
                  <a:cubicBezTo>
                    <a:pt x="25774" y="10961"/>
                    <a:pt x="25685" y="11869"/>
                    <a:pt x="25122" y="12434"/>
                  </a:cubicBezTo>
                  <a:cubicBezTo>
                    <a:pt x="24634" y="12928"/>
                    <a:pt x="23990" y="13175"/>
                    <a:pt x="23347" y="13175"/>
                  </a:cubicBezTo>
                  <a:cubicBezTo>
                    <a:pt x="22709" y="13175"/>
                    <a:pt x="22072" y="12932"/>
                    <a:pt x="21586" y="12446"/>
                  </a:cubicBezTo>
                  <a:cubicBezTo>
                    <a:pt x="20608" y="11467"/>
                    <a:pt x="20613" y="9881"/>
                    <a:pt x="21598" y="8910"/>
                  </a:cubicBezTo>
                  <a:cubicBezTo>
                    <a:pt x="22163" y="8347"/>
                    <a:pt x="23071" y="8258"/>
                    <a:pt x="23071" y="8258"/>
                  </a:cubicBezTo>
                  <a:cubicBezTo>
                    <a:pt x="23395" y="8227"/>
                    <a:pt x="23850" y="8014"/>
                    <a:pt x="24080" y="7782"/>
                  </a:cubicBezTo>
                  <a:lnTo>
                    <a:pt x="24159" y="7709"/>
                  </a:lnTo>
                  <a:cubicBezTo>
                    <a:pt x="24389" y="7475"/>
                    <a:pt x="24389" y="7099"/>
                    <a:pt x="24159" y="6866"/>
                  </a:cubicBezTo>
                  <a:lnTo>
                    <a:pt x="17465" y="172"/>
                  </a:lnTo>
                  <a:cubicBezTo>
                    <a:pt x="17352" y="63"/>
                    <a:pt x="17201" y="1"/>
                    <a:pt x="17043" y="1"/>
                  </a:cubicBezTo>
                  <a:close/>
                </a:path>
              </a:pathLst>
            </a:custGeom>
            <a:grpFill/>
            <a:ln>
              <a:noFill/>
            </a:ln>
          </p:spPr>
          <p:txBody>
            <a:bodyPr spcFirstLastPara="1" wrap="square" lIns="91425" tIns="91425" rIns="91425" bIns="91425" anchor="ctr" anchorCtr="1">
              <a:noAutofit/>
            </a:bodyPr>
            <a:lstStyle/>
            <a:p>
              <a:pPr marL="0" lvl="0" indent="0" algn="ctr" rtl="0">
                <a:spcBef>
                  <a:spcPts val="0"/>
                </a:spcBef>
                <a:spcAft>
                  <a:spcPts val="0"/>
                </a:spcAft>
                <a:buNone/>
              </a:pPr>
              <a:r>
                <a:rPr lang="en-US" dirty="0">
                  <a:latin typeface="Barlow" panose="020B0604020202020204" charset="0"/>
                </a:rPr>
                <a:t>Unexplained wealth declaration </a:t>
              </a:r>
              <a:endParaRPr dirty="0">
                <a:latin typeface="Barlow" panose="020B0604020202020204" charset="0"/>
              </a:endParaRPr>
            </a:p>
          </p:txBody>
        </p:sp>
        <p:sp>
          <p:nvSpPr>
            <p:cNvPr id="10" name="Google Shape;29905;p85">
              <a:extLst>
                <a:ext uri="{FF2B5EF4-FFF2-40B4-BE49-F238E27FC236}">
                  <a16:creationId xmlns:a16="http://schemas.microsoft.com/office/drawing/2014/main" id="{067C0460-F158-4D0F-B524-C0E7E852735B}"/>
                </a:ext>
              </a:extLst>
            </p:cNvPr>
            <p:cNvSpPr/>
            <p:nvPr/>
          </p:nvSpPr>
          <p:spPr>
            <a:xfrm flipH="1">
              <a:off x="865779" y="2190662"/>
              <a:ext cx="408898" cy="407518"/>
            </a:xfrm>
            <a:custGeom>
              <a:avLst/>
              <a:gdLst/>
              <a:ahLst/>
              <a:cxnLst/>
              <a:rect l="l" t="t" r="r" b="b"/>
              <a:pathLst>
                <a:path w="34089" h="33974" extrusionOk="0">
                  <a:moveTo>
                    <a:pt x="17044" y="0"/>
                  </a:moveTo>
                  <a:cubicBezTo>
                    <a:pt x="16893" y="2"/>
                    <a:pt x="16750" y="60"/>
                    <a:pt x="16640" y="163"/>
                  </a:cubicBezTo>
                  <a:lnTo>
                    <a:pt x="12729" y="4075"/>
                  </a:lnTo>
                  <a:lnTo>
                    <a:pt x="12729" y="4070"/>
                  </a:lnTo>
                  <a:lnTo>
                    <a:pt x="10005" y="6793"/>
                  </a:lnTo>
                  <a:cubicBezTo>
                    <a:pt x="9890" y="6904"/>
                    <a:pt x="9742" y="6959"/>
                    <a:pt x="9595" y="6959"/>
                  </a:cubicBezTo>
                  <a:cubicBezTo>
                    <a:pt x="9444" y="6959"/>
                    <a:pt x="9293" y="6901"/>
                    <a:pt x="9178" y="6787"/>
                  </a:cubicBezTo>
                  <a:lnTo>
                    <a:pt x="9104" y="6713"/>
                  </a:lnTo>
                  <a:cubicBezTo>
                    <a:pt x="8874" y="6481"/>
                    <a:pt x="8660" y="6026"/>
                    <a:pt x="8625" y="5702"/>
                  </a:cubicBezTo>
                  <a:cubicBezTo>
                    <a:pt x="8625" y="5702"/>
                    <a:pt x="8539" y="4792"/>
                    <a:pt x="7976" y="4229"/>
                  </a:cubicBezTo>
                  <a:cubicBezTo>
                    <a:pt x="7478" y="3726"/>
                    <a:pt x="6821" y="3474"/>
                    <a:pt x="6165" y="3474"/>
                  </a:cubicBezTo>
                  <a:cubicBezTo>
                    <a:pt x="5524" y="3474"/>
                    <a:pt x="4883" y="3714"/>
                    <a:pt x="4388" y="4197"/>
                  </a:cubicBezTo>
                  <a:cubicBezTo>
                    <a:pt x="3384" y="5172"/>
                    <a:pt x="3354" y="6775"/>
                    <a:pt x="4322" y="7785"/>
                  </a:cubicBezTo>
                  <a:cubicBezTo>
                    <a:pt x="4884" y="8350"/>
                    <a:pt x="5795" y="8439"/>
                    <a:pt x="5795" y="8439"/>
                  </a:cubicBezTo>
                  <a:cubicBezTo>
                    <a:pt x="6118" y="8468"/>
                    <a:pt x="6573" y="8686"/>
                    <a:pt x="6804" y="8916"/>
                  </a:cubicBezTo>
                  <a:lnTo>
                    <a:pt x="6924" y="9033"/>
                  </a:lnTo>
                  <a:cubicBezTo>
                    <a:pt x="7153" y="9267"/>
                    <a:pt x="7153" y="9641"/>
                    <a:pt x="6924" y="9874"/>
                  </a:cubicBezTo>
                  <a:lnTo>
                    <a:pt x="3488" y="13310"/>
                  </a:lnTo>
                  <a:lnTo>
                    <a:pt x="310" y="16487"/>
                  </a:lnTo>
                  <a:lnTo>
                    <a:pt x="233" y="16566"/>
                  </a:lnTo>
                  <a:cubicBezTo>
                    <a:pt x="1" y="16798"/>
                    <a:pt x="1" y="17174"/>
                    <a:pt x="233" y="17405"/>
                  </a:cubicBezTo>
                  <a:lnTo>
                    <a:pt x="6926" y="24099"/>
                  </a:lnTo>
                  <a:cubicBezTo>
                    <a:pt x="7156" y="24332"/>
                    <a:pt x="7156" y="24706"/>
                    <a:pt x="6926" y="24938"/>
                  </a:cubicBezTo>
                  <a:lnTo>
                    <a:pt x="6919" y="24945"/>
                  </a:lnTo>
                  <a:cubicBezTo>
                    <a:pt x="6688" y="25177"/>
                    <a:pt x="6233" y="25391"/>
                    <a:pt x="5908" y="25420"/>
                  </a:cubicBezTo>
                  <a:cubicBezTo>
                    <a:pt x="5908" y="25420"/>
                    <a:pt x="4999" y="25511"/>
                    <a:pt x="4436" y="26074"/>
                  </a:cubicBezTo>
                  <a:cubicBezTo>
                    <a:pt x="3478" y="27047"/>
                    <a:pt x="3485" y="28613"/>
                    <a:pt x="4451" y="29579"/>
                  </a:cubicBezTo>
                  <a:cubicBezTo>
                    <a:pt x="4938" y="30065"/>
                    <a:pt x="5575" y="30309"/>
                    <a:pt x="6213" y="30309"/>
                  </a:cubicBezTo>
                  <a:cubicBezTo>
                    <a:pt x="6843" y="30309"/>
                    <a:pt x="7473" y="30072"/>
                    <a:pt x="7958" y="29596"/>
                  </a:cubicBezTo>
                  <a:cubicBezTo>
                    <a:pt x="8522" y="29031"/>
                    <a:pt x="8608" y="28125"/>
                    <a:pt x="8608" y="28125"/>
                  </a:cubicBezTo>
                  <a:cubicBezTo>
                    <a:pt x="8642" y="27797"/>
                    <a:pt x="8857" y="27341"/>
                    <a:pt x="9087" y="27111"/>
                  </a:cubicBezTo>
                  <a:lnTo>
                    <a:pt x="9090" y="27107"/>
                  </a:lnTo>
                  <a:cubicBezTo>
                    <a:pt x="9204" y="26996"/>
                    <a:pt x="9355" y="26934"/>
                    <a:pt x="9513" y="26934"/>
                  </a:cubicBezTo>
                  <a:cubicBezTo>
                    <a:pt x="9669" y="26934"/>
                    <a:pt x="9820" y="26996"/>
                    <a:pt x="9930" y="27107"/>
                  </a:cubicBezTo>
                  <a:lnTo>
                    <a:pt x="16623" y="33801"/>
                  </a:lnTo>
                  <a:cubicBezTo>
                    <a:pt x="16741" y="33916"/>
                    <a:pt x="16893" y="33973"/>
                    <a:pt x="17045" y="33973"/>
                  </a:cubicBezTo>
                  <a:cubicBezTo>
                    <a:pt x="17198" y="33973"/>
                    <a:pt x="17350" y="33916"/>
                    <a:pt x="17468" y="33801"/>
                  </a:cubicBezTo>
                  <a:lnTo>
                    <a:pt x="24161" y="27107"/>
                  </a:lnTo>
                  <a:cubicBezTo>
                    <a:pt x="24391" y="26874"/>
                    <a:pt x="24391" y="26500"/>
                    <a:pt x="24161" y="26266"/>
                  </a:cubicBezTo>
                  <a:lnTo>
                    <a:pt x="24082" y="26193"/>
                  </a:lnTo>
                  <a:cubicBezTo>
                    <a:pt x="23852" y="25963"/>
                    <a:pt x="23396" y="25746"/>
                    <a:pt x="23073" y="25714"/>
                  </a:cubicBezTo>
                  <a:cubicBezTo>
                    <a:pt x="23073" y="25714"/>
                    <a:pt x="22167" y="25628"/>
                    <a:pt x="21600" y="25063"/>
                  </a:cubicBezTo>
                  <a:cubicBezTo>
                    <a:pt x="20626" y="24092"/>
                    <a:pt x="20631" y="22513"/>
                    <a:pt x="21600" y="21541"/>
                  </a:cubicBezTo>
                  <a:cubicBezTo>
                    <a:pt x="22087" y="21055"/>
                    <a:pt x="22725" y="20812"/>
                    <a:pt x="23362" y="20812"/>
                  </a:cubicBezTo>
                  <a:cubicBezTo>
                    <a:pt x="24000" y="20812"/>
                    <a:pt x="24637" y="21055"/>
                    <a:pt x="25124" y="21541"/>
                  </a:cubicBezTo>
                  <a:cubicBezTo>
                    <a:pt x="25685" y="22104"/>
                    <a:pt x="25776" y="23016"/>
                    <a:pt x="25776" y="23016"/>
                  </a:cubicBezTo>
                  <a:cubicBezTo>
                    <a:pt x="25805" y="23338"/>
                    <a:pt x="26022" y="23793"/>
                    <a:pt x="26252" y="24025"/>
                  </a:cubicBezTo>
                  <a:lnTo>
                    <a:pt x="26325" y="24099"/>
                  </a:lnTo>
                  <a:cubicBezTo>
                    <a:pt x="26437" y="24209"/>
                    <a:pt x="26588" y="24270"/>
                    <a:pt x="26746" y="24270"/>
                  </a:cubicBezTo>
                  <a:cubicBezTo>
                    <a:pt x="26902" y="24270"/>
                    <a:pt x="27053" y="24209"/>
                    <a:pt x="27165" y="24099"/>
                  </a:cubicBezTo>
                  <a:lnTo>
                    <a:pt x="33858" y="17405"/>
                  </a:lnTo>
                  <a:cubicBezTo>
                    <a:pt x="34088" y="17172"/>
                    <a:pt x="34087" y="16798"/>
                    <a:pt x="33855" y="16566"/>
                  </a:cubicBezTo>
                  <a:lnTo>
                    <a:pt x="28225" y="10937"/>
                  </a:lnTo>
                  <a:lnTo>
                    <a:pt x="27163" y="9874"/>
                  </a:lnTo>
                  <a:cubicBezTo>
                    <a:pt x="27051" y="9763"/>
                    <a:pt x="26900" y="9701"/>
                    <a:pt x="26742" y="9701"/>
                  </a:cubicBezTo>
                  <a:cubicBezTo>
                    <a:pt x="26585" y="9701"/>
                    <a:pt x="26434" y="9763"/>
                    <a:pt x="26322" y="9874"/>
                  </a:cubicBezTo>
                  <a:lnTo>
                    <a:pt x="26252" y="9945"/>
                  </a:lnTo>
                  <a:cubicBezTo>
                    <a:pt x="26022" y="10176"/>
                    <a:pt x="25807" y="10631"/>
                    <a:pt x="25773" y="10959"/>
                  </a:cubicBezTo>
                  <a:cubicBezTo>
                    <a:pt x="25773" y="10959"/>
                    <a:pt x="25687" y="11865"/>
                    <a:pt x="25124" y="12430"/>
                  </a:cubicBezTo>
                  <a:cubicBezTo>
                    <a:pt x="24657" y="12897"/>
                    <a:pt x="24024" y="13159"/>
                    <a:pt x="23363" y="13159"/>
                  </a:cubicBezTo>
                  <a:cubicBezTo>
                    <a:pt x="23351" y="13159"/>
                    <a:pt x="23341" y="13156"/>
                    <a:pt x="23329" y="13156"/>
                  </a:cubicBezTo>
                  <a:cubicBezTo>
                    <a:pt x="23312" y="13156"/>
                    <a:pt x="23293" y="13161"/>
                    <a:pt x="23276" y="13161"/>
                  </a:cubicBezTo>
                  <a:cubicBezTo>
                    <a:pt x="22268" y="13161"/>
                    <a:pt x="21358" y="12553"/>
                    <a:pt x="20974" y="11623"/>
                  </a:cubicBezTo>
                  <a:cubicBezTo>
                    <a:pt x="20588" y="10691"/>
                    <a:pt x="20801" y="9620"/>
                    <a:pt x="21513" y="8908"/>
                  </a:cubicBezTo>
                  <a:cubicBezTo>
                    <a:pt x="22076" y="8345"/>
                    <a:pt x="22987" y="8257"/>
                    <a:pt x="22987" y="8257"/>
                  </a:cubicBezTo>
                  <a:cubicBezTo>
                    <a:pt x="23310" y="8228"/>
                    <a:pt x="23765" y="8010"/>
                    <a:pt x="23996" y="7779"/>
                  </a:cubicBezTo>
                  <a:lnTo>
                    <a:pt x="24117" y="7662"/>
                  </a:lnTo>
                  <a:cubicBezTo>
                    <a:pt x="24345" y="7432"/>
                    <a:pt x="24347" y="7063"/>
                    <a:pt x="24122" y="6831"/>
                  </a:cubicBezTo>
                  <a:lnTo>
                    <a:pt x="23358" y="6067"/>
                  </a:lnTo>
                  <a:lnTo>
                    <a:pt x="17464" y="174"/>
                  </a:lnTo>
                  <a:cubicBezTo>
                    <a:pt x="17353" y="64"/>
                    <a:pt x="17202" y="0"/>
                    <a:pt x="17044" y="0"/>
                  </a:cubicBezTo>
                  <a:close/>
                </a:path>
              </a:pathLst>
            </a:custGeom>
            <a:solidFill>
              <a:schemeClr val="tx2"/>
            </a:solidFill>
            <a:ln>
              <a:noFill/>
            </a:ln>
          </p:spPr>
          <p:txBody>
            <a:bodyPr spcFirstLastPara="1" wrap="square" lIns="91425" tIns="91425" rIns="91425" bIns="91425" anchor="ctr" anchorCtr="1">
              <a:noAutofit/>
            </a:bodyPr>
            <a:lstStyle/>
            <a:p>
              <a:pPr marL="0" lvl="0" indent="0" algn="ctr" rtl="0">
                <a:spcBef>
                  <a:spcPts val="0"/>
                </a:spcBef>
                <a:spcAft>
                  <a:spcPts val="0"/>
                </a:spcAft>
                <a:buNone/>
              </a:pPr>
              <a:r>
                <a:rPr lang="en-US" dirty="0">
                  <a:latin typeface="Barlow" panose="020B0604020202020204" charset="0"/>
                </a:rPr>
                <a:t>Benefit recovery order </a:t>
              </a:r>
              <a:endParaRPr dirty="0">
                <a:latin typeface="Barlow" panose="020B0604020202020204" charset="0"/>
              </a:endParaRPr>
            </a:p>
          </p:txBody>
        </p:sp>
        <p:sp>
          <p:nvSpPr>
            <p:cNvPr id="11" name="Google Shape;29906;p85">
              <a:extLst>
                <a:ext uri="{FF2B5EF4-FFF2-40B4-BE49-F238E27FC236}">
                  <a16:creationId xmlns:a16="http://schemas.microsoft.com/office/drawing/2014/main" id="{F1287AD8-8D7B-4A8A-B2F3-8A2C6B92A86F}"/>
                </a:ext>
              </a:extLst>
            </p:cNvPr>
            <p:cNvSpPr/>
            <p:nvPr/>
          </p:nvSpPr>
          <p:spPr>
            <a:xfrm>
              <a:off x="246070" y="1983826"/>
              <a:ext cx="408910" cy="407494"/>
            </a:xfrm>
            <a:custGeom>
              <a:avLst/>
              <a:gdLst/>
              <a:ahLst/>
              <a:cxnLst/>
              <a:rect l="l" t="t" r="r" b="b"/>
              <a:pathLst>
                <a:path w="34090" h="33972" extrusionOk="0">
                  <a:moveTo>
                    <a:pt x="17046" y="1"/>
                  </a:moveTo>
                  <a:cubicBezTo>
                    <a:pt x="16894" y="1"/>
                    <a:pt x="16742" y="59"/>
                    <a:pt x="16626" y="174"/>
                  </a:cubicBezTo>
                  <a:lnTo>
                    <a:pt x="9933" y="6868"/>
                  </a:lnTo>
                  <a:cubicBezTo>
                    <a:pt x="9821" y="6978"/>
                    <a:pt x="9670" y="7041"/>
                    <a:pt x="9512" y="7041"/>
                  </a:cubicBezTo>
                  <a:cubicBezTo>
                    <a:pt x="9354" y="7041"/>
                    <a:pt x="9203" y="6978"/>
                    <a:pt x="9094" y="6868"/>
                  </a:cubicBezTo>
                  <a:lnTo>
                    <a:pt x="9087" y="6861"/>
                  </a:lnTo>
                  <a:cubicBezTo>
                    <a:pt x="8857" y="6629"/>
                    <a:pt x="8642" y="6175"/>
                    <a:pt x="8611" y="5850"/>
                  </a:cubicBezTo>
                  <a:cubicBezTo>
                    <a:pt x="8611" y="5850"/>
                    <a:pt x="8522" y="4941"/>
                    <a:pt x="7959" y="4378"/>
                  </a:cubicBezTo>
                  <a:cubicBezTo>
                    <a:pt x="7469" y="3863"/>
                    <a:pt x="6813" y="3605"/>
                    <a:pt x="6156" y="3605"/>
                  </a:cubicBezTo>
                  <a:cubicBezTo>
                    <a:pt x="5520" y="3605"/>
                    <a:pt x="4883" y="3847"/>
                    <a:pt x="4396" y="4333"/>
                  </a:cubicBezTo>
                  <a:cubicBezTo>
                    <a:pt x="3407" y="5322"/>
                    <a:pt x="3425" y="6932"/>
                    <a:pt x="4435" y="7898"/>
                  </a:cubicBezTo>
                  <a:cubicBezTo>
                    <a:pt x="5002" y="8462"/>
                    <a:pt x="5908" y="8553"/>
                    <a:pt x="5908" y="8553"/>
                  </a:cubicBezTo>
                  <a:cubicBezTo>
                    <a:pt x="6232" y="8583"/>
                    <a:pt x="6687" y="8797"/>
                    <a:pt x="6919" y="9027"/>
                  </a:cubicBezTo>
                  <a:lnTo>
                    <a:pt x="6926" y="9034"/>
                  </a:lnTo>
                  <a:cubicBezTo>
                    <a:pt x="7156" y="9267"/>
                    <a:pt x="7156" y="9642"/>
                    <a:pt x="6926" y="9875"/>
                  </a:cubicBezTo>
                  <a:lnTo>
                    <a:pt x="232" y="16567"/>
                  </a:lnTo>
                  <a:cubicBezTo>
                    <a:pt x="1" y="16798"/>
                    <a:pt x="1" y="17174"/>
                    <a:pt x="232" y="17406"/>
                  </a:cubicBezTo>
                  <a:lnTo>
                    <a:pt x="6411" y="23585"/>
                  </a:lnTo>
                  <a:lnTo>
                    <a:pt x="6926" y="24100"/>
                  </a:lnTo>
                  <a:cubicBezTo>
                    <a:pt x="6969" y="24141"/>
                    <a:pt x="7020" y="24173"/>
                    <a:pt x="7073" y="24197"/>
                  </a:cubicBezTo>
                  <a:cubicBezTo>
                    <a:pt x="7158" y="24244"/>
                    <a:pt x="7250" y="24269"/>
                    <a:pt x="7345" y="24273"/>
                  </a:cubicBezTo>
                  <a:cubicBezTo>
                    <a:pt x="7503" y="24273"/>
                    <a:pt x="7654" y="24211"/>
                    <a:pt x="7765" y="24101"/>
                  </a:cubicBezTo>
                  <a:lnTo>
                    <a:pt x="7839" y="24027"/>
                  </a:lnTo>
                  <a:cubicBezTo>
                    <a:pt x="8069" y="23796"/>
                    <a:pt x="8283" y="23341"/>
                    <a:pt x="8318" y="23013"/>
                  </a:cubicBezTo>
                  <a:cubicBezTo>
                    <a:pt x="8318" y="23013"/>
                    <a:pt x="8405" y="22107"/>
                    <a:pt x="8967" y="21541"/>
                  </a:cubicBezTo>
                  <a:cubicBezTo>
                    <a:pt x="9183" y="21324"/>
                    <a:pt x="9437" y="21149"/>
                    <a:pt x="9717" y="21026"/>
                  </a:cubicBezTo>
                  <a:cubicBezTo>
                    <a:pt x="10047" y="20876"/>
                    <a:pt x="10396" y="20805"/>
                    <a:pt x="10740" y="20805"/>
                  </a:cubicBezTo>
                  <a:cubicBezTo>
                    <a:pt x="11539" y="20805"/>
                    <a:pt x="12316" y="21191"/>
                    <a:pt x="12792" y="21886"/>
                  </a:cubicBezTo>
                  <a:cubicBezTo>
                    <a:pt x="13474" y="22879"/>
                    <a:pt x="13347" y="24218"/>
                    <a:pt x="12490" y="25064"/>
                  </a:cubicBezTo>
                  <a:cubicBezTo>
                    <a:pt x="12119" y="25437"/>
                    <a:pt x="11599" y="25600"/>
                    <a:pt x="11289" y="25668"/>
                  </a:cubicBezTo>
                  <a:cubicBezTo>
                    <a:pt x="11157" y="25704"/>
                    <a:pt x="11023" y="25732"/>
                    <a:pt x="10887" y="25749"/>
                  </a:cubicBezTo>
                  <a:cubicBezTo>
                    <a:pt x="10830" y="25757"/>
                    <a:pt x="10775" y="25769"/>
                    <a:pt x="10722" y="25785"/>
                  </a:cubicBezTo>
                  <a:cubicBezTo>
                    <a:pt x="10456" y="25871"/>
                    <a:pt x="10173" y="26027"/>
                    <a:pt x="10008" y="26193"/>
                  </a:cubicBezTo>
                  <a:lnTo>
                    <a:pt x="9933" y="26265"/>
                  </a:lnTo>
                  <a:cubicBezTo>
                    <a:pt x="9699" y="26497"/>
                    <a:pt x="9699" y="26875"/>
                    <a:pt x="9933" y="27106"/>
                  </a:cubicBezTo>
                  <a:lnTo>
                    <a:pt x="11412" y="28584"/>
                  </a:lnTo>
                  <a:lnTo>
                    <a:pt x="16625" y="33798"/>
                  </a:lnTo>
                  <a:cubicBezTo>
                    <a:pt x="16736" y="33908"/>
                    <a:pt x="16887" y="33972"/>
                    <a:pt x="17043" y="33972"/>
                  </a:cubicBezTo>
                  <a:cubicBezTo>
                    <a:pt x="17198" y="33970"/>
                    <a:pt x="17347" y="33910"/>
                    <a:pt x="17459" y="33802"/>
                  </a:cubicBezTo>
                  <a:lnTo>
                    <a:pt x="20636" y="30627"/>
                  </a:lnTo>
                  <a:lnTo>
                    <a:pt x="24073" y="27189"/>
                  </a:lnTo>
                  <a:cubicBezTo>
                    <a:pt x="24300" y="26955"/>
                    <a:pt x="24300" y="26581"/>
                    <a:pt x="24073" y="26348"/>
                  </a:cubicBezTo>
                  <a:lnTo>
                    <a:pt x="23953" y="26231"/>
                  </a:lnTo>
                  <a:cubicBezTo>
                    <a:pt x="23722" y="26001"/>
                    <a:pt x="23267" y="25783"/>
                    <a:pt x="22942" y="25754"/>
                  </a:cubicBezTo>
                  <a:cubicBezTo>
                    <a:pt x="22942" y="25754"/>
                    <a:pt x="22033" y="25665"/>
                    <a:pt x="21470" y="25100"/>
                  </a:cubicBezTo>
                  <a:cubicBezTo>
                    <a:pt x="20528" y="24086"/>
                    <a:pt x="20569" y="22503"/>
                    <a:pt x="21561" y="21539"/>
                  </a:cubicBezTo>
                  <a:cubicBezTo>
                    <a:pt x="22056" y="21057"/>
                    <a:pt x="22698" y="20816"/>
                    <a:pt x="23340" y="20816"/>
                  </a:cubicBezTo>
                  <a:cubicBezTo>
                    <a:pt x="23985" y="20816"/>
                    <a:pt x="24629" y="21059"/>
                    <a:pt x="25125" y="21544"/>
                  </a:cubicBezTo>
                  <a:cubicBezTo>
                    <a:pt x="25687" y="22107"/>
                    <a:pt x="25774" y="23017"/>
                    <a:pt x="25774" y="23017"/>
                  </a:cubicBezTo>
                  <a:cubicBezTo>
                    <a:pt x="25807" y="23341"/>
                    <a:pt x="26021" y="23796"/>
                    <a:pt x="26253" y="24027"/>
                  </a:cubicBezTo>
                  <a:lnTo>
                    <a:pt x="26325" y="24101"/>
                  </a:lnTo>
                  <a:cubicBezTo>
                    <a:pt x="26441" y="24216"/>
                    <a:pt x="26592" y="24274"/>
                    <a:pt x="26744" y="24274"/>
                  </a:cubicBezTo>
                  <a:cubicBezTo>
                    <a:pt x="26891" y="24274"/>
                    <a:pt x="27038" y="24219"/>
                    <a:pt x="27152" y="24110"/>
                  </a:cubicBezTo>
                  <a:lnTo>
                    <a:pt x="29878" y="21384"/>
                  </a:lnTo>
                  <a:lnTo>
                    <a:pt x="33774" y="17487"/>
                  </a:lnTo>
                  <a:cubicBezTo>
                    <a:pt x="33779" y="17482"/>
                    <a:pt x="33786" y="17482"/>
                    <a:pt x="33791" y="17476"/>
                  </a:cubicBezTo>
                  <a:lnTo>
                    <a:pt x="33860" y="17408"/>
                  </a:lnTo>
                  <a:cubicBezTo>
                    <a:pt x="34090" y="17174"/>
                    <a:pt x="34090" y="16798"/>
                    <a:pt x="33860" y="16567"/>
                  </a:cubicBezTo>
                  <a:lnTo>
                    <a:pt x="27166" y="9875"/>
                  </a:lnTo>
                  <a:cubicBezTo>
                    <a:pt x="26934" y="9643"/>
                    <a:pt x="26934" y="9267"/>
                    <a:pt x="27166" y="9036"/>
                  </a:cubicBezTo>
                  <a:lnTo>
                    <a:pt x="27283" y="8914"/>
                  </a:lnTo>
                  <a:cubicBezTo>
                    <a:pt x="27513" y="8684"/>
                    <a:pt x="27973" y="8469"/>
                    <a:pt x="28297" y="8437"/>
                  </a:cubicBezTo>
                  <a:cubicBezTo>
                    <a:pt x="28297" y="8437"/>
                    <a:pt x="29203" y="8349"/>
                    <a:pt x="29770" y="7786"/>
                  </a:cubicBezTo>
                  <a:cubicBezTo>
                    <a:pt x="30769" y="6818"/>
                    <a:pt x="30782" y="5219"/>
                    <a:pt x="29799" y="4235"/>
                  </a:cubicBezTo>
                  <a:cubicBezTo>
                    <a:pt x="29311" y="3748"/>
                    <a:pt x="28674" y="3505"/>
                    <a:pt x="28036" y="3505"/>
                  </a:cubicBezTo>
                  <a:cubicBezTo>
                    <a:pt x="27385" y="3505"/>
                    <a:pt x="26735" y="3758"/>
                    <a:pt x="26246" y="4263"/>
                  </a:cubicBezTo>
                  <a:cubicBezTo>
                    <a:pt x="25685" y="4826"/>
                    <a:pt x="25594" y="5735"/>
                    <a:pt x="25594" y="5735"/>
                  </a:cubicBezTo>
                  <a:cubicBezTo>
                    <a:pt x="25563" y="6060"/>
                    <a:pt x="25350" y="6514"/>
                    <a:pt x="25119" y="6746"/>
                  </a:cubicBezTo>
                  <a:lnTo>
                    <a:pt x="24998" y="6866"/>
                  </a:lnTo>
                  <a:cubicBezTo>
                    <a:pt x="24883" y="6982"/>
                    <a:pt x="24731" y="7040"/>
                    <a:pt x="24579" y="7040"/>
                  </a:cubicBezTo>
                  <a:cubicBezTo>
                    <a:pt x="24427" y="7040"/>
                    <a:pt x="24275" y="6982"/>
                    <a:pt x="24159" y="6866"/>
                  </a:cubicBezTo>
                  <a:lnTo>
                    <a:pt x="17466" y="174"/>
                  </a:lnTo>
                  <a:cubicBezTo>
                    <a:pt x="17350" y="59"/>
                    <a:pt x="17198" y="1"/>
                    <a:pt x="17046" y="1"/>
                  </a:cubicBezTo>
                  <a:close/>
                </a:path>
              </a:pathLst>
            </a:custGeom>
            <a:grpFill/>
            <a:ln>
              <a:noFill/>
            </a:ln>
          </p:spPr>
          <p:txBody>
            <a:bodyPr spcFirstLastPara="1" wrap="square" lIns="91425" tIns="91425" rIns="91425" bIns="91425" anchor="ctr" anchorCtr="1">
              <a:noAutofit/>
            </a:bodyPr>
            <a:lstStyle/>
            <a:p>
              <a:pPr marL="0" lvl="0" indent="0" algn="ctr" rtl="0">
                <a:spcBef>
                  <a:spcPts val="0"/>
                </a:spcBef>
                <a:spcAft>
                  <a:spcPts val="0"/>
                </a:spcAft>
                <a:buNone/>
              </a:pPr>
              <a:r>
                <a:rPr lang="en-US" b="1" dirty="0">
                  <a:latin typeface="Barlow" panose="020B0604020202020204" charset="0"/>
                </a:rPr>
                <a:t>Restriction Notice by PP</a:t>
              </a:r>
              <a:endParaRPr b="1" dirty="0">
                <a:latin typeface="Barlow" panose="020B0604020202020204" charset="0"/>
              </a:endParaRPr>
            </a:p>
          </p:txBody>
        </p:sp>
        <p:sp>
          <p:nvSpPr>
            <p:cNvPr id="12" name="Google Shape;29907;p85">
              <a:extLst>
                <a:ext uri="{FF2B5EF4-FFF2-40B4-BE49-F238E27FC236}">
                  <a16:creationId xmlns:a16="http://schemas.microsoft.com/office/drawing/2014/main" id="{8533A613-65CA-47FB-BB03-3F60DB5E7416}"/>
                </a:ext>
              </a:extLst>
            </p:cNvPr>
            <p:cNvSpPr/>
            <p:nvPr/>
          </p:nvSpPr>
          <p:spPr>
            <a:xfrm flipH="1">
              <a:off x="659595" y="1983375"/>
              <a:ext cx="408862" cy="407494"/>
            </a:xfrm>
            <a:custGeom>
              <a:avLst/>
              <a:gdLst/>
              <a:ahLst/>
              <a:cxnLst/>
              <a:rect l="l" t="t" r="r" b="b"/>
              <a:pathLst>
                <a:path w="34086" h="33972" extrusionOk="0">
                  <a:moveTo>
                    <a:pt x="17043" y="1"/>
                  </a:moveTo>
                  <a:cubicBezTo>
                    <a:pt x="16887" y="1"/>
                    <a:pt x="16736" y="61"/>
                    <a:pt x="16624" y="172"/>
                  </a:cubicBezTo>
                  <a:lnTo>
                    <a:pt x="9932" y="6866"/>
                  </a:lnTo>
                  <a:cubicBezTo>
                    <a:pt x="9701" y="7099"/>
                    <a:pt x="9701" y="7475"/>
                    <a:pt x="9932" y="7709"/>
                  </a:cubicBezTo>
                  <a:lnTo>
                    <a:pt x="10003" y="7779"/>
                  </a:lnTo>
                  <a:cubicBezTo>
                    <a:pt x="10235" y="8009"/>
                    <a:pt x="10689" y="8223"/>
                    <a:pt x="11014" y="8254"/>
                  </a:cubicBezTo>
                  <a:cubicBezTo>
                    <a:pt x="11014" y="8254"/>
                    <a:pt x="11923" y="8345"/>
                    <a:pt x="12486" y="8907"/>
                  </a:cubicBezTo>
                  <a:cubicBezTo>
                    <a:pt x="13430" y="9883"/>
                    <a:pt x="13420" y="11436"/>
                    <a:pt x="12459" y="12397"/>
                  </a:cubicBezTo>
                  <a:cubicBezTo>
                    <a:pt x="11973" y="12885"/>
                    <a:pt x="11335" y="13129"/>
                    <a:pt x="10697" y="13129"/>
                  </a:cubicBezTo>
                  <a:cubicBezTo>
                    <a:pt x="10074" y="13129"/>
                    <a:pt x="9450" y="12896"/>
                    <a:pt x="8968" y="12430"/>
                  </a:cubicBezTo>
                  <a:cubicBezTo>
                    <a:pt x="8402" y="11864"/>
                    <a:pt x="8314" y="10958"/>
                    <a:pt x="8314" y="10958"/>
                  </a:cubicBezTo>
                  <a:cubicBezTo>
                    <a:pt x="8280" y="10633"/>
                    <a:pt x="8067" y="10178"/>
                    <a:pt x="7835" y="9948"/>
                  </a:cubicBezTo>
                  <a:lnTo>
                    <a:pt x="7765" y="9873"/>
                  </a:lnTo>
                  <a:cubicBezTo>
                    <a:pt x="7653" y="9763"/>
                    <a:pt x="7502" y="9701"/>
                    <a:pt x="7344" y="9699"/>
                  </a:cubicBezTo>
                  <a:cubicBezTo>
                    <a:pt x="7186" y="9699"/>
                    <a:pt x="7037" y="9763"/>
                    <a:pt x="6926" y="9873"/>
                  </a:cubicBezTo>
                  <a:lnTo>
                    <a:pt x="232" y="16566"/>
                  </a:lnTo>
                  <a:cubicBezTo>
                    <a:pt x="0" y="16800"/>
                    <a:pt x="0" y="17174"/>
                    <a:pt x="232" y="17406"/>
                  </a:cubicBezTo>
                  <a:lnTo>
                    <a:pt x="6170" y="23347"/>
                  </a:lnTo>
                  <a:lnTo>
                    <a:pt x="6167" y="23347"/>
                  </a:lnTo>
                  <a:lnTo>
                    <a:pt x="6929" y="24109"/>
                  </a:lnTo>
                  <a:cubicBezTo>
                    <a:pt x="7154" y="24343"/>
                    <a:pt x="7152" y="24712"/>
                    <a:pt x="6924" y="24942"/>
                  </a:cubicBezTo>
                  <a:lnTo>
                    <a:pt x="6805" y="25059"/>
                  </a:lnTo>
                  <a:cubicBezTo>
                    <a:pt x="6574" y="25290"/>
                    <a:pt x="6119" y="25508"/>
                    <a:pt x="5794" y="25537"/>
                  </a:cubicBezTo>
                  <a:cubicBezTo>
                    <a:pt x="5794" y="25537"/>
                    <a:pt x="4883" y="25625"/>
                    <a:pt x="4322" y="26188"/>
                  </a:cubicBezTo>
                  <a:cubicBezTo>
                    <a:pt x="3610" y="26900"/>
                    <a:pt x="3397" y="27971"/>
                    <a:pt x="3781" y="28903"/>
                  </a:cubicBezTo>
                  <a:cubicBezTo>
                    <a:pt x="4167" y="29833"/>
                    <a:pt x="5075" y="30441"/>
                    <a:pt x="6083" y="30441"/>
                  </a:cubicBezTo>
                  <a:cubicBezTo>
                    <a:pt x="6102" y="30441"/>
                    <a:pt x="6119" y="30436"/>
                    <a:pt x="6138" y="30436"/>
                  </a:cubicBezTo>
                  <a:cubicBezTo>
                    <a:pt x="6148" y="30436"/>
                    <a:pt x="6158" y="30437"/>
                    <a:pt x="6170" y="30437"/>
                  </a:cubicBezTo>
                  <a:cubicBezTo>
                    <a:pt x="6173" y="30437"/>
                    <a:pt x="6175" y="30437"/>
                    <a:pt x="6177" y="30437"/>
                  </a:cubicBezTo>
                  <a:cubicBezTo>
                    <a:pt x="6835" y="30437"/>
                    <a:pt x="7466" y="30175"/>
                    <a:pt x="7933" y="29710"/>
                  </a:cubicBezTo>
                  <a:cubicBezTo>
                    <a:pt x="8494" y="29145"/>
                    <a:pt x="8582" y="28239"/>
                    <a:pt x="8582" y="28239"/>
                  </a:cubicBezTo>
                  <a:cubicBezTo>
                    <a:pt x="8614" y="27911"/>
                    <a:pt x="8829" y="27456"/>
                    <a:pt x="9059" y="27225"/>
                  </a:cubicBezTo>
                  <a:lnTo>
                    <a:pt x="9129" y="27154"/>
                  </a:lnTo>
                  <a:cubicBezTo>
                    <a:pt x="9243" y="27043"/>
                    <a:pt x="9394" y="26981"/>
                    <a:pt x="9551" y="26981"/>
                  </a:cubicBezTo>
                  <a:cubicBezTo>
                    <a:pt x="9708" y="26981"/>
                    <a:pt x="9859" y="27043"/>
                    <a:pt x="9970" y="27154"/>
                  </a:cubicBezTo>
                  <a:lnTo>
                    <a:pt x="11033" y="28217"/>
                  </a:lnTo>
                  <a:lnTo>
                    <a:pt x="11033" y="28211"/>
                  </a:lnTo>
                  <a:lnTo>
                    <a:pt x="16621" y="33800"/>
                  </a:lnTo>
                  <a:cubicBezTo>
                    <a:pt x="16734" y="33909"/>
                    <a:pt x="16885" y="33971"/>
                    <a:pt x="17043" y="33971"/>
                  </a:cubicBezTo>
                  <a:cubicBezTo>
                    <a:pt x="17192" y="33970"/>
                    <a:pt x="17337" y="33913"/>
                    <a:pt x="17445" y="33810"/>
                  </a:cubicBezTo>
                  <a:cubicBezTo>
                    <a:pt x="17450" y="33805"/>
                    <a:pt x="17457" y="33803"/>
                    <a:pt x="17462" y="33800"/>
                  </a:cubicBezTo>
                  <a:lnTo>
                    <a:pt x="23088" y="28172"/>
                  </a:lnTo>
                  <a:lnTo>
                    <a:pt x="24154" y="27106"/>
                  </a:lnTo>
                  <a:cubicBezTo>
                    <a:pt x="24209" y="27053"/>
                    <a:pt x="24274" y="27010"/>
                    <a:pt x="24346" y="26981"/>
                  </a:cubicBezTo>
                  <a:cubicBezTo>
                    <a:pt x="24418" y="26951"/>
                    <a:pt x="24494" y="26937"/>
                    <a:pt x="24569" y="26937"/>
                  </a:cubicBezTo>
                  <a:cubicBezTo>
                    <a:pt x="24724" y="26937"/>
                    <a:pt x="24876" y="26998"/>
                    <a:pt x="24990" y="27113"/>
                  </a:cubicBezTo>
                  <a:lnTo>
                    <a:pt x="25063" y="27187"/>
                  </a:lnTo>
                  <a:cubicBezTo>
                    <a:pt x="25067" y="27190"/>
                    <a:pt x="25070" y="27195"/>
                    <a:pt x="25074" y="27199"/>
                  </a:cubicBezTo>
                  <a:cubicBezTo>
                    <a:pt x="25274" y="27444"/>
                    <a:pt x="25450" y="27834"/>
                    <a:pt x="25480" y="28124"/>
                  </a:cubicBezTo>
                  <a:cubicBezTo>
                    <a:pt x="25480" y="28124"/>
                    <a:pt x="25556" y="28865"/>
                    <a:pt x="25985" y="29423"/>
                  </a:cubicBezTo>
                  <a:cubicBezTo>
                    <a:pt x="26049" y="29516"/>
                    <a:pt x="26119" y="29603"/>
                    <a:pt x="26198" y="29684"/>
                  </a:cubicBezTo>
                  <a:cubicBezTo>
                    <a:pt x="26689" y="30182"/>
                    <a:pt x="27336" y="30431"/>
                    <a:pt x="27983" y="30431"/>
                  </a:cubicBezTo>
                  <a:cubicBezTo>
                    <a:pt x="28624" y="30431"/>
                    <a:pt x="29265" y="30187"/>
                    <a:pt x="29754" y="29698"/>
                  </a:cubicBezTo>
                  <a:cubicBezTo>
                    <a:pt x="30737" y="28716"/>
                    <a:pt x="30732" y="27120"/>
                    <a:pt x="29742" y="26143"/>
                  </a:cubicBezTo>
                  <a:cubicBezTo>
                    <a:pt x="29667" y="26069"/>
                    <a:pt x="29584" y="26001"/>
                    <a:pt x="29497" y="25941"/>
                  </a:cubicBezTo>
                  <a:cubicBezTo>
                    <a:pt x="28937" y="25500"/>
                    <a:pt x="28182" y="25421"/>
                    <a:pt x="28182" y="25421"/>
                  </a:cubicBezTo>
                  <a:cubicBezTo>
                    <a:pt x="27878" y="25392"/>
                    <a:pt x="27470" y="25203"/>
                    <a:pt x="27226" y="24990"/>
                  </a:cubicBezTo>
                  <a:lnTo>
                    <a:pt x="27168" y="24932"/>
                  </a:lnTo>
                  <a:cubicBezTo>
                    <a:pt x="26938" y="24703"/>
                    <a:pt x="26936" y="24331"/>
                    <a:pt x="27164" y="24099"/>
                  </a:cubicBezTo>
                  <a:lnTo>
                    <a:pt x="29146" y="22115"/>
                  </a:lnTo>
                  <a:lnTo>
                    <a:pt x="33856" y="17407"/>
                  </a:lnTo>
                  <a:cubicBezTo>
                    <a:pt x="33861" y="17402"/>
                    <a:pt x="33861" y="17397"/>
                    <a:pt x="33866" y="17392"/>
                  </a:cubicBezTo>
                  <a:cubicBezTo>
                    <a:pt x="34086" y="17160"/>
                    <a:pt x="34081" y="16795"/>
                    <a:pt x="33856" y="16566"/>
                  </a:cubicBezTo>
                  <a:lnTo>
                    <a:pt x="27162" y="9873"/>
                  </a:lnTo>
                  <a:cubicBezTo>
                    <a:pt x="27052" y="9764"/>
                    <a:pt x="26905" y="9701"/>
                    <a:pt x="26750" y="9701"/>
                  </a:cubicBezTo>
                  <a:cubicBezTo>
                    <a:pt x="26748" y="9701"/>
                    <a:pt x="26746" y="9701"/>
                    <a:pt x="26744" y="9701"/>
                  </a:cubicBezTo>
                  <a:cubicBezTo>
                    <a:pt x="26586" y="9701"/>
                    <a:pt x="26435" y="9763"/>
                    <a:pt x="26323" y="9873"/>
                  </a:cubicBezTo>
                  <a:lnTo>
                    <a:pt x="26249" y="9948"/>
                  </a:lnTo>
                  <a:cubicBezTo>
                    <a:pt x="26019" y="10178"/>
                    <a:pt x="25803" y="10635"/>
                    <a:pt x="25774" y="10961"/>
                  </a:cubicBezTo>
                  <a:cubicBezTo>
                    <a:pt x="25774" y="10961"/>
                    <a:pt x="25685" y="11869"/>
                    <a:pt x="25122" y="12434"/>
                  </a:cubicBezTo>
                  <a:cubicBezTo>
                    <a:pt x="24634" y="12928"/>
                    <a:pt x="23990" y="13175"/>
                    <a:pt x="23347" y="13175"/>
                  </a:cubicBezTo>
                  <a:cubicBezTo>
                    <a:pt x="22709" y="13175"/>
                    <a:pt x="22072" y="12932"/>
                    <a:pt x="21586" y="12446"/>
                  </a:cubicBezTo>
                  <a:cubicBezTo>
                    <a:pt x="20608" y="11467"/>
                    <a:pt x="20613" y="9881"/>
                    <a:pt x="21598" y="8910"/>
                  </a:cubicBezTo>
                  <a:cubicBezTo>
                    <a:pt x="22163" y="8347"/>
                    <a:pt x="23071" y="8258"/>
                    <a:pt x="23071" y="8258"/>
                  </a:cubicBezTo>
                  <a:cubicBezTo>
                    <a:pt x="23395" y="8227"/>
                    <a:pt x="23850" y="8014"/>
                    <a:pt x="24080" y="7782"/>
                  </a:cubicBezTo>
                  <a:lnTo>
                    <a:pt x="24159" y="7709"/>
                  </a:lnTo>
                  <a:cubicBezTo>
                    <a:pt x="24389" y="7475"/>
                    <a:pt x="24389" y="7099"/>
                    <a:pt x="24159" y="6866"/>
                  </a:cubicBezTo>
                  <a:lnTo>
                    <a:pt x="17465" y="172"/>
                  </a:lnTo>
                  <a:cubicBezTo>
                    <a:pt x="17352" y="63"/>
                    <a:pt x="17201" y="1"/>
                    <a:pt x="17043" y="1"/>
                  </a:cubicBezTo>
                  <a:close/>
                </a:path>
              </a:pathLst>
            </a:custGeom>
            <a:grpFill/>
            <a:ln>
              <a:noFill/>
            </a:ln>
          </p:spPr>
          <p:txBody>
            <a:bodyPr spcFirstLastPara="1" wrap="square" lIns="91425" tIns="91425" rIns="91425" bIns="91425" anchor="ctr" anchorCtr="1">
              <a:noAutofit/>
            </a:bodyPr>
            <a:lstStyle/>
            <a:p>
              <a:pPr marL="0" lvl="0" indent="0" algn="ctr" rtl="0">
                <a:spcBef>
                  <a:spcPts val="0"/>
                </a:spcBef>
                <a:spcAft>
                  <a:spcPts val="0"/>
                </a:spcAft>
                <a:buNone/>
              </a:pPr>
              <a:r>
                <a:rPr lang="en-US" b="1" dirty="0">
                  <a:latin typeface="Barlow" panose="020B0604020202020204" charset="0"/>
                </a:rPr>
                <a:t>Confiscation Order</a:t>
              </a:r>
              <a:endParaRPr b="1" dirty="0">
                <a:latin typeface="Barlow" panose="020B0604020202020204" charset="0"/>
              </a:endParaRPr>
            </a:p>
          </p:txBody>
        </p:sp>
        <p:sp>
          <p:nvSpPr>
            <p:cNvPr id="13" name="Google Shape;29908;p85">
              <a:extLst>
                <a:ext uri="{FF2B5EF4-FFF2-40B4-BE49-F238E27FC236}">
                  <a16:creationId xmlns:a16="http://schemas.microsoft.com/office/drawing/2014/main" id="{D7E3BD40-5B3C-43C1-A321-FE56608A56C1}"/>
                </a:ext>
              </a:extLst>
            </p:cNvPr>
            <p:cNvSpPr/>
            <p:nvPr/>
          </p:nvSpPr>
          <p:spPr>
            <a:xfrm flipH="1">
              <a:off x="451107" y="2189486"/>
              <a:ext cx="411261" cy="409845"/>
            </a:xfrm>
            <a:custGeom>
              <a:avLst/>
              <a:gdLst/>
              <a:ahLst/>
              <a:cxnLst/>
              <a:rect l="l" t="t" r="r" b="b"/>
              <a:pathLst>
                <a:path w="34286" h="34168" extrusionOk="0">
                  <a:moveTo>
                    <a:pt x="17145" y="1"/>
                  </a:moveTo>
                  <a:cubicBezTo>
                    <a:pt x="16992" y="1"/>
                    <a:pt x="16839" y="59"/>
                    <a:pt x="16722" y="176"/>
                  </a:cubicBezTo>
                  <a:lnTo>
                    <a:pt x="16686" y="210"/>
                  </a:lnTo>
                  <a:cubicBezTo>
                    <a:pt x="16681" y="215"/>
                    <a:pt x="16681" y="220"/>
                    <a:pt x="16676" y="225"/>
                  </a:cubicBezTo>
                  <a:lnTo>
                    <a:pt x="11966" y="4935"/>
                  </a:lnTo>
                  <a:lnTo>
                    <a:pt x="9984" y="6917"/>
                  </a:lnTo>
                  <a:cubicBezTo>
                    <a:pt x="9756" y="7149"/>
                    <a:pt x="9758" y="7521"/>
                    <a:pt x="9988" y="7751"/>
                  </a:cubicBezTo>
                  <a:lnTo>
                    <a:pt x="10048" y="7810"/>
                  </a:lnTo>
                  <a:cubicBezTo>
                    <a:pt x="10290" y="8021"/>
                    <a:pt x="10698" y="8211"/>
                    <a:pt x="11002" y="8239"/>
                  </a:cubicBezTo>
                  <a:cubicBezTo>
                    <a:pt x="11002" y="8239"/>
                    <a:pt x="11759" y="8319"/>
                    <a:pt x="12317" y="8760"/>
                  </a:cubicBezTo>
                  <a:cubicBezTo>
                    <a:pt x="12404" y="8821"/>
                    <a:pt x="12487" y="8887"/>
                    <a:pt x="12562" y="8963"/>
                  </a:cubicBezTo>
                  <a:cubicBezTo>
                    <a:pt x="13552" y="9938"/>
                    <a:pt x="13559" y="11536"/>
                    <a:pt x="12576" y="12516"/>
                  </a:cubicBezTo>
                  <a:cubicBezTo>
                    <a:pt x="12086" y="13006"/>
                    <a:pt x="11445" y="13250"/>
                    <a:pt x="10804" y="13250"/>
                  </a:cubicBezTo>
                  <a:cubicBezTo>
                    <a:pt x="10156" y="13250"/>
                    <a:pt x="9509" y="13001"/>
                    <a:pt x="9018" y="12502"/>
                  </a:cubicBezTo>
                  <a:cubicBezTo>
                    <a:pt x="8939" y="12421"/>
                    <a:pt x="8869" y="12335"/>
                    <a:pt x="8807" y="12241"/>
                  </a:cubicBezTo>
                  <a:cubicBezTo>
                    <a:pt x="8376" y="11683"/>
                    <a:pt x="8300" y="10944"/>
                    <a:pt x="8300" y="10944"/>
                  </a:cubicBezTo>
                  <a:cubicBezTo>
                    <a:pt x="8271" y="10652"/>
                    <a:pt x="8094" y="10264"/>
                    <a:pt x="7894" y="10017"/>
                  </a:cubicBezTo>
                  <a:cubicBezTo>
                    <a:pt x="7890" y="10013"/>
                    <a:pt x="7887" y="10008"/>
                    <a:pt x="7883" y="10005"/>
                  </a:cubicBezTo>
                  <a:lnTo>
                    <a:pt x="7810" y="9933"/>
                  </a:lnTo>
                  <a:cubicBezTo>
                    <a:pt x="7697" y="9818"/>
                    <a:pt x="7544" y="9756"/>
                    <a:pt x="7388" y="9756"/>
                  </a:cubicBezTo>
                  <a:cubicBezTo>
                    <a:pt x="7313" y="9756"/>
                    <a:pt x="7238" y="9770"/>
                    <a:pt x="7166" y="9799"/>
                  </a:cubicBezTo>
                  <a:cubicBezTo>
                    <a:pt x="7096" y="9828"/>
                    <a:pt x="7029" y="9871"/>
                    <a:pt x="6974" y="9924"/>
                  </a:cubicBezTo>
                  <a:lnTo>
                    <a:pt x="5908" y="10990"/>
                  </a:lnTo>
                  <a:lnTo>
                    <a:pt x="282" y="16618"/>
                  </a:lnTo>
                  <a:cubicBezTo>
                    <a:pt x="277" y="16623"/>
                    <a:pt x="270" y="16624"/>
                    <a:pt x="265" y="16628"/>
                  </a:cubicBezTo>
                  <a:lnTo>
                    <a:pt x="236" y="16662"/>
                  </a:lnTo>
                  <a:cubicBezTo>
                    <a:pt x="0" y="16896"/>
                    <a:pt x="0" y="17275"/>
                    <a:pt x="236" y="17510"/>
                  </a:cubicBezTo>
                  <a:lnTo>
                    <a:pt x="6965" y="24238"/>
                  </a:lnTo>
                  <a:cubicBezTo>
                    <a:pt x="7082" y="24355"/>
                    <a:pt x="7235" y="24414"/>
                    <a:pt x="7388" y="24414"/>
                  </a:cubicBezTo>
                  <a:cubicBezTo>
                    <a:pt x="7541" y="24414"/>
                    <a:pt x="7695" y="24355"/>
                    <a:pt x="7811" y="24238"/>
                  </a:cubicBezTo>
                  <a:lnTo>
                    <a:pt x="7882" y="24168"/>
                  </a:lnTo>
                  <a:cubicBezTo>
                    <a:pt x="8115" y="23932"/>
                    <a:pt x="8330" y="23478"/>
                    <a:pt x="8364" y="23150"/>
                  </a:cubicBezTo>
                  <a:cubicBezTo>
                    <a:pt x="8364" y="23150"/>
                    <a:pt x="8450" y="22237"/>
                    <a:pt x="9016" y="21669"/>
                  </a:cubicBezTo>
                  <a:cubicBezTo>
                    <a:pt x="9506" y="21169"/>
                    <a:pt x="10154" y="20919"/>
                    <a:pt x="10803" y="20919"/>
                  </a:cubicBezTo>
                  <a:cubicBezTo>
                    <a:pt x="11444" y="20919"/>
                    <a:pt x="12085" y="21163"/>
                    <a:pt x="12574" y="21653"/>
                  </a:cubicBezTo>
                  <a:cubicBezTo>
                    <a:pt x="13559" y="22637"/>
                    <a:pt x="13552" y="24236"/>
                    <a:pt x="12559" y="25211"/>
                  </a:cubicBezTo>
                  <a:cubicBezTo>
                    <a:pt x="11994" y="25777"/>
                    <a:pt x="11081" y="25867"/>
                    <a:pt x="11081" y="25867"/>
                  </a:cubicBezTo>
                  <a:cubicBezTo>
                    <a:pt x="10753" y="25898"/>
                    <a:pt x="10295" y="26116"/>
                    <a:pt x="10063" y="26346"/>
                  </a:cubicBezTo>
                  <a:lnTo>
                    <a:pt x="9989" y="26419"/>
                  </a:lnTo>
                  <a:cubicBezTo>
                    <a:pt x="9758" y="26653"/>
                    <a:pt x="9758" y="27030"/>
                    <a:pt x="9989" y="27264"/>
                  </a:cubicBezTo>
                  <a:lnTo>
                    <a:pt x="16722" y="33995"/>
                  </a:lnTo>
                  <a:cubicBezTo>
                    <a:pt x="16839" y="34110"/>
                    <a:pt x="16991" y="34168"/>
                    <a:pt x="17144" y="34168"/>
                  </a:cubicBezTo>
                  <a:cubicBezTo>
                    <a:pt x="17296" y="34168"/>
                    <a:pt x="17448" y="34110"/>
                    <a:pt x="17565" y="33995"/>
                  </a:cubicBezTo>
                  <a:lnTo>
                    <a:pt x="24296" y="27264"/>
                  </a:lnTo>
                  <a:cubicBezTo>
                    <a:pt x="24414" y="27148"/>
                    <a:pt x="24567" y="27090"/>
                    <a:pt x="24720" y="27090"/>
                  </a:cubicBezTo>
                  <a:cubicBezTo>
                    <a:pt x="24873" y="27090"/>
                    <a:pt x="25027" y="27148"/>
                    <a:pt x="25144" y="27264"/>
                  </a:cubicBezTo>
                  <a:lnTo>
                    <a:pt x="25264" y="27384"/>
                  </a:lnTo>
                  <a:cubicBezTo>
                    <a:pt x="25496" y="27619"/>
                    <a:pt x="25712" y="28077"/>
                    <a:pt x="25743" y="28402"/>
                  </a:cubicBezTo>
                  <a:cubicBezTo>
                    <a:pt x="25743" y="28402"/>
                    <a:pt x="25832" y="29315"/>
                    <a:pt x="26399" y="29883"/>
                  </a:cubicBezTo>
                  <a:cubicBezTo>
                    <a:pt x="26888" y="30368"/>
                    <a:pt x="27526" y="30611"/>
                    <a:pt x="28165" y="30611"/>
                  </a:cubicBezTo>
                  <a:cubicBezTo>
                    <a:pt x="28806" y="30611"/>
                    <a:pt x="29447" y="30366"/>
                    <a:pt x="29936" y="29878"/>
                  </a:cubicBezTo>
                  <a:cubicBezTo>
                    <a:pt x="30913" y="28901"/>
                    <a:pt x="30914" y="27319"/>
                    <a:pt x="29943" y="26340"/>
                  </a:cubicBezTo>
                  <a:lnTo>
                    <a:pt x="29943" y="26340"/>
                  </a:lnTo>
                  <a:lnTo>
                    <a:pt x="29943" y="26344"/>
                  </a:lnTo>
                  <a:cubicBezTo>
                    <a:pt x="29373" y="25774"/>
                    <a:pt x="28460" y="25688"/>
                    <a:pt x="28460" y="25688"/>
                  </a:cubicBezTo>
                  <a:cubicBezTo>
                    <a:pt x="28132" y="25654"/>
                    <a:pt x="27677" y="25439"/>
                    <a:pt x="27442" y="25206"/>
                  </a:cubicBezTo>
                  <a:lnTo>
                    <a:pt x="27322" y="25084"/>
                  </a:lnTo>
                  <a:cubicBezTo>
                    <a:pt x="27092" y="24851"/>
                    <a:pt x="27092" y="24475"/>
                    <a:pt x="27322" y="24241"/>
                  </a:cubicBezTo>
                  <a:lnTo>
                    <a:pt x="34054" y="17508"/>
                  </a:lnTo>
                  <a:cubicBezTo>
                    <a:pt x="34285" y="17275"/>
                    <a:pt x="34285" y="16897"/>
                    <a:pt x="34054" y="16664"/>
                  </a:cubicBezTo>
                  <a:lnTo>
                    <a:pt x="27322" y="9933"/>
                  </a:lnTo>
                  <a:cubicBezTo>
                    <a:pt x="27090" y="9698"/>
                    <a:pt x="27090" y="9320"/>
                    <a:pt x="27322" y="9085"/>
                  </a:cubicBezTo>
                  <a:lnTo>
                    <a:pt x="27327" y="9081"/>
                  </a:lnTo>
                  <a:cubicBezTo>
                    <a:pt x="27559" y="8848"/>
                    <a:pt x="28017" y="8635"/>
                    <a:pt x="28345" y="8601"/>
                  </a:cubicBezTo>
                  <a:cubicBezTo>
                    <a:pt x="28345" y="8601"/>
                    <a:pt x="29258" y="8515"/>
                    <a:pt x="29825" y="7947"/>
                  </a:cubicBezTo>
                  <a:cubicBezTo>
                    <a:pt x="30817" y="6972"/>
                    <a:pt x="30823" y="5372"/>
                    <a:pt x="29840" y="4389"/>
                  </a:cubicBezTo>
                  <a:cubicBezTo>
                    <a:pt x="29350" y="3899"/>
                    <a:pt x="28709" y="3655"/>
                    <a:pt x="28068" y="3655"/>
                  </a:cubicBezTo>
                  <a:cubicBezTo>
                    <a:pt x="27420" y="3655"/>
                    <a:pt x="26771" y="3905"/>
                    <a:pt x="26280" y="4404"/>
                  </a:cubicBezTo>
                  <a:cubicBezTo>
                    <a:pt x="25716" y="4969"/>
                    <a:pt x="25628" y="5887"/>
                    <a:pt x="25628" y="5887"/>
                  </a:cubicBezTo>
                  <a:cubicBezTo>
                    <a:pt x="25596" y="6210"/>
                    <a:pt x="25381" y="6670"/>
                    <a:pt x="25146" y="6903"/>
                  </a:cubicBezTo>
                  <a:lnTo>
                    <a:pt x="25144" y="6907"/>
                  </a:lnTo>
                  <a:cubicBezTo>
                    <a:pt x="25027" y="7023"/>
                    <a:pt x="24873" y="7081"/>
                    <a:pt x="24720" y="7081"/>
                  </a:cubicBezTo>
                  <a:cubicBezTo>
                    <a:pt x="24567" y="7081"/>
                    <a:pt x="24414" y="7023"/>
                    <a:pt x="24296" y="6907"/>
                  </a:cubicBezTo>
                  <a:lnTo>
                    <a:pt x="17567" y="176"/>
                  </a:lnTo>
                  <a:cubicBezTo>
                    <a:pt x="17450" y="59"/>
                    <a:pt x="17297" y="1"/>
                    <a:pt x="17145" y="1"/>
                  </a:cubicBezTo>
                  <a:close/>
                </a:path>
              </a:pathLst>
            </a:custGeom>
            <a:solidFill>
              <a:schemeClr val="tx2"/>
            </a:solidFill>
            <a:ln>
              <a:noFill/>
            </a:ln>
          </p:spPr>
          <p:txBody>
            <a:bodyPr spcFirstLastPara="1" wrap="square" lIns="91425" tIns="91425" rIns="91425" bIns="91425" anchor="ctr" anchorCtr="1">
              <a:noAutofit/>
            </a:bodyPr>
            <a:lstStyle/>
            <a:p>
              <a:pPr marL="0" lvl="0" indent="0" algn="ctr" rtl="0">
                <a:spcBef>
                  <a:spcPts val="0"/>
                </a:spcBef>
                <a:spcAft>
                  <a:spcPts val="0"/>
                </a:spcAft>
                <a:buNone/>
              </a:pPr>
              <a:r>
                <a:rPr lang="en-US" b="1" dirty="0">
                  <a:latin typeface="Barlow" panose="020B0604020202020204" charset="0"/>
                </a:rPr>
                <a:t>Restraining Order</a:t>
              </a:r>
              <a:endParaRPr b="1" dirty="0">
                <a:latin typeface="Barlow" panose="020B0604020202020204" charset="0"/>
              </a:endParaRPr>
            </a:p>
          </p:txBody>
        </p:sp>
      </p:grpSp>
    </p:spTree>
    <p:extLst>
      <p:ext uri="{BB962C8B-B14F-4D97-AF65-F5344CB8AC3E}">
        <p14:creationId xmlns:p14="http://schemas.microsoft.com/office/powerpoint/2010/main" val="26317293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5014"/>
        <p:cNvGrpSpPr/>
        <p:nvPr/>
      </p:nvGrpSpPr>
      <p:grpSpPr>
        <a:xfrm>
          <a:off x="0" y="0"/>
          <a:ext cx="0" cy="0"/>
          <a:chOff x="0" y="0"/>
          <a:chExt cx="0" cy="0"/>
        </a:xfrm>
      </p:grpSpPr>
      <p:sp>
        <p:nvSpPr>
          <p:cNvPr id="25017" name="Google Shape;25017;p54"/>
          <p:cNvSpPr txBox="1">
            <a:spLocks noGrp="1"/>
          </p:cNvSpPr>
          <p:nvPr>
            <p:ph type="title" idx="4"/>
          </p:nvPr>
        </p:nvSpPr>
        <p:spPr>
          <a:xfrm>
            <a:off x="861300" y="549600"/>
            <a:ext cx="7421400" cy="468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Orders under CARO 2012 – Interim Orders</a:t>
            </a:r>
            <a:endParaRPr dirty="0"/>
          </a:p>
        </p:txBody>
      </p:sp>
      <p:sp>
        <p:nvSpPr>
          <p:cNvPr id="25018" name="Google Shape;25018;p54"/>
          <p:cNvSpPr txBox="1">
            <a:spLocks noGrp="1"/>
          </p:cNvSpPr>
          <p:nvPr>
            <p:ph type="title"/>
          </p:nvPr>
        </p:nvSpPr>
        <p:spPr>
          <a:xfrm>
            <a:off x="1680697" y="2224084"/>
            <a:ext cx="2160600" cy="468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dirty="0"/>
              <a:t>Restriction Notice by PP </a:t>
            </a:r>
            <a:endParaRPr dirty="0"/>
          </a:p>
        </p:txBody>
      </p:sp>
      <p:sp>
        <p:nvSpPr>
          <p:cNvPr id="25019" name="Google Shape;25019;p54"/>
          <p:cNvSpPr txBox="1">
            <a:spLocks noGrp="1"/>
          </p:cNvSpPr>
          <p:nvPr>
            <p:ph type="subTitle" idx="1"/>
          </p:nvPr>
        </p:nvSpPr>
        <p:spPr>
          <a:xfrm>
            <a:off x="1423848" y="3019801"/>
            <a:ext cx="2568379" cy="733500"/>
          </a:xfrm>
          <a:prstGeom prst="rect">
            <a:avLst/>
          </a:prstGeom>
        </p:spPr>
        <p:txBody>
          <a:bodyPr spcFirstLastPara="1" wrap="square" lIns="91425" tIns="91425" rIns="91425" bIns="91425" anchor="t" anchorCtr="0">
            <a:noAutofit/>
          </a:bodyPr>
          <a:lstStyle/>
          <a:p>
            <a:pPr marL="0" lvl="0" indent="0">
              <a:spcAft>
                <a:spcPts val="1200"/>
              </a:spcAft>
            </a:pPr>
            <a:r>
              <a:rPr lang="en-US" dirty="0"/>
              <a:t>By written notice issued by PP</a:t>
            </a:r>
          </a:p>
          <a:p>
            <a:pPr marL="0" lvl="0" indent="0">
              <a:spcAft>
                <a:spcPts val="1200"/>
              </a:spcAft>
            </a:pPr>
            <a:r>
              <a:rPr lang="en-US" dirty="0"/>
              <a:t>Anyone who is investigated for an alleged offence under CARO or ML offence or any serious offence</a:t>
            </a:r>
          </a:p>
          <a:p>
            <a:pPr marL="0" lvl="0" indent="0" algn="ctr" rtl="0">
              <a:spcBef>
                <a:spcPts val="0"/>
              </a:spcBef>
              <a:spcAft>
                <a:spcPts val="1200"/>
              </a:spcAft>
              <a:buNone/>
            </a:pPr>
            <a:endParaRPr lang="en-US" dirty="0"/>
          </a:p>
          <a:p>
            <a:pPr marL="0" lvl="0" indent="0" algn="ctr" rtl="0">
              <a:spcBef>
                <a:spcPts val="0"/>
              </a:spcBef>
              <a:spcAft>
                <a:spcPts val="1200"/>
              </a:spcAft>
              <a:buNone/>
            </a:pPr>
            <a:endParaRPr dirty="0"/>
          </a:p>
        </p:txBody>
      </p:sp>
      <p:sp>
        <p:nvSpPr>
          <p:cNvPr id="25020" name="Google Shape;25020;p54"/>
          <p:cNvSpPr txBox="1">
            <a:spLocks noGrp="1"/>
          </p:cNvSpPr>
          <p:nvPr>
            <p:ph type="title" idx="2"/>
          </p:nvPr>
        </p:nvSpPr>
        <p:spPr>
          <a:xfrm>
            <a:off x="5077206" y="2246410"/>
            <a:ext cx="2160600" cy="468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dirty="0"/>
              <a:t>Restraining Order</a:t>
            </a:r>
            <a:endParaRPr dirty="0"/>
          </a:p>
        </p:txBody>
      </p:sp>
      <p:sp>
        <p:nvSpPr>
          <p:cNvPr id="25021" name="Google Shape;25021;p54"/>
          <p:cNvSpPr txBox="1">
            <a:spLocks noGrp="1"/>
          </p:cNvSpPr>
          <p:nvPr>
            <p:ph type="subTitle" idx="3"/>
          </p:nvPr>
        </p:nvSpPr>
        <p:spPr>
          <a:xfrm>
            <a:off x="4526406" y="2999097"/>
            <a:ext cx="3332700" cy="733500"/>
          </a:xfrm>
          <a:prstGeom prst="rect">
            <a:avLst/>
          </a:prstGeom>
        </p:spPr>
        <p:txBody>
          <a:bodyPr spcFirstLastPara="1" wrap="square" lIns="91425" tIns="91425" rIns="91425" bIns="91425" anchor="t" anchorCtr="0">
            <a:noAutofit/>
          </a:bodyPr>
          <a:lstStyle/>
          <a:p>
            <a:pPr marL="0" lvl="0" indent="0" algn="ctr" rtl="0">
              <a:spcBef>
                <a:spcPts val="0"/>
              </a:spcBef>
              <a:spcAft>
                <a:spcPts val="1200"/>
              </a:spcAft>
              <a:buNone/>
            </a:pPr>
            <a:r>
              <a:rPr lang="en-US" dirty="0"/>
              <a:t>By Court Order</a:t>
            </a:r>
          </a:p>
          <a:p>
            <a:pPr marL="0" lvl="0" indent="0" algn="ctr" rtl="0">
              <a:spcBef>
                <a:spcPts val="0"/>
              </a:spcBef>
              <a:spcAft>
                <a:spcPts val="1200"/>
              </a:spcAft>
              <a:buNone/>
            </a:pPr>
            <a:r>
              <a:rPr lang="en-US" dirty="0"/>
              <a:t>Only when there is reasonable ground to suspect the property  to be tainted property AND a conviction – based forfeiture order OR benefit recovery Order may be applied on the property </a:t>
            </a:r>
            <a:endParaRPr dirty="0"/>
          </a:p>
        </p:txBody>
      </p:sp>
      <p:sp>
        <p:nvSpPr>
          <p:cNvPr id="22" name="Google Shape;25015;p54">
            <a:extLst>
              <a:ext uri="{FF2B5EF4-FFF2-40B4-BE49-F238E27FC236}">
                <a16:creationId xmlns:a16="http://schemas.microsoft.com/office/drawing/2014/main" id="{D107F921-CC84-42B0-940C-1A1A9C36B706}"/>
              </a:ext>
            </a:extLst>
          </p:cNvPr>
          <p:cNvSpPr/>
          <p:nvPr/>
        </p:nvSpPr>
        <p:spPr>
          <a:xfrm>
            <a:off x="2322697" y="1295081"/>
            <a:ext cx="876600" cy="8766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5016;p54">
            <a:extLst>
              <a:ext uri="{FF2B5EF4-FFF2-40B4-BE49-F238E27FC236}">
                <a16:creationId xmlns:a16="http://schemas.microsoft.com/office/drawing/2014/main" id="{64F298A5-28F0-4E59-A2A3-CD57562285D7}"/>
              </a:ext>
            </a:extLst>
          </p:cNvPr>
          <p:cNvSpPr/>
          <p:nvPr/>
        </p:nvSpPr>
        <p:spPr>
          <a:xfrm>
            <a:off x="5631422" y="1295081"/>
            <a:ext cx="876600" cy="8766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 name="Google Shape;31303;p89">
            <a:extLst>
              <a:ext uri="{FF2B5EF4-FFF2-40B4-BE49-F238E27FC236}">
                <a16:creationId xmlns:a16="http://schemas.microsoft.com/office/drawing/2014/main" id="{9F220BEA-898F-4D72-BA1A-6E356F58AA21}"/>
              </a:ext>
            </a:extLst>
          </p:cNvPr>
          <p:cNvGrpSpPr/>
          <p:nvPr/>
        </p:nvGrpSpPr>
        <p:grpSpPr>
          <a:xfrm>
            <a:off x="5767542" y="1420620"/>
            <a:ext cx="604359" cy="566546"/>
            <a:chOff x="-63679950" y="4093450"/>
            <a:chExt cx="320600" cy="317650"/>
          </a:xfrm>
          <a:solidFill>
            <a:schemeClr val="accent3"/>
          </a:solidFill>
        </p:grpSpPr>
        <p:sp>
          <p:nvSpPr>
            <p:cNvPr id="25" name="Google Shape;31304;p89">
              <a:extLst>
                <a:ext uri="{FF2B5EF4-FFF2-40B4-BE49-F238E27FC236}">
                  <a16:creationId xmlns:a16="http://schemas.microsoft.com/office/drawing/2014/main" id="{2027CA3A-7550-4E96-98EA-8B2B74C0117C}"/>
                </a:ext>
              </a:extLst>
            </p:cNvPr>
            <p:cNvSpPr/>
            <p:nvPr/>
          </p:nvSpPr>
          <p:spPr>
            <a:xfrm>
              <a:off x="-63595650" y="4093450"/>
              <a:ext cx="236300" cy="230425"/>
            </a:xfrm>
            <a:custGeom>
              <a:avLst/>
              <a:gdLst/>
              <a:ahLst/>
              <a:cxnLst/>
              <a:rect l="l" t="t" r="r" b="b"/>
              <a:pathLst>
                <a:path w="9452" h="9217" extrusionOk="0">
                  <a:moveTo>
                    <a:pt x="3387" y="836"/>
                  </a:moveTo>
                  <a:cubicBezTo>
                    <a:pt x="3497" y="836"/>
                    <a:pt x="3607" y="875"/>
                    <a:pt x="3686" y="954"/>
                  </a:cubicBezTo>
                  <a:cubicBezTo>
                    <a:pt x="3844" y="1111"/>
                    <a:pt x="3844" y="1395"/>
                    <a:pt x="3686" y="1553"/>
                  </a:cubicBezTo>
                  <a:lnTo>
                    <a:pt x="1638" y="3600"/>
                  </a:lnTo>
                  <a:cubicBezTo>
                    <a:pt x="1560" y="3679"/>
                    <a:pt x="1449" y="3718"/>
                    <a:pt x="1339" y="3718"/>
                  </a:cubicBezTo>
                  <a:cubicBezTo>
                    <a:pt x="1229" y="3718"/>
                    <a:pt x="1118" y="3679"/>
                    <a:pt x="1040" y="3600"/>
                  </a:cubicBezTo>
                  <a:cubicBezTo>
                    <a:pt x="882" y="3443"/>
                    <a:pt x="882" y="3159"/>
                    <a:pt x="1040" y="3002"/>
                  </a:cubicBezTo>
                  <a:lnTo>
                    <a:pt x="3088" y="954"/>
                  </a:lnTo>
                  <a:cubicBezTo>
                    <a:pt x="3166" y="875"/>
                    <a:pt x="3277" y="836"/>
                    <a:pt x="3387" y="836"/>
                  </a:cubicBezTo>
                  <a:close/>
                  <a:moveTo>
                    <a:pt x="8081" y="5530"/>
                  </a:moveTo>
                  <a:cubicBezTo>
                    <a:pt x="8191" y="5530"/>
                    <a:pt x="8302" y="5569"/>
                    <a:pt x="8380" y="5648"/>
                  </a:cubicBezTo>
                  <a:cubicBezTo>
                    <a:pt x="8538" y="5806"/>
                    <a:pt x="8538" y="6089"/>
                    <a:pt x="8380" y="6247"/>
                  </a:cubicBezTo>
                  <a:lnTo>
                    <a:pt x="6333" y="8295"/>
                  </a:lnTo>
                  <a:cubicBezTo>
                    <a:pt x="6254" y="8358"/>
                    <a:pt x="6143" y="8389"/>
                    <a:pt x="6033" y="8389"/>
                  </a:cubicBezTo>
                  <a:cubicBezTo>
                    <a:pt x="5923" y="8389"/>
                    <a:pt x="5813" y="8358"/>
                    <a:pt x="5734" y="8295"/>
                  </a:cubicBezTo>
                  <a:cubicBezTo>
                    <a:pt x="5576" y="8137"/>
                    <a:pt x="5576" y="7853"/>
                    <a:pt x="5734" y="7696"/>
                  </a:cubicBezTo>
                  <a:lnTo>
                    <a:pt x="7782" y="5648"/>
                  </a:lnTo>
                  <a:cubicBezTo>
                    <a:pt x="7861" y="5569"/>
                    <a:pt x="7971" y="5530"/>
                    <a:pt x="8081" y="5530"/>
                  </a:cubicBezTo>
                  <a:close/>
                  <a:moveTo>
                    <a:pt x="3414" y="1"/>
                  </a:moveTo>
                  <a:cubicBezTo>
                    <a:pt x="3095" y="1"/>
                    <a:pt x="2772" y="119"/>
                    <a:pt x="2520" y="355"/>
                  </a:cubicBezTo>
                  <a:lnTo>
                    <a:pt x="473" y="2403"/>
                  </a:lnTo>
                  <a:cubicBezTo>
                    <a:pt x="0" y="2876"/>
                    <a:pt x="0" y="3663"/>
                    <a:pt x="473" y="4199"/>
                  </a:cubicBezTo>
                  <a:cubicBezTo>
                    <a:pt x="700" y="4406"/>
                    <a:pt x="1008" y="4544"/>
                    <a:pt x="1345" y="4544"/>
                  </a:cubicBezTo>
                  <a:cubicBezTo>
                    <a:pt x="1522" y="4544"/>
                    <a:pt x="1706" y="4506"/>
                    <a:pt x="1890" y="4419"/>
                  </a:cubicBezTo>
                  <a:lnTo>
                    <a:pt x="4915" y="7444"/>
                  </a:lnTo>
                  <a:cubicBezTo>
                    <a:pt x="4663" y="7980"/>
                    <a:pt x="4789" y="8515"/>
                    <a:pt x="5135" y="8862"/>
                  </a:cubicBezTo>
                  <a:cubicBezTo>
                    <a:pt x="5372" y="9098"/>
                    <a:pt x="5687" y="9216"/>
                    <a:pt x="6010" y="9216"/>
                  </a:cubicBezTo>
                  <a:cubicBezTo>
                    <a:pt x="6333" y="9216"/>
                    <a:pt x="6663" y="9098"/>
                    <a:pt x="6931" y="8862"/>
                  </a:cubicBezTo>
                  <a:lnTo>
                    <a:pt x="8979" y="6814"/>
                  </a:lnTo>
                  <a:cubicBezTo>
                    <a:pt x="9452" y="6341"/>
                    <a:pt x="9452" y="5554"/>
                    <a:pt x="8979" y="5050"/>
                  </a:cubicBezTo>
                  <a:cubicBezTo>
                    <a:pt x="8757" y="4828"/>
                    <a:pt x="8445" y="4696"/>
                    <a:pt x="8117" y="4696"/>
                  </a:cubicBezTo>
                  <a:cubicBezTo>
                    <a:pt x="7933" y="4696"/>
                    <a:pt x="7743" y="4738"/>
                    <a:pt x="7561" y="4829"/>
                  </a:cubicBezTo>
                  <a:lnTo>
                    <a:pt x="4505" y="1773"/>
                  </a:lnTo>
                  <a:cubicBezTo>
                    <a:pt x="4757" y="1269"/>
                    <a:pt x="4631" y="733"/>
                    <a:pt x="4285" y="355"/>
                  </a:cubicBezTo>
                  <a:cubicBezTo>
                    <a:pt x="4048" y="119"/>
                    <a:pt x="3733" y="1"/>
                    <a:pt x="341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31305;p89">
              <a:extLst>
                <a:ext uri="{FF2B5EF4-FFF2-40B4-BE49-F238E27FC236}">
                  <a16:creationId xmlns:a16="http://schemas.microsoft.com/office/drawing/2014/main" id="{82685979-C7FC-4FD1-B716-2EBDEBF76B69}"/>
                </a:ext>
              </a:extLst>
            </p:cNvPr>
            <p:cNvSpPr/>
            <p:nvPr/>
          </p:nvSpPr>
          <p:spPr>
            <a:xfrm>
              <a:off x="-63679950" y="4233850"/>
              <a:ext cx="177250" cy="177250"/>
            </a:xfrm>
            <a:custGeom>
              <a:avLst/>
              <a:gdLst/>
              <a:ahLst/>
              <a:cxnLst/>
              <a:rect l="l" t="t" r="r" b="b"/>
              <a:pathLst>
                <a:path w="7090" h="7090" extrusionOk="0">
                  <a:moveTo>
                    <a:pt x="5325" y="1"/>
                  </a:moveTo>
                  <a:lnTo>
                    <a:pt x="4160" y="1166"/>
                  </a:lnTo>
                  <a:cubicBezTo>
                    <a:pt x="4081" y="1088"/>
                    <a:pt x="3971" y="1048"/>
                    <a:pt x="3860" y="1048"/>
                  </a:cubicBezTo>
                  <a:cubicBezTo>
                    <a:pt x="3750" y="1048"/>
                    <a:pt x="3640" y="1088"/>
                    <a:pt x="3561" y="1166"/>
                  </a:cubicBezTo>
                  <a:lnTo>
                    <a:pt x="474" y="4254"/>
                  </a:lnTo>
                  <a:cubicBezTo>
                    <a:pt x="159" y="4569"/>
                    <a:pt x="1" y="4947"/>
                    <a:pt x="1" y="5419"/>
                  </a:cubicBezTo>
                  <a:cubicBezTo>
                    <a:pt x="1" y="5861"/>
                    <a:pt x="159" y="6302"/>
                    <a:pt x="474" y="6617"/>
                  </a:cubicBezTo>
                  <a:cubicBezTo>
                    <a:pt x="789" y="6932"/>
                    <a:pt x="1214" y="7089"/>
                    <a:pt x="1639" y="7089"/>
                  </a:cubicBezTo>
                  <a:cubicBezTo>
                    <a:pt x="2065" y="7089"/>
                    <a:pt x="2490" y="6932"/>
                    <a:pt x="2805" y="6617"/>
                  </a:cubicBezTo>
                  <a:lnTo>
                    <a:pt x="5892" y="3529"/>
                  </a:lnTo>
                  <a:cubicBezTo>
                    <a:pt x="6081" y="3372"/>
                    <a:pt x="6081" y="3088"/>
                    <a:pt x="5924" y="2931"/>
                  </a:cubicBezTo>
                  <a:lnTo>
                    <a:pt x="7090" y="1765"/>
                  </a:lnTo>
                  <a:lnTo>
                    <a:pt x="5325"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31306;p89">
              <a:extLst>
                <a:ext uri="{FF2B5EF4-FFF2-40B4-BE49-F238E27FC236}">
                  <a16:creationId xmlns:a16="http://schemas.microsoft.com/office/drawing/2014/main" id="{66610174-7202-4925-B0CE-64E8B52972E4}"/>
                </a:ext>
              </a:extLst>
            </p:cNvPr>
            <p:cNvSpPr/>
            <p:nvPr/>
          </p:nvSpPr>
          <p:spPr>
            <a:xfrm>
              <a:off x="-63548400" y="4348850"/>
              <a:ext cx="185900" cy="62250"/>
            </a:xfrm>
            <a:custGeom>
              <a:avLst/>
              <a:gdLst/>
              <a:ahLst/>
              <a:cxnLst/>
              <a:rect l="l" t="t" r="r" b="b"/>
              <a:pathLst>
                <a:path w="7436" h="2490" extrusionOk="0">
                  <a:moveTo>
                    <a:pt x="2048" y="0"/>
                  </a:moveTo>
                  <a:cubicBezTo>
                    <a:pt x="1355" y="0"/>
                    <a:pt x="819" y="536"/>
                    <a:pt x="819" y="1229"/>
                  </a:cubicBezTo>
                  <a:lnTo>
                    <a:pt x="819" y="1639"/>
                  </a:lnTo>
                  <a:lnTo>
                    <a:pt x="410" y="1639"/>
                  </a:lnTo>
                  <a:cubicBezTo>
                    <a:pt x="189" y="1639"/>
                    <a:pt x="0" y="1859"/>
                    <a:pt x="0" y="2048"/>
                  </a:cubicBezTo>
                  <a:cubicBezTo>
                    <a:pt x="0" y="2269"/>
                    <a:pt x="189" y="2489"/>
                    <a:pt x="410" y="2489"/>
                  </a:cubicBezTo>
                  <a:lnTo>
                    <a:pt x="7026" y="2489"/>
                  </a:lnTo>
                  <a:cubicBezTo>
                    <a:pt x="7278" y="2489"/>
                    <a:pt x="7435" y="2269"/>
                    <a:pt x="7435" y="2048"/>
                  </a:cubicBezTo>
                  <a:cubicBezTo>
                    <a:pt x="7435" y="1859"/>
                    <a:pt x="7246" y="1639"/>
                    <a:pt x="6994" y="1639"/>
                  </a:cubicBezTo>
                  <a:lnTo>
                    <a:pt x="6616" y="1639"/>
                  </a:lnTo>
                  <a:lnTo>
                    <a:pt x="6616" y="1229"/>
                  </a:lnTo>
                  <a:cubicBezTo>
                    <a:pt x="6616" y="536"/>
                    <a:pt x="6049" y="0"/>
                    <a:pt x="535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 name="Google Shape;25433;p72">
            <a:extLst>
              <a:ext uri="{FF2B5EF4-FFF2-40B4-BE49-F238E27FC236}">
                <a16:creationId xmlns:a16="http://schemas.microsoft.com/office/drawing/2014/main" id="{82FF1D9A-499F-4BC2-8D16-AED45337CB78}"/>
              </a:ext>
            </a:extLst>
          </p:cNvPr>
          <p:cNvGrpSpPr/>
          <p:nvPr/>
        </p:nvGrpSpPr>
        <p:grpSpPr>
          <a:xfrm>
            <a:off x="2544131" y="1467481"/>
            <a:ext cx="433731" cy="485203"/>
            <a:chOff x="607025" y="2855700"/>
            <a:chExt cx="412575" cy="541475"/>
          </a:xfrm>
          <a:solidFill>
            <a:schemeClr val="accent3"/>
          </a:solidFill>
        </p:grpSpPr>
        <p:sp>
          <p:nvSpPr>
            <p:cNvPr id="29" name="Google Shape;25434;p72">
              <a:extLst>
                <a:ext uri="{FF2B5EF4-FFF2-40B4-BE49-F238E27FC236}">
                  <a16:creationId xmlns:a16="http://schemas.microsoft.com/office/drawing/2014/main" id="{BC5F6EF1-65F4-4FBD-9309-0F9DA239B3A3}"/>
                </a:ext>
              </a:extLst>
            </p:cNvPr>
            <p:cNvSpPr/>
            <p:nvPr/>
          </p:nvSpPr>
          <p:spPr>
            <a:xfrm>
              <a:off x="629350" y="3333725"/>
              <a:ext cx="367400" cy="63450"/>
            </a:xfrm>
            <a:custGeom>
              <a:avLst/>
              <a:gdLst/>
              <a:ahLst/>
              <a:cxnLst/>
              <a:rect l="l" t="t" r="r" b="b"/>
              <a:pathLst>
                <a:path w="14696" h="2538" extrusionOk="0">
                  <a:moveTo>
                    <a:pt x="2538" y="0"/>
                  </a:moveTo>
                  <a:lnTo>
                    <a:pt x="0" y="2537"/>
                  </a:lnTo>
                  <a:lnTo>
                    <a:pt x="14696" y="2537"/>
                  </a:lnTo>
                  <a:lnTo>
                    <a:pt x="12159"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5435;p72">
              <a:extLst>
                <a:ext uri="{FF2B5EF4-FFF2-40B4-BE49-F238E27FC236}">
                  <a16:creationId xmlns:a16="http://schemas.microsoft.com/office/drawing/2014/main" id="{0B511EB6-5548-4B04-B0A6-6E724114C92A}"/>
                </a:ext>
              </a:extLst>
            </p:cNvPr>
            <p:cNvSpPr/>
            <p:nvPr/>
          </p:nvSpPr>
          <p:spPr>
            <a:xfrm>
              <a:off x="631375" y="2855700"/>
              <a:ext cx="363875" cy="95425"/>
            </a:xfrm>
            <a:custGeom>
              <a:avLst/>
              <a:gdLst/>
              <a:ahLst/>
              <a:cxnLst/>
              <a:rect l="l" t="t" r="r" b="b"/>
              <a:pathLst>
                <a:path w="14555" h="3817" extrusionOk="0">
                  <a:moveTo>
                    <a:pt x="1" y="1"/>
                  </a:moveTo>
                  <a:lnTo>
                    <a:pt x="2538" y="3817"/>
                  </a:lnTo>
                  <a:lnTo>
                    <a:pt x="5481" y="3817"/>
                  </a:lnTo>
                  <a:cubicBezTo>
                    <a:pt x="5745" y="3086"/>
                    <a:pt x="6455" y="2538"/>
                    <a:pt x="7267" y="2538"/>
                  </a:cubicBezTo>
                  <a:cubicBezTo>
                    <a:pt x="8099" y="2538"/>
                    <a:pt x="8790" y="3086"/>
                    <a:pt x="9053" y="3817"/>
                  </a:cubicBezTo>
                  <a:lnTo>
                    <a:pt x="12017" y="3817"/>
                  </a:lnTo>
                  <a:lnTo>
                    <a:pt x="14554"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5436;p72">
              <a:extLst>
                <a:ext uri="{FF2B5EF4-FFF2-40B4-BE49-F238E27FC236}">
                  <a16:creationId xmlns:a16="http://schemas.microsoft.com/office/drawing/2014/main" id="{F56DAFCB-0D3E-45C0-8CD6-B373000B4A9F}"/>
                </a:ext>
              </a:extLst>
            </p:cNvPr>
            <p:cNvSpPr/>
            <p:nvPr/>
          </p:nvSpPr>
          <p:spPr>
            <a:xfrm>
              <a:off x="797300" y="2951100"/>
              <a:ext cx="32000" cy="31500"/>
            </a:xfrm>
            <a:custGeom>
              <a:avLst/>
              <a:gdLst/>
              <a:ahLst/>
              <a:cxnLst/>
              <a:rect l="l" t="t" r="r" b="b"/>
              <a:pathLst>
                <a:path w="1280" h="1260" extrusionOk="0">
                  <a:moveTo>
                    <a:pt x="630" y="1"/>
                  </a:moveTo>
                  <a:cubicBezTo>
                    <a:pt x="285" y="1"/>
                    <a:pt x="1" y="285"/>
                    <a:pt x="1" y="630"/>
                  </a:cubicBezTo>
                  <a:cubicBezTo>
                    <a:pt x="1" y="975"/>
                    <a:pt x="285" y="1259"/>
                    <a:pt x="630" y="1259"/>
                  </a:cubicBezTo>
                  <a:cubicBezTo>
                    <a:pt x="996" y="1259"/>
                    <a:pt x="1280" y="975"/>
                    <a:pt x="1280" y="630"/>
                  </a:cubicBezTo>
                  <a:cubicBezTo>
                    <a:pt x="1280" y="285"/>
                    <a:pt x="996" y="1"/>
                    <a:pt x="63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25437;p72">
              <a:extLst>
                <a:ext uri="{FF2B5EF4-FFF2-40B4-BE49-F238E27FC236}">
                  <a16:creationId xmlns:a16="http://schemas.microsoft.com/office/drawing/2014/main" id="{8DC9ACF8-69BC-4D15-8BBE-66D9248BE677}"/>
                </a:ext>
              </a:extLst>
            </p:cNvPr>
            <p:cNvSpPr/>
            <p:nvPr/>
          </p:nvSpPr>
          <p:spPr>
            <a:xfrm>
              <a:off x="607025" y="2876525"/>
              <a:ext cx="412575" cy="498325"/>
            </a:xfrm>
            <a:custGeom>
              <a:avLst/>
              <a:gdLst/>
              <a:ahLst/>
              <a:cxnLst/>
              <a:rect l="l" t="t" r="r" b="b"/>
              <a:pathLst>
                <a:path w="16503" h="19933" extrusionOk="0">
                  <a:moveTo>
                    <a:pt x="0" y="0"/>
                  </a:moveTo>
                  <a:lnTo>
                    <a:pt x="0" y="19932"/>
                  </a:lnTo>
                  <a:lnTo>
                    <a:pt x="2720" y="17213"/>
                  </a:lnTo>
                  <a:cubicBezTo>
                    <a:pt x="2842" y="17091"/>
                    <a:pt x="3004" y="17030"/>
                    <a:pt x="3167" y="17030"/>
                  </a:cubicBezTo>
                  <a:lnTo>
                    <a:pt x="13316" y="17030"/>
                  </a:lnTo>
                  <a:cubicBezTo>
                    <a:pt x="13498" y="17030"/>
                    <a:pt x="13661" y="17091"/>
                    <a:pt x="13762" y="17213"/>
                  </a:cubicBezTo>
                  <a:lnTo>
                    <a:pt x="16502" y="19932"/>
                  </a:lnTo>
                  <a:lnTo>
                    <a:pt x="16502" y="0"/>
                  </a:lnTo>
                  <a:lnTo>
                    <a:pt x="13843" y="3958"/>
                  </a:lnTo>
                  <a:cubicBezTo>
                    <a:pt x="13742" y="4141"/>
                    <a:pt x="13539" y="4242"/>
                    <a:pt x="13316" y="4242"/>
                  </a:cubicBezTo>
                  <a:lnTo>
                    <a:pt x="10149" y="4242"/>
                  </a:lnTo>
                  <a:lnTo>
                    <a:pt x="10149" y="8688"/>
                  </a:lnTo>
                  <a:cubicBezTo>
                    <a:pt x="10149" y="9743"/>
                    <a:pt x="9297" y="10596"/>
                    <a:pt x="8241" y="10596"/>
                  </a:cubicBezTo>
                  <a:cubicBezTo>
                    <a:pt x="7206" y="10596"/>
                    <a:pt x="6354" y="9743"/>
                    <a:pt x="6354" y="8688"/>
                  </a:cubicBezTo>
                  <a:lnTo>
                    <a:pt x="6354" y="4242"/>
                  </a:lnTo>
                  <a:lnTo>
                    <a:pt x="3167" y="4242"/>
                  </a:lnTo>
                  <a:cubicBezTo>
                    <a:pt x="2964" y="4242"/>
                    <a:pt x="2761" y="4141"/>
                    <a:pt x="2639" y="3958"/>
                  </a:cubicBezTo>
                  <a:lnTo>
                    <a:pt x="0"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25438;p72">
              <a:extLst>
                <a:ext uri="{FF2B5EF4-FFF2-40B4-BE49-F238E27FC236}">
                  <a16:creationId xmlns:a16="http://schemas.microsoft.com/office/drawing/2014/main" id="{302E82BF-5989-40D1-8BAB-E54E40375C1A}"/>
                </a:ext>
              </a:extLst>
            </p:cNvPr>
            <p:cNvSpPr/>
            <p:nvPr/>
          </p:nvSpPr>
          <p:spPr>
            <a:xfrm>
              <a:off x="797300" y="3011500"/>
              <a:ext cx="32000" cy="37575"/>
            </a:xfrm>
            <a:custGeom>
              <a:avLst/>
              <a:gdLst/>
              <a:ahLst/>
              <a:cxnLst/>
              <a:rect l="l" t="t" r="r" b="b"/>
              <a:pathLst>
                <a:path w="1280" h="1503" extrusionOk="0">
                  <a:moveTo>
                    <a:pt x="1" y="0"/>
                  </a:moveTo>
                  <a:lnTo>
                    <a:pt x="1" y="1502"/>
                  </a:lnTo>
                  <a:cubicBezTo>
                    <a:pt x="204" y="1441"/>
                    <a:pt x="407" y="1381"/>
                    <a:pt x="630" y="1381"/>
                  </a:cubicBezTo>
                  <a:cubicBezTo>
                    <a:pt x="853" y="1381"/>
                    <a:pt x="1077" y="1441"/>
                    <a:pt x="1280" y="1502"/>
                  </a:cubicBezTo>
                  <a:lnTo>
                    <a:pt x="1280" y="0"/>
                  </a:lnTo>
                  <a:cubicBezTo>
                    <a:pt x="1077" y="82"/>
                    <a:pt x="853" y="122"/>
                    <a:pt x="630" y="122"/>
                  </a:cubicBezTo>
                  <a:cubicBezTo>
                    <a:pt x="407" y="122"/>
                    <a:pt x="204" y="82"/>
                    <a:pt x="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25439;p72">
              <a:extLst>
                <a:ext uri="{FF2B5EF4-FFF2-40B4-BE49-F238E27FC236}">
                  <a16:creationId xmlns:a16="http://schemas.microsoft.com/office/drawing/2014/main" id="{D81FBB88-EDA2-4ED2-B325-50F0E2FED26E}"/>
                </a:ext>
              </a:extLst>
            </p:cNvPr>
            <p:cNvSpPr/>
            <p:nvPr/>
          </p:nvSpPr>
          <p:spPr>
            <a:xfrm>
              <a:off x="797300" y="3077975"/>
              <a:ext cx="32000" cy="31475"/>
            </a:xfrm>
            <a:custGeom>
              <a:avLst/>
              <a:gdLst/>
              <a:ahLst/>
              <a:cxnLst/>
              <a:rect l="l" t="t" r="r" b="b"/>
              <a:pathLst>
                <a:path w="1280" h="1259" extrusionOk="0">
                  <a:moveTo>
                    <a:pt x="630" y="0"/>
                  </a:moveTo>
                  <a:cubicBezTo>
                    <a:pt x="285" y="0"/>
                    <a:pt x="1" y="284"/>
                    <a:pt x="1" y="630"/>
                  </a:cubicBezTo>
                  <a:cubicBezTo>
                    <a:pt x="1" y="975"/>
                    <a:pt x="285" y="1259"/>
                    <a:pt x="630" y="1259"/>
                  </a:cubicBezTo>
                  <a:cubicBezTo>
                    <a:pt x="996" y="1259"/>
                    <a:pt x="1280" y="975"/>
                    <a:pt x="1280" y="630"/>
                  </a:cubicBezTo>
                  <a:cubicBezTo>
                    <a:pt x="1280" y="284"/>
                    <a:pt x="996" y="0"/>
                    <a:pt x="63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1706724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FED285-B5BF-4DFF-8778-145618533D93}"/>
              </a:ext>
            </a:extLst>
          </p:cNvPr>
          <p:cNvSpPr>
            <a:spLocks noGrp="1"/>
          </p:cNvSpPr>
          <p:nvPr>
            <p:ph type="title"/>
          </p:nvPr>
        </p:nvSpPr>
        <p:spPr>
          <a:xfrm>
            <a:off x="818548" y="531499"/>
            <a:ext cx="7421400" cy="468000"/>
          </a:xfrm>
        </p:spPr>
        <p:txBody>
          <a:bodyPr/>
          <a:lstStyle/>
          <a:p>
            <a:r>
              <a:rPr lang="en-US" dirty="0"/>
              <a:t>Orders Under CARO 2012 – Forfeiture Order </a:t>
            </a:r>
          </a:p>
        </p:txBody>
      </p:sp>
      <p:sp>
        <p:nvSpPr>
          <p:cNvPr id="23" name="Google Shape;25019;p54">
            <a:extLst>
              <a:ext uri="{FF2B5EF4-FFF2-40B4-BE49-F238E27FC236}">
                <a16:creationId xmlns:a16="http://schemas.microsoft.com/office/drawing/2014/main" id="{134CE043-38BB-4FE6-AE38-024B616B24D8}"/>
              </a:ext>
            </a:extLst>
          </p:cNvPr>
          <p:cNvSpPr txBox="1">
            <a:spLocks/>
          </p:cNvSpPr>
          <p:nvPr/>
        </p:nvSpPr>
        <p:spPr>
          <a:xfrm>
            <a:off x="1114826" y="2715353"/>
            <a:ext cx="3160896" cy="7335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spcAft>
                <a:spcPts val="1200"/>
              </a:spcAft>
            </a:pPr>
            <a:r>
              <a:rPr lang="en-US" dirty="0">
                <a:latin typeface="Barlow" panose="020B0604020202020204" charset="0"/>
              </a:rPr>
              <a:t>Court Order if satisfied that the property is tainted property </a:t>
            </a:r>
          </a:p>
          <a:p>
            <a:pPr algn="ctr">
              <a:spcAft>
                <a:spcPts val="1200"/>
              </a:spcAft>
            </a:pPr>
            <a:r>
              <a:rPr lang="en-US" dirty="0">
                <a:latin typeface="Barlow" panose="020B0604020202020204" charset="0"/>
              </a:rPr>
              <a:t>After conviction (time limit of 2 years) </a:t>
            </a:r>
          </a:p>
          <a:p>
            <a:pPr algn="ctr">
              <a:spcAft>
                <a:spcPts val="1200"/>
              </a:spcAft>
            </a:pPr>
            <a:r>
              <a:rPr lang="en-US" dirty="0">
                <a:latin typeface="Barlow" panose="020B0604020202020204" charset="0"/>
              </a:rPr>
              <a:t>By way of Originating Summons supported by Affidavit of Investigating Officer </a:t>
            </a:r>
          </a:p>
          <a:p>
            <a:pPr algn="ctr">
              <a:spcAft>
                <a:spcPts val="1200"/>
              </a:spcAft>
            </a:pPr>
            <a:endParaRPr lang="en-US" dirty="0"/>
          </a:p>
          <a:p>
            <a:pPr algn="ctr">
              <a:spcAft>
                <a:spcPts val="1200"/>
              </a:spcAft>
            </a:pPr>
            <a:endParaRPr lang="en-US" dirty="0"/>
          </a:p>
        </p:txBody>
      </p:sp>
      <p:sp>
        <p:nvSpPr>
          <p:cNvPr id="38" name="Google Shape;25018;p54">
            <a:extLst>
              <a:ext uri="{FF2B5EF4-FFF2-40B4-BE49-F238E27FC236}">
                <a16:creationId xmlns:a16="http://schemas.microsoft.com/office/drawing/2014/main" id="{93411E28-5B88-4E13-932E-B5B1D572FE23}"/>
              </a:ext>
            </a:extLst>
          </p:cNvPr>
          <p:cNvSpPr txBox="1">
            <a:spLocks/>
          </p:cNvSpPr>
          <p:nvPr/>
        </p:nvSpPr>
        <p:spPr>
          <a:xfrm>
            <a:off x="818548" y="2192440"/>
            <a:ext cx="3753452" cy="4680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1"/>
              </a:buClr>
              <a:buSzPts val="2800"/>
              <a:buFont typeface="DM Serif Text"/>
              <a:buNone/>
              <a:defRPr sz="2800" b="0" i="0" u="none" strike="noStrike" cap="none">
                <a:solidFill>
                  <a:schemeClr val="accent1"/>
                </a:solidFill>
                <a:latin typeface="DM Serif Text"/>
                <a:ea typeface="DM Serif Text"/>
                <a:cs typeface="DM Serif Text"/>
                <a:sym typeface="DM Serif Text"/>
              </a:defRPr>
            </a:lvl1pPr>
            <a:lvl2pPr marR="0" lvl="1" algn="l" rtl="0">
              <a:lnSpc>
                <a:spcPct val="100000"/>
              </a:lnSpc>
              <a:spcBef>
                <a:spcPts val="0"/>
              </a:spcBef>
              <a:spcAft>
                <a:spcPts val="0"/>
              </a:spcAft>
              <a:buClr>
                <a:schemeClr val="accent1"/>
              </a:buClr>
              <a:buSzPts val="2800"/>
              <a:buFont typeface="DM Serif Text"/>
              <a:buNone/>
              <a:defRPr sz="2800" b="0" i="0" u="none" strike="noStrike" cap="none">
                <a:solidFill>
                  <a:schemeClr val="accent1"/>
                </a:solidFill>
                <a:latin typeface="DM Serif Text"/>
                <a:ea typeface="DM Serif Text"/>
                <a:cs typeface="DM Serif Text"/>
                <a:sym typeface="DM Serif Text"/>
              </a:defRPr>
            </a:lvl2pPr>
            <a:lvl3pPr marR="0" lvl="2" algn="l" rtl="0">
              <a:lnSpc>
                <a:spcPct val="100000"/>
              </a:lnSpc>
              <a:spcBef>
                <a:spcPts val="0"/>
              </a:spcBef>
              <a:spcAft>
                <a:spcPts val="0"/>
              </a:spcAft>
              <a:buClr>
                <a:schemeClr val="accent1"/>
              </a:buClr>
              <a:buSzPts val="2800"/>
              <a:buFont typeface="DM Serif Text"/>
              <a:buNone/>
              <a:defRPr sz="2800" b="0" i="0" u="none" strike="noStrike" cap="none">
                <a:solidFill>
                  <a:schemeClr val="accent1"/>
                </a:solidFill>
                <a:latin typeface="DM Serif Text"/>
                <a:ea typeface="DM Serif Text"/>
                <a:cs typeface="DM Serif Text"/>
                <a:sym typeface="DM Serif Text"/>
              </a:defRPr>
            </a:lvl3pPr>
            <a:lvl4pPr marR="0" lvl="3" algn="l" rtl="0">
              <a:lnSpc>
                <a:spcPct val="100000"/>
              </a:lnSpc>
              <a:spcBef>
                <a:spcPts val="0"/>
              </a:spcBef>
              <a:spcAft>
                <a:spcPts val="0"/>
              </a:spcAft>
              <a:buClr>
                <a:schemeClr val="accent1"/>
              </a:buClr>
              <a:buSzPts val="2800"/>
              <a:buFont typeface="DM Serif Text"/>
              <a:buNone/>
              <a:defRPr sz="2800" b="0" i="0" u="none" strike="noStrike" cap="none">
                <a:solidFill>
                  <a:schemeClr val="accent1"/>
                </a:solidFill>
                <a:latin typeface="DM Serif Text"/>
                <a:ea typeface="DM Serif Text"/>
                <a:cs typeface="DM Serif Text"/>
                <a:sym typeface="DM Serif Text"/>
              </a:defRPr>
            </a:lvl4pPr>
            <a:lvl5pPr marR="0" lvl="4" algn="l" rtl="0">
              <a:lnSpc>
                <a:spcPct val="100000"/>
              </a:lnSpc>
              <a:spcBef>
                <a:spcPts val="0"/>
              </a:spcBef>
              <a:spcAft>
                <a:spcPts val="0"/>
              </a:spcAft>
              <a:buClr>
                <a:schemeClr val="accent1"/>
              </a:buClr>
              <a:buSzPts val="2800"/>
              <a:buFont typeface="DM Serif Text"/>
              <a:buNone/>
              <a:defRPr sz="2800" b="0" i="0" u="none" strike="noStrike" cap="none">
                <a:solidFill>
                  <a:schemeClr val="accent1"/>
                </a:solidFill>
                <a:latin typeface="DM Serif Text"/>
                <a:ea typeface="DM Serif Text"/>
                <a:cs typeface="DM Serif Text"/>
                <a:sym typeface="DM Serif Text"/>
              </a:defRPr>
            </a:lvl5pPr>
            <a:lvl6pPr marR="0" lvl="5" algn="l" rtl="0">
              <a:lnSpc>
                <a:spcPct val="100000"/>
              </a:lnSpc>
              <a:spcBef>
                <a:spcPts val="0"/>
              </a:spcBef>
              <a:spcAft>
                <a:spcPts val="0"/>
              </a:spcAft>
              <a:buClr>
                <a:schemeClr val="accent1"/>
              </a:buClr>
              <a:buSzPts val="2800"/>
              <a:buFont typeface="DM Serif Text"/>
              <a:buNone/>
              <a:defRPr sz="2800" b="0" i="0" u="none" strike="noStrike" cap="none">
                <a:solidFill>
                  <a:schemeClr val="accent1"/>
                </a:solidFill>
                <a:latin typeface="DM Serif Text"/>
                <a:ea typeface="DM Serif Text"/>
                <a:cs typeface="DM Serif Text"/>
                <a:sym typeface="DM Serif Text"/>
              </a:defRPr>
            </a:lvl6pPr>
            <a:lvl7pPr marR="0" lvl="6" algn="l" rtl="0">
              <a:lnSpc>
                <a:spcPct val="100000"/>
              </a:lnSpc>
              <a:spcBef>
                <a:spcPts val="0"/>
              </a:spcBef>
              <a:spcAft>
                <a:spcPts val="0"/>
              </a:spcAft>
              <a:buClr>
                <a:schemeClr val="accent1"/>
              </a:buClr>
              <a:buSzPts val="2800"/>
              <a:buFont typeface="DM Serif Text"/>
              <a:buNone/>
              <a:defRPr sz="2800" b="0" i="0" u="none" strike="noStrike" cap="none">
                <a:solidFill>
                  <a:schemeClr val="accent1"/>
                </a:solidFill>
                <a:latin typeface="DM Serif Text"/>
                <a:ea typeface="DM Serif Text"/>
                <a:cs typeface="DM Serif Text"/>
                <a:sym typeface="DM Serif Text"/>
              </a:defRPr>
            </a:lvl7pPr>
            <a:lvl8pPr marR="0" lvl="7" algn="l" rtl="0">
              <a:lnSpc>
                <a:spcPct val="100000"/>
              </a:lnSpc>
              <a:spcBef>
                <a:spcPts val="0"/>
              </a:spcBef>
              <a:spcAft>
                <a:spcPts val="0"/>
              </a:spcAft>
              <a:buClr>
                <a:schemeClr val="accent1"/>
              </a:buClr>
              <a:buSzPts val="2800"/>
              <a:buFont typeface="DM Serif Text"/>
              <a:buNone/>
              <a:defRPr sz="2800" b="0" i="0" u="none" strike="noStrike" cap="none">
                <a:solidFill>
                  <a:schemeClr val="accent1"/>
                </a:solidFill>
                <a:latin typeface="DM Serif Text"/>
                <a:ea typeface="DM Serif Text"/>
                <a:cs typeface="DM Serif Text"/>
                <a:sym typeface="DM Serif Text"/>
              </a:defRPr>
            </a:lvl8pPr>
            <a:lvl9pPr marR="0" lvl="8" algn="l" rtl="0">
              <a:lnSpc>
                <a:spcPct val="100000"/>
              </a:lnSpc>
              <a:spcBef>
                <a:spcPts val="0"/>
              </a:spcBef>
              <a:spcAft>
                <a:spcPts val="0"/>
              </a:spcAft>
              <a:buClr>
                <a:schemeClr val="accent1"/>
              </a:buClr>
              <a:buSzPts val="2800"/>
              <a:buFont typeface="DM Serif Text"/>
              <a:buNone/>
              <a:defRPr sz="2800" b="0" i="0" u="none" strike="noStrike" cap="none">
                <a:solidFill>
                  <a:schemeClr val="accent1"/>
                </a:solidFill>
                <a:latin typeface="DM Serif Text"/>
                <a:ea typeface="DM Serif Text"/>
                <a:cs typeface="DM Serif Text"/>
                <a:sym typeface="DM Serif Text"/>
              </a:defRPr>
            </a:lvl9pPr>
          </a:lstStyle>
          <a:p>
            <a:pPr algn="ctr"/>
            <a:r>
              <a:rPr lang="en-US" sz="2000" dirty="0"/>
              <a:t>Confiscation Order</a:t>
            </a:r>
          </a:p>
        </p:txBody>
      </p:sp>
      <p:sp>
        <p:nvSpPr>
          <p:cNvPr id="40" name="Google Shape;25015;p54">
            <a:extLst>
              <a:ext uri="{FF2B5EF4-FFF2-40B4-BE49-F238E27FC236}">
                <a16:creationId xmlns:a16="http://schemas.microsoft.com/office/drawing/2014/main" id="{C0EAD725-5E2A-44F2-B8F4-813F441FFEA5}"/>
              </a:ext>
            </a:extLst>
          </p:cNvPr>
          <p:cNvSpPr/>
          <p:nvPr/>
        </p:nvSpPr>
        <p:spPr>
          <a:xfrm>
            <a:off x="2097819" y="1219486"/>
            <a:ext cx="876600" cy="8766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25016;p54">
            <a:extLst>
              <a:ext uri="{FF2B5EF4-FFF2-40B4-BE49-F238E27FC236}">
                <a16:creationId xmlns:a16="http://schemas.microsoft.com/office/drawing/2014/main" id="{91DB0D2F-78B7-4806-9C84-D1A94D488967}"/>
              </a:ext>
            </a:extLst>
          </p:cNvPr>
          <p:cNvSpPr/>
          <p:nvPr/>
        </p:nvSpPr>
        <p:spPr>
          <a:xfrm>
            <a:off x="5779773" y="1185229"/>
            <a:ext cx="876600" cy="8766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25018;p54">
            <a:extLst>
              <a:ext uri="{FF2B5EF4-FFF2-40B4-BE49-F238E27FC236}">
                <a16:creationId xmlns:a16="http://schemas.microsoft.com/office/drawing/2014/main" id="{57403CE6-B610-413F-A4A1-11720B0B35ED}"/>
              </a:ext>
            </a:extLst>
          </p:cNvPr>
          <p:cNvSpPr txBox="1">
            <a:spLocks/>
          </p:cNvSpPr>
          <p:nvPr/>
        </p:nvSpPr>
        <p:spPr>
          <a:xfrm>
            <a:off x="4529248" y="2142849"/>
            <a:ext cx="3753452" cy="4680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1"/>
              </a:buClr>
              <a:buSzPts val="2800"/>
              <a:buFont typeface="DM Serif Text"/>
              <a:buNone/>
              <a:defRPr sz="2800" b="0" i="0" u="none" strike="noStrike" cap="none">
                <a:solidFill>
                  <a:schemeClr val="accent1"/>
                </a:solidFill>
                <a:latin typeface="DM Serif Text"/>
                <a:ea typeface="DM Serif Text"/>
                <a:cs typeface="DM Serif Text"/>
                <a:sym typeface="DM Serif Text"/>
              </a:defRPr>
            </a:lvl1pPr>
            <a:lvl2pPr marR="0" lvl="1" algn="l" rtl="0">
              <a:lnSpc>
                <a:spcPct val="100000"/>
              </a:lnSpc>
              <a:spcBef>
                <a:spcPts val="0"/>
              </a:spcBef>
              <a:spcAft>
                <a:spcPts val="0"/>
              </a:spcAft>
              <a:buClr>
                <a:schemeClr val="accent1"/>
              </a:buClr>
              <a:buSzPts val="2800"/>
              <a:buFont typeface="DM Serif Text"/>
              <a:buNone/>
              <a:defRPr sz="2800" b="0" i="0" u="none" strike="noStrike" cap="none">
                <a:solidFill>
                  <a:schemeClr val="accent1"/>
                </a:solidFill>
                <a:latin typeface="DM Serif Text"/>
                <a:ea typeface="DM Serif Text"/>
                <a:cs typeface="DM Serif Text"/>
                <a:sym typeface="DM Serif Text"/>
              </a:defRPr>
            </a:lvl2pPr>
            <a:lvl3pPr marR="0" lvl="2" algn="l" rtl="0">
              <a:lnSpc>
                <a:spcPct val="100000"/>
              </a:lnSpc>
              <a:spcBef>
                <a:spcPts val="0"/>
              </a:spcBef>
              <a:spcAft>
                <a:spcPts val="0"/>
              </a:spcAft>
              <a:buClr>
                <a:schemeClr val="accent1"/>
              </a:buClr>
              <a:buSzPts val="2800"/>
              <a:buFont typeface="DM Serif Text"/>
              <a:buNone/>
              <a:defRPr sz="2800" b="0" i="0" u="none" strike="noStrike" cap="none">
                <a:solidFill>
                  <a:schemeClr val="accent1"/>
                </a:solidFill>
                <a:latin typeface="DM Serif Text"/>
                <a:ea typeface="DM Serif Text"/>
                <a:cs typeface="DM Serif Text"/>
                <a:sym typeface="DM Serif Text"/>
              </a:defRPr>
            </a:lvl3pPr>
            <a:lvl4pPr marR="0" lvl="3" algn="l" rtl="0">
              <a:lnSpc>
                <a:spcPct val="100000"/>
              </a:lnSpc>
              <a:spcBef>
                <a:spcPts val="0"/>
              </a:spcBef>
              <a:spcAft>
                <a:spcPts val="0"/>
              </a:spcAft>
              <a:buClr>
                <a:schemeClr val="accent1"/>
              </a:buClr>
              <a:buSzPts val="2800"/>
              <a:buFont typeface="DM Serif Text"/>
              <a:buNone/>
              <a:defRPr sz="2800" b="0" i="0" u="none" strike="noStrike" cap="none">
                <a:solidFill>
                  <a:schemeClr val="accent1"/>
                </a:solidFill>
                <a:latin typeface="DM Serif Text"/>
                <a:ea typeface="DM Serif Text"/>
                <a:cs typeface="DM Serif Text"/>
                <a:sym typeface="DM Serif Text"/>
              </a:defRPr>
            </a:lvl4pPr>
            <a:lvl5pPr marR="0" lvl="4" algn="l" rtl="0">
              <a:lnSpc>
                <a:spcPct val="100000"/>
              </a:lnSpc>
              <a:spcBef>
                <a:spcPts val="0"/>
              </a:spcBef>
              <a:spcAft>
                <a:spcPts val="0"/>
              </a:spcAft>
              <a:buClr>
                <a:schemeClr val="accent1"/>
              </a:buClr>
              <a:buSzPts val="2800"/>
              <a:buFont typeface="DM Serif Text"/>
              <a:buNone/>
              <a:defRPr sz="2800" b="0" i="0" u="none" strike="noStrike" cap="none">
                <a:solidFill>
                  <a:schemeClr val="accent1"/>
                </a:solidFill>
                <a:latin typeface="DM Serif Text"/>
                <a:ea typeface="DM Serif Text"/>
                <a:cs typeface="DM Serif Text"/>
                <a:sym typeface="DM Serif Text"/>
              </a:defRPr>
            </a:lvl5pPr>
            <a:lvl6pPr marR="0" lvl="5" algn="l" rtl="0">
              <a:lnSpc>
                <a:spcPct val="100000"/>
              </a:lnSpc>
              <a:spcBef>
                <a:spcPts val="0"/>
              </a:spcBef>
              <a:spcAft>
                <a:spcPts val="0"/>
              </a:spcAft>
              <a:buClr>
                <a:schemeClr val="accent1"/>
              </a:buClr>
              <a:buSzPts val="2800"/>
              <a:buFont typeface="DM Serif Text"/>
              <a:buNone/>
              <a:defRPr sz="2800" b="0" i="0" u="none" strike="noStrike" cap="none">
                <a:solidFill>
                  <a:schemeClr val="accent1"/>
                </a:solidFill>
                <a:latin typeface="DM Serif Text"/>
                <a:ea typeface="DM Serif Text"/>
                <a:cs typeface="DM Serif Text"/>
                <a:sym typeface="DM Serif Text"/>
              </a:defRPr>
            </a:lvl6pPr>
            <a:lvl7pPr marR="0" lvl="6" algn="l" rtl="0">
              <a:lnSpc>
                <a:spcPct val="100000"/>
              </a:lnSpc>
              <a:spcBef>
                <a:spcPts val="0"/>
              </a:spcBef>
              <a:spcAft>
                <a:spcPts val="0"/>
              </a:spcAft>
              <a:buClr>
                <a:schemeClr val="accent1"/>
              </a:buClr>
              <a:buSzPts val="2800"/>
              <a:buFont typeface="DM Serif Text"/>
              <a:buNone/>
              <a:defRPr sz="2800" b="0" i="0" u="none" strike="noStrike" cap="none">
                <a:solidFill>
                  <a:schemeClr val="accent1"/>
                </a:solidFill>
                <a:latin typeface="DM Serif Text"/>
                <a:ea typeface="DM Serif Text"/>
                <a:cs typeface="DM Serif Text"/>
                <a:sym typeface="DM Serif Text"/>
              </a:defRPr>
            </a:lvl7pPr>
            <a:lvl8pPr marR="0" lvl="7" algn="l" rtl="0">
              <a:lnSpc>
                <a:spcPct val="100000"/>
              </a:lnSpc>
              <a:spcBef>
                <a:spcPts val="0"/>
              </a:spcBef>
              <a:spcAft>
                <a:spcPts val="0"/>
              </a:spcAft>
              <a:buClr>
                <a:schemeClr val="accent1"/>
              </a:buClr>
              <a:buSzPts val="2800"/>
              <a:buFont typeface="DM Serif Text"/>
              <a:buNone/>
              <a:defRPr sz="2800" b="0" i="0" u="none" strike="noStrike" cap="none">
                <a:solidFill>
                  <a:schemeClr val="accent1"/>
                </a:solidFill>
                <a:latin typeface="DM Serif Text"/>
                <a:ea typeface="DM Serif Text"/>
                <a:cs typeface="DM Serif Text"/>
                <a:sym typeface="DM Serif Text"/>
              </a:defRPr>
            </a:lvl8pPr>
            <a:lvl9pPr marR="0" lvl="8" algn="l" rtl="0">
              <a:lnSpc>
                <a:spcPct val="100000"/>
              </a:lnSpc>
              <a:spcBef>
                <a:spcPts val="0"/>
              </a:spcBef>
              <a:spcAft>
                <a:spcPts val="0"/>
              </a:spcAft>
              <a:buClr>
                <a:schemeClr val="accent1"/>
              </a:buClr>
              <a:buSzPts val="2800"/>
              <a:buFont typeface="DM Serif Text"/>
              <a:buNone/>
              <a:defRPr sz="2800" b="0" i="0" u="none" strike="noStrike" cap="none">
                <a:solidFill>
                  <a:schemeClr val="accent1"/>
                </a:solidFill>
                <a:latin typeface="DM Serif Text"/>
                <a:ea typeface="DM Serif Text"/>
                <a:cs typeface="DM Serif Text"/>
                <a:sym typeface="DM Serif Text"/>
              </a:defRPr>
            </a:lvl9pPr>
          </a:lstStyle>
          <a:p>
            <a:pPr algn="ctr"/>
            <a:r>
              <a:rPr lang="en-US" sz="1800" dirty="0"/>
              <a:t>Non Conviction based Forfeiture Order</a:t>
            </a:r>
          </a:p>
        </p:txBody>
      </p:sp>
      <p:sp>
        <p:nvSpPr>
          <p:cNvPr id="54" name="Google Shape;25019;p54">
            <a:extLst>
              <a:ext uri="{FF2B5EF4-FFF2-40B4-BE49-F238E27FC236}">
                <a16:creationId xmlns:a16="http://schemas.microsoft.com/office/drawing/2014/main" id="{44E6D907-26AB-47A0-B914-90295FC1F8FE}"/>
              </a:ext>
            </a:extLst>
          </p:cNvPr>
          <p:cNvSpPr txBox="1">
            <a:spLocks/>
          </p:cNvSpPr>
          <p:nvPr/>
        </p:nvSpPr>
        <p:spPr>
          <a:xfrm>
            <a:off x="4610296" y="2712648"/>
            <a:ext cx="3160896" cy="7335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spcAft>
                <a:spcPts val="1200"/>
              </a:spcAft>
            </a:pPr>
            <a:r>
              <a:rPr lang="en-US" dirty="0">
                <a:latin typeface="Barlow" panose="020B0604020202020204" charset="0"/>
              </a:rPr>
              <a:t>Court Order if satisfied that the property is tainted property </a:t>
            </a:r>
          </a:p>
          <a:p>
            <a:pPr algn="ctr">
              <a:spcAft>
                <a:spcPts val="1200"/>
              </a:spcAft>
            </a:pPr>
            <a:r>
              <a:rPr lang="en-US" dirty="0">
                <a:latin typeface="Barlow" panose="020B0604020202020204" charset="0"/>
              </a:rPr>
              <a:t>Regardless of acquittal or withdrawal of charges</a:t>
            </a:r>
          </a:p>
          <a:p>
            <a:pPr algn="ctr">
              <a:spcAft>
                <a:spcPts val="1200"/>
              </a:spcAft>
            </a:pPr>
            <a:r>
              <a:rPr lang="en-US" dirty="0">
                <a:latin typeface="Barlow" panose="020B0604020202020204" charset="0"/>
              </a:rPr>
              <a:t>By way of Originating Summons supported by Affidavit of Investigating Officer </a:t>
            </a:r>
          </a:p>
          <a:p>
            <a:pPr algn="ctr">
              <a:spcAft>
                <a:spcPts val="1200"/>
              </a:spcAft>
            </a:pPr>
            <a:endParaRPr lang="en-US" dirty="0"/>
          </a:p>
          <a:p>
            <a:pPr algn="ctr">
              <a:spcAft>
                <a:spcPts val="1200"/>
              </a:spcAft>
            </a:pPr>
            <a:endParaRPr lang="en-US" dirty="0"/>
          </a:p>
        </p:txBody>
      </p:sp>
      <p:grpSp>
        <p:nvGrpSpPr>
          <p:cNvPr id="20" name="Google Shape;25638;p72">
            <a:extLst>
              <a:ext uri="{FF2B5EF4-FFF2-40B4-BE49-F238E27FC236}">
                <a16:creationId xmlns:a16="http://schemas.microsoft.com/office/drawing/2014/main" id="{F407D32C-13A3-4405-99E0-09004923C747}"/>
              </a:ext>
            </a:extLst>
          </p:cNvPr>
          <p:cNvGrpSpPr/>
          <p:nvPr/>
        </p:nvGrpSpPr>
        <p:grpSpPr>
          <a:xfrm>
            <a:off x="2297525" y="1422223"/>
            <a:ext cx="517961" cy="471125"/>
            <a:chOff x="4277850" y="4337950"/>
            <a:chExt cx="541450" cy="540950"/>
          </a:xfrm>
          <a:solidFill>
            <a:schemeClr val="accent3"/>
          </a:solidFill>
        </p:grpSpPr>
        <p:sp>
          <p:nvSpPr>
            <p:cNvPr id="21" name="Google Shape;25639;p72">
              <a:extLst>
                <a:ext uri="{FF2B5EF4-FFF2-40B4-BE49-F238E27FC236}">
                  <a16:creationId xmlns:a16="http://schemas.microsoft.com/office/drawing/2014/main" id="{1ADE0FC6-88AF-4017-B6C4-ADE6DC230CB4}"/>
                </a:ext>
              </a:extLst>
            </p:cNvPr>
            <p:cNvSpPr/>
            <p:nvPr/>
          </p:nvSpPr>
          <p:spPr>
            <a:xfrm>
              <a:off x="4277850" y="4751000"/>
              <a:ext cx="541450" cy="127900"/>
            </a:xfrm>
            <a:custGeom>
              <a:avLst/>
              <a:gdLst/>
              <a:ahLst/>
              <a:cxnLst/>
              <a:rect l="l" t="t" r="r" b="b"/>
              <a:pathLst>
                <a:path w="21658" h="5116" extrusionOk="0">
                  <a:moveTo>
                    <a:pt x="2538" y="0"/>
                  </a:moveTo>
                  <a:lnTo>
                    <a:pt x="2538" y="2578"/>
                  </a:lnTo>
                  <a:lnTo>
                    <a:pt x="650" y="2578"/>
                  </a:lnTo>
                  <a:cubicBezTo>
                    <a:pt x="285" y="2578"/>
                    <a:pt x="0" y="2862"/>
                    <a:pt x="0" y="3228"/>
                  </a:cubicBezTo>
                  <a:lnTo>
                    <a:pt x="0" y="4486"/>
                  </a:lnTo>
                  <a:cubicBezTo>
                    <a:pt x="0" y="4831"/>
                    <a:pt x="285" y="5115"/>
                    <a:pt x="650" y="5115"/>
                  </a:cubicBezTo>
                  <a:lnTo>
                    <a:pt x="21029" y="5115"/>
                  </a:lnTo>
                  <a:cubicBezTo>
                    <a:pt x="21374" y="5115"/>
                    <a:pt x="21658" y="4831"/>
                    <a:pt x="21658" y="4486"/>
                  </a:cubicBezTo>
                  <a:lnTo>
                    <a:pt x="21658" y="3228"/>
                  </a:lnTo>
                  <a:cubicBezTo>
                    <a:pt x="21658" y="2862"/>
                    <a:pt x="21374" y="2578"/>
                    <a:pt x="21029" y="2578"/>
                  </a:cubicBezTo>
                  <a:lnTo>
                    <a:pt x="19080" y="2578"/>
                  </a:lnTo>
                  <a:lnTo>
                    <a:pt x="19080" y="0"/>
                  </a:lnTo>
                  <a:lnTo>
                    <a:pt x="16543" y="0"/>
                  </a:lnTo>
                  <a:lnTo>
                    <a:pt x="16543" y="2578"/>
                  </a:lnTo>
                  <a:lnTo>
                    <a:pt x="5115" y="2578"/>
                  </a:lnTo>
                  <a:lnTo>
                    <a:pt x="5115"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5640;p72">
              <a:extLst>
                <a:ext uri="{FF2B5EF4-FFF2-40B4-BE49-F238E27FC236}">
                  <a16:creationId xmlns:a16="http://schemas.microsoft.com/office/drawing/2014/main" id="{88E0DD09-EF96-4C7B-AE50-4A7BF85103E3}"/>
                </a:ext>
              </a:extLst>
            </p:cNvPr>
            <p:cNvSpPr/>
            <p:nvPr/>
          </p:nvSpPr>
          <p:spPr>
            <a:xfrm>
              <a:off x="4277850" y="4337950"/>
              <a:ext cx="541450" cy="95925"/>
            </a:xfrm>
            <a:custGeom>
              <a:avLst/>
              <a:gdLst/>
              <a:ahLst/>
              <a:cxnLst/>
              <a:rect l="l" t="t" r="r" b="b"/>
              <a:pathLst>
                <a:path w="21658" h="3837" extrusionOk="0">
                  <a:moveTo>
                    <a:pt x="650" y="0"/>
                  </a:moveTo>
                  <a:cubicBezTo>
                    <a:pt x="285" y="0"/>
                    <a:pt x="0" y="284"/>
                    <a:pt x="0" y="629"/>
                  </a:cubicBezTo>
                  <a:cubicBezTo>
                    <a:pt x="0" y="974"/>
                    <a:pt x="285" y="1259"/>
                    <a:pt x="650" y="1259"/>
                  </a:cubicBezTo>
                  <a:lnTo>
                    <a:pt x="2538" y="1259"/>
                  </a:lnTo>
                  <a:lnTo>
                    <a:pt x="2538" y="3836"/>
                  </a:lnTo>
                  <a:lnTo>
                    <a:pt x="5115" y="3836"/>
                  </a:lnTo>
                  <a:lnTo>
                    <a:pt x="5115" y="1259"/>
                  </a:lnTo>
                  <a:lnTo>
                    <a:pt x="16543" y="1259"/>
                  </a:lnTo>
                  <a:lnTo>
                    <a:pt x="16543" y="3836"/>
                  </a:lnTo>
                  <a:lnTo>
                    <a:pt x="19080" y="3836"/>
                  </a:lnTo>
                  <a:lnTo>
                    <a:pt x="19080" y="1259"/>
                  </a:lnTo>
                  <a:lnTo>
                    <a:pt x="21029" y="1259"/>
                  </a:lnTo>
                  <a:cubicBezTo>
                    <a:pt x="21374" y="1259"/>
                    <a:pt x="21658" y="974"/>
                    <a:pt x="21658" y="629"/>
                  </a:cubicBezTo>
                  <a:cubicBezTo>
                    <a:pt x="21658" y="284"/>
                    <a:pt x="21374" y="0"/>
                    <a:pt x="2102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5641;p72">
              <a:extLst>
                <a:ext uri="{FF2B5EF4-FFF2-40B4-BE49-F238E27FC236}">
                  <a16:creationId xmlns:a16="http://schemas.microsoft.com/office/drawing/2014/main" id="{2B2399E5-2545-43A5-8E03-76C16449BFC7}"/>
                </a:ext>
              </a:extLst>
            </p:cNvPr>
            <p:cNvSpPr/>
            <p:nvPr/>
          </p:nvSpPr>
          <p:spPr>
            <a:xfrm>
              <a:off x="4277850" y="4656100"/>
              <a:ext cx="159875" cy="63450"/>
            </a:xfrm>
            <a:custGeom>
              <a:avLst/>
              <a:gdLst/>
              <a:ahLst/>
              <a:cxnLst/>
              <a:rect l="l" t="t" r="r" b="b"/>
              <a:pathLst>
                <a:path w="6395" h="2538" extrusionOk="0">
                  <a:moveTo>
                    <a:pt x="0" y="1"/>
                  </a:moveTo>
                  <a:lnTo>
                    <a:pt x="0" y="1259"/>
                  </a:lnTo>
                  <a:cubicBezTo>
                    <a:pt x="0" y="1970"/>
                    <a:pt x="569" y="2538"/>
                    <a:pt x="1279" y="2538"/>
                  </a:cubicBezTo>
                  <a:lnTo>
                    <a:pt x="5115" y="2538"/>
                  </a:lnTo>
                  <a:cubicBezTo>
                    <a:pt x="5826" y="2538"/>
                    <a:pt x="6394" y="1970"/>
                    <a:pt x="6394" y="1259"/>
                  </a:cubicBezTo>
                  <a:cubicBezTo>
                    <a:pt x="6394" y="569"/>
                    <a:pt x="5826" y="1"/>
                    <a:pt x="511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642;p72">
              <a:extLst>
                <a:ext uri="{FF2B5EF4-FFF2-40B4-BE49-F238E27FC236}">
                  <a16:creationId xmlns:a16="http://schemas.microsoft.com/office/drawing/2014/main" id="{DB721E88-3857-4C13-9405-1375BCB3EA72}"/>
                </a:ext>
              </a:extLst>
            </p:cNvPr>
            <p:cNvSpPr/>
            <p:nvPr/>
          </p:nvSpPr>
          <p:spPr>
            <a:xfrm>
              <a:off x="4277850" y="4560700"/>
              <a:ext cx="159875" cy="63475"/>
            </a:xfrm>
            <a:custGeom>
              <a:avLst/>
              <a:gdLst/>
              <a:ahLst/>
              <a:cxnLst/>
              <a:rect l="l" t="t" r="r" b="b"/>
              <a:pathLst>
                <a:path w="6395" h="2539" extrusionOk="0">
                  <a:moveTo>
                    <a:pt x="0" y="1"/>
                  </a:moveTo>
                  <a:lnTo>
                    <a:pt x="0" y="2538"/>
                  </a:lnTo>
                  <a:lnTo>
                    <a:pt x="5115" y="2538"/>
                  </a:lnTo>
                  <a:cubicBezTo>
                    <a:pt x="5826" y="2538"/>
                    <a:pt x="6394" y="1970"/>
                    <a:pt x="6394" y="1280"/>
                  </a:cubicBezTo>
                  <a:cubicBezTo>
                    <a:pt x="6394" y="569"/>
                    <a:pt x="5826" y="1"/>
                    <a:pt x="511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5643;p72">
              <a:extLst>
                <a:ext uri="{FF2B5EF4-FFF2-40B4-BE49-F238E27FC236}">
                  <a16:creationId xmlns:a16="http://schemas.microsoft.com/office/drawing/2014/main" id="{3827D3F0-647F-4B88-8316-B75AFE4D9A8C}"/>
                </a:ext>
              </a:extLst>
            </p:cNvPr>
            <p:cNvSpPr/>
            <p:nvPr/>
          </p:nvSpPr>
          <p:spPr>
            <a:xfrm>
              <a:off x="4277850" y="4465825"/>
              <a:ext cx="159875" cy="63450"/>
            </a:xfrm>
            <a:custGeom>
              <a:avLst/>
              <a:gdLst/>
              <a:ahLst/>
              <a:cxnLst/>
              <a:rect l="l" t="t" r="r" b="b"/>
              <a:pathLst>
                <a:path w="6395" h="2538" extrusionOk="0">
                  <a:moveTo>
                    <a:pt x="1279" y="0"/>
                  </a:moveTo>
                  <a:cubicBezTo>
                    <a:pt x="569" y="0"/>
                    <a:pt x="0" y="569"/>
                    <a:pt x="0" y="1259"/>
                  </a:cubicBezTo>
                  <a:lnTo>
                    <a:pt x="0" y="2537"/>
                  </a:lnTo>
                  <a:lnTo>
                    <a:pt x="5115" y="2537"/>
                  </a:lnTo>
                  <a:cubicBezTo>
                    <a:pt x="5826" y="2537"/>
                    <a:pt x="6394" y="1969"/>
                    <a:pt x="6394" y="1259"/>
                  </a:cubicBezTo>
                  <a:cubicBezTo>
                    <a:pt x="6394" y="569"/>
                    <a:pt x="5826" y="0"/>
                    <a:pt x="511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5644;p72">
              <a:extLst>
                <a:ext uri="{FF2B5EF4-FFF2-40B4-BE49-F238E27FC236}">
                  <a16:creationId xmlns:a16="http://schemas.microsoft.com/office/drawing/2014/main" id="{0302BDD2-32B5-4860-9616-42392366B5B4}"/>
                </a:ext>
              </a:extLst>
            </p:cNvPr>
            <p:cNvSpPr/>
            <p:nvPr/>
          </p:nvSpPr>
          <p:spPr>
            <a:xfrm>
              <a:off x="4447325" y="4497275"/>
              <a:ext cx="85275" cy="158850"/>
            </a:xfrm>
            <a:custGeom>
              <a:avLst/>
              <a:gdLst/>
              <a:ahLst/>
              <a:cxnLst/>
              <a:rect l="l" t="t" r="r" b="b"/>
              <a:pathLst>
                <a:path w="3411" h="6354" extrusionOk="0">
                  <a:moveTo>
                    <a:pt x="874" y="1"/>
                  </a:moveTo>
                  <a:cubicBezTo>
                    <a:pt x="874" y="772"/>
                    <a:pt x="549" y="1442"/>
                    <a:pt x="1" y="1909"/>
                  </a:cubicBezTo>
                  <a:cubicBezTo>
                    <a:pt x="549" y="2375"/>
                    <a:pt x="874" y="3045"/>
                    <a:pt x="874" y="3817"/>
                  </a:cubicBezTo>
                  <a:cubicBezTo>
                    <a:pt x="874" y="4568"/>
                    <a:pt x="549" y="5258"/>
                    <a:pt x="1" y="5704"/>
                  </a:cubicBezTo>
                  <a:cubicBezTo>
                    <a:pt x="204" y="5887"/>
                    <a:pt x="366" y="6070"/>
                    <a:pt x="508" y="6293"/>
                  </a:cubicBezTo>
                  <a:cubicBezTo>
                    <a:pt x="630" y="6313"/>
                    <a:pt x="752" y="6354"/>
                    <a:pt x="874" y="6354"/>
                  </a:cubicBezTo>
                  <a:cubicBezTo>
                    <a:pt x="2274" y="6354"/>
                    <a:pt x="3411" y="5217"/>
                    <a:pt x="3411" y="3817"/>
                  </a:cubicBezTo>
                  <a:lnTo>
                    <a:pt x="3411" y="1909"/>
                  </a:lnTo>
                  <a:cubicBezTo>
                    <a:pt x="3411" y="853"/>
                    <a:pt x="2558" y="1"/>
                    <a:pt x="152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5645;p72">
              <a:extLst>
                <a:ext uri="{FF2B5EF4-FFF2-40B4-BE49-F238E27FC236}">
                  <a16:creationId xmlns:a16="http://schemas.microsoft.com/office/drawing/2014/main" id="{00498D2E-3A0A-47A5-BC7B-BEDE7E6FAC1C}"/>
                </a:ext>
              </a:extLst>
            </p:cNvPr>
            <p:cNvSpPr/>
            <p:nvPr/>
          </p:nvSpPr>
          <p:spPr>
            <a:xfrm>
              <a:off x="4659450" y="4656100"/>
              <a:ext cx="159850" cy="63450"/>
            </a:xfrm>
            <a:custGeom>
              <a:avLst/>
              <a:gdLst/>
              <a:ahLst/>
              <a:cxnLst/>
              <a:rect l="l" t="t" r="r" b="b"/>
              <a:pathLst>
                <a:path w="6394" h="2538" extrusionOk="0">
                  <a:moveTo>
                    <a:pt x="1279" y="1"/>
                  </a:moveTo>
                  <a:cubicBezTo>
                    <a:pt x="569" y="1"/>
                    <a:pt x="0" y="569"/>
                    <a:pt x="0" y="1259"/>
                  </a:cubicBezTo>
                  <a:cubicBezTo>
                    <a:pt x="0" y="1970"/>
                    <a:pt x="569" y="2538"/>
                    <a:pt x="1279" y="2538"/>
                  </a:cubicBezTo>
                  <a:lnTo>
                    <a:pt x="5136" y="2538"/>
                  </a:lnTo>
                  <a:cubicBezTo>
                    <a:pt x="5826" y="2538"/>
                    <a:pt x="6394" y="1970"/>
                    <a:pt x="6394" y="1259"/>
                  </a:cubicBezTo>
                  <a:lnTo>
                    <a:pt x="6394"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5646;p72">
              <a:extLst>
                <a:ext uri="{FF2B5EF4-FFF2-40B4-BE49-F238E27FC236}">
                  <a16:creationId xmlns:a16="http://schemas.microsoft.com/office/drawing/2014/main" id="{9A33B6DD-F8F6-414B-855A-1B90A3794709}"/>
                </a:ext>
              </a:extLst>
            </p:cNvPr>
            <p:cNvSpPr/>
            <p:nvPr/>
          </p:nvSpPr>
          <p:spPr>
            <a:xfrm>
              <a:off x="4659450" y="4560700"/>
              <a:ext cx="159850" cy="63475"/>
            </a:xfrm>
            <a:custGeom>
              <a:avLst/>
              <a:gdLst/>
              <a:ahLst/>
              <a:cxnLst/>
              <a:rect l="l" t="t" r="r" b="b"/>
              <a:pathLst>
                <a:path w="6394" h="2539" extrusionOk="0">
                  <a:moveTo>
                    <a:pt x="1279" y="1"/>
                  </a:moveTo>
                  <a:cubicBezTo>
                    <a:pt x="569" y="1"/>
                    <a:pt x="0" y="569"/>
                    <a:pt x="0" y="1280"/>
                  </a:cubicBezTo>
                  <a:cubicBezTo>
                    <a:pt x="0" y="1970"/>
                    <a:pt x="569" y="2538"/>
                    <a:pt x="1279" y="2538"/>
                  </a:cubicBezTo>
                  <a:lnTo>
                    <a:pt x="6394" y="2538"/>
                  </a:lnTo>
                  <a:lnTo>
                    <a:pt x="6394"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5647;p72">
              <a:extLst>
                <a:ext uri="{FF2B5EF4-FFF2-40B4-BE49-F238E27FC236}">
                  <a16:creationId xmlns:a16="http://schemas.microsoft.com/office/drawing/2014/main" id="{8D7610D6-9A5B-4683-9C21-266A8676E4B3}"/>
                </a:ext>
              </a:extLst>
            </p:cNvPr>
            <p:cNvSpPr/>
            <p:nvPr/>
          </p:nvSpPr>
          <p:spPr>
            <a:xfrm>
              <a:off x="4659450" y="4465825"/>
              <a:ext cx="159850" cy="63450"/>
            </a:xfrm>
            <a:custGeom>
              <a:avLst/>
              <a:gdLst/>
              <a:ahLst/>
              <a:cxnLst/>
              <a:rect l="l" t="t" r="r" b="b"/>
              <a:pathLst>
                <a:path w="6394" h="2538" extrusionOk="0">
                  <a:moveTo>
                    <a:pt x="1279" y="0"/>
                  </a:moveTo>
                  <a:cubicBezTo>
                    <a:pt x="569" y="0"/>
                    <a:pt x="0" y="569"/>
                    <a:pt x="0" y="1259"/>
                  </a:cubicBezTo>
                  <a:cubicBezTo>
                    <a:pt x="0" y="1969"/>
                    <a:pt x="569" y="2537"/>
                    <a:pt x="1279" y="2537"/>
                  </a:cubicBezTo>
                  <a:lnTo>
                    <a:pt x="6394" y="2537"/>
                  </a:lnTo>
                  <a:lnTo>
                    <a:pt x="6394" y="1259"/>
                  </a:lnTo>
                  <a:cubicBezTo>
                    <a:pt x="6394" y="569"/>
                    <a:pt x="5826" y="0"/>
                    <a:pt x="513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5648;p72">
              <a:extLst>
                <a:ext uri="{FF2B5EF4-FFF2-40B4-BE49-F238E27FC236}">
                  <a16:creationId xmlns:a16="http://schemas.microsoft.com/office/drawing/2014/main" id="{1E74F579-3991-4C79-9C68-64B4FAC8F2F0}"/>
                </a:ext>
              </a:extLst>
            </p:cNvPr>
            <p:cNvSpPr/>
            <p:nvPr/>
          </p:nvSpPr>
          <p:spPr>
            <a:xfrm>
              <a:off x="4564550" y="4497275"/>
              <a:ext cx="85275" cy="158850"/>
            </a:xfrm>
            <a:custGeom>
              <a:avLst/>
              <a:gdLst/>
              <a:ahLst/>
              <a:cxnLst/>
              <a:rect l="l" t="t" r="r" b="b"/>
              <a:pathLst>
                <a:path w="3411" h="6354" extrusionOk="0">
                  <a:moveTo>
                    <a:pt x="1909" y="1"/>
                  </a:moveTo>
                  <a:cubicBezTo>
                    <a:pt x="853" y="1"/>
                    <a:pt x="1" y="853"/>
                    <a:pt x="1" y="1909"/>
                  </a:cubicBezTo>
                  <a:lnTo>
                    <a:pt x="1" y="3817"/>
                  </a:lnTo>
                  <a:cubicBezTo>
                    <a:pt x="1" y="5217"/>
                    <a:pt x="1137" y="6354"/>
                    <a:pt x="2538" y="6354"/>
                  </a:cubicBezTo>
                  <a:cubicBezTo>
                    <a:pt x="2660" y="6354"/>
                    <a:pt x="2802" y="6313"/>
                    <a:pt x="2923" y="6293"/>
                  </a:cubicBezTo>
                  <a:cubicBezTo>
                    <a:pt x="3066" y="6070"/>
                    <a:pt x="3228" y="5887"/>
                    <a:pt x="3411" y="5704"/>
                  </a:cubicBezTo>
                  <a:cubicBezTo>
                    <a:pt x="2883" y="5258"/>
                    <a:pt x="2538" y="4568"/>
                    <a:pt x="2538" y="3817"/>
                  </a:cubicBezTo>
                  <a:cubicBezTo>
                    <a:pt x="2538" y="3045"/>
                    <a:pt x="2883" y="2375"/>
                    <a:pt x="3411" y="1909"/>
                  </a:cubicBezTo>
                  <a:cubicBezTo>
                    <a:pt x="2883" y="1442"/>
                    <a:pt x="2538" y="772"/>
                    <a:pt x="253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 name="Google Shape;31356;p89">
            <a:extLst>
              <a:ext uri="{FF2B5EF4-FFF2-40B4-BE49-F238E27FC236}">
                <a16:creationId xmlns:a16="http://schemas.microsoft.com/office/drawing/2014/main" id="{B0A5CB0C-CCF6-470B-8558-02028B0E9A73}"/>
              </a:ext>
            </a:extLst>
          </p:cNvPr>
          <p:cNvGrpSpPr/>
          <p:nvPr/>
        </p:nvGrpSpPr>
        <p:grpSpPr>
          <a:xfrm>
            <a:off x="5988101" y="1389261"/>
            <a:ext cx="483754" cy="443589"/>
            <a:chOff x="2404875" y="3592725"/>
            <a:chExt cx="298525" cy="293825"/>
          </a:xfrm>
          <a:solidFill>
            <a:schemeClr val="accent3"/>
          </a:solidFill>
        </p:grpSpPr>
        <p:sp>
          <p:nvSpPr>
            <p:cNvPr id="33" name="Google Shape;31357;p89">
              <a:extLst>
                <a:ext uri="{FF2B5EF4-FFF2-40B4-BE49-F238E27FC236}">
                  <a16:creationId xmlns:a16="http://schemas.microsoft.com/office/drawing/2014/main" id="{600DC45F-74C8-404D-B305-E97B8C8177E2}"/>
                </a:ext>
              </a:extLst>
            </p:cNvPr>
            <p:cNvSpPr/>
            <p:nvPr/>
          </p:nvSpPr>
          <p:spPr>
            <a:xfrm>
              <a:off x="2404875" y="3747900"/>
              <a:ext cx="52775" cy="138650"/>
            </a:xfrm>
            <a:custGeom>
              <a:avLst/>
              <a:gdLst/>
              <a:ahLst/>
              <a:cxnLst/>
              <a:rect l="l" t="t" r="r" b="b"/>
              <a:pathLst>
                <a:path w="2111" h="5546" extrusionOk="0">
                  <a:moveTo>
                    <a:pt x="378" y="0"/>
                  </a:moveTo>
                  <a:cubicBezTo>
                    <a:pt x="158" y="0"/>
                    <a:pt x="0" y="158"/>
                    <a:pt x="0" y="347"/>
                  </a:cubicBezTo>
                  <a:lnTo>
                    <a:pt x="0" y="5198"/>
                  </a:lnTo>
                  <a:cubicBezTo>
                    <a:pt x="0" y="5419"/>
                    <a:pt x="158" y="5545"/>
                    <a:pt x="378" y="5545"/>
                  </a:cubicBezTo>
                  <a:lnTo>
                    <a:pt x="1071" y="5545"/>
                  </a:lnTo>
                  <a:cubicBezTo>
                    <a:pt x="1670" y="5545"/>
                    <a:pt x="2111" y="5072"/>
                    <a:pt x="2111" y="4537"/>
                  </a:cubicBezTo>
                  <a:lnTo>
                    <a:pt x="2111" y="1040"/>
                  </a:lnTo>
                  <a:cubicBezTo>
                    <a:pt x="2111" y="441"/>
                    <a:pt x="1638" y="0"/>
                    <a:pt x="107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1358;p89">
              <a:extLst>
                <a:ext uri="{FF2B5EF4-FFF2-40B4-BE49-F238E27FC236}">
                  <a16:creationId xmlns:a16="http://schemas.microsoft.com/office/drawing/2014/main" id="{A5ED8E59-B4B2-4BBD-86E1-8FECA18D9142}"/>
                </a:ext>
              </a:extLst>
            </p:cNvPr>
            <p:cNvSpPr/>
            <p:nvPr/>
          </p:nvSpPr>
          <p:spPr>
            <a:xfrm>
              <a:off x="2458425" y="3592725"/>
              <a:ext cx="190625" cy="160700"/>
            </a:xfrm>
            <a:custGeom>
              <a:avLst/>
              <a:gdLst/>
              <a:ahLst/>
              <a:cxnLst/>
              <a:rect l="l" t="t" r="r" b="b"/>
              <a:pathLst>
                <a:path w="7625" h="6428" extrusionOk="0">
                  <a:moveTo>
                    <a:pt x="3781" y="631"/>
                  </a:moveTo>
                  <a:cubicBezTo>
                    <a:pt x="3970" y="631"/>
                    <a:pt x="4128" y="788"/>
                    <a:pt x="4128" y="977"/>
                  </a:cubicBezTo>
                  <a:lnTo>
                    <a:pt x="4128" y="1418"/>
                  </a:lnTo>
                  <a:cubicBezTo>
                    <a:pt x="4380" y="1481"/>
                    <a:pt x="4569" y="1639"/>
                    <a:pt x="4758" y="1860"/>
                  </a:cubicBezTo>
                  <a:cubicBezTo>
                    <a:pt x="4884" y="2017"/>
                    <a:pt x="4884" y="2206"/>
                    <a:pt x="4726" y="2332"/>
                  </a:cubicBezTo>
                  <a:cubicBezTo>
                    <a:pt x="4657" y="2373"/>
                    <a:pt x="4583" y="2397"/>
                    <a:pt x="4510" y="2397"/>
                  </a:cubicBezTo>
                  <a:cubicBezTo>
                    <a:pt x="4416" y="2397"/>
                    <a:pt x="4325" y="2358"/>
                    <a:pt x="4254" y="2269"/>
                  </a:cubicBezTo>
                  <a:cubicBezTo>
                    <a:pt x="4114" y="2106"/>
                    <a:pt x="3957" y="2012"/>
                    <a:pt x="3821" y="2012"/>
                  </a:cubicBezTo>
                  <a:cubicBezTo>
                    <a:pt x="3773" y="2012"/>
                    <a:pt x="3728" y="2024"/>
                    <a:pt x="3687" y="2049"/>
                  </a:cubicBezTo>
                  <a:cubicBezTo>
                    <a:pt x="3592" y="2080"/>
                    <a:pt x="3466" y="2238"/>
                    <a:pt x="3466" y="2364"/>
                  </a:cubicBezTo>
                  <a:cubicBezTo>
                    <a:pt x="3466" y="2553"/>
                    <a:pt x="3624" y="2710"/>
                    <a:pt x="3813" y="2710"/>
                  </a:cubicBezTo>
                  <a:cubicBezTo>
                    <a:pt x="4411" y="2710"/>
                    <a:pt x="4852" y="3183"/>
                    <a:pt x="4852" y="3750"/>
                  </a:cubicBezTo>
                  <a:cubicBezTo>
                    <a:pt x="4852" y="4159"/>
                    <a:pt x="4600" y="4537"/>
                    <a:pt x="4222" y="4663"/>
                  </a:cubicBezTo>
                  <a:lnTo>
                    <a:pt x="4159" y="4663"/>
                  </a:lnTo>
                  <a:lnTo>
                    <a:pt x="4159" y="5073"/>
                  </a:lnTo>
                  <a:cubicBezTo>
                    <a:pt x="4159" y="5262"/>
                    <a:pt x="4002" y="5420"/>
                    <a:pt x="3813" y="5420"/>
                  </a:cubicBezTo>
                  <a:cubicBezTo>
                    <a:pt x="3624" y="5420"/>
                    <a:pt x="3466" y="5262"/>
                    <a:pt x="3466" y="5073"/>
                  </a:cubicBezTo>
                  <a:lnTo>
                    <a:pt x="3466" y="4663"/>
                  </a:lnTo>
                  <a:cubicBezTo>
                    <a:pt x="3277" y="4600"/>
                    <a:pt x="3119" y="4537"/>
                    <a:pt x="2962" y="4348"/>
                  </a:cubicBezTo>
                  <a:cubicBezTo>
                    <a:pt x="2836" y="4254"/>
                    <a:pt x="2804" y="4002"/>
                    <a:pt x="2962" y="3876"/>
                  </a:cubicBezTo>
                  <a:cubicBezTo>
                    <a:pt x="3013" y="3825"/>
                    <a:pt x="3108" y="3793"/>
                    <a:pt x="3206" y="3793"/>
                  </a:cubicBezTo>
                  <a:cubicBezTo>
                    <a:pt x="3290" y="3793"/>
                    <a:pt x="3376" y="3817"/>
                    <a:pt x="3435" y="3876"/>
                  </a:cubicBezTo>
                  <a:cubicBezTo>
                    <a:pt x="3549" y="3990"/>
                    <a:pt x="3679" y="4071"/>
                    <a:pt x="3803" y="4071"/>
                  </a:cubicBezTo>
                  <a:cubicBezTo>
                    <a:pt x="3850" y="4071"/>
                    <a:pt x="3895" y="4059"/>
                    <a:pt x="3939" y="4033"/>
                  </a:cubicBezTo>
                  <a:cubicBezTo>
                    <a:pt x="4065" y="4002"/>
                    <a:pt x="4128" y="3844"/>
                    <a:pt x="4128" y="3718"/>
                  </a:cubicBezTo>
                  <a:cubicBezTo>
                    <a:pt x="4128" y="3529"/>
                    <a:pt x="3970" y="3372"/>
                    <a:pt x="3781" y="3372"/>
                  </a:cubicBezTo>
                  <a:cubicBezTo>
                    <a:pt x="3182" y="3372"/>
                    <a:pt x="2741" y="2899"/>
                    <a:pt x="2741" y="2364"/>
                  </a:cubicBezTo>
                  <a:cubicBezTo>
                    <a:pt x="2741" y="1954"/>
                    <a:pt x="3025" y="1576"/>
                    <a:pt x="3435" y="1418"/>
                  </a:cubicBezTo>
                  <a:lnTo>
                    <a:pt x="3435" y="977"/>
                  </a:lnTo>
                  <a:cubicBezTo>
                    <a:pt x="3435" y="788"/>
                    <a:pt x="3592" y="631"/>
                    <a:pt x="3781" y="631"/>
                  </a:cubicBezTo>
                  <a:close/>
                  <a:moveTo>
                    <a:pt x="3813" y="1"/>
                  </a:moveTo>
                  <a:cubicBezTo>
                    <a:pt x="1733" y="1"/>
                    <a:pt x="0" y="1734"/>
                    <a:pt x="0" y="3813"/>
                  </a:cubicBezTo>
                  <a:cubicBezTo>
                    <a:pt x="0" y="4537"/>
                    <a:pt x="190" y="5231"/>
                    <a:pt x="536" y="5829"/>
                  </a:cubicBezTo>
                  <a:cubicBezTo>
                    <a:pt x="1009" y="5546"/>
                    <a:pt x="1544" y="5420"/>
                    <a:pt x="2080" y="5420"/>
                  </a:cubicBezTo>
                  <a:cubicBezTo>
                    <a:pt x="2146" y="5414"/>
                    <a:pt x="2213" y="5411"/>
                    <a:pt x="2279" y="5411"/>
                  </a:cubicBezTo>
                  <a:cubicBezTo>
                    <a:pt x="2936" y="5411"/>
                    <a:pt x="3587" y="5692"/>
                    <a:pt x="4159" y="6207"/>
                  </a:cubicBezTo>
                  <a:lnTo>
                    <a:pt x="5892" y="6207"/>
                  </a:lnTo>
                  <a:cubicBezTo>
                    <a:pt x="6144" y="6207"/>
                    <a:pt x="6364" y="6302"/>
                    <a:pt x="6585" y="6428"/>
                  </a:cubicBezTo>
                  <a:cubicBezTo>
                    <a:pt x="7215" y="5735"/>
                    <a:pt x="7625" y="4789"/>
                    <a:pt x="7625" y="3813"/>
                  </a:cubicBezTo>
                  <a:cubicBezTo>
                    <a:pt x="7625" y="1734"/>
                    <a:pt x="5892" y="1"/>
                    <a:pt x="381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1359;p89">
              <a:extLst>
                <a:ext uri="{FF2B5EF4-FFF2-40B4-BE49-F238E27FC236}">
                  <a16:creationId xmlns:a16="http://schemas.microsoft.com/office/drawing/2014/main" id="{A1E8F15F-52A2-4B0F-BE2F-CA0C7D2E18D0}"/>
                </a:ext>
              </a:extLst>
            </p:cNvPr>
            <p:cNvSpPr/>
            <p:nvPr/>
          </p:nvSpPr>
          <p:spPr>
            <a:xfrm>
              <a:off x="2474975" y="3742775"/>
              <a:ext cx="228425" cy="125650"/>
            </a:xfrm>
            <a:custGeom>
              <a:avLst/>
              <a:gdLst/>
              <a:ahLst/>
              <a:cxnLst/>
              <a:rect l="l" t="t" r="r" b="b"/>
              <a:pathLst>
                <a:path w="9137" h="5026" extrusionOk="0">
                  <a:moveTo>
                    <a:pt x="1422" y="0"/>
                  </a:moveTo>
                  <a:cubicBezTo>
                    <a:pt x="918" y="0"/>
                    <a:pt x="416" y="160"/>
                    <a:pt x="0" y="457"/>
                  </a:cubicBezTo>
                  <a:lnTo>
                    <a:pt x="0" y="5025"/>
                  </a:lnTo>
                  <a:lnTo>
                    <a:pt x="5230" y="5025"/>
                  </a:lnTo>
                  <a:cubicBezTo>
                    <a:pt x="5923" y="5025"/>
                    <a:pt x="6490" y="4679"/>
                    <a:pt x="6900" y="4143"/>
                  </a:cubicBezTo>
                  <a:lnTo>
                    <a:pt x="8916" y="1245"/>
                  </a:lnTo>
                  <a:cubicBezTo>
                    <a:pt x="9137" y="930"/>
                    <a:pt x="9074" y="489"/>
                    <a:pt x="8727" y="268"/>
                  </a:cubicBezTo>
                  <a:cubicBezTo>
                    <a:pt x="8633" y="221"/>
                    <a:pt x="8517" y="196"/>
                    <a:pt x="8398" y="196"/>
                  </a:cubicBezTo>
                  <a:cubicBezTo>
                    <a:pt x="8196" y="196"/>
                    <a:pt x="7983" y="268"/>
                    <a:pt x="7845" y="426"/>
                  </a:cubicBezTo>
                  <a:lnTo>
                    <a:pt x="5955" y="2726"/>
                  </a:lnTo>
                  <a:cubicBezTo>
                    <a:pt x="5829" y="2883"/>
                    <a:pt x="5545" y="2978"/>
                    <a:pt x="5419" y="2978"/>
                  </a:cubicBezTo>
                  <a:lnTo>
                    <a:pt x="3119" y="2978"/>
                  </a:lnTo>
                  <a:cubicBezTo>
                    <a:pt x="2899" y="2978"/>
                    <a:pt x="2741" y="2820"/>
                    <a:pt x="2741" y="2631"/>
                  </a:cubicBezTo>
                  <a:cubicBezTo>
                    <a:pt x="2741" y="2411"/>
                    <a:pt x="2899" y="2253"/>
                    <a:pt x="3119" y="2253"/>
                  </a:cubicBezTo>
                  <a:lnTo>
                    <a:pt x="5198" y="2253"/>
                  </a:lnTo>
                  <a:cubicBezTo>
                    <a:pt x="5576" y="2253"/>
                    <a:pt x="5923" y="1938"/>
                    <a:pt x="5923" y="1560"/>
                  </a:cubicBezTo>
                  <a:cubicBezTo>
                    <a:pt x="5923" y="1150"/>
                    <a:pt x="5576" y="835"/>
                    <a:pt x="5198" y="835"/>
                  </a:cubicBezTo>
                  <a:lnTo>
                    <a:pt x="3340" y="835"/>
                  </a:lnTo>
                  <a:cubicBezTo>
                    <a:pt x="3182" y="835"/>
                    <a:pt x="3088" y="741"/>
                    <a:pt x="2962" y="615"/>
                  </a:cubicBezTo>
                  <a:cubicBezTo>
                    <a:pt x="2773" y="426"/>
                    <a:pt x="2520" y="300"/>
                    <a:pt x="2300" y="174"/>
                  </a:cubicBezTo>
                  <a:cubicBezTo>
                    <a:pt x="2019" y="56"/>
                    <a:pt x="1720" y="0"/>
                    <a:pt x="142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8247259"/>
      </p:ext>
    </p:extLst>
  </p:cSld>
  <p:clrMapOvr>
    <a:masterClrMapping/>
  </p:clrMapOvr>
</p:sld>
</file>

<file path=ppt/theme/theme1.xml><?xml version="1.0" encoding="utf-8"?>
<a:theme xmlns:a="http://schemas.openxmlformats.org/drawingml/2006/main" name=" Criminal Justice by Slidesgo">
  <a:themeElements>
    <a:clrScheme name="Simple Light">
      <a:dk1>
        <a:srgbClr val="706A63"/>
      </a:dk1>
      <a:lt1>
        <a:srgbClr val="E9E6DF"/>
      </a:lt1>
      <a:dk2>
        <a:srgbClr val="CCC3B9"/>
      </a:dk2>
      <a:lt2>
        <a:srgbClr val="99958D"/>
      </a:lt2>
      <a:accent1>
        <a:srgbClr val="201F1D"/>
      </a:accent1>
      <a:accent2>
        <a:srgbClr val="FFBE46"/>
      </a:accent2>
      <a:accent3>
        <a:srgbClr val="FFFFFF"/>
      </a:accent3>
      <a:accent4>
        <a:srgbClr val="FFFFFF"/>
      </a:accent4>
      <a:accent5>
        <a:srgbClr val="FFFFFF"/>
      </a:accent5>
      <a:accent6>
        <a:srgbClr val="FFFFFF"/>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1792</TotalTime>
  <Words>1537</Words>
  <Application>Microsoft Office PowerPoint</Application>
  <PresentationFormat>On-screen Show (16:9)</PresentationFormat>
  <Paragraphs>155</Paragraphs>
  <Slides>23</Slides>
  <Notes>23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23</vt:i4>
      </vt:variant>
    </vt:vector>
  </HeadingPairs>
  <TitlesOfParts>
    <vt:vector size="27" baseType="lpstr">
      <vt:lpstr>DM Serif Text</vt:lpstr>
      <vt:lpstr>Barlow</vt:lpstr>
      <vt:lpstr>Arial</vt:lpstr>
      <vt:lpstr> Criminal Justice by Slidesgo</vt:lpstr>
      <vt:lpstr> ASSET RECOVERY IN BRUNEI DARUSSALAM</vt:lpstr>
      <vt:lpstr>Table of contents</vt:lpstr>
      <vt:lpstr>Governing Laws</vt:lpstr>
      <vt:lpstr>Governing Laws</vt:lpstr>
      <vt:lpstr>WHY CARO 2012?</vt:lpstr>
      <vt:lpstr>Orders under CARO 2012</vt:lpstr>
      <vt:lpstr>Orders under CARO 2012</vt:lpstr>
      <vt:lpstr>Orders under CARO 2012 – Interim Orders</vt:lpstr>
      <vt:lpstr>Orders Under CARO 2012 – Forfeiture Order </vt:lpstr>
      <vt:lpstr>Orders Under CARO 2012 – Tainted Property </vt:lpstr>
      <vt:lpstr>$2,169,693.01</vt:lpstr>
      <vt:lpstr>Case Examples</vt:lpstr>
      <vt:lpstr>“DINAR DIRHAM” CASE</vt:lpstr>
      <vt:lpstr>DINAR DIRHAM CASE</vt:lpstr>
      <vt:lpstr>MOHASIN CASE</vt:lpstr>
      <vt:lpstr>MOHASIN CASE</vt:lpstr>
      <vt:lpstr>MOHASIN CASE </vt:lpstr>
      <vt:lpstr>R &amp; N CASE – ONGOING </vt:lpstr>
      <vt:lpstr>R &amp; N CASE – ONGOING  </vt:lpstr>
      <vt:lpstr>R &amp; N CASE– Seized Exhibits </vt:lpstr>
      <vt:lpstr>R &amp; N CASE – Financial Analysis</vt:lpstr>
      <vt:lpstr>R &amp; N CASE – Restraining Order </vt:lpstr>
      <vt:lpstr>Thanks!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ASSETS RECOVERY IN BRUNEI DARUSSALAM</dc:title>
  <dc:creator>Pg Hjh Nor’ Azmeena Binti Pg Hj Mohiddin</dc:creator>
  <cp:lastModifiedBy>Pg Hjh Nor’ Azmeena Binti Pg Hj Mohiddin</cp:lastModifiedBy>
  <cp:revision>161</cp:revision>
  <dcterms:modified xsi:type="dcterms:W3CDTF">2022-02-10T12:04:06Z</dcterms:modified>
</cp:coreProperties>
</file>