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3" r:id="rId5"/>
  </p:sldMasterIdLst>
  <p:notesMasterIdLst>
    <p:notesMasterId r:id="rId13"/>
  </p:notesMasterIdLst>
  <p:handoutMasterIdLst>
    <p:handoutMasterId r:id="rId14"/>
  </p:handoutMasterIdLst>
  <p:sldIdLst>
    <p:sldId id="312" r:id="rId6"/>
    <p:sldId id="568" r:id="rId7"/>
    <p:sldId id="569" r:id="rId8"/>
    <p:sldId id="570" r:id="rId9"/>
    <p:sldId id="573" r:id="rId10"/>
    <p:sldId id="571" r:id="rId11"/>
    <p:sldId id="5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731" userDrawn="1">
          <p15:clr>
            <a:srgbClr val="A4A3A4"/>
          </p15:clr>
        </p15:guide>
        <p15:guide id="5" pos="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D7910B-85EA-15F9-E682-938279B40727}" name="MISSIKA Bathylle, DEV/NPG" initials="MBD" userId="S::Bathylle.MISSIKA@oecd.org::e075524e-2ddf-41eb-b58a-4236c0ec747d" providerId="AD"/>
  <p188:author id="{E2BC550F-2EC4-BF7B-444C-F6923CDF41BF}" name="BECK Carolin, DEV/NPG" initials="BCD" userId="S::Carolin.BECK@oecd.org::ebb9ed15-d96c-4c2a-b195-0963534e24b2" providerId="AD"/>
  <p188:author id="{E11D6E93-53A4-04FB-9547-91D9A5A5DB7D}" name="BECK Carolin, DEV/NPG" initials="BD" userId="S::carolin.beck@oecd.org::ebb9ed15-d96c-4c2a-b195-0963534e24b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ABD7"/>
    <a:srgbClr val="22326D"/>
    <a:srgbClr val="F4EAD0"/>
    <a:srgbClr val="F8E2DD"/>
    <a:srgbClr val="D2E2EC"/>
    <a:srgbClr val="9AC9B5"/>
    <a:srgbClr val="0074BC"/>
    <a:srgbClr val="4472C4"/>
    <a:srgbClr val="F9DEE3"/>
    <a:srgbClr val="427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EC5AF1-BFD9-4299-B6A8-AED9AB00B610}" v="4" dt="2024-06-07T14:50:05.618"/>
    <p1510:client id="{307D0612-2A42-47DA-8779-73D1D7921B09}" v="797" dt="2024-06-07T12:50:37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90" y="1062"/>
      </p:cViewPr>
      <p:guideLst>
        <p:guide orient="horz" pos="2160"/>
        <p:guide pos="3840"/>
        <p:guide orient="horz" pos="731"/>
        <p:guide pos="5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 Carolin, DEV/NPG" userId="S::carolin.beck@oecd.org::ebb9ed15-d96c-4c2a-b195-0963534e24b2" providerId="AD" clId="Web-{57830231-07CE-3BDA-D3B3-2355C0216B00}"/>
    <pc:docChg chg="mod modSld">
      <pc:chgData name="BECK Carolin, DEV/NPG" userId="S::carolin.beck@oecd.org::ebb9ed15-d96c-4c2a-b195-0963534e24b2" providerId="AD" clId="Web-{57830231-07CE-3BDA-D3B3-2355C0216B00}" dt="2024-05-28T15:35:55.520" v="12" actId="20577"/>
      <pc:docMkLst>
        <pc:docMk/>
      </pc:docMkLst>
      <pc:sldChg chg="modCm">
        <pc:chgData name="BECK Carolin, DEV/NPG" userId="S::carolin.beck@oecd.org::ebb9ed15-d96c-4c2a-b195-0963534e24b2" providerId="AD" clId="Web-{57830231-07CE-3BDA-D3B3-2355C0216B00}" dt="2024-05-28T15:31:53.324" v="1"/>
        <pc:sldMkLst>
          <pc:docMk/>
          <pc:sldMk cId="823277140" sldId="5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BECK Carolin, DEV/NPG" userId="S::carolin.beck@oecd.org::ebb9ed15-d96c-4c2a-b195-0963534e24b2" providerId="AD" clId="Web-{57830231-07CE-3BDA-D3B3-2355C0216B00}" dt="2024-05-28T15:31:53.324" v="1"/>
              <pc2:cmMkLst xmlns:pc2="http://schemas.microsoft.com/office/powerpoint/2019/9/main/command">
                <pc:docMk/>
                <pc:sldMk cId="823277140" sldId="568"/>
                <pc2:cmMk id="{49D8FA74-ECC0-4698-A994-A6AEFA7DEA70}"/>
              </pc2:cmMkLst>
              <pc226:cmRplyChg chg="add">
                <pc226:chgData name="BECK Carolin, DEV/NPG" userId="S::carolin.beck@oecd.org::ebb9ed15-d96c-4c2a-b195-0963534e24b2" providerId="AD" clId="Web-{57830231-07CE-3BDA-D3B3-2355C0216B00}" dt="2024-05-28T15:31:53.324" v="1"/>
                <pc2:cmRplyMkLst xmlns:pc2="http://schemas.microsoft.com/office/powerpoint/2019/9/main/command">
                  <pc:docMk/>
                  <pc:sldMk cId="823277140" sldId="568"/>
                  <pc2:cmMk id="{49D8FA74-ECC0-4698-A994-A6AEFA7DEA70}"/>
                  <pc2:cmRplyMk id="{2B764868-4030-4B1D-A4C4-234C0E9BB0F8}"/>
                </pc2:cmRplyMkLst>
              </pc226:cmRplyChg>
            </pc226:cmChg>
          </p:ext>
        </pc:extLst>
      </pc:sldChg>
      <pc:sldChg chg="addSp modSp">
        <pc:chgData name="BECK Carolin, DEV/NPG" userId="S::carolin.beck@oecd.org::ebb9ed15-d96c-4c2a-b195-0963534e24b2" providerId="AD" clId="Web-{57830231-07CE-3BDA-D3B3-2355C0216B00}" dt="2024-05-28T15:35:55.520" v="12" actId="20577"/>
        <pc:sldMkLst>
          <pc:docMk/>
          <pc:sldMk cId="4238085394" sldId="573"/>
        </pc:sldMkLst>
        <pc:spChg chg="add mod">
          <ac:chgData name="BECK Carolin, DEV/NPG" userId="S::carolin.beck@oecd.org::ebb9ed15-d96c-4c2a-b195-0963534e24b2" providerId="AD" clId="Web-{57830231-07CE-3BDA-D3B3-2355C0216B00}" dt="2024-05-28T15:35:55.520" v="12" actId="20577"/>
          <ac:spMkLst>
            <pc:docMk/>
            <pc:sldMk cId="4238085394" sldId="573"/>
            <ac:spMk id="4" creationId="{127EDBE9-7B81-975F-2CA9-BD2FF4D9A33D}"/>
          </ac:spMkLst>
        </pc:spChg>
        <pc:spChg chg="mod">
          <ac:chgData name="BECK Carolin, DEV/NPG" userId="S::carolin.beck@oecd.org::ebb9ed15-d96c-4c2a-b195-0963534e24b2" providerId="AD" clId="Web-{57830231-07CE-3BDA-D3B3-2355C0216B00}" dt="2024-05-28T15:35:22.457" v="3" actId="1076"/>
          <ac:spMkLst>
            <pc:docMk/>
            <pc:sldMk cId="4238085394" sldId="573"/>
            <ac:spMk id="10" creationId="{7627BF88-A7A5-7756-F0F4-CCA1F513E667}"/>
          </ac:spMkLst>
        </pc:spChg>
        <pc:spChg chg="mod">
          <ac:chgData name="BECK Carolin, DEV/NPG" userId="S::carolin.beck@oecd.org::ebb9ed15-d96c-4c2a-b195-0963534e24b2" providerId="AD" clId="Web-{57830231-07CE-3BDA-D3B3-2355C0216B00}" dt="2024-05-28T15:35:25.222" v="4" actId="1076"/>
          <ac:spMkLst>
            <pc:docMk/>
            <pc:sldMk cId="4238085394" sldId="573"/>
            <ac:spMk id="12" creationId="{F5F90774-CCBE-2BAB-422C-1ABE5ACA5D7E}"/>
          </ac:spMkLst>
        </pc:spChg>
        <pc:spChg chg="mod">
          <ac:chgData name="BECK Carolin, DEV/NPG" userId="S::carolin.beck@oecd.org::ebb9ed15-d96c-4c2a-b195-0963534e24b2" providerId="AD" clId="Web-{57830231-07CE-3BDA-D3B3-2355C0216B00}" dt="2024-05-28T15:32:41.685" v="2" actId="14100"/>
          <ac:spMkLst>
            <pc:docMk/>
            <pc:sldMk cId="4238085394" sldId="573"/>
            <ac:spMk id="16" creationId="{997749C8-37AC-8036-6909-F1098EC7EE25}"/>
          </ac:spMkLst>
        </pc:spChg>
        <pc:spChg chg="mod">
          <ac:chgData name="BECK Carolin, DEV/NPG" userId="S::carolin.beck@oecd.org::ebb9ed15-d96c-4c2a-b195-0963534e24b2" providerId="AD" clId="Web-{57830231-07CE-3BDA-D3B3-2355C0216B00}" dt="2024-05-28T15:35:52.333" v="9" actId="1076"/>
          <ac:spMkLst>
            <pc:docMk/>
            <pc:sldMk cId="4238085394" sldId="573"/>
            <ac:spMk id="17" creationId="{DCF460D7-5FD8-FBFF-D599-F2F61E6699DB}"/>
          </ac:spMkLst>
        </pc:spChg>
      </pc:sldChg>
    </pc:docChg>
  </pc:docChgLst>
  <pc:docChgLst>
    <pc:chgData name="BECK Carolin, DEV/NPG" userId="ebb9ed15-d96c-4c2a-b195-0963534e24b2" providerId="ADAL" clId="{23EC5AF1-BFD9-4299-B6A8-AED9AB00B610}"/>
    <pc:docChg chg="undo custSel modSld">
      <pc:chgData name="BECK Carolin, DEV/NPG" userId="ebb9ed15-d96c-4c2a-b195-0963534e24b2" providerId="ADAL" clId="{23EC5AF1-BFD9-4299-B6A8-AED9AB00B610}" dt="2024-06-07T14:50:05.618" v="363" actId="1076"/>
      <pc:docMkLst>
        <pc:docMk/>
      </pc:docMkLst>
      <pc:sldChg chg="modSp mod">
        <pc:chgData name="BECK Carolin, DEV/NPG" userId="ebb9ed15-d96c-4c2a-b195-0963534e24b2" providerId="ADAL" clId="{23EC5AF1-BFD9-4299-B6A8-AED9AB00B610}" dt="2024-06-07T14:13:49.543" v="5"/>
        <pc:sldMkLst>
          <pc:docMk/>
          <pc:sldMk cId="1865614907" sldId="312"/>
        </pc:sldMkLst>
        <pc:spChg chg="mod">
          <ac:chgData name="BECK Carolin, DEV/NPG" userId="ebb9ed15-d96c-4c2a-b195-0963534e24b2" providerId="ADAL" clId="{23EC5AF1-BFD9-4299-B6A8-AED9AB00B610}" dt="2024-06-07T14:13:49.543" v="5"/>
          <ac:spMkLst>
            <pc:docMk/>
            <pc:sldMk cId="1865614907" sldId="312"/>
            <ac:spMk id="2" creationId="{0DDC7CEA-91FB-D7F2-A6BF-A949FDF0E637}"/>
          </ac:spMkLst>
        </pc:spChg>
        <pc:spChg chg="mod">
          <ac:chgData name="BECK Carolin, DEV/NPG" userId="ebb9ed15-d96c-4c2a-b195-0963534e24b2" providerId="ADAL" clId="{23EC5AF1-BFD9-4299-B6A8-AED9AB00B610}" dt="2024-06-07T14:13:13.254" v="4" actId="6549"/>
          <ac:spMkLst>
            <pc:docMk/>
            <pc:sldMk cId="1865614907" sldId="312"/>
            <ac:spMk id="5" creationId="{E412A120-F973-4F98-0309-EC1791742590}"/>
          </ac:spMkLst>
        </pc:spChg>
      </pc:sldChg>
      <pc:sldChg chg="addSp delSp modSp mod">
        <pc:chgData name="BECK Carolin, DEV/NPG" userId="ebb9ed15-d96c-4c2a-b195-0963534e24b2" providerId="ADAL" clId="{23EC5AF1-BFD9-4299-B6A8-AED9AB00B610}" dt="2024-06-07T14:16:45.083" v="44" actId="1076"/>
        <pc:sldMkLst>
          <pc:docMk/>
          <pc:sldMk cId="823277140" sldId="568"/>
        </pc:sldMkLst>
        <pc:spChg chg="mod">
          <ac:chgData name="BECK Carolin, DEV/NPG" userId="ebb9ed15-d96c-4c2a-b195-0963534e24b2" providerId="ADAL" clId="{23EC5AF1-BFD9-4299-B6A8-AED9AB00B610}" dt="2024-06-07T14:14:16.990" v="19" actId="20577"/>
          <ac:spMkLst>
            <pc:docMk/>
            <pc:sldMk cId="823277140" sldId="568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23EC5AF1-BFD9-4299-B6A8-AED9AB00B610}" dt="2024-06-07T14:15:09.662" v="33" actId="33524"/>
          <ac:spMkLst>
            <pc:docMk/>
            <pc:sldMk cId="823277140" sldId="568"/>
            <ac:spMk id="5" creationId="{CF7AA296-934C-7419-9416-2704CE025682}"/>
          </ac:spMkLst>
        </pc:spChg>
        <pc:spChg chg="mod">
          <ac:chgData name="BECK Carolin, DEV/NPG" userId="ebb9ed15-d96c-4c2a-b195-0963534e24b2" providerId="ADAL" clId="{23EC5AF1-BFD9-4299-B6A8-AED9AB00B610}" dt="2024-06-07T14:15:05.010" v="32"/>
          <ac:spMkLst>
            <pc:docMk/>
            <pc:sldMk cId="823277140" sldId="568"/>
            <ac:spMk id="6" creationId="{85FC13F8-AC25-4547-C297-19402BEF893A}"/>
          </ac:spMkLst>
        </pc:spChg>
        <pc:spChg chg="mod">
          <ac:chgData name="BECK Carolin, DEV/NPG" userId="ebb9ed15-d96c-4c2a-b195-0963534e24b2" providerId="ADAL" clId="{23EC5AF1-BFD9-4299-B6A8-AED9AB00B610}" dt="2024-06-07T14:16:40.149" v="43" actId="1076"/>
          <ac:spMkLst>
            <pc:docMk/>
            <pc:sldMk cId="823277140" sldId="568"/>
            <ac:spMk id="7" creationId="{92FF0622-0CEA-8A98-4142-987200F6C790}"/>
          </ac:spMkLst>
        </pc:spChg>
        <pc:picChg chg="add mod">
          <ac:chgData name="BECK Carolin, DEV/NPG" userId="ebb9ed15-d96c-4c2a-b195-0963534e24b2" providerId="ADAL" clId="{23EC5AF1-BFD9-4299-B6A8-AED9AB00B610}" dt="2024-06-07T14:16:45.083" v="44" actId="1076"/>
          <ac:picMkLst>
            <pc:docMk/>
            <pc:sldMk cId="823277140" sldId="568"/>
            <ac:picMk id="4" creationId="{4264E924-7080-453A-647D-8B00A4853024}"/>
          </ac:picMkLst>
        </pc:picChg>
        <pc:picChg chg="del mod">
          <ac:chgData name="BECK Carolin, DEV/NPG" userId="ebb9ed15-d96c-4c2a-b195-0963534e24b2" providerId="ADAL" clId="{23EC5AF1-BFD9-4299-B6A8-AED9AB00B610}" dt="2024-06-07T14:16:17.822" v="36" actId="478"/>
          <ac:picMkLst>
            <pc:docMk/>
            <pc:sldMk cId="823277140" sldId="568"/>
            <ac:picMk id="9" creationId="{1D2B0DB0-AC81-F71A-51EF-223F0EE6931F}"/>
          </ac:picMkLst>
        </pc:picChg>
      </pc:sldChg>
      <pc:sldChg chg="modSp mod">
        <pc:chgData name="BECK Carolin, DEV/NPG" userId="ebb9ed15-d96c-4c2a-b195-0963534e24b2" providerId="ADAL" clId="{23EC5AF1-BFD9-4299-B6A8-AED9AB00B610}" dt="2024-06-07T14:21:58.237" v="124" actId="14100"/>
        <pc:sldMkLst>
          <pc:docMk/>
          <pc:sldMk cId="3743239138" sldId="569"/>
        </pc:sldMkLst>
        <pc:spChg chg="mod">
          <ac:chgData name="BECK Carolin, DEV/NPG" userId="ebb9ed15-d96c-4c2a-b195-0963534e24b2" providerId="ADAL" clId="{23EC5AF1-BFD9-4299-B6A8-AED9AB00B610}" dt="2024-06-07T14:18:17.132" v="53" actId="20577"/>
          <ac:spMkLst>
            <pc:docMk/>
            <pc:sldMk cId="3743239138" sldId="569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23EC5AF1-BFD9-4299-B6A8-AED9AB00B610}" dt="2024-06-07T14:20:50.100" v="110" actId="113"/>
          <ac:spMkLst>
            <pc:docMk/>
            <pc:sldMk cId="3743239138" sldId="569"/>
            <ac:spMk id="18" creationId="{2B13FC9D-605D-6C93-8B84-B20A632B11CA}"/>
          </ac:spMkLst>
        </pc:spChg>
        <pc:spChg chg="mod">
          <ac:chgData name="BECK Carolin, DEV/NPG" userId="ebb9ed15-d96c-4c2a-b195-0963534e24b2" providerId="ADAL" clId="{23EC5AF1-BFD9-4299-B6A8-AED9AB00B610}" dt="2024-06-07T14:18:55.088" v="98" actId="20577"/>
          <ac:spMkLst>
            <pc:docMk/>
            <pc:sldMk cId="3743239138" sldId="569"/>
            <ac:spMk id="19" creationId="{3D834405-25F1-8F4E-2AA3-E8C46065297C}"/>
          </ac:spMkLst>
        </pc:spChg>
        <pc:spChg chg="mod">
          <ac:chgData name="BECK Carolin, DEV/NPG" userId="ebb9ed15-d96c-4c2a-b195-0963534e24b2" providerId="ADAL" clId="{23EC5AF1-BFD9-4299-B6A8-AED9AB00B610}" dt="2024-06-07T14:21:02.816" v="112" actId="113"/>
          <ac:spMkLst>
            <pc:docMk/>
            <pc:sldMk cId="3743239138" sldId="569"/>
            <ac:spMk id="20" creationId="{0AB79B7A-5DBC-9E5F-47C8-3F64AE75579B}"/>
          </ac:spMkLst>
        </pc:spChg>
        <pc:spChg chg="mod">
          <ac:chgData name="BECK Carolin, DEV/NPG" userId="ebb9ed15-d96c-4c2a-b195-0963534e24b2" providerId="ADAL" clId="{23EC5AF1-BFD9-4299-B6A8-AED9AB00B610}" dt="2024-06-07T14:21:58.237" v="124" actId="14100"/>
          <ac:spMkLst>
            <pc:docMk/>
            <pc:sldMk cId="3743239138" sldId="569"/>
            <ac:spMk id="21" creationId="{C2F4F5D2-9C35-E14D-F41B-46A42563B343}"/>
          </ac:spMkLst>
        </pc:spChg>
        <pc:spChg chg="mod">
          <ac:chgData name="BECK Carolin, DEV/NPG" userId="ebb9ed15-d96c-4c2a-b195-0963534e24b2" providerId="ADAL" clId="{23EC5AF1-BFD9-4299-B6A8-AED9AB00B610}" dt="2024-06-07T14:21:42.617" v="121" actId="20577"/>
          <ac:spMkLst>
            <pc:docMk/>
            <pc:sldMk cId="3743239138" sldId="569"/>
            <ac:spMk id="22" creationId="{F139EC06-B433-767E-4E7D-E559B5782A5E}"/>
          </ac:spMkLst>
        </pc:spChg>
        <pc:spChg chg="mod">
          <ac:chgData name="BECK Carolin, DEV/NPG" userId="ebb9ed15-d96c-4c2a-b195-0963534e24b2" providerId="ADAL" clId="{23EC5AF1-BFD9-4299-B6A8-AED9AB00B610}" dt="2024-06-07T14:21:28.808" v="117" actId="113"/>
          <ac:spMkLst>
            <pc:docMk/>
            <pc:sldMk cId="3743239138" sldId="569"/>
            <ac:spMk id="23" creationId="{CBB5F865-1FD0-C199-EF08-AB7B53539900}"/>
          </ac:spMkLst>
        </pc:spChg>
      </pc:sldChg>
      <pc:sldChg chg="modSp mod">
        <pc:chgData name="BECK Carolin, DEV/NPG" userId="ebb9ed15-d96c-4c2a-b195-0963534e24b2" providerId="ADAL" clId="{23EC5AF1-BFD9-4299-B6A8-AED9AB00B610}" dt="2024-06-07T14:23:04.819" v="144" actId="1076"/>
        <pc:sldMkLst>
          <pc:docMk/>
          <pc:sldMk cId="430967279" sldId="570"/>
        </pc:sldMkLst>
        <pc:spChg chg="mod">
          <ac:chgData name="BECK Carolin, DEV/NPG" userId="ebb9ed15-d96c-4c2a-b195-0963534e24b2" providerId="ADAL" clId="{23EC5AF1-BFD9-4299-B6A8-AED9AB00B610}" dt="2024-06-07T14:22:23.192" v="127" actId="20577"/>
          <ac:spMkLst>
            <pc:docMk/>
            <pc:sldMk cId="430967279" sldId="570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23EC5AF1-BFD9-4299-B6A8-AED9AB00B610}" dt="2024-06-07T14:22:47.341" v="136" actId="20577"/>
          <ac:spMkLst>
            <pc:docMk/>
            <pc:sldMk cId="430967279" sldId="570"/>
            <ac:spMk id="5" creationId="{A404535B-7520-87AE-9D96-C071AEA54371}"/>
          </ac:spMkLst>
        </pc:spChg>
        <pc:spChg chg="mod">
          <ac:chgData name="BECK Carolin, DEV/NPG" userId="ebb9ed15-d96c-4c2a-b195-0963534e24b2" providerId="ADAL" clId="{23EC5AF1-BFD9-4299-B6A8-AED9AB00B610}" dt="2024-06-07T14:23:04.819" v="144" actId="1076"/>
          <ac:spMkLst>
            <pc:docMk/>
            <pc:sldMk cId="430967279" sldId="570"/>
            <ac:spMk id="6" creationId="{A83D7B63-F0A5-BDBA-D936-6D2948138251}"/>
          </ac:spMkLst>
        </pc:spChg>
        <pc:graphicFrameChg chg="mod">
          <ac:chgData name="BECK Carolin, DEV/NPG" userId="ebb9ed15-d96c-4c2a-b195-0963534e24b2" providerId="ADAL" clId="{23EC5AF1-BFD9-4299-B6A8-AED9AB00B610}" dt="2024-06-07T14:23:04.819" v="144" actId="1076"/>
          <ac:graphicFrameMkLst>
            <pc:docMk/>
            <pc:sldMk cId="430967279" sldId="570"/>
            <ac:graphicFrameMk id="3" creationId="{96F2248C-1EEF-4110-957F-1F80B9E87A06}"/>
          </ac:graphicFrameMkLst>
        </pc:graphicFrameChg>
      </pc:sldChg>
      <pc:sldChg chg="addSp delSp modSp mod">
        <pc:chgData name="BECK Carolin, DEV/NPG" userId="ebb9ed15-d96c-4c2a-b195-0963534e24b2" providerId="ADAL" clId="{23EC5AF1-BFD9-4299-B6A8-AED9AB00B610}" dt="2024-06-07T14:49:31.893" v="349" actId="1076"/>
        <pc:sldMkLst>
          <pc:docMk/>
          <pc:sldMk cId="4200002690" sldId="571"/>
        </pc:sldMkLst>
        <pc:spChg chg="mod">
          <ac:chgData name="BECK Carolin, DEV/NPG" userId="ebb9ed15-d96c-4c2a-b195-0963534e24b2" providerId="ADAL" clId="{23EC5AF1-BFD9-4299-B6A8-AED9AB00B610}" dt="2024-06-07T14:28:31.203" v="235"/>
          <ac:spMkLst>
            <pc:docMk/>
            <pc:sldMk cId="4200002690" sldId="571"/>
            <ac:spMk id="2" creationId="{6FB2F148-E6C1-E42B-B19A-71F7B5E38D83}"/>
          </ac:spMkLst>
        </pc:spChg>
        <pc:spChg chg="add mod">
          <ac:chgData name="BECK Carolin, DEV/NPG" userId="ebb9ed15-d96c-4c2a-b195-0963534e24b2" providerId="ADAL" clId="{23EC5AF1-BFD9-4299-B6A8-AED9AB00B610}" dt="2024-06-07T14:49:28.794" v="348" actId="1076"/>
          <ac:spMkLst>
            <pc:docMk/>
            <pc:sldMk cId="4200002690" sldId="571"/>
            <ac:spMk id="3" creationId="{47A4A283-C560-6F46-0795-52BAF9DCCC3B}"/>
          </ac:spMkLst>
        </pc:spChg>
        <pc:spChg chg="mod">
          <ac:chgData name="BECK Carolin, DEV/NPG" userId="ebb9ed15-d96c-4c2a-b195-0963534e24b2" providerId="ADAL" clId="{23EC5AF1-BFD9-4299-B6A8-AED9AB00B610}" dt="2024-06-07T14:48:51.809" v="331" actId="404"/>
          <ac:spMkLst>
            <pc:docMk/>
            <pc:sldMk cId="4200002690" sldId="571"/>
            <ac:spMk id="6" creationId="{6DE23A12-5060-4420-3C37-3B398742C0E3}"/>
          </ac:spMkLst>
        </pc:spChg>
        <pc:spChg chg="mod">
          <ac:chgData name="BECK Carolin, DEV/NPG" userId="ebb9ed15-d96c-4c2a-b195-0963534e24b2" providerId="ADAL" clId="{23EC5AF1-BFD9-4299-B6A8-AED9AB00B610}" dt="2024-06-07T14:48:44.864" v="330" actId="255"/>
          <ac:spMkLst>
            <pc:docMk/>
            <pc:sldMk cId="4200002690" sldId="571"/>
            <ac:spMk id="7" creationId="{F5A52D74-9B9F-363F-C26A-DDED23764EF2}"/>
          </ac:spMkLst>
        </pc:spChg>
        <pc:spChg chg="mod">
          <ac:chgData name="BECK Carolin, DEV/NPG" userId="ebb9ed15-d96c-4c2a-b195-0963534e24b2" providerId="ADAL" clId="{23EC5AF1-BFD9-4299-B6A8-AED9AB00B610}" dt="2024-06-07T14:49:16.660" v="346" actId="14100"/>
          <ac:spMkLst>
            <pc:docMk/>
            <pc:sldMk cId="4200002690" sldId="571"/>
            <ac:spMk id="8" creationId="{A8E5153B-9062-B245-0A11-00C019D47100}"/>
          </ac:spMkLst>
        </pc:spChg>
        <pc:spChg chg="mod">
          <ac:chgData name="BECK Carolin, DEV/NPG" userId="ebb9ed15-d96c-4c2a-b195-0963534e24b2" providerId="ADAL" clId="{23EC5AF1-BFD9-4299-B6A8-AED9AB00B610}" dt="2024-06-07T14:29:15.317" v="245" actId="1076"/>
          <ac:spMkLst>
            <pc:docMk/>
            <pc:sldMk cId="4200002690" sldId="571"/>
            <ac:spMk id="9" creationId="{871B9142-4239-10C5-C731-ADE8618EBB4B}"/>
          </ac:spMkLst>
        </pc:spChg>
        <pc:spChg chg="mod">
          <ac:chgData name="BECK Carolin, DEV/NPG" userId="ebb9ed15-d96c-4c2a-b195-0963534e24b2" providerId="ADAL" clId="{23EC5AF1-BFD9-4299-B6A8-AED9AB00B610}" dt="2024-06-07T14:49:26.098" v="347" actId="1076"/>
          <ac:spMkLst>
            <pc:docMk/>
            <pc:sldMk cId="4200002690" sldId="571"/>
            <ac:spMk id="10" creationId="{0E7E44B1-07C7-0E57-9DB5-F32BDA9BA2E7}"/>
          </ac:spMkLst>
        </pc:spChg>
        <pc:spChg chg="mod">
          <ac:chgData name="BECK Carolin, DEV/NPG" userId="ebb9ed15-d96c-4c2a-b195-0963534e24b2" providerId="ADAL" clId="{23EC5AF1-BFD9-4299-B6A8-AED9AB00B610}" dt="2024-06-07T14:29:56.479" v="253" actId="1076"/>
          <ac:spMkLst>
            <pc:docMk/>
            <pc:sldMk cId="4200002690" sldId="571"/>
            <ac:spMk id="11" creationId="{51618EA8-028B-3BA2-0EC9-D573E28C5B08}"/>
          </ac:spMkLst>
        </pc:spChg>
        <pc:spChg chg="mod">
          <ac:chgData name="BECK Carolin, DEV/NPG" userId="ebb9ed15-d96c-4c2a-b195-0963534e24b2" providerId="ADAL" clId="{23EC5AF1-BFD9-4299-B6A8-AED9AB00B610}" dt="2024-06-07T14:29:40.784" v="249" actId="1076"/>
          <ac:spMkLst>
            <pc:docMk/>
            <pc:sldMk cId="4200002690" sldId="571"/>
            <ac:spMk id="12" creationId="{82891219-1C17-519A-13C2-CCF68E5B31D1}"/>
          </ac:spMkLst>
        </pc:spChg>
        <pc:spChg chg="mod">
          <ac:chgData name="BECK Carolin, DEV/NPG" userId="ebb9ed15-d96c-4c2a-b195-0963534e24b2" providerId="ADAL" clId="{23EC5AF1-BFD9-4299-B6A8-AED9AB00B610}" dt="2024-06-07T14:49:31.893" v="349" actId="1076"/>
          <ac:spMkLst>
            <pc:docMk/>
            <pc:sldMk cId="4200002690" sldId="571"/>
            <ac:spMk id="13" creationId="{E9D32BF8-5E5D-7AA2-AB59-9FDF4E1C12D8}"/>
          </ac:spMkLst>
        </pc:spChg>
        <pc:spChg chg="del">
          <ac:chgData name="BECK Carolin, DEV/NPG" userId="ebb9ed15-d96c-4c2a-b195-0963534e24b2" providerId="ADAL" clId="{23EC5AF1-BFD9-4299-B6A8-AED9AB00B610}" dt="2024-06-07T14:47:12.526" v="293" actId="478"/>
          <ac:spMkLst>
            <pc:docMk/>
            <pc:sldMk cId="4200002690" sldId="571"/>
            <ac:spMk id="14" creationId="{232578C3-506A-B5D7-6176-A5D475413E3B}"/>
          </ac:spMkLst>
        </pc:spChg>
        <pc:spChg chg="mod">
          <ac:chgData name="BECK Carolin, DEV/NPG" userId="ebb9ed15-d96c-4c2a-b195-0963534e24b2" providerId="ADAL" clId="{23EC5AF1-BFD9-4299-B6A8-AED9AB00B610}" dt="2024-06-07T14:49:26.098" v="347" actId="1076"/>
          <ac:spMkLst>
            <pc:docMk/>
            <pc:sldMk cId="4200002690" sldId="571"/>
            <ac:spMk id="15" creationId="{69F3C2DD-42B7-F657-23F7-E86BB41F2F49}"/>
          </ac:spMkLst>
        </pc:spChg>
      </pc:sldChg>
      <pc:sldChg chg="modSp mod">
        <pc:chgData name="BECK Carolin, DEV/NPG" userId="ebb9ed15-d96c-4c2a-b195-0963534e24b2" providerId="ADAL" clId="{23EC5AF1-BFD9-4299-B6A8-AED9AB00B610}" dt="2024-06-07T14:28:17.721" v="234" actId="108"/>
        <pc:sldMkLst>
          <pc:docMk/>
          <pc:sldMk cId="4238085394" sldId="573"/>
        </pc:sldMkLst>
        <pc:spChg chg="mod">
          <ac:chgData name="BECK Carolin, DEV/NPG" userId="ebb9ed15-d96c-4c2a-b195-0963534e24b2" providerId="ADAL" clId="{23EC5AF1-BFD9-4299-B6A8-AED9AB00B610}" dt="2024-06-07T14:24:22.410" v="159" actId="5793"/>
          <ac:spMkLst>
            <pc:docMk/>
            <pc:sldMk cId="4238085394" sldId="573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23EC5AF1-BFD9-4299-B6A8-AED9AB00B610}" dt="2024-06-07T14:25:04.793" v="171" actId="108"/>
          <ac:spMkLst>
            <pc:docMk/>
            <pc:sldMk cId="4238085394" sldId="573"/>
            <ac:spMk id="6" creationId="{1C73C4DC-3079-848A-73ED-6561F74C737F}"/>
          </ac:spMkLst>
        </pc:spChg>
        <pc:spChg chg="mod">
          <ac:chgData name="BECK Carolin, DEV/NPG" userId="ebb9ed15-d96c-4c2a-b195-0963534e24b2" providerId="ADAL" clId="{23EC5AF1-BFD9-4299-B6A8-AED9AB00B610}" dt="2024-06-07T14:28:17.721" v="234" actId="108"/>
          <ac:spMkLst>
            <pc:docMk/>
            <pc:sldMk cId="4238085394" sldId="573"/>
            <ac:spMk id="10" creationId="{7627BF88-A7A5-7756-F0F4-CCA1F513E667}"/>
          </ac:spMkLst>
        </pc:spChg>
      </pc:sldChg>
      <pc:sldChg chg="modSp mod">
        <pc:chgData name="BECK Carolin, DEV/NPG" userId="ebb9ed15-d96c-4c2a-b195-0963534e24b2" providerId="ADAL" clId="{23EC5AF1-BFD9-4299-B6A8-AED9AB00B610}" dt="2024-06-07T14:50:05.618" v="363" actId="1076"/>
        <pc:sldMkLst>
          <pc:docMk/>
          <pc:sldMk cId="4189203139" sldId="574"/>
        </pc:sldMkLst>
        <pc:spChg chg="mod">
          <ac:chgData name="BECK Carolin, DEV/NPG" userId="ebb9ed15-d96c-4c2a-b195-0963534e24b2" providerId="ADAL" clId="{23EC5AF1-BFD9-4299-B6A8-AED9AB00B610}" dt="2024-06-07T14:50:05.618" v="363" actId="1076"/>
          <ac:spMkLst>
            <pc:docMk/>
            <pc:sldMk cId="4189203139" sldId="574"/>
            <ac:spMk id="7" creationId="{62690D3A-059C-67C3-9202-76E738471A5C}"/>
          </ac:spMkLst>
        </pc:spChg>
        <pc:spChg chg="mod">
          <ac:chgData name="BECK Carolin, DEV/NPG" userId="ebb9ed15-d96c-4c2a-b195-0963534e24b2" providerId="ADAL" clId="{23EC5AF1-BFD9-4299-B6A8-AED9AB00B610}" dt="2024-06-07T14:49:55.437" v="362" actId="20577"/>
          <ac:spMkLst>
            <pc:docMk/>
            <pc:sldMk cId="4189203139" sldId="574"/>
            <ac:spMk id="8" creationId="{4B75E10C-CC2C-3A5A-D207-118824923101}"/>
          </ac:spMkLst>
        </pc:spChg>
      </pc:sldChg>
    </pc:docChg>
  </pc:docChgLst>
  <pc:docChgLst>
    <pc:chgData name="BECK Carolin, DEV/NPG" userId="ebb9ed15-d96c-4c2a-b195-0963534e24b2" providerId="ADAL" clId="{5B8ADEF9-9B0D-4A72-804B-68E072E4B1AA}"/>
    <pc:docChg chg="undo redo custSel addSld delSld modSld sldOrd delMainMaster">
      <pc:chgData name="BECK Carolin, DEV/NPG" userId="ebb9ed15-d96c-4c2a-b195-0963534e24b2" providerId="ADAL" clId="{5B8ADEF9-9B0D-4A72-804B-68E072E4B1AA}" dt="2024-05-24T10:31:20.492" v="6982" actId="6549"/>
      <pc:docMkLst>
        <pc:docMk/>
      </pc:docMkLst>
      <pc:sldChg chg="addSp delSp modSp del mod">
        <pc:chgData name="BECK Carolin, DEV/NPG" userId="ebb9ed15-d96c-4c2a-b195-0963534e24b2" providerId="ADAL" clId="{5B8ADEF9-9B0D-4A72-804B-68E072E4B1AA}" dt="2024-05-14T16:07:23.104" v="985" actId="47"/>
        <pc:sldMkLst>
          <pc:docMk/>
          <pc:sldMk cId="21936098" sldId="311"/>
        </pc:sldMkLst>
        <pc:spChg chg="del">
          <ac:chgData name="BECK Carolin, DEV/NPG" userId="ebb9ed15-d96c-4c2a-b195-0963534e24b2" providerId="ADAL" clId="{5B8ADEF9-9B0D-4A72-804B-68E072E4B1AA}" dt="2024-05-14T15:14:05.156" v="273" actId="478"/>
          <ac:spMkLst>
            <pc:docMk/>
            <pc:sldMk cId="21936098" sldId="311"/>
            <ac:spMk id="2" creationId="{B827A65D-67E8-9681-B294-4523686160A4}"/>
          </ac:spMkLst>
        </pc:spChg>
        <pc:spChg chg="mod">
          <ac:chgData name="BECK Carolin, DEV/NPG" userId="ebb9ed15-d96c-4c2a-b195-0963534e24b2" providerId="ADAL" clId="{5B8ADEF9-9B0D-4A72-804B-68E072E4B1AA}" dt="2024-05-14T15:19:21.943" v="404" actId="14100"/>
          <ac:spMkLst>
            <pc:docMk/>
            <pc:sldMk cId="21936098" sldId="311"/>
            <ac:spMk id="4" creationId="{BF69DB2F-7904-2301-E5CE-2DED3B3F0106}"/>
          </ac:spMkLst>
        </pc:spChg>
        <pc:spChg chg="add del mod">
          <ac:chgData name="BECK Carolin, DEV/NPG" userId="ebb9ed15-d96c-4c2a-b195-0963534e24b2" providerId="ADAL" clId="{5B8ADEF9-9B0D-4A72-804B-68E072E4B1AA}" dt="2024-05-14T15:14:21.596" v="275"/>
          <ac:spMkLst>
            <pc:docMk/>
            <pc:sldMk cId="21936098" sldId="311"/>
            <ac:spMk id="5" creationId="{B1E64DA9-8ED3-A2C6-2740-19951F08C444}"/>
          </ac:spMkLst>
        </pc:spChg>
        <pc:spChg chg="add del mod">
          <ac:chgData name="BECK Carolin, DEV/NPG" userId="ebb9ed15-d96c-4c2a-b195-0963534e24b2" providerId="ADAL" clId="{5B8ADEF9-9B0D-4A72-804B-68E072E4B1AA}" dt="2024-05-14T15:14:21.596" v="275"/>
          <ac:spMkLst>
            <pc:docMk/>
            <pc:sldMk cId="21936098" sldId="311"/>
            <ac:spMk id="6" creationId="{616BC60C-D75B-2393-2974-FF3DDE868AF8}"/>
          </ac:spMkLst>
        </pc:spChg>
        <pc:spChg chg="add mod">
          <ac:chgData name="BECK Carolin, DEV/NPG" userId="ebb9ed15-d96c-4c2a-b195-0963534e24b2" providerId="ADAL" clId="{5B8ADEF9-9B0D-4A72-804B-68E072E4B1AA}" dt="2024-05-14T15:16:41.333" v="298" actId="1076"/>
          <ac:spMkLst>
            <pc:docMk/>
            <pc:sldMk cId="21936098" sldId="311"/>
            <ac:spMk id="8" creationId="{38385D30-0AB5-292A-D454-7D9ACC9F7FFE}"/>
          </ac:spMkLst>
        </pc:spChg>
        <pc:spChg chg="add del mod">
          <ac:chgData name="BECK Carolin, DEV/NPG" userId="ebb9ed15-d96c-4c2a-b195-0963534e24b2" providerId="ADAL" clId="{5B8ADEF9-9B0D-4A72-804B-68E072E4B1AA}" dt="2024-05-14T16:03:44.708" v="967" actId="21"/>
          <ac:spMkLst>
            <pc:docMk/>
            <pc:sldMk cId="21936098" sldId="311"/>
            <ac:spMk id="9" creationId="{F2CAB231-8EB1-066E-C15E-19EF78C82D13}"/>
          </ac:spMkLst>
        </pc:spChg>
        <pc:spChg chg="add mod">
          <ac:chgData name="BECK Carolin, DEV/NPG" userId="ebb9ed15-d96c-4c2a-b195-0963534e24b2" providerId="ADAL" clId="{5B8ADEF9-9B0D-4A72-804B-68E072E4B1AA}" dt="2024-05-14T16:03:52.792" v="968"/>
          <ac:spMkLst>
            <pc:docMk/>
            <pc:sldMk cId="21936098" sldId="311"/>
            <ac:spMk id="10" creationId="{35B88F17-4C51-BEE1-50AE-971C1A011CD1}"/>
          </ac:spMkLst>
        </pc:spChg>
        <pc:graphicFrameChg chg="add del mod">
          <ac:chgData name="BECK Carolin, DEV/NPG" userId="ebb9ed15-d96c-4c2a-b195-0963534e24b2" providerId="ADAL" clId="{5B8ADEF9-9B0D-4A72-804B-68E072E4B1AA}" dt="2024-05-14T15:14:21.596" v="275"/>
          <ac:graphicFrameMkLst>
            <pc:docMk/>
            <pc:sldMk cId="21936098" sldId="311"/>
            <ac:graphicFrameMk id="3" creationId="{4355CBF1-21F5-22DA-509B-2118A19E0772}"/>
          </ac:graphicFrameMkLst>
        </pc:graphicFrameChg>
        <pc:graphicFrameChg chg="add del mod">
          <ac:chgData name="BECK Carolin, DEV/NPG" userId="ebb9ed15-d96c-4c2a-b195-0963534e24b2" providerId="ADAL" clId="{5B8ADEF9-9B0D-4A72-804B-68E072E4B1AA}" dt="2024-05-14T16:06:58.881" v="984" actId="1076"/>
          <ac:graphicFrameMkLst>
            <pc:docMk/>
            <pc:sldMk cId="21936098" sldId="311"/>
            <ac:graphicFrameMk id="7" creationId="{6D27071E-39EF-9606-C6DC-7CBB0EE25C88}"/>
          </ac:graphicFrameMkLst>
        </pc:graphicFrameChg>
        <pc:picChg chg="add mod">
          <ac:chgData name="BECK Carolin, DEV/NPG" userId="ebb9ed15-d96c-4c2a-b195-0963534e24b2" providerId="ADAL" clId="{5B8ADEF9-9B0D-4A72-804B-68E072E4B1AA}" dt="2024-05-14T16:06:48.054" v="983" actId="1076"/>
          <ac:picMkLst>
            <pc:docMk/>
            <pc:sldMk cId="21936098" sldId="311"/>
            <ac:picMk id="12" creationId="{21C86BE8-1EEC-3078-3C4C-1BDB85E899DA}"/>
          </ac:picMkLst>
        </pc:picChg>
      </pc:sldChg>
      <pc:sldChg chg="modSp mod">
        <pc:chgData name="BECK Carolin, DEV/NPG" userId="ebb9ed15-d96c-4c2a-b195-0963534e24b2" providerId="ADAL" clId="{5B8ADEF9-9B0D-4A72-804B-68E072E4B1AA}" dt="2024-05-15T07:27:09.444" v="1539" actId="113"/>
        <pc:sldMkLst>
          <pc:docMk/>
          <pc:sldMk cId="1865614907" sldId="312"/>
        </pc:sldMkLst>
        <pc:spChg chg="mod">
          <ac:chgData name="BECK Carolin, DEV/NPG" userId="ebb9ed15-d96c-4c2a-b195-0963534e24b2" providerId="ADAL" clId="{5B8ADEF9-9B0D-4A72-804B-68E072E4B1AA}" dt="2024-05-15T07:27:09.444" v="1539" actId="113"/>
          <ac:spMkLst>
            <pc:docMk/>
            <pc:sldMk cId="1865614907" sldId="312"/>
            <ac:spMk id="2" creationId="{0DDC7CEA-91FB-D7F2-A6BF-A949FDF0E637}"/>
          </ac:spMkLst>
        </pc:spChg>
      </pc:sldChg>
      <pc:sldChg chg="addSp delSp modSp mod ord modShow">
        <pc:chgData name="BECK Carolin, DEV/NPG" userId="ebb9ed15-d96c-4c2a-b195-0963534e24b2" providerId="ADAL" clId="{5B8ADEF9-9B0D-4A72-804B-68E072E4B1AA}" dt="2024-05-23T12:17:53.683" v="2663" actId="729"/>
        <pc:sldMkLst>
          <pc:docMk/>
          <pc:sldMk cId="1280386107" sldId="313"/>
        </pc:sldMkLst>
        <pc:spChg chg="mod">
          <ac:chgData name="BECK Carolin, DEV/NPG" userId="ebb9ed15-d96c-4c2a-b195-0963534e24b2" providerId="ADAL" clId="{5B8ADEF9-9B0D-4A72-804B-68E072E4B1AA}" dt="2024-05-15T07:27:33.584" v="1540" actId="20577"/>
          <ac:spMkLst>
            <pc:docMk/>
            <pc:sldMk cId="1280386107" sldId="313"/>
            <ac:spMk id="2" creationId="{B79D4F68-49B9-9884-FB6B-27035C531196}"/>
          </ac:spMkLst>
        </pc:spChg>
        <pc:spChg chg="del">
          <ac:chgData name="BECK Carolin, DEV/NPG" userId="ebb9ed15-d96c-4c2a-b195-0963534e24b2" providerId="ADAL" clId="{5B8ADEF9-9B0D-4A72-804B-68E072E4B1AA}" dt="2024-05-14T15:26:19.817" v="427"/>
          <ac:spMkLst>
            <pc:docMk/>
            <pc:sldMk cId="1280386107" sldId="313"/>
            <ac:spMk id="4" creationId="{27DDE7F0-ABFD-7808-ED28-301D1C807DC8}"/>
          </ac:spMkLst>
        </pc:spChg>
        <pc:spChg chg="del mod topLvl">
          <ac:chgData name="BECK Carolin, DEV/NPG" userId="ebb9ed15-d96c-4c2a-b195-0963534e24b2" providerId="ADAL" clId="{5B8ADEF9-9B0D-4A72-804B-68E072E4B1AA}" dt="2024-05-14T15:28:08.286" v="454" actId="478"/>
          <ac:spMkLst>
            <pc:docMk/>
            <pc:sldMk cId="1280386107" sldId="313"/>
            <ac:spMk id="7" creationId="{28404621-11BD-4A54-1142-5DECD26043C6}"/>
          </ac:spMkLst>
        </pc:spChg>
        <pc:spChg chg="del mod topLvl">
          <ac:chgData name="BECK Carolin, DEV/NPG" userId="ebb9ed15-d96c-4c2a-b195-0963534e24b2" providerId="ADAL" clId="{5B8ADEF9-9B0D-4A72-804B-68E072E4B1AA}" dt="2024-05-14T15:28:08.286" v="454" actId="478"/>
          <ac:spMkLst>
            <pc:docMk/>
            <pc:sldMk cId="1280386107" sldId="313"/>
            <ac:spMk id="8" creationId="{47C19465-4E9F-B092-C9C3-2D4C4276DC1C}"/>
          </ac:spMkLst>
        </pc:spChg>
        <pc:spChg chg="del mod topLvl">
          <ac:chgData name="BECK Carolin, DEV/NPG" userId="ebb9ed15-d96c-4c2a-b195-0963534e24b2" providerId="ADAL" clId="{5B8ADEF9-9B0D-4A72-804B-68E072E4B1AA}" dt="2024-05-14T15:28:08.286" v="454" actId="478"/>
          <ac:spMkLst>
            <pc:docMk/>
            <pc:sldMk cId="1280386107" sldId="313"/>
            <ac:spMk id="9" creationId="{CCE694EC-1307-7BFF-278E-B0058AD6EA4C}"/>
          </ac:spMkLst>
        </pc:spChg>
        <pc:spChg chg="add del mod">
          <ac:chgData name="BECK Carolin, DEV/NPG" userId="ebb9ed15-d96c-4c2a-b195-0963534e24b2" providerId="ADAL" clId="{5B8ADEF9-9B0D-4A72-804B-68E072E4B1AA}" dt="2024-05-14T15:28:52.849" v="457" actId="478"/>
          <ac:spMkLst>
            <pc:docMk/>
            <pc:sldMk cId="1280386107" sldId="313"/>
            <ac:spMk id="11" creationId="{1BD3DB95-E19A-E652-98D3-9945267A2B41}"/>
          </ac:spMkLst>
        </pc:spChg>
        <pc:spChg chg="add mod">
          <ac:chgData name="BECK Carolin, DEV/NPG" userId="ebb9ed15-d96c-4c2a-b195-0963534e24b2" providerId="ADAL" clId="{5B8ADEF9-9B0D-4A72-804B-68E072E4B1AA}" dt="2024-05-15T07:53:41.507" v="1787" actId="1076"/>
          <ac:spMkLst>
            <pc:docMk/>
            <pc:sldMk cId="1280386107" sldId="313"/>
            <ac:spMk id="12" creationId="{4D695772-92C7-49EB-70F6-8FB132A99D86}"/>
          </ac:spMkLst>
        </pc:spChg>
        <pc:spChg chg="add del mod">
          <ac:chgData name="BECK Carolin, DEV/NPG" userId="ebb9ed15-d96c-4c2a-b195-0963534e24b2" providerId="ADAL" clId="{5B8ADEF9-9B0D-4A72-804B-68E072E4B1AA}" dt="2024-05-14T15:29:01.476" v="466" actId="478"/>
          <ac:spMkLst>
            <pc:docMk/>
            <pc:sldMk cId="1280386107" sldId="313"/>
            <ac:spMk id="14" creationId="{E16060AB-7E8C-315A-101E-F3FFD1C951A7}"/>
          </ac:spMkLst>
        </pc:spChg>
        <pc:spChg chg="add del mod">
          <ac:chgData name="BECK Carolin, DEV/NPG" userId="ebb9ed15-d96c-4c2a-b195-0963534e24b2" providerId="ADAL" clId="{5B8ADEF9-9B0D-4A72-804B-68E072E4B1AA}" dt="2024-05-14T15:28:57.197" v="463"/>
          <ac:spMkLst>
            <pc:docMk/>
            <pc:sldMk cId="1280386107" sldId="313"/>
            <ac:spMk id="15" creationId="{790B8C18-91AA-07E1-6395-4548BECFB5C3}"/>
          </ac:spMkLst>
        </pc:spChg>
        <pc:spChg chg="add mod">
          <ac:chgData name="BECK Carolin, DEV/NPG" userId="ebb9ed15-d96c-4c2a-b195-0963534e24b2" providerId="ADAL" clId="{5B8ADEF9-9B0D-4A72-804B-68E072E4B1AA}" dt="2024-05-14T15:41:56.734" v="691" actId="14100"/>
          <ac:spMkLst>
            <pc:docMk/>
            <pc:sldMk cId="1280386107" sldId="313"/>
            <ac:spMk id="16" creationId="{382B8617-CE30-2CBF-EAE8-38022E066338}"/>
          </ac:spMkLst>
        </pc:spChg>
        <pc:spChg chg="add mod ord">
          <ac:chgData name="BECK Carolin, DEV/NPG" userId="ebb9ed15-d96c-4c2a-b195-0963534e24b2" providerId="ADAL" clId="{5B8ADEF9-9B0D-4A72-804B-68E072E4B1AA}" dt="2024-05-14T16:09:26.702" v="997" actId="167"/>
          <ac:spMkLst>
            <pc:docMk/>
            <pc:sldMk cId="1280386107" sldId="313"/>
            <ac:spMk id="22" creationId="{C896ED7D-1E82-E986-CF4B-0A245F33AB20}"/>
          </ac:spMkLst>
        </pc:spChg>
        <pc:grpChg chg="add del mod">
          <ac:chgData name="BECK Carolin, DEV/NPG" userId="ebb9ed15-d96c-4c2a-b195-0963534e24b2" providerId="ADAL" clId="{5B8ADEF9-9B0D-4A72-804B-68E072E4B1AA}" dt="2024-05-14T15:26:41.723" v="433" actId="165"/>
          <ac:grpSpMkLst>
            <pc:docMk/>
            <pc:sldMk cId="1280386107" sldId="313"/>
            <ac:grpSpMk id="5" creationId="{6994E5EB-96C0-94D4-5EEB-2BAFEA1F5720}"/>
          </ac:grpSpMkLst>
        </pc:grpChg>
        <pc:grpChg chg="add mod">
          <ac:chgData name="BECK Carolin, DEV/NPG" userId="ebb9ed15-d96c-4c2a-b195-0963534e24b2" providerId="ADAL" clId="{5B8ADEF9-9B0D-4A72-804B-68E072E4B1AA}" dt="2024-05-15T07:53:51.032" v="1789" actId="1076"/>
          <ac:grpSpMkLst>
            <pc:docMk/>
            <pc:sldMk cId="1280386107" sldId="313"/>
            <ac:grpSpMk id="21" creationId="{F109E5FA-2E02-43AA-5F5E-89619C24CD88}"/>
          </ac:grpSpMkLst>
        </pc:grpChg>
        <pc:picChg chg="add mod">
          <ac:chgData name="BECK Carolin, DEV/NPG" userId="ebb9ed15-d96c-4c2a-b195-0963534e24b2" providerId="ADAL" clId="{5B8ADEF9-9B0D-4A72-804B-68E072E4B1AA}" dt="2024-05-15T07:53:30.108" v="1784" actId="1076"/>
          <ac:picMkLst>
            <pc:docMk/>
            <pc:sldMk cId="1280386107" sldId="313"/>
            <ac:picMk id="3" creationId="{DC1D4044-028B-B5DF-58E7-896A4F29C33B}"/>
          </ac:picMkLst>
        </pc:picChg>
        <pc:picChg chg="mod topLvl">
          <ac:chgData name="BECK Carolin, DEV/NPG" userId="ebb9ed15-d96c-4c2a-b195-0963534e24b2" providerId="ADAL" clId="{5B8ADEF9-9B0D-4A72-804B-68E072E4B1AA}" dt="2024-05-15T07:54:00.201" v="1792" actId="1076"/>
          <ac:picMkLst>
            <pc:docMk/>
            <pc:sldMk cId="1280386107" sldId="313"/>
            <ac:picMk id="6" creationId="{42FB6C41-A4DA-76CA-FA41-A1660EA74524}"/>
          </ac:picMkLst>
        </pc:picChg>
        <pc:picChg chg="add del mod">
          <ac:chgData name="BECK Carolin, DEV/NPG" userId="ebb9ed15-d96c-4c2a-b195-0963534e24b2" providerId="ADAL" clId="{5B8ADEF9-9B0D-4A72-804B-68E072E4B1AA}" dt="2024-05-14T15:25:26.075" v="421" actId="478"/>
          <ac:picMkLst>
            <pc:docMk/>
            <pc:sldMk cId="1280386107" sldId="313"/>
            <ac:picMk id="10" creationId="{20D18D8C-E88B-9727-AB8D-A12E9DB7058B}"/>
          </ac:picMkLst>
        </pc:picChg>
        <pc:picChg chg="add mod">
          <ac:chgData name="BECK Carolin, DEV/NPG" userId="ebb9ed15-d96c-4c2a-b195-0963534e24b2" providerId="ADAL" clId="{5B8ADEF9-9B0D-4A72-804B-68E072E4B1AA}" dt="2024-05-14T15:43:37.764" v="707" actId="164"/>
          <ac:picMkLst>
            <pc:docMk/>
            <pc:sldMk cId="1280386107" sldId="313"/>
            <ac:picMk id="17" creationId="{1E225361-0072-8224-F4C1-B358C314F316}"/>
          </ac:picMkLst>
        </pc:picChg>
        <pc:picChg chg="add mod">
          <ac:chgData name="BECK Carolin, DEV/NPG" userId="ebb9ed15-d96c-4c2a-b195-0963534e24b2" providerId="ADAL" clId="{5B8ADEF9-9B0D-4A72-804B-68E072E4B1AA}" dt="2024-05-14T15:43:37.764" v="707" actId="164"/>
          <ac:picMkLst>
            <pc:docMk/>
            <pc:sldMk cId="1280386107" sldId="313"/>
            <ac:picMk id="18" creationId="{7CD3A5DC-82BC-70E6-148D-DCDD0B99E26C}"/>
          </ac:picMkLst>
        </pc:picChg>
        <pc:picChg chg="add mod">
          <ac:chgData name="BECK Carolin, DEV/NPG" userId="ebb9ed15-d96c-4c2a-b195-0963534e24b2" providerId="ADAL" clId="{5B8ADEF9-9B0D-4A72-804B-68E072E4B1AA}" dt="2024-05-14T15:43:37.764" v="707" actId="164"/>
          <ac:picMkLst>
            <pc:docMk/>
            <pc:sldMk cId="1280386107" sldId="313"/>
            <ac:picMk id="19" creationId="{383FC3BA-FFAC-736F-6B00-77D39C40375F}"/>
          </ac:picMkLst>
        </pc:picChg>
        <pc:picChg chg="add mod">
          <ac:chgData name="BECK Carolin, DEV/NPG" userId="ebb9ed15-d96c-4c2a-b195-0963534e24b2" providerId="ADAL" clId="{5B8ADEF9-9B0D-4A72-804B-68E072E4B1AA}" dt="2024-05-14T15:43:37.764" v="707" actId="164"/>
          <ac:picMkLst>
            <pc:docMk/>
            <pc:sldMk cId="1280386107" sldId="313"/>
            <ac:picMk id="20" creationId="{02E1AF5F-E8E4-853C-1A43-92CAED4F66EF}"/>
          </ac:picMkLst>
        </pc:picChg>
      </pc:sldChg>
      <pc:sldChg chg="addSp delSp modSp mod ord">
        <pc:chgData name="BECK Carolin, DEV/NPG" userId="ebb9ed15-d96c-4c2a-b195-0963534e24b2" providerId="ADAL" clId="{5B8ADEF9-9B0D-4A72-804B-68E072E4B1AA}" dt="2024-05-15T09:01:06.796" v="2376"/>
        <pc:sldMkLst>
          <pc:docMk/>
          <pc:sldMk cId="690119572" sldId="314"/>
        </pc:sldMkLst>
        <pc:spChg chg="mod">
          <ac:chgData name="BECK Carolin, DEV/NPG" userId="ebb9ed15-d96c-4c2a-b195-0963534e24b2" providerId="ADAL" clId="{5B8ADEF9-9B0D-4A72-804B-68E072E4B1AA}" dt="2024-05-14T15:44:37.067" v="794" actId="20577"/>
          <ac:spMkLst>
            <pc:docMk/>
            <pc:sldMk cId="690119572" sldId="314"/>
            <ac:spMk id="2" creationId="{4B968E57-C361-9BAB-675B-DCA476D80C25}"/>
          </ac:spMkLst>
        </pc:spChg>
        <pc:spChg chg="add mod ord">
          <ac:chgData name="BECK Carolin, DEV/NPG" userId="ebb9ed15-d96c-4c2a-b195-0963534e24b2" providerId="ADAL" clId="{5B8ADEF9-9B0D-4A72-804B-68E072E4B1AA}" dt="2024-05-15T07:58:03.713" v="1808" actId="167"/>
          <ac:spMkLst>
            <pc:docMk/>
            <pc:sldMk cId="690119572" sldId="314"/>
            <ac:spMk id="3" creationId="{3CC9F70A-AAE2-0C9A-7BEC-3B958EAF23EF}"/>
          </ac:spMkLst>
        </pc:spChg>
        <pc:spChg chg="del">
          <ac:chgData name="BECK Carolin, DEV/NPG" userId="ebb9ed15-d96c-4c2a-b195-0963534e24b2" providerId="ADAL" clId="{5B8ADEF9-9B0D-4A72-804B-68E072E4B1AA}" dt="2024-05-14T15:45:07.592" v="795"/>
          <ac:spMkLst>
            <pc:docMk/>
            <pc:sldMk cId="690119572" sldId="314"/>
            <ac:spMk id="3" creationId="{898F6A57-160C-D8B1-56C6-A15103B0D909}"/>
          </ac:spMkLst>
        </pc:spChg>
        <pc:spChg chg="mod">
          <ac:chgData name="BECK Carolin, DEV/NPG" userId="ebb9ed15-d96c-4c2a-b195-0963534e24b2" providerId="ADAL" clId="{5B8ADEF9-9B0D-4A72-804B-68E072E4B1AA}" dt="2024-05-14T15:46:20.873" v="810" actId="1076"/>
          <ac:spMkLst>
            <pc:docMk/>
            <pc:sldMk cId="690119572" sldId="314"/>
            <ac:spMk id="7" creationId="{3738CEBE-7840-D5EC-673D-38A8EB4A83EF}"/>
          </ac:spMkLst>
        </pc:spChg>
        <pc:spChg chg="mod">
          <ac:chgData name="BECK Carolin, DEV/NPG" userId="ebb9ed15-d96c-4c2a-b195-0963534e24b2" providerId="ADAL" clId="{5B8ADEF9-9B0D-4A72-804B-68E072E4B1AA}" dt="2024-05-14T15:46:46.083" v="814" actId="14100"/>
          <ac:spMkLst>
            <pc:docMk/>
            <pc:sldMk cId="690119572" sldId="314"/>
            <ac:spMk id="8" creationId="{85D3EEDE-B62F-7E6C-7772-611B00EB2D96}"/>
          </ac:spMkLst>
        </pc:spChg>
        <pc:spChg chg="add mod ord">
          <ac:chgData name="BECK Carolin, DEV/NPG" userId="ebb9ed15-d96c-4c2a-b195-0963534e24b2" providerId="ADAL" clId="{5B8ADEF9-9B0D-4A72-804B-68E072E4B1AA}" dt="2024-05-15T07:57:06.449" v="1799" actId="207"/>
          <ac:spMkLst>
            <pc:docMk/>
            <pc:sldMk cId="690119572" sldId="314"/>
            <ac:spMk id="9" creationId="{2E3265A8-7B24-C697-7B71-B66081CCFF95}"/>
          </ac:spMkLst>
        </pc:spChg>
        <pc:spChg chg="add mod">
          <ac:chgData name="BECK Carolin, DEV/NPG" userId="ebb9ed15-d96c-4c2a-b195-0963534e24b2" providerId="ADAL" clId="{5B8ADEF9-9B0D-4A72-804B-68E072E4B1AA}" dt="2024-05-14T15:55:00.886" v="955" actId="1076"/>
          <ac:spMkLst>
            <pc:docMk/>
            <pc:sldMk cId="690119572" sldId="314"/>
            <ac:spMk id="10" creationId="{00099F84-ADE5-81B2-EC76-3610728F3856}"/>
          </ac:spMkLst>
        </pc:spChg>
        <pc:spChg chg="add mod ord">
          <ac:chgData name="BECK Carolin, DEV/NPG" userId="ebb9ed15-d96c-4c2a-b195-0963534e24b2" providerId="ADAL" clId="{5B8ADEF9-9B0D-4A72-804B-68E072E4B1AA}" dt="2024-05-14T16:09:10.764" v="993" actId="1076"/>
          <ac:spMkLst>
            <pc:docMk/>
            <pc:sldMk cId="690119572" sldId="314"/>
            <ac:spMk id="15" creationId="{C0B58F97-378A-EB84-D8BA-8060C372C307}"/>
          </ac:spMkLst>
        </pc:spChg>
        <pc:spChg chg="add del mod ord">
          <ac:chgData name="BECK Carolin, DEV/NPG" userId="ebb9ed15-d96c-4c2a-b195-0963534e24b2" providerId="ADAL" clId="{5B8ADEF9-9B0D-4A72-804B-68E072E4B1AA}" dt="2024-05-15T07:54:35.503" v="1795" actId="478"/>
          <ac:spMkLst>
            <pc:docMk/>
            <pc:sldMk cId="690119572" sldId="314"/>
            <ac:spMk id="16" creationId="{D8067483-9B37-DBD8-F2FF-A2C463FBC49B}"/>
          </ac:spMkLst>
        </pc:spChg>
        <pc:grpChg chg="add mod">
          <ac:chgData name="BECK Carolin, DEV/NPG" userId="ebb9ed15-d96c-4c2a-b195-0963534e24b2" providerId="ADAL" clId="{5B8ADEF9-9B0D-4A72-804B-68E072E4B1AA}" dt="2024-05-15T07:27:51.080" v="1542" actId="1076"/>
          <ac:grpSpMkLst>
            <pc:docMk/>
            <pc:sldMk cId="690119572" sldId="314"/>
            <ac:grpSpMk id="5" creationId="{4978082F-780D-179F-4868-6E5DD63F8A6E}"/>
          </ac:grpSpMkLst>
        </pc:grpChg>
        <pc:picChg chg="add mod">
          <ac:chgData name="BECK Carolin, DEV/NPG" userId="ebb9ed15-d96c-4c2a-b195-0963534e24b2" providerId="ADAL" clId="{5B8ADEF9-9B0D-4A72-804B-68E072E4B1AA}" dt="2024-05-15T07:27:44.896" v="1541" actId="1076"/>
          <ac:picMkLst>
            <pc:docMk/>
            <pc:sldMk cId="690119572" sldId="314"/>
            <ac:picMk id="4" creationId="{509E099C-637B-CDB7-A6B8-1B30E4389537}"/>
          </ac:picMkLst>
        </pc:picChg>
        <pc:picChg chg="mod">
          <ac:chgData name="BECK Carolin, DEV/NPG" userId="ebb9ed15-d96c-4c2a-b195-0963534e24b2" providerId="ADAL" clId="{5B8ADEF9-9B0D-4A72-804B-68E072E4B1AA}" dt="2024-05-14T15:46:39.767" v="813" actId="14100"/>
          <ac:picMkLst>
            <pc:docMk/>
            <pc:sldMk cId="690119572" sldId="314"/>
            <ac:picMk id="6" creationId="{B43D7217-C332-8151-3B0C-0FC526D76CAD}"/>
          </ac:picMkLst>
        </pc:picChg>
        <pc:picChg chg="add mod">
          <ac:chgData name="BECK Carolin, DEV/NPG" userId="ebb9ed15-d96c-4c2a-b195-0963534e24b2" providerId="ADAL" clId="{5B8ADEF9-9B0D-4A72-804B-68E072E4B1AA}" dt="2024-05-14T15:55:00.886" v="955" actId="1076"/>
          <ac:picMkLst>
            <pc:docMk/>
            <pc:sldMk cId="690119572" sldId="314"/>
            <ac:picMk id="11" creationId="{954E8EED-BFC4-7D67-1EFC-42EADE05A9EF}"/>
          </ac:picMkLst>
        </pc:picChg>
        <pc:picChg chg="add del mod">
          <ac:chgData name="BECK Carolin, DEV/NPG" userId="ebb9ed15-d96c-4c2a-b195-0963534e24b2" providerId="ADAL" clId="{5B8ADEF9-9B0D-4A72-804B-68E072E4B1AA}" dt="2024-05-14T15:52:58.536" v="935"/>
          <ac:picMkLst>
            <pc:docMk/>
            <pc:sldMk cId="690119572" sldId="314"/>
            <ac:picMk id="12" creationId="{D62BC29B-3720-163C-2455-95FD31E2E6EA}"/>
          </ac:picMkLst>
        </pc:picChg>
        <pc:picChg chg="add del mod">
          <ac:chgData name="BECK Carolin, DEV/NPG" userId="ebb9ed15-d96c-4c2a-b195-0963534e24b2" providerId="ADAL" clId="{5B8ADEF9-9B0D-4A72-804B-68E072E4B1AA}" dt="2024-05-14T15:53:21.542" v="942" actId="478"/>
          <ac:picMkLst>
            <pc:docMk/>
            <pc:sldMk cId="690119572" sldId="314"/>
            <ac:picMk id="13" creationId="{CEF998DF-61A8-DAFD-3205-BD6DA1DC315B}"/>
          </ac:picMkLst>
        </pc:picChg>
        <pc:picChg chg="add mod">
          <ac:chgData name="BECK Carolin, DEV/NPG" userId="ebb9ed15-d96c-4c2a-b195-0963534e24b2" providerId="ADAL" clId="{5B8ADEF9-9B0D-4A72-804B-68E072E4B1AA}" dt="2024-05-14T15:55:14.946" v="958" actId="1076"/>
          <ac:picMkLst>
            <pc:docMk/>
            <pc:sldMk cId="690119572" sldId="314"/>
            <ac:picMk id="14" creationId="{EF35FB5B-6DCE-1284-168E-4D5AA0B2D0CA}"/>
          </ac:picMkLst>
        </pc:picChg>
      </pc:sldChg>
      <pc:sldChg chg="addSp modSp new del mod">
        <pc:chgData name="BECK Carolin, DEV/NPG" userId="ebb9ed15-d96c-4c2a-b195-0963534e24b2" providerId="ADAL" clId="{5B8ADEF9-9B0D-4A72-804B-68E072E4B1AA}" dt="2024-05-15T07:36:56.620" v="1599" actId="47"/>
        <pc:sldMkLst>
          <pc:docMk/>
          <pc:sldMk cId="1110684760" sldId="315"/>
        </pc:sldMkLst>
        <pc:spChg chg="add mod">
          <ac:chgData name="BECK Carolin, DEV/NPG" userId="ebb9ed15-d96c-4c2a-b195-0963534e24b2" providerId="ADAL" clId="{5B8ADEF9-9B0D-4A72-804B-68E072E4B1AA}" dt="2024-05-14T15:32:08.838" v="666" actId="20577"/>
          <ac:spMkLst>
            <pc:docMk/>
            <pc:sldMk cId="1110684760" sldId="315"/>
            <ac:spMk id="2" creationId="{2659D28F-ED4B-92CE-2219-E8F47F389E3E}"/>
          </ac:spMkLst>
        </pc:spChg>
      </pc:sldChg>
      <pc:sldChg chg="add del">
        <pc:chgData name="BECK Carolin, DEV/NPG" userId="ebb9ed15-d96c-4c2a-b195-0963534e24b2" providerId="ADAL" clId="{5B8ADEF9-9B0D-4A72-804B-68E072E4B1AA}" dt="2024-05-15T07:30:19.038" v="1558" actId="47"/>
        <pc:sldMkLst>
          <pc:docMk/>
          <pc:sldMk cId="2129759457" sldId="564"/>
        </pc:sldMkLst>
      </pc:sldChg>
      <pc:sldChg chg="addSp delSp modSp add mod modNotesTx">
        <pc:chgData name="BECK Carolin, DEV/NPG" userId="ebb9ed15-d96c-4c2a-b195-0963534e24b2" providerId="ADAL" clId="{5B8ADEF9-9B0D-4A72-804B-68E072E4B1AA}" dt="2024-05-22T10:08:53.724" v="2617" actId="1076"/>
        <pc:sldMkLst>
          <pc:docMk/>
          <pc:sldMk cId="2264153248" sldId="565"/>
        </pc:sldMkLst>
        <pc:spChg chg="add del mod ord">
          <ac:chgData name="BECK Carolin, DEV/NPG" userId="ebb9ed15-d96c-4c2a-b195-0963534e24b2" providerId="ADAL" clId="{5B8ADEF9-9B0D-4A72-804B-68E072E4B1AA}" dt="2024-05-15T07:54:22.780" v="1793" actId="478"/>
          <ac:spMkLst>
            <pc:docMk/>
            <pc:sldMk cId="2264153248" sldId="565"/>
            <ac:spMk id="2" creationId="{33EF1425-B983-3D4D-A074-45ED72C44286}"/>
          </ac:spMkLst>
        </pc:spChg>
        <pc:spChg chg="add del mod ord">
          <ac:chgData name="BECK Carolin, DEV/NPG" userId="ebb9ed15-d96c-4c2a-b195-0963534e24b2" providerId="ADAL" clId="{5B8ADEF9-9B0D-4A72-804B-68E072E4B1AA}" dt="2024-05-15T07:54:24.272" v="1794" actId="478"/>
          <ac:spMkLst>
            <pc:docMk/>
            <pc:sldMk cId="2264153248" sldId="565"/>
            <ac:spMk id="3" creationId="{327BF620-5DAD-CBA6-898E-52BBA6A786AE}"/>
          </ac:spMkLst>
        </pc:spChg>
        <pc:spChg chg="mod">
          <ac:chgData name="BECK Carolin, DEV/NPG" userId="ebb9ed15-d96c-4c2a-b195-0963534e24b2" providerId="ADAL" clId="{5B8ADEF9-9B0D-4A72-804B-68E072E4B1AA}" dt="2024-05-15T08:07:31.849" v="1998" actId="20577"/>
          <ac:spMkLst>
            <pc:docMk/>
            <pc:sldMk cId="2264153248" sldId="565"/>
            <ac:spMk id="4" creationId="{BF69DB2F-7904-2301-E5CE-2DED3B3F0106}"/>
          </ac:spMkLst>
        </pc:spChg>
        <pc:spChg chg="add mod">
          <ac:chgData name="BECK Carolin, DEV/NPG" userId="ebb9ed15-d96c-4c2a-b195-0963534e24b2" providerId="ADAL" clId="{5B8ADEF9-9B0D-4A72-804B-68E072E4B1AA}" dt="2024-05-15T07:29:12.609" v="1554" actId="255"/>
          <ac:spMkLst>
            <pc:docMk/>
            <pc:sldMk cId="2264153248" sldId="565"/>
            <ac:spMk id="5" creationId="{F59B5B43-8FEE-C59B-2BEB-68E9461C8DDA}"/>
          </ac:spMkLst>
        </pc:spChg>
        <pc:spChg chg="add mod">
          <ac:chgData name="BECK Carolin, DEV/NPG" userId="ebb9ed15-d96c-4c2a-b195-0963534e24b2" providerId="ADAL" clId="{5B8ADEF9-9B0D-4A72-804B-68E072E4B1AA}" dt="2024-05-15T07:29:03.997" v="1552" actId="1076"/>
          <ac:spMkLst>
            <pc:docMk/>
            <pc:sldMk cId="2264153248" sldId="565"/>
            <ac:spMk id="6" creationId="{F0E345D3-628E-C925-C22B-B6DB49A953D4}"/>
          </ac:spMkLst>
        </pc:spChg>
        <pc:spChg chg="mod">
          <ac:chgData name="BECK Carolin, DEV/NPG" userId="ebb9ed15-d96c-4c2a-b195-0963534e24b2" providerId="ADAL" clId="{5B8ADEF9-9B0D-4A72-804B-68E072E4B1AA}" dt="2024-05-15T07:29:33.383" v="1556" actId="1076"/>
          <ac:spMkLst>
            <pc:docMk/>
            <pc:sldMk cId="2264153248" sldId="565"/>
            <ac:spMk id="8" creationId="{38385D30-0AB5-292A-D454-7D9ACC9F7FFE}"/>
          </ac:spMkLst>
        </pc:spChg>
        <pc:spChg chg="add mod">
          <ac:chgData name="BECK Carolin, DEV/NPG" userId="ebb9ed15-d96c-4c2a-b195-0963534e24b2" providerId="ADAL" clId="{5B8ADEF9-9B0D-4A72-804B-68E072E4B1AA}" dt="2024-05-14T16:15:28.633" v="1528" actId="14100"/>
          <ac:spMkLst>
            <pc:docMk/>
            <pc:sldMk cId="2264153248" sldId="565"/>
            <ac:spMk id="9" creationId="{2A5A228D-DE65-5DFE-5F0D-694EB6E815AD}"/>
          </ac:spMkLst>
        </pc:spChg>
        <pc:spChg chg="mod">
          <ac:chgData name="BECK Carolin, DEV/NPG" userId="ebb9ed15-d96c-4c2a-b195-0963534e24b2" providerId="ADAL" clId="{5B8ADEF9-9B0D-4A72-804B-68E072E4B1AA}" dt="2024-05-22T10:08:53.724" v="2617" actId="1076"/>
          <ac:spMkLst>
            <pc:docMk/>
            <pc:sldMk cId="2264153248" sldId="565"/>
            <ac:spMk id="10" creationId="{35B88F17-4C51-BEE1-50AE-971C1A011CD1}"/>
          </ac:spMkLst>
        </pc:spChg>
        <pc:spChg chg="add mod">
          <ac:chgData name="BECK Carolin, DEV/NPG" userId="ebb9ed15-d96c-4c2a-b195-0963534e24b2" providerId="ADAL" clId="{5B8ADEF9-9B0D-4A72-804B-68E072E4B1AA}" dt="2024-05-15T08:00:29.257" v="1820" actId="208"/>
          <ac:spMkLst>
            <pc:docMk/>
            <pc:sldMk cId="2264153248" sldId="565"/>
            <ac:spMk id="11" creationId="{FBADE0D7-7E86-5DE2-834A-CF5EED059F8C}"/>
          </ac:spMkLst>
        </pc:spChg>
        <pc:graphicFrameChg chg="mod">
          <ac:chgData name="BECK Carolin, DEV/NPG" userId="ebb9ed15-d96c-4c2a-b195-0963534e24b2" providerId="ADAL" clId="{5B8ADEF9-9B0D-4A72-804B-68E072E4B1AA}" dt="2024-05-15T07:28:38.126" v="1550" actId="403"/>
          <ac:graphicFrameMkLst>
            <pc:docMk/>
            <pc:sldMk cId="2264153248" sldId="565"/>
            <ac:graphicFrameMk id="7" creationId="{6D27071E-39EF-9606-C6DC-7CBB0EE25C88}"/>
          </ac:graphicFrameMkLst>
        </pc:graphicFrameChg>
      </pc:sldChg>
      <pc:sldChg chg="delSp add del mod ord">
        <pc:chgData name="BECK Carolin, DEV/NPG" userId="ebb9ed15-d96c-4c2a-b195-0963534e24b2" providerId="ADAL" clId="{5B8ADEF9-9B0D-4A72-804B-68E072E4B1AA}" dt="2024-05-14T16:16:05.344" v="1536" actId="47"/>
        <pc:sldMkLst>
          <pc:docMk/>
          <pc:sldMk cId="1370644752" sldId="566"/>
        </pc:sldMkLst>
        <pc:spChg chg="del">
          <ac:chgData name="BECK Carolin, DEV/NPG" userId="ebb9ed15-d96c-4c2a-b195-0963534e24b2" providerId="ADAL" clId="{5B8ADEF9-9B0D-4A72-804B-68E072E4B1AA}" dt="2024-05-14T16:16:02.022" v="1535" actId="478"/>
          <ac:spMkLst>
            <pc:docMk/>
            <pc:sldMk cId="1370644752" sldId="566"/>
            <ac:spMk id="2" creationId="{2659D28F-ED4B-92CE-2219-E8F47F389E3E}"/>
          </ac:spMkLst>
        </pc:spChg>
      </pc:sldChg>
      <pc:sldChg chg="addSp delSp modSp new mod ord">
        <pc:chgData name="BECK Carolin, DEV/NPG" userId="ebb9ed15-d96c-4c2a-b195-0963534e24b2" providerId="ADAL" clId="{5B8ADEF9-9B0D-4A72-804B-68E072E4B1AA}" dt="2024-05-22T10:07:44.361" v="2612" actId="14100"/>
        <pc:sldMkLst>
          <pc:docMk/>
          <pc:sldMk cId="2974504228" sldId="566"/>
        </pc:sldMkLst>
        <pc:spChg chg="mod">
          <ac:chgData name="BECK Carolin, DEV/NPG" userId="ebb9ed15-d96c-4c2a-b195-0963534e24b2" providerId="ADAL" clId="{5B8ADEF9-9B0D-4A72-804B-68E072E4B1AA}" dt="2024-05-22T10:07:44.361" v="2612" actId="14100"/>
          <ac:spMkLst>
            <pc:docMk/>
            <pc:sldMk cId="2974504228" sldId="566"/>
            <ac:spMk id="2" creationId="{F76AC4AC-4FE0-381F-0847-5FA6C450ECBF}"/>
          </ac:spMkLst>
        </pc:spChg>
        <pc:spChg chg="add mod">
          <ac:chgData name="BECK Carolin, DEV/NPG" userId="ebb9ed15-d96c-4c2a-b195-0963534e24b2" providerId="ADAL" clId="{5B8ADEF9-9B0D-4A72-804B-68E072E4B1AA}" dt="2024-05-22T10:07:06.647" v="2605" actId="1076"/>
          <ac:spMkLst>
            <pc:docMk/>
            <pc:sldMk cId="2974504228" sldId="566"/>
            <ac:spMk id="3" creationId="{A3A5950B-8E9E-6143-00A7-1583EA559C2F}"/>
          </ac:spMkLst>
        </pc:spChg>
        <pc:spChg chg="del">
          <ac:chgData name="BECK Carolin, DEV/NPG" userId="ebb9ed15-d96c-4c2a-b195-0963534e24b2" providerId="ADAL" clId="{5B8ADEF9-9B0D-4A72-804B-68E072E4B1AA}" dt="2024-05-15T07:33:23.619" v="1573" actId="478"/>
          <ac:spMkLst>
            <pc:docMk/>
            <pc:sldMk cId="2974504228" sldId="566"/>
            <ac:spMk id="3" creationId="{F4242D3A-D1DD-5D6C-4F5A-03315240A9EF}"/>
          </ac:spMkLst>
        </pc:spChg>
        <pc:spChg chg="add mod">
          <ac:chgData name="BECK Carolin, DEV/NPG" userId="ebb9ed15-d96c-4c2a-b195-0963534e24b2" providerId="ADAL" clId="{5B8ADEF9-9B0D-4A72-804B-68E072E4B1AA}" dt="2024-05-22T10:05:11.351" v="2576" actId="164"/>
          <ac:spMkLst>
            <pc:docMk/>
            <pc:sldMk cId="2974504228" sldId="566"/>
            <ac:spMk id="6" creationId="{C294CABA-77D9-BDC5-7A43-AB0755A7A476}"/>
          </ac:spMkLst>
        </pc:spChg>
        <pc:spChg chg="add del mod">
          <ac:chgData name="BECK Carolin, DEV/NPG" userId="ebb9ed15-d96c-4c2a-b195-0963534e24b2" providerId="ADAL" clId="{5B8ADEF9-9B0D-4A72-804B-68E072E4B1AA}" dt="2024-05-22T10:01:06.200" v="2382" actId="478"/>
          <ac:spMkLst>
            <pc:docMk/>
            <pc:sldMk cId="2974504228" sldId="566"/>
            <ac:spMk id="7" creationId="{2640C13D-B005-69EC-418E-C8FBC3322803}"/>
          </ac:spMkLst>
        </pc:spChg>
        <pc:spChg chg="add del mod">
          <ac:chgData name="BECK Carolin, DEV/NPG" userId="ebb9ed15-d96c-4c2a-b195-0963534e24b2" providerId="ADAL" clId="{5B8ADEF9-9B0D-4A72-804B-68E072E4B1AA}" dt="2024-05-22T10:04:53.970" v="2574" actId="478"/>
          <ac:spMkLst>
            <pc:docMk/>
            <pc:sldMk cId="2974504228" sldId="566"/>
            <ac:spMk id="8" creationId="{0354EB34-DED0-1FDF-9868-10AF7A0C8714}"/>
          </ac:spMkLst>
        </pc:spChg>
        <pc:spChg chg="add del mod">
          <ac:chgData name="BECK Carolin, DEV/NPG" userId="ebb9ed15-d96c-4c2a-b195-0963534e24b2" providerId="ADAL" clId="{5B8ADEF9-9B0D-4A72-804B-68E072E4B1AA}" dt="2024-05-22T10:01:04.048" v="2380" actId="478"/>
          <ac:spMkLst>
            <pc:docMk/>
            <pc:sldMk cId="2974504228" sldId="566"/>
            <ac:spMk id="11" creationId="{FF001933-40AE-3526-8CC6-21D6A43245DD}"/>
          </ac:spMkLst>
        </pc:spChg>
        <pc:spChg chg="add mod">
          <ac:chgData name="BECK Carolin, DEV/NPG" userId="ebb9ed15-d96c-4c2a-b195-0963534e24b2" providerId="ADAL" clId="{5B8ADEF9-9B0D-4A72-804B-68E072E4B1AA}" dt="2024-05-22T10:07:32.168" v="2608" actId="255"/>
          <ac:spMkLst>
            <pc:docMk/>
            <pc:sldMk cId="2974504228" sldId="566"/>
            <ac:spMk id="12" creationId="{816E4AB3-1433-2A77-157B-CF6F9ACDE12B}"/>
          </ac:spMkLst>
        </pc:spChg>
        <pc:grpChg chg="add mod">
          <ac:chgData name="BECK Carolin, DEV/NPG" userId="ebb9ed15-d96c-4c2a-b195-0963534e24b2" providerId="ADAL" clId="{5B8ADEF9-9B0D-4A72-804B-68E072E4B1AA}" dt="2024-05-22T10:07:15.934" v="2606" actId="1076"/>
          <ac:grpSpMkLst>
            <pc:docMk/>
            <pc:sldMk cId="2974504228" sldId="566"/>
            <ac:grpSpMk id="13" creationId="{C30900C9-799F-58AE-84EB-14B688E9B98D}"/>
          </ac:grpSpMkLst>
        </pc:grpChg>
        <pc:graphicFrameChg chg="add mod">
          <ac:chgData name="BECK Carolin, DEV/NPG" userId="ebb9ed15-d96c-4c2a-b195-0963534e24b2" providerId="ADAL" clId="{5B8ADEF9-9B0D-4A72-804B-68E072E4B1AA}" dt="2024-05-22T10:06:36.191" v="2598"/>
          <ac:graphicFrameMkLst>
            <pc:docMk/>
            <pc:sldMk cId="2974504228" sldId="566"/>
            <ac:graphicFrameMk id="4" creationId="{8163FC5C-80D9-E373-D144-04E8CC4C86EB}"/>
          </ac:graphicFrameMkLst>
        </pc:graphicFrameChg>
        <pc:picChg chg="add mod modCrop">
          <ac:chgData name="BECK Carolin, DEV/NPG" userId="ebb9ed15-d96c-4c2a-b195-0963534e24b2" providerId="ADAL" clId="{5B8ADEF9-9B0D-4A72-804B-68E072E4B1AA}" dt="2024-05-22T10:06:44.826" v="2599" actId="732"/>
          <ac:picMkLst>
            <pc:docMk/>
            <pc:sldMk cId="2974504228" sldId="566"/>
            <ac:picMk id="5" creationId="{8296A0D4-EFA4-4DCC-757A-0B837742581E}"/>
          </ac:picMkLst>
        </pc:picChg>
        <pc:picChg chg="add del mod">
          <ac:chgData name="BECK Carolin, DEV/NPG" userId="ebb9ed15-d96c-4c2a-b195-0963534e24b2" providerId="ADAL" clId="{5B8ADEF9-9B0D-4A72-804B-68E072E4B1AA}" dt="2024-05-22T10:01:04.757" v="2381" actId="478"/>
          <ac:picMkLst>
            <pc:docMk/>
            <pc:sldMk cId="2974504228" sldId="566"/>
            <ac:picMk id="9" creationId="{A5A50954-9F85-450F-66B4-A273C0A2EE20}"/>
          </ac:picMkLst>
        </pc:picChg>
        <pc:picChg chg="add del mod">
          <ac:chgData name="BECK Carolin, DEV/NPG" userId="ebb9ed15-d96c-4c2a-b195-0963534e24b2" providerId="ADAL" clId="{5B8ADEF9-9B0D-4A72-804B-68E072E4B1AA}" dt="2024-05-22T10:01:06.944" v="2383" actId="478"/>
          <ac:picMkLst>
            <pc:docMk/>
            <pc:sldMk cId="2974504228" sldId="566"/>
            <ac:picMk id="10" creationId="{B09F4B17-2C87-15CE-2D32-973FB1DE044F}"/>
          </ac:picMkLst>
        </pc:picChg>
      </pc:sldChg>
      <pc:sldChg chg="addSp delSp modSp new mod ord modNotesTx">
        <pc:chgData name="BECK Carolin, DEV/NPG" userId="ebb9ed15-d96c-4c2a-b195-0963534e24b2" providerId="ADAL" clId="{5B8ADEF9-9B0D-4A72-804B-68E072E4B1AA}" dt="2024-05-23T14:36:52.520" v="5086" actId="14100"/>
        <pc:sldMkLst>
          <pc:docMk/>
          <pc:sldMk cId="3656263806" sldId="567"/>
        </pc:sldMkLst>
        <pc:spChg chg="mod">
          <ac:chgData name="BECK Carolin, DEV/NPG" userId="ebb9ed15-d96c-4c2a-b195-0963534e24b2" providerId="ADAL" clId="{5B8ADEF9-9B0D-4A72-804B-68E072E4B1AA}" dt="2024-05-23T14:36:37.201" v="5084" actId="20577"/>
          <ac:spMkLst>
            <pc:docMk/>
            <pc:sldMk cId="3656263806" sldId="567"/>
            <ac:spMk id="2" creationId="{6FB2F148-E6C1-E42B-B19A-71F7B5E38D83}"/>
          </ac:spMkLst>
        </pc:spChg>
        <pc:spChg chg="del">
          <ac:chgData name="BECK Carolin, DEV/NPG" userId="ebb9ed15-d96c-4c2a-b195-0963534e24b2" providerId="ADAL" clId="{5B8ADEF9-9B0D-4A72-804B-68E072E4B1AA}" dt="2024-05-15T07:46:44.376" v="1609" actId="478"/>
          <ac:spMkLst>
            <pc:docMk/>
            <pc:sldMk cId="3656263806" sldId="567"/>
            <ac:spMk id="3" creationId="{DBAE5144-40D2-C7AC-5841-3486854A5D9D}"/>
          </ac:spMkLst>
        </pc:spChg>
        <pc:spChg chg="add mod">
          <ac:chgData name="BECK Carolin, DEV/NPG" userId="ebb9ed15-d96c-4c2a-b195-0963534e24b2" providerId="ADAL" clId="{5B8ADEF9-9B0D-4A72-804B-68E072E4B1AA}" dt="2024-05-23T14:36:47.924" v="5085" actId="14100"/>
          <ac:spMkLst>
            <pc:docMk/>
            <pc:sldMk cId="3656263806" sldId="567"/>
            <ac:spMk id="5" creationId="{CF7AA296-934C-7419-9416-2704CE025682}"/>
          </ac:spMkLst>
        </pc:spChg>
        <pc:spChg chg="add mod">
          <ac:chgData name="BECK Carolin, DEV/NPG" userId="ebb9ed15-d96c-4c2a-b195-0963534e24b2" providerId="ADAL" clId="{5B8ADEF9-9B0D-4A72-804B-68E072E4B1AA}" dt="2024-05-23T14:36:52.520" v="5086" actId="14100"/>
          <ac:spMkLst>
            <pc:docMk/>
            <pc:sldMk cId="3656263806" sldId="567"/>
            <ac:spMk id="6" creationId="{85FC13F8-AC25-4547-C297-19402BEF893A}"/>
          </ac:spMkLst>
        </pc:spChg>
        <pc:spChg chg="add mod">
          <ac:chgData name="BECK Carolin, DEV/NPG" userId="ebb9ed15-d96c-4c2a-b195-0963534e24b2" providerId="ADAL" clId="{5B8ADEF9-9B0D-4A72-804B-68E072E4B1AA}" dt="2024-05-15T07:49:19.188" v="1669" actId="1076"/>
          <ac:spMkLst>
            <pc:docMk/>
            <pc:sldMk cId="3656263806" sldId="567"/>
            <ac:spMk id="7" creationId="{92FF0622-0CEA-8A98-4142-987200F6C790}"/>
          </ac:spMkLst>
        </pc:spChg>
        <pc:spChg chg="add mod">
          <ac:chgData name="BECK Carolin, DEV/NPG" userId="ebb9ed15-d96c-4c2a-b195-0963534e24b2" providerId="ADAL" clId="{5B8ADEF9-9B0D-4A72-804B-68E072E4B1AA}" dt="2024-05-15T07:51:57.260" v="1686" actId="1076"/>
          <ac:spMkLst>
            <pc:docMk/>
            <pc:sldMk cId="3656263806" sldId="567"/>
            <ac:spMk id="8" creationId="{26250E60-FB15-656B-C48A-084243856217}"/>
          </ac:spMkLst>
        </pc:spChg>
        <pc:spChg chg="add del mod">
          <ac:chgData name="BECK Carolin, DEV/NPG" userId="ebb9ed15-d96c-4c2a-b195-0963534e24b2" providerId="ADAL" clId="{5B8ADEF9-9B0D-4A72-804B-68E072E4B1AA}" dt="2024-05-23T12:20:07.653" v="2678" actId="478"/>
          <ac:spMkLst>
            <pc:docMk/>
            <pc:sldMk cId="3656263806" sldId="567"/>
            <ac:spMk id="9" creationId="{3BA36468-2836-3496-5B9D-29ACE82CB577}"/>
          </ac:spMkLst>
        </pc:spChg>
        <pc:picChg chg="add del mod modCrop">
          <ac:chgData name="BECK Carolin, DEV/NPG" userId="ebb9ed15-d96c-4c2a-b195-0963534e24b2" providerId="ADAL" clId="{5B8ADEF9-9B0D-4A72-804B-68E072E4B1AA}" dt="2024-05-23T14:36:15.402" v="5020" actId="478"/>
          <ac:picMkLst>
            <pc:docMk/>
            <pc:sldMk cId="3656263806" sldId="567"/>
            <ac:picMk id="3" creationId="{4088DC8D-5753-56A1-7E99-4B3CDBC49231}"/>
          </ac:picMkLst>
        </pc:picChg>
        <pc:picChg chg="add mod">
          <ac:chgData name="BECK Carolin, DEV/NPG" userId="ebb9ed15-d96c-4c2a-b195-0963534e24b2" providerId="ADAL" clId="{5B8ADEF9-9B0D-4A72-804B-68E072E4B1AA}" dt="2024-05-15T07:47:17.524" v="1615" actId="1076"/>
          <ac:picMkLst>
            <pc:docMk/>
            <pc:sldMk cId="3656263806" sldId="567"/>
            <ac:picMk id="4" creationId="{6EB8FED8-A647-D5EE-29AC-6091D30BE7A7}"/>
          </ac:picMkLst>
        </pc:picChg>
      </pc:sldChg>
      <pc:sldChg chg="modSp new del mod ord">
        <pc:chgData name="BECK Carolin, DEV/NPG" userId="ebb9ed15-d96c-4c2a-b195-0963534e24b2" providerId="ADAL" clId="{5B8ADEF9-9B0D-4A72-804B-68E072E4B1AA}" dt="2024-05-15T08:08:33.990" v="2017" actId="47"/>
        <pc:sldMkLst>
          <pc:docMk/>
          <pc:sldMk cId="1809597995" sldId="568"/>
        </pc:sldMkLst>
        <pc:spChg chg="mod">
          <ac:chgData name="BECK Carolin, DEV/NPG" userId="ebb9ed15-d96c-4c2a-b195-0963534e24b2" providerId="ADAL" clId="{5B8ADEF9-9B0D-4A72-804B-68E072E4B1AA}" dt="2024-05-15T08:08:31.013" v="2016"/>
          <ac:spMkLst>
            <pc:docMk/>
            <pc:sldMk cId="1809597995" sldId="568"/>
            <ac:spMk id="2" creationId="{E8A3E9B5-CF89-8E53-2FED-19B5A23848A7}"/>
          </ac:spMkLst>
        </pc:spChg>
      </pc:sldChg>
      <pc:sldChg chg="addSp delSp modSp new mod">
        <pc:chgData name="BECK Carolin, DEV/NPG" userId="ebb9ed15-d96c-4c2a-b195-0963534e24b2" providerId="ADAL" clId="{5B8ADEF9-9B0D-4A72-804B-68E072E4B1AA}" dt="2024-05-22T13:49:27.264" v="2636" actId="1076"/>
        <pc:sldMkLst>
          <pc:docMk/>
          <pc:sldMk cId="3936674002" sldId="568"/>
        </pc:sldMkLst>
        <pc:spChg chg="mod">
          <ac:chgData name="BECK Carolin, DEV/NPG" userId="ebb9ed15-d96c-4c2a-b195-0963534e24b2" providerId="ADAL" clId="{5B8ADEF9-9B0D-4A72-804B-68E072E4B1AA}" dt="2024-05-15T08:10:34.548" v="2074"/>
          <ac:spMkLst>
            <pc:docMk/>
            <pc:sldMk cId="3936674002" sldId="568"/>
            <ac:spMk id="2" creationId="{D4B7CC5D-B190-7682-7B9A-D1B32EEFB06E}"/>
          </ac:spMkLst>
        </pc:spChg>
        <pc:spChg chg="del">
          <ac:chgData name="BECK Carolin, DEV/NPG" userId="ebb9ed15-d96c-4c2a-b195-0963534e24b2" providerId="ADAL" clId="{5B8ADEF9-9B0D-4A72-804B-68E072E4B1AA}" dt="2024-05-15T08:16:10.713" v="2075" actId="478"/>
          <ac:spMkLst>
            <pc:docMk/>
            <pc:sldMk cId="3936674002" sldId="568"/>
            <ac:spMk id="3" creationId="{44384DDD-C0F7-F505-706F-598DD95A4894}"/>
          </ac:spMkLst>
        </pc:spChg>
        <pc:spChg chg="add mod">
          <ac:chgData name="BECK Carolin, DEV/NPG" userId="ebb9ed15-d96c-4c2a-b195-0963534e24b2" providerId="ADAL" clId="{5B8ADEF9-9B0D-4A72-804B-68E072E4B1AA}" dt="2024-05-22T13:49:27.264" v="2636" actId="1076"/>
          <ac:spMkLst>
            <pc:docMk/>
            <pc:sldMk cId="3936674002" sldId="568"/>
            <ac:spMk id="3" creationId="{93309257-BB7C-AA73-E1BE-158FCBCD4915}"/>
          </ac:spMkLst>
        </pc:spChg>
        <pc:spChg chg="add del mod">
          <ac:chgData name="BECK Carolin, DEV/NPG" userId="ebb9ed15-d96c-4c2a-b195-0963534e24b2" providerId="ADAL" clId="{5B8ADEF9-9B0D-4A72-804B-68E072E4B1AA}" dt="2024-05-15T08:16:48.760" v="2084" actId="478"/>
          <ac:spMkLst>
            <pc:docMk/>
            <pc:sldMk cId="3936674002" sldId="568"/>
            <ac:spMk id="4" creationId="{64528960-ABF3-179C-D5A0-ED2E8107650C}"/>
          </ac:spMkLst>
        </pc:spChg>
        <pc:spChg chg="add mod">
          <ac:chgData name="BECK Carolin, DEV/NPG" userId="ebb9ed15-d96c-4c2a-b195-0963534e24b2" providerId="ADAL" clId="{5B8ADEF9-9B0D-4A72-804B-68E072E4B1AA}" dt="2024-05-22T13:49:21.564" v="2635" actId="1076"/>
          <ac:spMkLst>
            <pc:docMk/>
            <pc:sldMk cId="3936674002" sldId="568"/>
            <ac:spMk id="4" creationId="{D4A99745-4021-49BB-E9AF-467F720835D2}"/>
          </ac:spMkLst>
        </pc:spChg>
        <pc:spChg chg="add del mod">
          <ac:chgData name="BECK Carolin, DEV/NPG" userId="ebb9ed15-d96c-4c2a-b195-0963534e24b2" providerId="ADAL" clId="{5B8ADEF9-9B0D-4A72-804B-68E072E4B1AA}" dt="2024-05-15T08:23:11.551" v="2096" actId="478"/>
          <ac:spMkLst>
            <pc:docMk/>
            <pc:sldMk cId="3936674002" sldId="568"/>
            <ac:spMk id="5" creationId="{A2DDECCE-93D7-6AF5-CEA7-C3A47055EEA9}"/>
          </ac:spMkLst>
        </pc:spChg>
        <pc:spChg chg="add del mod">
          <ac:chgData name="BECK Carolin, DEV/NPG" userId="ebb9ed15-d96c-4c2a-b195-0963534e24b2" providerId="ADAL" clId="{5B8ADEF9-9B0D-4A72-804B-68E072E4B1AA}" dt="2024-05-15T08:23:13.805" v="2097" actId="478"/>
          <ac:spMkLst>
            <pc:docMk/>
            <pc:sldMk cId="3936674002" sldId="568"/>
            <ac:spMk id="8" creationId="{A1E88DAD-51D7-34E4-5DF2-ACF780B9C7B3}"/>
          </ac:spMkLst>
        </pc:spChg>
        <pc:spChg chg="add mod">
          <ac:chgData name="BECK Carolin, DEV/NPG" userId="ebb9ed15-d96c-4c2a-b195-0963534e24b2" providerId="ADAL" clId="{5B8ADEF9-9B0D-4A72-804B-68E072E4B1AA}" dt="2024-05-22T08:39:49.819" v="2377" actId="122"/>
          <ac:spMkLst>
            <pc:docMk/>
            <pc:sldMk cId="3936674002" sldId="568"/>
            <ac:spMk id="10" creationId="{56DF5CCC-1377-29F5-38D6-ECCB021E0F0D}"/>
          </ac:spMkLst>
        </pc:spChg>
        <pc:spChg chg="add del mod">
          <ac:chgData name="BECK Carolin, DEV/NPG" userId="ebb9ed15-d96c-4c2a-b195-0963534e24b2" providerId="ADAL" clId="{5B8ADEF9-9B0D-4A72-804B-68E072E4B1AA}" dt="2024-05-15T08:32:31.141" v="2151" actId="478"/>
          <ac:spMkLst>
            <pc:docMk/>
            <pc:sldMk cId="3936674002" sldId="568"/>
            <ac:spMk id="13" creationId="{F343B8E0-0BE1-4A5C-13A5-772CC5FC9E23}"/>
          </ac:spMkLst>
        </pc:spChg>
        <pc:spChg chg="add del mod">
          <ac:chgData name="BECK Carolin, DEV/NPG" userId="ebb9ed15-d96c-4c2a-b195-0963534e24b2" providerId="ADAL" clId="{5B8ADEF9-9B0D-4A72-804B-68E072E4B1AA}" dt="2024-05-15T08:32:31.141" v="2151" actId="478"/>
          <ac:spMkLst>
            <pc:docMk/>
            <pc:sldMk cId="3936674002" sldId="568"/>
            <ac:spMk id="14" creationId="{AC08C766-F99E-BD53-C149-852A8FF90D68}"/>
          </ac:spMkLst>
        </pc:spChg>
        <pc:spChg chg="add mod">
          <ac:chgData name="BECK Carolin, DEV/NPG" userId="ebb9ed15-d96c-4c2a-b195-0963534e24b2" providerId="ADAL" clId="{5B8ADEF9-9B0D-4A72-804B-68E072E4B1AA}" dt="2024-05-15T08:50:59.026" v="2289" actId="1076"/>
          <ac:spMkLst>
            <pc:docMk/>
            <pc:sldMk cId="3936674002" sldId="568"/>
            <ac:spMk id="21" creationId="{F5B69DB9-FA6A-92B7-3120-C56F977E767F}"/>
          </ac:spMkLst>
        </pc:spChg>
        <pc:spChg chg="add mod">
          <ac:chgData name="BECK Carolin, DEV/NPG" userId="ebb9ed15-d96c-4c2a-b195-0963534e24b2" providerId="ADAL" clId="{5B8ADEF9-9B0D-4A72-804B-68E072E4B1AA}" dt="2024-05-15T08:50:59.026" v="2289" actId="1076"/>
          <ac:spMkLst>
            <pc:docMk/>
            <pc:sldMk cId="3936674002" sldId="568"/>
            <ac:spMk id="22" creationId="{B2EE11B0-5C74-5A66-D8C4-8C7E50F10190}"/>
          </ac:spMkLst>
        </pc:spChg>
        <pc:spChg chg="add del mod">
          <ac:chgData name="BECK Carolin, DEV/NPG" userId="ebb9ed15-d96c-4c2a-b195-0963534e24b2" providerId="ADAL" clId="{5B8ADEF9-9B0D-4A72-804B-68E072E4B1AA}" dt="2024-05-15T08:42:34.312" v="2226" actId="478"/>
          <ac:spMkLst>
            <pc:docMk/>
            <pc:sldMk cId="3936674002" sldId="568"/>
            <ac:spMk id="26" creationId="{ACFEDB9C-A192-DB52-3869-27D3CE1BEB24}"/>
          </ac:spMkLst>
        </pc:spChg>
        <pc:spChg chg="add del mod">
          <ac:chgData name="BECK Carolin, DEV/NPG" userId="ebb9ed15-d96c-4c2a-b195-0963534e24b2" providerId="ADAL" clId="{5B8ADEF9-9B0D-4A72-804B-68E072E4B1AA}" dt="2024-05-15T08:43:04.684" v="2255"/>
          <ac:spMkLst>
            <pc:docMk/>
            <pc:sldMk cId="3936674002" sldId="568"/>
            <ac:spMk id="27" creationId="{6D8C716C-263A-C8E6-7718-7D6C552B6A27}"/>
          </ac:spMkLst>
        </pc:spChg>
        <pc:spChg chg="add mod">
          <ac:chgData name="BECK Carolin, DEV/NPG" userId="ebb9ed15-d96c-4c2a-b195-0963534e24b2" providerId="ADAL" clId="{5B8ADEF9-9B0D-4A72-804B-68E072E4B1AA}" dt="2024-05-15T08:51:08.626" v="2290" actId="1076"/>
          <ac:spMkLst>
            <pc:docMk/>
            <pc:sldMk cId="3936674002" sldId="568"/>
            <ac:spMk id="28" creationId="{F739B003-D8B7-270B-D954-3AE09C920AB2}"/>
          </ac:spMkLst>
        </pc:spChg>
        <pc:spChg chg="add del mod">
          <ac:chgData name="BECK Carolin, DEV/NPG" userId="ebb9ed15-d96c-4c2a-b195-0963534e24b2" providerId="ADAL" clId="{5B8ADEF9-9B0D-4A72-804B-68E072E4B1AA}" dt="2024-05-15T08:49:29.696" v="2280" actId="478"/>
          <ac:spMkLst>
            <pc:docMk/>
            <pc:sldMk cId="3936674002" sldId="568"/>
            <ac:spMk id="29" creationId="{5307C66D-F8C8-CF7D-AE54-8BE56DB80A35}"/>
          </ac:spMkLst>
        </pc:spChg>
        <pc:grpChg chg="add mod">
          <ac:chgData name="BECK Carolin, DEV/NPG" userId="ebb9ed15-d96c-4c2a-b195-0963534e24b2" providerId="ADAL" clId="{5B8ADEF9-9B0D-4A72-804B-68E072E4B1AA}" dt="2024-05-15T08:41:02.273" v="2220" actId="164"/>
          <ac:grpSpMkLst>
            <pc:docMk/>
            <pc:sldMk cId="3936674002" sldId="568"/>
            <ac:grpSpMk id="23" creationId="{38D04057-0210-EB72-6C2D-A4211D8873C4}"/>
          </ac:grpSpMkLst>
        </pc:grpChg>
        <pc:grpChg chg="add mod">
          <ac:chgData name="BECK Carolin, DEV/NPG" userId="ebb9ed15-d96c-4c2a-b195-0963534e24b2" providerId="ADAL" clId="{5B8ADEF9-9B0D-4A72-804B-68E072E4B1AA}" dt="2024-05-15T08:50:59.026" v="2289" actId="1076"/>
          <ac:grpSpMkLst>
            <pc:docMk/>
            <pc:sldMk cId="3936674002" sldId="568"/>
            <ac:grpSpMk id="24" creationId="{696ABD94-1F6E-C22E-F92A-5AD9E463032F}"/>
          </ac:grpSpMkLst>
        </pc:grpChg>
        <pc:picChg chg="add mod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6" creationId="{63FA3955-F81C-BA34-F417-323B2113BFEB}"/>
          </ac:picMkLst>
        </pc:picChg>
        <pc:picChg chg="add mod ord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7" creationId="{246B8C01-B2BB-6977-28FF-2D20446947A7}"/>
          </ac:picMkLst>
        </pc:picChg>
        <pc:picChg chg="add mod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11" creationId="{B20A4641-569C-0F94-7528-628FE52F0A9C}"/>
          </ac:picMkLst>
        </pc:picChg>
        <pc:picChg chg="add mod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12" creationId="{92634574-1594-BE23-AD99-58CF0E042F76}"/>
          </ac:picMkLst>
        </pc:picChg>
        <pc:picChg chg="add mod modCrop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16" creationId="{DF586435-7683-AAEB-B4A2-F3221AE2A9A3}"/>
          </ac:picMkLst>
        </pc:picChg>
        <pc:picChg chg="add mod modCrop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18" creationId="{8A928470-D71E-5952-C5AE-1E6820FC9BC9}"/>
          </ac:picMkLst>
        </pc:picChg>
        <pc:picChg chg="add mod modCrop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19" creationId="{EAC701C1-3D43-B765-D2FC-928DF1AB3196}"/>
          </ac:picMkLst>
        </pc:picChg>
        <pc:picChg chg="add mod modCrop">
          <ac:chgData name="BECK Carolin, DEV/NPG" userId="ebb9ed15-d96c-4c2a-b195-0963534e24b2" providerId="ADAL" clId="{5B8ADEF9-9B0D-4A72-804B-68E072E4B1AA}" dt="2024-05-15T08:50:59.026" v="2289" actId="1076"/>
          <ac:picMkLst>
            <pc:docMk/>
            <pc:sldMk cId="3936674002" sldId="568"/>
            <ac:picMk id="20" creationId="{157C364D-7663-3802-68A0-0E42354096A9}"/>
          </ac:picMkLst>
        </pc:picChg>
        <pc:picChg chg="add del mod">
          <ac:chgData name="BECK Carolin, DEV/NPG" userId="ebb9ed15-d96c-4c2a-b195-0963534e24b2" providerId="ADAL" clId="{5B8ADEF9-9B0D-4A72-804B-68E072E4B1AA}" dt="2024-05-15T08:51:12.422" v="2291" actId="478"/>
          <ac:picMkLst>
            <pc:docMk/>
            <pc:sldMk cId="3936674002" sldId="568"/>
            <ac:picMk id="31" creationId="{3D12CE09-881E-DB99-A389-C5D56F70E20B}"/>
          </ac:picMkLst>
        </pc:picChg>
        <pc:picChg chg="add del mod">
          <ac:chgData name="BECK Carolin, DEV/NPG" userId="ebb9ed15-d96c-4c2a-b195-0963534e24b2" providerId="ADAL" clId="{5B8ADEF9-9B0D-4A72-804B-68E072E4B1AA}" dt="2024-05-15T08:51:12.422" v="2291" actId="478"/>
          <ac:picMkLst>
            <pc:docMk/>
            <pc:sldMk cId="3936674002" sldId="568"/>
            <ac:picMk id="33" creationId="{BDC3637F-6ABE-5182-C4A5-C6CBDA967F63}"/>
          </ac:picMkLst>
        </pc:picChg>
        <pc:picChg chg="add mod ord">
          <ac:chgData name="BECK Carolin, DEV/NPG" userId="ebb9ed15-d96c-4c2a-b195-0963534e24b2" providerId="ADAL" clId="{5B8ADEF9-9B0D-4A72-804B-68E072E4B1AA}" dt="2024-05-15T08:59:39.992" v="2363" actId="1076"/>
          <ac:picMkLst>
            <pc:docMk/>
            <pc:sldMk cId="3936674002" sldId="568"/>
            <ac:picMk id="35" creationId="{88233232-648B-A1D3-5DB4-288E4FD42D03}"/>
          </ac:picMkLst>
        </pc:picChg>
        <pc:picChg chg="add mod ord">
          <ac:chgData name="BECK Carolin, DEV/NPG" userId="ebb9ed15-d96c-4c2a-b195-0963534e24b2" providerId="ADAL" clId="{5B8ADEF9-9B0D-4A72-804B-68E072E4B1AA}" dt="2024-05-15T09:00:27.318" v="2374" actId="29295"/>
          <ac:picMkLst>
            <pc:docMk/>
            <pc:sldMk cId="3936674002" sldId="568"/>
            <ac:picMk id="37" creationId="{C1A6C451-56F5-B648-ECBA-0BD75A4D3A9B}"/>
          </ac:picMkLst>
        </pc:picChg>
        <pc:picChg chg="add mod ord">
          <ac:chgData name="BECK Carolin, DEV/NPG" userId="ebb9ed15-d96c-4c2a-b195-0963534e24b2" providerId="ADAL" clId="{5B8ADEF9-9B0D-4A72-804B-68E072E4B1AA}" dt="2024-05-15T08:59:56.675" v="2368" actId="1076"/>
          <ac:picMkLst>
            <pc:docMk/>
            <pc:sldMk cId="3936674002" sldId="568"/>
            <ac:picMk id="39" creationId="{756D16B0-CEC7-FD6C-5CB0-F4AD30F039C2}"/>
          </ac:picMkLst>
        </pc:picChg>
        <pc:picChg chg="add del mod">
          <ac:chgData name="BECK Carolin, DEV/NPG" userId="ebb9ed15-d96c-4c2a-b195-0963534e24b2" providerId="ADAL" clId="{5B8ADEF9-9B0D-4A72-804B-68E072E4B1AA}" dt="2024-05-15T08:59:27.542" v="2358" actId="478"/>
          <ac:picMkLst>
            <pc:docMk/>
            <pc:sldMk cId="3936674002" sldId="568"/>
            <ac:picMk id="41" creationId="{6368400C-9757-0563-EAD3-333D97E4F3D5}"/>
          </ac:picMkLst>
        </pc:picChg>
        <pc:picChg chg="add mod">
          <ac:chgData name="BECK Carolin, DEV/NPG" userId="ebb9ed15-d96c-4c2a-b195-0963534e24b2" providerId="ADAL" clId="{5B8ADEF9-9B0D-4A72-804B-68E072E4B1AA}" dt="2024-05-15T09:00:14.870" v="2373" actId="1076"/>
          <ac:picMkLst>
            <pc:docMk/>
            <pc:sldMk cId="3936674002" sldId="568"/>
            <ac:picMk id="43" creationId="{09ACB500-1477-9297-1C51-AE9A91AACBE3}"/>
          </ac:picMkLst>
        </pc:picChg>
      </pc:sldChg>
      <pc:sldChg chg="modSp new del mod">
        <pc:chgData name="BECK Carolin, DEV/NPG" userId="ebb9ed15-d96c-4c2a-b195-0963534e24b2" providerId="ADAL" clId="{5B8ADEF9-9B0D-4A72-804B-68E072E4B1AA}" dt="2024-05-23T12:20:39.612" v="2688" actId="47"/>
        <pc:sldMkLst>
          <pc:docMk/>
          <pc:sldMk cId="434743643" sldId="569"/>
        </pc:sldMkLst>
        <pc:spChg chg="mod">
          <ac:chgData name="BECK Carolin, DEV/NPG" userId="ebb9ed15-d96c-4c2a-b195-0963534e24b2" providerId="ADAL" clId="{5B8ADEF9-9B0D-4A72-804B-68E072E4B1AA}" dt="2024-05-23T08:54:24.796" v="2646" actId="5793"/>
          <ac:spMkLst>
            <pc:docMk/>
            <pc:sldMk cId="434743643" sldId="569"/>
            <ac:spMk id="2" creationId="{8F533C44-1A54-113C-3D8A-345B00C1E3E4}"/>
          </ac:spMkLst>
        </pc:spChg>
      </pc:sldChg>
      <pc:sldChg chg="addSp delSp modSp add mod ord modNotesTx">
        <pc:chgData name="BECK Carolin, DEV/NPG" userId="ebb9ed15-d96c-4c2a-b195-0963534e24b2" providerId="ADAL" clId="{5B8ADEF9-9B0D-4A72-804B-68E072E4B1AA}" dt="2024-05-24T10:31:20.492" v="6982" actId="6549"/>
        <pc:sldMkLst>
          <pc:docMk/>
          <pc:sldMk cId="3743239138" sldId="569"/>
        </pc:sldMkLst>
        <pc:spChg chg="mod">
          <ac:chgData name="BECK Carolin, DEV/NPG" userId="ebb9ed15-d96c-4c2a-b195-0963534e24b2" providerId="ADAL" clId="{5B8ADEF9-9B0D-4A72-804B-68E072E4B1AA}" dt="2024-05-23T14:39:26.893" v="5259" actId="20577"/>
          <ac:spMkLst>
            <pc:docMk/>
            <pc:sldMk cId="3743239138" sldId="569"/>
            <ac:spMk id="2" creationId="{6FB2F148-E6C1-E42B-B19A-71F7B5E38D83}"/>
          </ac:spMkLst>
        </pc:spChg>
        <pc:spChg chg="add mod topLvl">
          <ac:chgData name="BECK Carolin, DEV/NPG" userId="ebb9ed15-d96c-4c2a-b195-0963534e24b2" providerId="ADAL" clId="{5B8ADEF9-9B0D-4A72-804B-68E072E4B1AA}" dt="2024-05-24T10:07:06.682" v="6924" actId="164"/>
          <ac:spMkLst>
            <pc:docMk/>
            <pc:sldMk cId="3743239138" sldId="569"/>
            <ac:spMk id="3" creationId="{997CC95B-0F4C-D155-A3DC-8EAED3FAEE19}"/>
          </ac:spMkLst>
        </pc:spChg>
        <pc:spChg chg="add mod topLvl">
          <ac:chgData name="BECK Carolin, DEV/NPG" userId="ebb9ed15-d96c-4c2a-b195-0963534e24b2" providerId="ADAL" clId="{5B8ADEF9-9B0D-4A72-804B-68E072E4B1AA}" dt="2024-05-24T10:07:06.682" v="6924" actId="164"/>
          <ac:spMkLst>
            <pc:docMk/>
            <pc:sldMk cId="3743239138" sldId="569"/>
            <ac:spMk id="4" creationId="{09386838-3AF5-1538-1896-B0B0C6A8EFA0}"/>
          </ac:spMkLst>
        </pc:spChg>
        <pc:spChg chg="add mod topLvl">
          <ac:chgData name="BECK Carolin, DEV/NPG" userId="ebb9ed15-d96c-4c2a-b195-0963534e24b2" providerId="ADAL" clId="{5B8ADEF9-9B0D-4A72-804B-68E072E4B1AA}" dt="2024-05-24T10:07:06.682" v="6924" actId="164"/>
          <ac:spMkLst>
            <pc:docMk/>
            <pc:sldMk cId="3743239138" sldId="569"/>
            <ac:spMk id="5" creationId="{BBABD74D-2FC5-CA3D-345D-281E587F813E}"/>
          </ac:spMkLst>
        </pc:spChg>
        <pc:spChg chg="del">
          <ac:chgData name="BECK Carolin, DEV/NPG" userId="ebb9ed15-d96c-4c2a-b195-0963534e24b2" providerId="ADAL" clId="{5B8ADEF9-9B0D-4A72-804B-68E072E4B1AA}" dt="2024-05-23T12:21:54.777" v="2714" actId="478"/>
          <ac:spMkLst>
            <pc:docMk/>
            <pc:sldMk cId="3743239138" sldId="569"/>
            <ac:spMk id="5" creationId="{CF7AA296-934C-7419-9416-2704CE025682}"/>
          </ac:spMkLst>
        </pc:spChg>
        <pc:spChg chg="del">
          <ac:chgData name="BECK Carolin, DEV/NPG" userId="ebb9ed15-d96c-4c2a-b195-0963534e24b2" providerId="ADAL" clId="{5B8ADEF9-9B0D-4A72-804B-68E072E4B1AA}" dt="2024-05-23T12:21:54.777" v="2714" actId="478"/>
          <ac:spMkLst>
            <pc:docMk/>
            <pc:sldMk cId="3743239138" sldId="569"/>
            <ac:spMk id="6" creationId="{85FC13F8-AC25-4547-C297-19402BEF893A}"/>
          </ac:spMkLst>
        </pc:spChg>
        <pc:spChg chg="add mod ord topLvl">
          <ac:chgData name="BECK Carolin, DEV/NPG" userId="ebb9ed15-d96c-4c2a-b195-0963534e24b2" providerId="ADAL" clId="{5B8ADEF9-9B0D-4A72-804B-68E072E4B1AA}" dt="2024-05-24T10:07:06.682" v="6924" actId="164"/>
          <ac:spMkLst>
            <pc:docMk/>
            <pc:sldMk cId="3743239138" sldId="569"/>
            <ac:spMk id="6" creationId="{8A65219E-C93E-0014-F942-7E27F0A0BB47}"/>
          </ac:spMkLst>
        </pc:spChg>
        <pc:spChg chg="add mod ord topLvl">
          <ac:chgData name="BECK Carolin, DEV/NPG" userId="ebb9ed15-d96c-4c2a-b195-0963534e24b2" providerId="ADAL" clId="{5B8ADEF9-9B0D-4A72-804B-68E072E4B1AA}" dt="2024-05-24T10:22:22.883" v="6981" actId="14100"/>
          <ac:spMkLst>
            <pc:docMk/>
            <pc:sldMk cId="3743239138" sldId="569"/>
            <ac:spMk id="7" creationId="{1516379B-42F4-AC3D-3518-B088AB3B72EA}"/>
          </ac:spMkLst>
        </pc:spChg>
        <pc:spChg chg="del">
          <ac:chgData name="BECK Carolin, DEV/NPG" userId="ebb9ed15-d96c-4c2a-b195-0963534e24b2" providerId="ADAL" clId="{5B8ADEF9-9B0D-4A72-804B-68E072E4B1AA}" dt="2024-05-23T12:21:54.777" v="2714" actId="478"/>
          <ac:spMkLst>
            <pc:docMk/>
            <pc:sldMk cId="3743239138" sldId="569"/>
            <ac:spMk id="7" creationId="{92FF0622-0CEA-8A98-4142-987200F6C790}"/>
          </ac:spMkLst>
        </pc:spChg>
        <pc:spChg chg="del">
          <ac:chgData name="BECK Carolin, DEV/NPG" userId="ebb9ed15-d96c-4c2a-b195-0963534e24b2" providerId="ADAL" clId="{5B8ADEF9-9B0D-4A72-804B-68E072E4B1AA}" dt="2024-05-23T12:21:54.777" v="2714" actId="478"/>
          <ac:spMkLst>
            <pc:docMk/>
            <pc:sldMk cId="3743239138" sldId="569"/>
            <ac:spMk id="8" creationId="{26250E60-FB15-656B-C48A-084243856217}"/>
          </ac:spMkLst>
        </pc:spChg>
        <pc:spChg chg="add mod ord topLvl">
          <ac:chgData name="BECK Carolin, DEV/NPG" userId="ebb9ed15-d96c-4c2a-b195-0963534e24b2" providerId="ADAL" clId="{5B8ADEF9-9B0D-4A72-804B-68E072E4B1AA}" dt="2024-05-24T10:07:06.682" v="6924" actId="164"/>
          <ac:spMkLst>
            <pc:docMk/>
            <pc:sldMk cId="3743239138" sldId="569"/>
            <ac:spMk id="8" creationId="{D054E087-A2FC-3E6A-51BD-AEE00FD5B060}"/>
          </ac:spMkLst>
        </pc:spChg>
        <pc:spChg chg="add del mod">
          <ac:chgData name="BECK Carolin, DEV/NPG" userId="ebb9ed15-d96c-4c2a-b195-0963534e24b2" providerId="ADAL" clId="{5B8ADEF9-9B0D-4A72-804B-68E072E4B1AA}" dt="2024-05-24T09:39:09.793" v="6233"/>
          <ac:spMkLst>
            <pc:docMk/>
            <pc:sldMk cId="3743239138" sldId="569"/>
            <ac:spMk id="9" creationId="{B7FD68DC-B331-9174-ECF3-207BA2C06A46}"/>
          </ac:spMkLst>
        </pc:spChg>
        <pc:grpChg chg="add del mod">
          <ac:chgData name="BECK Carolin, DEV/NPG" userId="ebb9ed15-d96c-4c2a-b195-0963534e24b2" providerId="ADAL" clId="{5B8ADEF9-9B0D-4A72-804B-68E072E4B1AA}" dt="2024-05-24T10:07:03.795" v="6923" actId="165"/>
          <ac:grpSpMkLst>
            <pc:docMk/>
            <pc:sldMk cId="3743239138" sldId="569"/>
            <ac:grpSpMk id="10" creationId="{1FB40539-45AF-7EBD-9880-3A56CDF6E157}"/>
          </ac:grpSpMkLst>
        </pc:grpChg>
        <pc:grpChg chg="add mod">
          <ac:chgData name="BECK Carolin, DEV/NPG" userId="ebb9ed15-d96c-4c2a-b195-0963534e24b2" providerId="ADAL" clId="{5B8ADEF9-9B0D-4A72-804B-68E072E4B1AA}" dt="2024-05-24T10:07:09.256" v="6925" actId="1076"/>
          <ac:grpSpMkLst>
            <pc:docMk/>
            <pc:sldMk cId="3743239138" sldId="569"/>
            <ac:grpSpMk id="11" creationId="{1A54A7D4-D104-04AF-E1A6-EEC8145AB628}"/>
          </ac:grpSpMkLst>
        </pc:grpChg>
        <pc:picChg chg="del">
          <ac:chgData name="BECK Carolin, DEV/NPG" userId="ebb9ed15-d96c-4c2a-b195-0963534e24b2" providerId="ADAL" clId="{5B8ADEF9-9B0D-4A72-804B-68E072E4B1AA}" dt="2024-05-23T12:21:54.777" v="2714" actId="478"/>
          <ac:picMkLst>
            <pc:docMk/>
            <pc:sldMk cId="3743239138" sldId="569"/>
            <ac:picMk id="3" creationId="{4088DC8D-5753-56A1-7E99-4B3CDBC49231}"/>
          </ac:picMkLst>
        </pc:picChg>
        <pc:picChg chg="del">
          <ac:chgData name="BECK Carolin, DEV/NPG" userId="ebb9ed15-d96c-4c2a-b195-0963534e24b2" providerId="ADAL" clId="{5B8ADEF9-9B0D-4A72-804B-68E072E4B1AA}" dt="2024-05-23T12:21:54.777" v="2714" actId="478"/>
          <ac:picMkLst>
            <pc:docMk/>
            <pc:sldMk cId="3743239138" sldId="569"/>
            <ac:picMk id="4" creationId="{6EB8FED8-A647-D5EE-29AC-6091D30BE7A7}"/>
          </ac:picMkLst>
        </pc:picChg>
        <pc:picChg chg="add mod">
          <ac:chgData name="BECK Carolin, DEV/NPG" userId="ebb9ed15-d96c-4c2a-b195-0963534e24b2" providerId="ADAL" clId="{5B8ADEF9-9B0D-4A72-804B-68E072E4B1AA}" dt="2024-05-24T10:07:13.306" v="6926" actId="1076"/>
          <ac:picMkLst>
            <pc:docMk/>
            <pc:sldMk cId="3743239138" sldId="569"/>
            <ac:picMk id="1026" creationId="{CAB88BAB-136D-1A8A-014B-33E9119A6329}"/>
          </ac:picMkLst>
        </pc:picChg>
        <pc:picChg chg="add del mod">
          <ac:chgData name="BECK Carolin, DEV/NPG" userId="ebb9ed15-d96c-4c2a-b195-0963534e24b2" providerId="ADAL" clId="{5B8ADEF9-9B0D-4A72-804B-68E072E4B1AA}" dt="2024-05-24T09:54:47.077" v="6743" actId="478"/>
          <ac:picMkLst>
            <pc:docMk/>
            <pc:sldMk cId="3743239138" sldId="569"/>
            <ac:picMk id="1028" creationId="{99457B74-7876-D841-11DF-0AE9F9969EB5}"/>
          </ac:picMkLst>
        </pc:picChg>
        <pc:picChg chg="add mod">
          <ac:chgData name="BECK Carolin, DEV/NPG" userId="ebb9ed15-d96c-4c2a-b195-0963534e24b2" providerId="ADAL" clId="{5B8ADEF9-9B0D-4A72-804B-68E072E4B1AA}" dt="2024-05-24T10:07:30.860" v="6929"/>
          <ac:picMkLst>
            <pc:docMk/>
            <pc:sldMk cId="3743239138" sldId="569"/>
            <ac:picMk id="1030" creationId="{4C12C329-6751-C4D5-B36B-836014CABD3B}"/>
          </ac:picMkLst>
        </pc:picChg>
      </pc:sldChg>
      <pc:sldChg chg="addSp delSp modSp add mod modNotesTx">
        <pc:chgData name="BECK Carolin, DEV/NPG" userId="ebb9ed15-d96c-4c2a-b195-0963534e24b2" providerId="ADAL" clId="{5B8ADEF9-9B0D-4A72-804B-68E072E4B1AA}" dt="2024-05-24T09:38:45.568" v="6227" actId="1076"/>
        <pc:sldMkLst>
          <pc:docMk/>
          <pc:sldMk cId="430967279" sldId="570"/>
        </pc:sldMkLst>
        <pc:spChg chg="mod">
          <ac:chgData name="BECK Carolin, DEV/NPG" userId="ebb9ed15-d96c-4c2a-b195-0963534e24b2" providerId="ADAL" clId="{5B8ADEF9-9B0D-4A72-804B-68E072E4B1AA}" dt="2024-05-23T14:37:56.414" v="5089"/>
          <ac:spMkLst>
            <pc:docMk/>
            <pc:sldMk cId="430967279" sldId="570"/>
            <ac:spMk id="2" creationId="{6FB2F148-E6C1-E42B-B19A-71F7B5E38D83}"/>
          </ac:spMkLst>
        </pc:spChg>
        <pc:spChg chg="add del mod">
          <ac:chgData name="BECK Carolin, DEV/NPG" userId="ebb9ed15-d96c-4c2a-b195-0963534e24b2" providerId="ADAL" clId="{5B8ADEF9-9B0D-4A72-804B-68E072E4B1AA}" dt="2024-05-24T08:04:40.676" v="5658"/>
          <ac:spMkLst>
            <pc:docMk/>
            <pc:sldMk cId="430967279" sldId="570"/>
            <ac:spMk id="3" creationId="{770F9D45-4B35-4597-6AA0-EE46AD9A5477}"/>
          </ac:spMkLst>
        </pc:spChg>
        <pc:spChg chg="add del mod">
          <ac:chgData name="BECK Carolin, DEV/NPG" userId="ebb9ed15-d96c-4c2a-b195-0963534e24b2" providerId="ADAL" clId="{5B8ADEF9-9B0D-4A72-804B-68E072E4B1AA}" dt="2024-05-24T08:03:46.165" v="5646"/>
          <ac:spMkLst>
            <pc:docMk/>
            <pc:sldMk cId="430967279" sldId="570"/>
            <ac:spMk id="6" creationId="{432B5D76-8D9E-570E-13AE-4A71D5B17A1F}"/>
          </ac:spMkLst>
        </pc:spChg>
        <pc:spChg chg="add del mod">
          <ac:chgData name="BECK Carolin, DEV/NPG" userId="ebb9ed15-d96c-4c2a-b195-0963534e24b2" providerId="ADAL" clId="{5B8ADEF9-9B0D-4A72-804B-68E072E4B1AA}" dt="2024-05-24T08:06:40.163" v="5798" actId="478"/>
          <ac:spMkLst>
            <pc:docMk/>
            <pc:sldMk cId="430967279" sldId="570"/>
            <ac:spMk id="8" creationId="{4F999432-812C-2810-1658-1D8E1FD4067A}"/>
          </ac:spMkLst>
        </pc:spChg>
        <pc:spChg chg="add mod">
          <ac:chgData name="BECK Carolin, DEV/NPG" userId="ebb9ed15-d96c-4c2a-b195-0963534e24b2" providerId="ADAL" clId="{5B8ADEF9-9B0D-4A72-804B-68E072E4B1AA}" dt="2024-05-24T09:38:43.488" v="6226" actId="20577"/>
          <ac:spMkLst>
            <pc:docMk/>
            <pc:sldMk cId="430967279" sldId="570"/>
            <ac:spMk id="10" creationId="{7627BF88-A7A5-7756-F0F4-CCA1F513E667}"/>
          </ac:spMkLst>
        </pc:spChg>
        <pc:spChg chg="add mod">
          <ac:chgData name="BECK Carolin, DEV/NPG" userId="ebb9ed15-d96c-4c2a-b195-0963534e24b2" providerId="ADAL" clId="{5B8ADEF9-9B0D-4A72-804B-68E072E4B1AA}" dt="2024-05-24T09:38:45.568" v="6227" actId="1076"/>
          <ac:spMkLst>
            <pc:docMk/>
            <pc:sldMk cId="430967279" sldId="570"/>
            <ac:spMk id="12" creationId="{F5F90774-CCBE-2BAB-422C-1ABE5ACA5D7E}"/>
          </ac:spMkLst>
        </pc:spChg>
        <pc:spChg chg="add del">
          <ac:chgData name="BECK Carolin, DEV/NPG" userId="ebb9ed15-d96c-4c2a-b195-0963534e24b2" providerId="ADAL" clId="{5B8ADEF9-9B0D-4A72-804B-68E072E4B1AA}" dt="2024-05-24T08:46:07.383" v="6007" actId="22"/>
          <ac:spMkLst>
            <pc:docMk/>
            <pc:sldMk cId="430967279" sldId="570"/>
            <ac:spMk id="14" creationId="{E3C6EEAB-FE54-B1FF-432D-DF398A44571F}"/>
          </ac:spMkLst>
        </pc:spChg>
        <pc:spChg chg="add mod">
          <ac:chgData name="BECK Carolin, DEV/NPG" userId="ebb9ed15-d96c-4c2a-b195-0963534e24b2" providerId="ADAL" clId="{5B8ADEF9-9B0D-4A72-804B-68E072E4B1AA}" dt="2024-05-24T09:00:36.575" v="6028" actId="1076"/>
          <ac:spMkLst>
            <pc:docMk/>
            <pc:sldMk cId="430967279" sldId="570"/>
            <ac:spMk id="16" creationId="{997749C8-37AC-8036-6909-F1098EC7EE25}"/>
          </ac:spMkLst>
        </pc:spChg>
        <pc:spChg chg="add mod">
          <ac:chgData name="BECK Carolin, DEV/NPG" userId="ebb9ed15-d96c-4c2a-b195-0963534e24b2" providerId="ADAL" clId="{5B8ADEF9-9B0D-4A72-804B-68E072E4B1AA}" dt="2024-05-24T09:38:40.108" v="6224" actId="1076"/>
          <ac:spMkLst>
            <pc:docMk/>
            <pc:sldMk cId="430967279" sldId="570"/>
            <ac:spMk id="17" creationId="{DCF460D7-5FD8-FBFF-D599-F2F61E6699DB}"/>
          </ac:spMkLst>
        </pc:spChg>
        <pc:spChg chg="add del mod">
          <ac:chgData name="BECK Carolin, DEV/NPG" userId="ebb9ed15-d96c-4c2a-b195-0963534e24b2" providerId="ADAL" clId="{5B8ADEF9-9B0D-4A72-804B-68E072E4B1AA}" dt="2024-05-24T09:38:29.518" v="6221" actId="478"/>
          <ac:spMkLst>
            <pc:docMk/>
            <pc:sldMk cId="430967279" sldId="570"/>
            <ac:spMk id="18" creationId="{649AE21B-BFB9-C35B-9FC7-18291276974C}"/>
          </ac:spMkLst>
        </pc:spChg>
        <pc:picChg chg="add del mod">
          <ac:chgData name="BECK Carolin, DEV/NPG" userId="ebb9ed15-d96c-4c2a-b195-0963534e24b2" providerId="ADAL" clId="{5B8ADEF9-9B0D-4A72-804B-68E072E4B1AA}" dt="2024-05-24T08:06:43.293" v="5799" actId="478"/>
          <ac:picMkLst>
            <pc:docMk/>
            <pc:sldMk cId="430967279" sldId="570"/>
            <ac:picMk id="4" creationId="{4B1AFEC6-E264-3C87-F9B1-EA6E4A99CCD3}"/>
          </ac:picMkLst>
        </pc:picChg>
        <pc:picChg chg="add del mod">
          <ac:chgData name="BECK Carolin, DEV/NPG" userId="ebb9ed15-d96c-4c2a-b195-0963534e24b2" providerId="ADAL" clId="{5B8ADEF9-9B0D-4A72-804B-68E072E4B1AA}" dt="2024-05-24T08:04:17.352" v="5648" actId="478"/>
          <ac:picMkLst>
            <pc:docMk/>
            <pc:sldMk cId="430967279" sldId="570"/>
            <ac:picMk id="5" creationId="{F25D7303-A476-7DA0-D700-913D3E8AEE9A}"/>
          </ac:picMkLst>
        </pc:picChg>
        <pc:picChg chg="add mod">
          <ac:chgData name="BECK Carolin, DEV/NPG" userId="ebb9ed15-d96c-4c2a-b195-0963534e24b2" providerId="ADAL" clId="{5B8ADEF9-9B0D-4A72-804B-68E072E4B1AA}" dt="2024-05-24T08:44:35.320" v="5989" actId="1076"/>
          <ac:picMkLst>
            <pc:docMk/>
            <pc:sldMk cId="430967279" sldId="570"/>
            <ac:picMk id="7" creationId="{E7DFD293-F63B-FDB8-C66D-118A6F72EED2}"/>
          </ac:picMkLst>
        </pc:picChg>
        <pc:picChg chg="add del mod">
          <ac:chgData name="BECK Carolin, DEV/NPG" userId="ebb9ed15-d96c-4c2a-b195-0963534e24b2" providerId="ADAL" clId="{5B8ADEF9-9B0D-4A72-804B-68E072E4B1AA}" dt="2024-05-24T08:44:58.508" v="5996" actId="478"/>
          <ac:picMkLst>
            <pc:docMk/>
            <pc:sldMk cId="430967279" sldId="570"/>
            <ac:picMk id="9" creationId="{394FCAC9-81B5-1E76-3553-E939D30E6355}"/>
          </ac:picMkLst>
        </pc:picChg>
      </pc:sldChg>
      <pc:sldChg chg="modSp new del mod">
        <pc:chgData name="BECK Carolin, DEV/NPG" userId="ebb9ed15-d96c-4c2a-b195-0963534e24b2" providerId="ADAL" clId="{5B8ADEF9-9B0D-4A72-804B-68E072E4B1AA}" dt="2024-05-23T12:21:02.550" v="2690" actId="47"/>
        <pc:sldMkLst>
          <pc:docMk/>
          <pc:sldMk cId="3662990066" sldId="570"/>
        </pc:sldMkLst>
        <pc:spChg chg="mod">
          <ac:chgData name="BECK Carolin, DEV/NPG" userId="ebb9ed15-d96c-4c2a-b195-0963534e24b2" providerId="ADAL" clId="{5B8ADEF9-9B0D-4A72-804B-68E072E4B1AA}" dt="2024-05-23T12:20:35.639" v="2687" actId="20577"/>
          <ac:spMkLst>
            <pc:docMk/>
            <pc:sldMk cId="3662990066" sldId="570"/>
            <ac:spMk id="2" creationId="{48D6B299-EF1D-3F30-CC69-907805B9E3A0}"/>
          </ac:spMkLst>
        </pc:spChg>
      </pc:sldChg>
      <pc:sldChg chg="modSp new del mod">
        <pc:chgData name="BECK Carolin, DEV/NPG" userId="ebb9ed15-d96c-4c2a-b195-0963534e24b2" providerId="ADAL" clId="{5B8ADEF9-9B0D-4A72-804B-68E072E4B1AA}" dt="2024-05-23T12:21:40.898" v="2712" actId="47"/>
        <pc:sldMkLst>
          <pc:docMk/>
          <pc:sldMk cId="3415835335" sldId="571"/>
        </pc:sldMkLst>
        <pc:spChg chg="mod">
          <ac:chgData name="BECK Carolin, DEV/NPG" userId="ebb9ed15-d96c-4c2a-b195-0963534e24b2" providerId="ADAL" clId="{5B8ADEF9-9B0D-4A72-804B-68E072E4B1AA}" dt="2024-05-23T12:21:11.076" v="2711" actId="20577"/>
          <ac:spMkLst>
            <pc:docMk/>
            <pc:sldMk cId="3415835335" sldId="571"/>
            <ac:spMk id="2" creationId="{99421988-5585-8F20-EDCE-CB6A094E6AE0}"/>
          </ac:spMkLst>
        </pc:spChg>
      </pc:sldChg>
      <pc:sldChg chg="modSp add mod modNotesTx">
        <pc:chgData name="BECK Carolin, DEV/NPG" userId="ebb9ed15-d96c-4c2a-b195-0963534e24b2" providerId="ADAL" clId="{5B8ADEF9-9B0D-4A72-804B-68E072E4B1AA}" dt="2024-05-24T10:20:26.324" v="6965" actId="20577"/>
        <pc:sldMkLst>
          <pc:docMk/>
          <pc:sldMk cId="4200002690" sldId="571"/>
        </pc:sldMkLst>
        <pc:spChg chg="mod">
          <ac:chgData name="BECK Carolin, DEV/NPG" userId="ebb9ed15-d96c-4c2a-b195-0963534e24b2" providerId="ADAL" clId="{5B8ADEF9-9B0D-4A72-804B-68E072E4B1AA}" dt="2024-05-23T14:40:12.539" v="5312" actId="20577"/>
          <ac:spMkLst>
            <pc:docMk/>
            <pc:sldMk cId="4200002690" sldId="571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5B8ADEF9-9B0D-4A72-804B-68E072E4B1AA}" dt="2024-05-23T14:35:35.041" v="5000" actId="1076"/>
          <ac:spMkLst>
            <pc:docMk/>
            <pc:sldMk cId="4200002690" sldId="571"/>
            <ac:spMk id="9" creationId="{B7FD68DC-B331-9174-ECF3-207BA2C06A46}"/>
          </ac:spMkLst>
        </pc:spChg>
      </pc:sldChg>
      <pc:sldChg chg="add del">
        <pc:chgData name="BECK Carolin, DEV/NPG" userId="ebb9ed15-d96c-4c2a-b195-0963534e24b2" providerId="ADAL" clId="{5B8ADEF9-9B0D-4A72-804B-68E072E4B1AA}" dt="2024-05-15T07:45:20.651" v="1600" actId="47"/>
        <pc:sldMkLst>
          <pc:docMk/>
          <pc:sldMk cId="1140430811" sldId="572"/>
        </pc:sldMkLst>
      </pc:sldChg>
      <pc:sldChg chg="addSp delSp modSp new del mod">
        <pc:chgData name="BECK Carolin, DEV/NPG" userId="ebb9ed15-d96c-4c2a-b195-0963534e24b2" providerId="ADAL" clId="{5B8ADEF9-9B0D-4A72-804B-68E072E4B1AA}" dt="2024-05-23T12:58:01.307" v="3929" actId="2696"/>
        <pc:sldMkLst>
          <pc:docMk/>
          <pc:sldMk cId="2306861916" sldId="572"/>
        </pc:sldMkLst>
        <pc:spChg chg="mod">
          <ac:chgData name="BECK Carolin, DEV/NPG" userId="ebb9ed15-d96c-4c2a-b195-0963534e24b2" providerId="ADAL" clId="{5B8ADEF9-9B0D-4A72-804B-68E072E4B1AA}" dt="2024-05-23T12:57:09.060" v="3836" actId="20577"/>
          <ac:spMkLst>
            <pc:docMk/>
            <pc:sldMk cId="2306861916" sldId="572"/>
            <ac:spMk id="2" creationId="{2F393A45-CD54-B773-5664-AD5ADF85B454}"/>
          </ac:spMkLst>
        </pc:spChg>
        <pc:spChg chg="del mod">
          <ac:chgData name="BECK Carolin, DEV/NPG" userId="ebb9ed15-d96c-4c2a-b195-0963534e24b2" providerId="ADAL" clId="{5B8ADEF9-9B0D-4A72-804B-68E072E4B1AA}" dt="2024-05-23T12:57:25.094" v="3902" actId="478"/>
          <ac:spMkLst>
            <pc:docMk/>
            <pc:sldMk cId="2306861916" sldId="572"/>
            <ac:spMk id="3" creationId="{182F0148-E844-8D80-3E9D-ECC3B92FB5E7}"/>
          </ac:spMkLst>
        </pc:spChg>
        <pc:spChg chg="add mod">
          <ac:chgData name="BECK Carolin, DEV/NPG" userId="ebb9ed15-d96c-4c2a-b195-0963534e24b2" providerId="ADAL" clId="{5B8ADEF9-9B0D-4A72-804B-68E072E4B1AA}" dt="2024-05-23T12:57:25.094" v="3902" actId="478"/>
          <ac:spMkLst>
            <pc:docMk/>
            <pc:sldMk cId="2306861916" sldId="572"/>
            <ac:spMk id="5" creationId="{C08B9005-C98E-7171-5E9A-F020C2482DAC}"/>
          </ac:spMkLst>
        </pc:spChg>
      </pc:sldChg>
      <pc:sldChg chg="modSp add del mod ord">
        <pc:chgData name="BECK Carolin, DEV/NPG" userId="ebb9ed15-d96c-4c2a-b195-0963534e24b2" providerId="ADAL" clId="{5B8ADEF9-9B0D-4A72-804B-68E072E4B1AA}" dt="2024-05-23T14:34:45.594" v="4998" actId="47"/>
        <pc:sldMkLst>
          <pc:docMk/>
          <pc:sldMk cId="2931295664" sldId="572"/>
        </pc:sldMkLst>
        <pc:spChg chg="mod">
          <ac:chgData name="BECK Carolin, DEV/NPG" userId="ebb9ed15-d96c-4c2a-b195-0963534e24b2" providerId="ADAL" clId="{5B8ADEF9-9B0D-4A72-804B-68E072E4B1AA}" dt="2024-05-23T13:46:59.513" v="4619" actId="20577"/>
          <ac:spMkLst>
            <pc:docMk/>
            <pc:sldMk cId="2931295664" sldId="572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5B8ADEF9-9B0D-4A72-804B-68E072E4B1AA}" dt="2024-05-23T13:48:18.891" v="4845" actId="20577"/>
          <ac:spMkLst>
            <pc:docMk/>
            <pc:sldMk cId="2931295664" sldId="572"/>
            <ac:spMk id="9" creationId="{B7FD68DC-B331-9174-ECF3-207BA2C06A46}"/>
          </ac:spMkLst>
        </pc:spChg>
      </pc:sldChg>
      <pc:sldMasterChg chg="delSldLayout">
        <pc:chgData name="BECK Carolin, DEV/NPG" userId="ebb9ed15-d96c-4c2a-b195-0963534e24b2" providerId="ADAL" clId="{5B8ADEF9-9B0D-4A72-804B-68E072E4B1AA}" dt="2024-05-15T07:45:20.651" v="1600" actId="47"/>
        <pc:sldMasterMkLst>
          <pc:docMk/>
          <pc:sldMasterMk cId="3239427563" sldId="2147483648"/>
        </pc:sldMasterMkLst>
        <pc:sldLayoutChg chg="del">
          <pc:chgData name="BECK Carolin, DEV/NPG" userId="ebb9ed15-d96c-4c2a-b195-0963534e24b2" providerId="ADAL" clId="{5B8ADEF9-9B0D-4A72-804B-68E072E4B1AA}" dt="2024-05-15T07:45:20.651" v="1600" actId="47"/>
          <pc:sldLayoutMkLst>
            <pc:docMk/>
            <pc:sldMasterMk cId="3239427563" sldId="2147483648"/>
            <pc:sldLayoutMk cId="2291394070" sldId="2147483675"/>
          </pc:sldLayoutMkLst>
        </pc:sldLayoutChg>
      </pc:sldMasterChg>
      <pc:sldMasterChg chg="del delSldLayout">
        <pc:chgData name="BECK Carolin, DEV/NPG" userId="ebb9ed15-d96c-4c2a-b195-0963534e24b2" providerId="ADAL" clId="{5B8ADEF9-9B0D-4A72-804B-68E072E4B1AA}" dt="2024-05-15T07:30:19.038" v="1558" actId="47"/>
        <pc:sldMasterMkLst>
          <pc:docMk/>
          <pc:sldMasterMk cId="3340215471" sldId="2147483675"/>
        </pc:sldMasterMkLst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4109697787" sldId="2147483676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2862948484" sldId="2147483677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2549200658" sldId="2147483678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4158417956" sldId="2147483679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4130119271" sldId="2147483680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3558002653" sldId="2147483681"/>
          </pc:sldLayoutMkLst>
        </pc:sldLayoutChg>
        <pc:sldLayoutChg chg="del">
          <pc:chgData name="BECK Carolin, DEV/NPG" userId="ebb9ed15-d96c-4c2a-b195-0963534e24b2" providerId="ADAL" clId="{5B8ADEF9-9B0D-4A72-804B-68E072E4B1AA}" dt="2024-05-15T07:30:19.038" v="1558" actId="47"/>
          <pc:sldLayoutMkLst>
            <pc:docMk/>
            <pc:sldMasterMk cId="3340215471" sldId="2147483675"/>
            <pc:sldLayoutMk cId="1938197764" sldId="2147483682"/>
          </pc:sldLayoutMkLst>
        </pc:sldLayoutChg>
      </pc:sldMasterChg>
    </pc:docChg>
  </pc:docChgLst>
  <pc:docChgLst>
    <pc:chgData name="BECK Carolin, DEV/NPG" userId="ebb9ed15-d96c-4c2a-b195-0963534e24b2" providerId="ADAL" clId="{307D0612-2A42-47DA-8779-73D1D7921B09}"/>
    <pc:docChg chg="undo custSel addSld delSld modSld sldOrd">
      <pc:chgData name="BECK Carolin, DEV/NPG" userId="ebb9ed15-d96c-4c2a-b195-0963534e24b2" providerId="ADAL" clId="{307D0612-2A42-47DA-8779-73D1D7921B09}" dt="2024-06-07T12:50:37.560" v="3340" actId="1076"/>
      <pc:docMkLst>
        <pc:docMk/>
      </pc:docMkLst>
      <pc:sldChg chg="del">
        <pc:chgData name="BECK Carolin, DEV/NPG" userId="ebb9ed15-d96c-4c2a-b195-0963534e24b2" providerId="ADAL" clId="{307D0612-2A42-47DA-8779-73D1D7921B09}" dt="2024-05-24T10:51:15.203" v="0" actId="47"/>
        <pc:sldMkLst>
          <pc:docMk/>
          <pc:sldMk cId="1280386107" sldId="313"/>
        </pc:sldMkLst>
      </pc:sldChg>
      <pc:sldChg chg="del">
        <pc:chgData name="BECK Carolin, DEV/NPG" userId="ebb9ed15-d96c-4c2a-b195-0963534e24b2" providerId="ADAL" clId="{307D0612-2A42-47DA-8779-73D1D7921B09}" dt="2024-05-24T10:51:15.203" v="0" actId="47"/>
        <pc:sldMkLst>
          <pc:docMk/>
          <pc:sldMk cId="690119572" sldId="314"/>
        </pc:sldMkLst>
      </pc:sldChg>
      <pc:sldChg chg="del">
        <pc:chgData name="BECK Carolin, DEV/NPG" userId="ebb9ed15-d96c-4c2a-b195-0963534e24b2" providerId="ADAL" clId="{307D0612-2A42-47DA-8779-73D1D7921B09}" dt="2024-05-24T10:51:15.203" v="0" actId="47"/>
        <pc:sldMkLst>
          <pc:docMk/>
          <pc:sldMk cId="2264153248" sldId="565"/>
        </pc:sldMkLst>
      </pc:sldChg>
      <pc:sldChg chg="del">
        <pc:chgData name="BECK Carolin, DEV/NPG" userId="ebb9ed15-d96c-4c2a-b195-0963534e24b2" providerId="ADAL" clId="{307D0612-2A42-47DA-8779-73D1D7921B09}" dt="2024-05-24T10:51:15.203" v="0" actId="47"/>
        <pc:sldMkLst>
          <pc:docMk/>
          <pc:sldMk cId="2974504228" sldId="566"/>
        </pc:sldMkLst>
      </pc:sldChg>
      <pc:sldChg chg="del modNotesTx">
        <pc:chgData name="BECK Carolin, DEV/NPG" userId="ebb9ed15-d96c-4c2a-b195-0963534e24b2" providerId="ADAL" clId="{307D0612-2A42-47DA-8779-73D1D7921B09}" dt="2024-05-28T13:41:46.018" v="806" actId="47"/>
        <pc:sldMkLst>
          <pc:docMk/>
          <pc:sldMk cId="3656263806" sldId="567"/>
        </pc:sldMkLst>
      </pc:sldChg>
      <pc:sldChg chg="modSp add mod delCm modCm">
        <pc:chgData name="BECK Carolin, DEV/NPG" userId="ebb9ed15-d96c-4c2a-b195-0963534e24b2" providerId="ADAL" clId="{307D0612-2A42-47DA-8779-73D1D7921B09}" dt="2024-05-31T14:35:37.436" v="3017"/>
        <pc:sldMkLst>
          <pc:docMk/>
          <pc:sldMk cId="823277140" sldId="568"/>
        </pc:sldMkLst>
        <pc:spChg chg="mod">
          <ac:chgData name="BECK Carolin, DEV/NPG" userId="ebb9ed15-d96c-4c2a-b195-0963534e24b2" providerId="ADAL" clId="{307D0612-2A42-47DA-8779-73D1D7921B09}" dt="2024-05-29T12:30:53.510" v="3009" actId="14100"/>
          <ac:spMkLst>
            <pc:docMk/>
            <pc:sldMk cId="823277140" sldId="568"/>
            <ac:spMk id="2" creationId="{6FB2F148-E6C1-E42B-B19A-71F7B5E38D83}"/>
          </ac:spMkLst>
        </pc:spChg>
        <pc:spChg chg="mod">
          <ac:chgData name="BECK Carolin, DEV/NPG" userId="ebb9ed15-d96c-4c2a-b195-0963534e24b2" providerId="ADAL" clId="{307D0612-2A42-47DA-8779-73D1D7921B09}" dt="2024-05-28T13:41:33.950" v="805" actId="113"/>
          <ac:spMkLst>
            <pc:docMk/>
            <pc:sldMk cId="823277140" sldId="568"/>
            <ac:spMk id="5" creationId="{CF7AA296-934C-7419-9416-2704CE02568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35.466" v="3016"/>
              <pc2:cmMkLst xmlns:pc2="http://schemas.microsoft.com/office/powerpoint/2019/9/main/command">
                <pc:docMk/>
                <pc:sldMk cId="823277140" sldId="568"/>
                <pc2:cmMk id="{49D8FA74-ECC0-4698-A994-A6AEFA7DEA70}"/>
              </pc2:cmMkLst>
              <pc226:cmRplyChg chg="mod">
                <pc226:chgData name="BECK Carolin, DEV/NPG" userId="ebb9ed15-d96c-4c2a-b195-0963534e24b2" providerId="ADAL" clId="{307D0612-2A42-47DA-8779-73D1D7921B09}" dt="2024-05-28T15:37:56.310" v="887"/>
                <pc2:cmRplyMkLst xmlns:pc2="http://schemas.microsoft.com/office/powerpoint/2019/9/main/command">
                  <pc:docMk/>
                  <pc:sldMk cId="823277140" sldId="568"/>
                  <pc2:cmMk id="{49D8FA74-ECC0-4698-A994-A6AEFA7DEA70}"/>
                  <pc2:cmRplyMk id="{2B764868-4030-4B1D-A4C4-234C0E9BB0F8}"/>
                </pc2:cmRplyMkLst>
              </pc226:cmRplyChg>
              <pc226:cmRplyChg chg="add">
                <pc226:chgData name="BECK Carolin, DEV/NPG" userId="ebb9ed15-d96c-4c2a-b195-0963534e24b2" providerId="ADAL" clId="{307D0612-2A42-47DA-8779-73D1D7921B09}" dt="2024-05-29T12:25:51.971" v="2985"/>
                <pc2:cmRplyMkLst xmlns:pc2="http://schemas.microsoft.com/office/powerpoint/2019/9/main/command">
                  <pc:docMk/>
                  <pc:sldMk cId="823277140" sldId="568"/>
                  <pc2:cmMk id="{49D8FA74-ECC0-4698-A994-A6AEFA7DEA70}"/>
                  <pc2:cmRplyMk id="{61FFEFD6-2990-4767-B9A6-B9B115B74046}"/>
                </pc2:cmRplyMkLst>
              </pc226:cmRplyChg>
            </pc226:cmChg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37.436" v="3017"/>
              <pc2:cmMkLst xmlns:pc2="http://schemas.microsoft.com/office/powerpoint/2019/9/main/command">
                <pc:docMk/>
                <pc:sldMk cId="823277140" sldId="568"/>
                <pc2:cmMk id="{B46B33CD-5CED-4E8E-8023-7B07E6F166A8}"/>
              </pc2:cmMkLst>
              <pc226:cmRplyChg chg="add del">
                <pc226:chgData name="BECK Carolin, DEV/NPG" userId="ebb9ed15-d96c-4c2a-b195-0963534e24b2" providerId="ADAL" clId="{307D0612-2A42-47DA-8779-73D1D7921B09}" dt="2024-05-29T07:48:44.415" v="2809"/>
                <pc2:cmRplyMkLst xmlns:pc2="http://schemas.microsoft.com/office/powerpoint/2019/9/main/command">
                  <pc:docMk/>
                  <pc:sldMk cId="823277140" sldId="568"/>
                  <pc2:cmMk id="{B46B33CD-5CED-4E8E-8023-7B07E6F166A8}"/>
                  <pc2:cmRplyMk id="{AD49298C-E7EF-46F1-AB49-28FE6F5AFF8C}"/>
                </pc2:cmRplyMkLst>
              </pc226:cmRplyChg>
              <pc226:cmRplyChg chg="add mod">
                <pc226:chgData name="BECK Carolin, DEV/NPG" userId="ebb9ed15-d96c-4c2a-b195-0963534e24b2" providerId="ADAL" clId="{307D0612-2A42-47DA-8779-73D1D7921B09}" dt="2024-05-29T12:36:47.575" v="3010"/>
                <pc2:cmRplyMkLst xmlns:pc2="http://schemas.microsoft.com/office/powerpoint/2019/9/main/command">
                  <pc:docMk/>
                  <pc:sldMk cId="823277140" sldId="568"/>
                  <pc2:cmMk id="{B46B33CD-5CED-4E8E-8023-7B07E6F166A8}"/>
                  <pc2:cmRplyMk id="{6384BBCB-DB90-4663-8623-4051C796CD26}"/>
                </pc2:cmRplyMkLst>
              </pc226:cmRplyChg>
            </pc226:cmChg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28T13:41:25.959" v="803"/>
              <pc2:cmMkLst xmlns:pc2="http://schemas.microsoft.com/office/powerpoint/2019/9/main/command">
                <pc:docMk/>
                <pc:sldMk cId="823277140" sldId="568"/>
                <pc2:cmMk id="{02AB31D7-C04B-4D40-B265-6EF1B959DAA9}"/>
              </pc2:cmMkLst>
            </pc226:cmChg>
          </p:ext>
        </pc:extLst>
      </pc:sldChg>
      <pc:sldChg chg="del">
        <pc:chgData name="BECK Carolin, DEV/NPG" userId="ebb9ed15-d96c-4c2a-b195-0963534e24b2" providerId="ADAL" clId="{307D0612-2A42-47DA-8779-73D1D7921B09}" dt="2024-05-24T10:51:15.203" v="0" actId="47"/>
        <pc:sldMkLst>
          <pc:docMk/>
          <pc:sldMk cId="3936674002" sldId="568"/>
        </pc:sldMkLst>
      </pc:sldChg>
      <pc:sldChg chg="addSp delSp modSp mod ord delCm modCm">
        <pc:chgData name="BECK Carolin, DEV/NPG" userId="ebb9ed15-d96c-4c2a-b195-0963534e24b2" providerId="ADAL" clId="{307D0612-2A42-47DA-8779-73D1D7921B09}" dt="2024-05-31T14:35:41.313" v="3018"/>
        <pc:sldMkLst>
          <pc:docMk/>
          <pc:sldMk cId="3743239138" sldId="569"/>
        </pc:sldMkLst>
        <pc:spChg chg="mo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18" creationId="{2B13FC9D-605D-6C93-8B84-B20A632B11CA}"/>
          </ac:spMkLst>
        </pc:spChg>
        <pc:spChg chg="mo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19" creationId="{3D834405-25F1-8F4E-2AA3-E8C46065297C}"/>
          </ac:spMkLst>
        </pc:spChg>
        <pc:spChg chg="mo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20" creationId="{0AB79B7A-5DBC-9E5F-47C8-3F64AE75579B}"/>
          </ac:spMkLst>
        </pc:spChg>
        <pc:spChg chg="mod or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21" creationId="{C2F4F5D2-9C35-E14D-F41B-46A42563B343}"/>
          </ac:spMkLst>
        </pc:spChg>
        <pc:spChg chg="mo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22" creationId="{F139EC06-B433-767E-4E7D-E559B5782A5E}"/>
          </ac:spMkLst>
        </pc:spChg>
        <pc:spChg chg="mod">
          <ac:chgData name="BECK Carolin, DEV/NPG" userId="ebb9ed15-d96c-4c2a-b195-0963534e24b2" providerId="ADAL" clId="{307D0612-2A42-47DA-8779-73D1D7921B09}" dt="2024-05-29T08:14:42.387" v="2955" actId="688"/>
          <ac:spMkLst>
            <pc:docMk/>
            <pc:sldMk cId="3743239138" sldId="569"/>
            <ac:spMk id="23" creationId="{CBB5F865-1FD0-C199-EF08-AB7B53539900}"/>
          </ac:spMkLst>
        </pc:spChg>
        <pc:grpChg chg="add mod">
          <ac:chgData name="BECK Carolin, DEV/NPG" userId="ebb9ed15-d96c-4c2a-b195-0963534e24b2" providerId="ADAL" clId="{307D0612-2A42-47DA-8779-73D1D7921B09}" dt="2024-05-29T08:14:42.387" v="2955" actId="688"/>
          <ac:grpSpMkLst>
            <pc:docMk/>
            <pc:sldMk cId="3743239138" sldId="569"/>
            <ac:grpSpMk id="9" creationId="{9A378E9E-01BA-C26C-1E99-5D7A55CC9FE2}"/>
          </ac:grpSpMkLst>
        </pc:grpChg>
        <pc:grpChg chg="mod">
          <ac:chgData name="BECK Carolin, DEV/NPG" userId="ebb9ed15-d96c-4c2a-b195-0963534e24b2" providerId="ADAL" clId="{307D0612-2A42-47DA-8779-73D1D7921B09}" dt="2024-05-29T08:14:42.387" v="2955" actId="688"/>
          <ac:grpSpMkLst>
            <pc:docMk/>
            <pc:sldMk cId="3743239138" sldId="569"/>
            <ac:grpSpMk id="10" creationId="{C6BF4133-7B2C-0389-5BDB-54E3C43B0797}"/>
          </ac:grpSpMkLst>
        </pc:grpChg>
        <pc:grpChg chg="del">
          <ac:chgData name="BECK Carolin, DEV/NPG" userId="ebb9ed15-d96c-4c2a-b195-0963534e24b2" providerId="ADAL" clId="{307D0612-2A42-47DA-8779-73D1D7921B09}" dt="2024-05-29T08:01:09.548" v="2887" actId="478"/>
          <ac:grpSpMkLst>
            <pc:docMk/>
            <pc:sldMk cId="3743239138" sldId="569"/>
            <ac:grpSpMk id="11" creationId="{1A54A7D4-D104-04AF-E1A6-EEC8145AB628}"/>
          </ac:grpSpMkLst>
        </pc:grpChg>
        <pc:picChg chg="add mod">
          <ac:chgData name="BECK Carolin, DEV/NPG" userId="ebb9ed15-d96c-4c2a-b195-0963534e24b2" providerId="ADAL" clId="{307D0612-2A42-47DA-8779-73D1D7921B09}" dt="2024-05-29T08:26:28.577" v="2962"/>
          <ac:picMkLst>
            <pc:docMk/>
            <pc:sldMk cId="3743239138" sldId="569"/>
            <ac:picMk id="3" creationId="{B81FE89A-2BEC-9990-48F8-443144BCB625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2" creationId="{C45950CB-13CD-891B-CF11-57C8F24CD291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3" creationId="{689CC1E6-C47F-60F6-C1A4-23C94B54384C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4" creationId="{39D5CD4A-0C18-BC42-0F09-0736D1F620F5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5" creationId="{0269D0F9-0367-5B85-D0FD-01FD3FC85C20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6" creationId="{217B96BB-E439-0ECA-133A-1BA4B3F03CF3}"/>
          </ac:picMkLst>
        </pc:picChg>
        <pc:picChg chg="mod">
          <ac:chgData name="BECK Carolin, DEV/NPG" userId="ebb9ed15-d96c-4c2a-b195-0963534e24b2" providerId="ADAL" clId="{307D0612-2A42-47DA-8779-73D1D7921B09}" dt="2024-05-29T08:14:42.387" v="2955" actId="688"/>
          <ac:picMkLst>
            <pc:docMk/>
            <pc:sldMk cId="3743239138" sldId="569"/>
            <ac:picMk id="17" creationId="{98FFC5F7-F69A-358E-7B8D-EB934551B7A8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41.313" v="3018"/>
              <pc2:cmMkLst xmlns:pc2="http://schemas.microsoft.com/office/powerpoint/2019/9/main/command">
                <pc:docMk/>
                <pc:sldMk cId="3743239138" sldId="569"/>
                <pc2:cmMk id="{535EA37C-9692-4524-8F83-8801682C783D}"/>
              </pc2:cmMkLst>
              <pc226:cmRplyChg chg="add">
                <pc226:chgData name="BECK Carolin, DEV/NPG" userId="ebb9ed15-d96c-4c2a-b195-0963534e24b2" providerId="ADAL" clId="{307D0612-2A42-47DA-8779-73D1D7921B09}" dt="2024-05-29T08:02:14.078" v="2890"/>
                <pc2:cmRplyMkLst xmlns:pc2="http://schemas.microsoft.com/office/powerpoint/2019/9/main/command">
                  <pc:docMk/>
                  <pc:sldMk cId="3743239138" sldId="569"/>
                  <pc2:cmMk id="{535EA37C-9692-4524-8F83-8801682C783D}"/>
                  <pc2:cmRplyMk id="{1B941F48-C383-41C5-B4BF-DC1ED95E5281}"/>
                </pc2:cmRplyMkLst>
              </pc226:cmRplyChg>
            </pc226:cmChg>
          </p:ext>
        </pc:extLst>
      </pc:sldChg>
      <pc:sldChg chg="addSp delSp modSp mod modNotesTx">
        <pc:chgData name="BECK Carolin, DEV/NPG" userId="ebb9ed15-d96c-4c2a-b195-0963534e24b2" providerId="ADAL" clId="{307D0612-2A42-47DA-8779-73D1D7921B09}" dt="2024-05-29T12:28:44.034" v="2992" actId="20577"/>
        <pc:sldMkLst>
          <pc:docMk/>
          <pc:sldMk cId="430967279" sldId="570"/>
        </pc:sldMkLst>
        <pc:spChg chg="mod">
          <ac:chgData name="BECK Carolin, DEV/NPG" userId="ebb9ed15-d96c-4c2a-b195-0963534e24b2" providerId="ADAL" clId="{307D0612-2A42-47DA-8779-73D1D7921B09}" dt="2024-05-29T12:28:44.034" v="2992" actId="20577"/>
          <ac:spMkLst>
            <pc:docMk/>
            <pc:sldMk cId="430967279" sldId="570"/>
            <ac:spMk id="2" creationId="{6FB2F148-E6C1-E42B-B19A-71F7B5E38D83}"/>
          </ac:spMkLst>
        </pc:spChg>
        <pc:spChg chg="add del mod">
          <ac:chgData name="BECK Carolin, DEV/NPG" userId="ebb9ed15-d96c-4c2a-b195-0963534e24b2" providerId="ADAL" clId="{307D0612-2A42-47DA-8779-73D1D7921B09}" dt="2024-05-28T12:24:49.058" v="615" actId="478"/>
          <ac:spMkLst>
            <pc:docMk/>
            <pc:sldMk cId="430967279" sldId="570"/>
            <ac:spMk id="3" creationId="{6A58EF4B-D0A6-3513-BE54-8890832A1FDA}"/>
          </ac:spMkLst>
        </pc:spChg>
        <pc:spChg chg="add mod">
          <ac:chgData name="BECK Carolin, DEV/NPG" userId="ebb9ed15-d96c-4c2a-b195-0963534e24b2" providerId="ADAL" clId="{307D0612-2A42-47DA-8779-73D1D7921B09}" dt="2024-05-28T15:57:48.164" v="2034" actId="1076"/>
          <ac:spMkLst>
            <pc:docMk/>
            <pc:sldMk cId="430967279" sldId="570"/>
            <ac:spMk id="5" creationId="{A404535B-7520-87AE-9D96-C071AEA54371}"/>
          </ac:spMkLst>
        </pc:spChg>
        <pc:spChg chg="add mod">
          <ac:chgData name="BECK Carolin, DEV/NPG" userId="ebb9ed15-d96c-4c2a-b195-0963534e24b2" providerId="ADAL" clId="{307D0612-2A42-47DA-8779-73D1D7921B09}" dt="2024-05-29T07:24:18.343" v="2402" actId="113"/>
          <ac:spMkLst>
            <pc:docMk/>
            <pc:sldMk cId="430967279" sldId="570"/>
            <ac:spMk id="6" creationId="{A83D7B63-F0A5-BDBA-D936-6D2948138251}"/>
          </ac:spMkLst>
        </pc:spChg>
        <pc:spChg chg="add mod">
          <ac:chgData name="BECK Carolin, DEV/NPG" userId="ebb9ed15-d96c-4c2a-b195-0963534e24b2" providerId="ADAL" clId="{307D0612-2A42-47DA-8779-73D1D7921B09}" dt="2024-05-28T12:50:32.305" v="798" actId="20577"/>
          <ac:spMkLst>
            <pc:docMk/>
            <pc:sldMk cId="430967279" sldId="570"/>
            <ac:spMk id="8" creationId="{8406CD83-EBA3-9E17-6823-37EED66E3ED7}"/>
          </ac:spMkLst>
        </pc:spChg>
        <pc:spChg chg="del mod">
          <ac:chgData name="BECK Carolin, DEV/NPG" userId="ebb9ed15-d96c-4c2a-b195-0963534e24b2" providerId="ADAL" clId="{307D0612-2A42-47DA-8779-73D1D7921B09}" dt="2024-05-28T12:24:49.058" v="615" actId="478"/>
          <ac:spMkLst>
            <pc:docMk/>
            <pc:sldMk cId="430967279" sldId="570"/>
            <ac:spMk id="10" creationId="{7627BF88-A7A5-7756-F0F4-CCA1F513E667}"/>
          </ac:spMkLst>
        </pc:spChg>
        <pc:spChg chg="del mod">
          <ac:chgData name="BECK Carolin, DEV/NPG" userId="ebb9ed15-d96c-4c2a-b195-0963534e24b2" providerId="ADAL" clId="{307D0612-2A42-47DA-8779-73D1D7921B09}" dt="2024-05-28T12:24:49.058" v="615" actId="478"/>
          <ac:spMkLst>
            <pc:docMk/>
            <pc:sldMk cId="430967279" sldId="570"/>
            <ac:spMk id="12" creationId="{F5F90774-CCBE-2BAB-422C-1ABE5ACA5D7E}"/>
          </ac:spMkLst>
        </pc:spChg>
        <pc:spChg chg="del mod">
          <ac:chgData name="BECK Carolin, DEV/NPG" userId="ebb9ed15-d96c-4c2a-b195-0963534e24b2" providerId="ADAL" clId="{307D0612-2A42-47DA-8779-73D1D7921B09}" dt="2024-05-28T12:24:55.280" v="616" actId="478"/>
          <ac:spMkLst>
            <pc:docMk/>
            <pc:sldMk cId="430967279" sldId="570"/>
            <ac:spMk id="16" creationId="{997749C8-37AC-8036-6909-F1098EC7EE25}"/>
          </ac:spMkLst>
        </pc:spChg>
        <pc:spChg chg="del">
          <ac:chgData name="BECK Carolin, DEV/NPG" userId="ebb9ed15-d96c-4c2a-b195-0963534e24b2" providerId="ADAL" clId="{307D0612-2A42-47DA-8779-73D1D7921B09}" dt="2024-05-28T12:24:49.058" v="615" actId="478"/>
          <ac:spMkLst>
            <pc:docMk/>
            <pc:sldMk cId="430967279" sldId="570"/>
            <ac:spMk id="17" creationId="{DCF460D7-5FD8-FBFF-D599-F2F61E6699DB}"/>
          </ac:spMkLst>
        </pc:spChg>
        <pc:graphicFrameChg chg="add mod">
          <ac:chgData name="BECK Carolin, DEV/NPG" userId="ebb9ed15-d96c-4c2a-b195-0963534e24b2" providerId="ADAL" clId="{307D0612-2A42-47DA-8779-73D1D7921B09}" dt="2024-05-28T15:12:27.024" v="883" actId="207"/>
          <ac:graphicFrameMkLst>
            <pc:docMk/>
            <pc:sldMk cId="430967279" sldId="570"/>
            <ac:graphicFrameMk id="3" creationId="{96F2248C-1EEF-4110-957F-1F80B9E87A06}"/>
          </ac:graphicFrameMkLst>
        </pc:graphicFrameChg>
        <pc:graphicFrameChg chg="add del mod">
          <ac:chgData name="BECK Carolin, DEV/NPG" userId="ebb9ed15-d96c-4c2a-b195-0963534e24b2" providerId="ADAL" clId="{307D0612-2A42-47DA-8779-73D1D7921B09}" dt="2024-05-28T15:05:15.063" v="807" actId="478"/>
          <ac:graphicFrameMkLst>
            <pc:docMk/>
            <pc:sldMk cId="430967279" sldId="570"/>
            <ac:graphicFrameMk id="4" creationId="{E1248215-6BDA-D0DE-BDD6-E0C5479F5641}"/>
          </ac:graphicFrameMkLst>
        </pc:graphicFrameChg>
        <pc:picChg chg="del mod">
          <ac:chgData name="BECK Carolin, DEV/NPG" userId="ebb9ed15-d96c-4c2a-b195-0963534e24b2" providerId="ADAL" clId="{307D0612-2A42-47DA-8779-73D1D7921B09}" dt="2024-05-28T12:24:49.058" v="615" actId="478"/>
          <ac:picMkLst>
            <pc:docMk/>
            <pc:sldMk cId="430967279" sldId="570"/>
            <ac:picMk id="7" creationId="{E7DFD293-F63B-FDB8-C66D-118A6F72EED2}"/>
          </ac:picMkLst>
        </pc:picChg>
      </pc:sldChg>
      <pc:sldChg chg="addSp delSp modSp mod delCm modCm modNotesTx">
        <pc:chgData name="BECK Carolin, DEV/NPG" userId="ebb9ed15-d96c-4c2a-b195-0963534e24b2" providerId="ADAL" clId="{307D0612-2A42-47DA-8779-73D1D7921B09}" dt="2024-05-31T14:35:47.476" v="3020"/>
        <pc:sldMkLst>
          <pc:docMk/>
          <pc:sldMk cId="4200002690" sldId="571"/>
        </pc:sldMkLst>
        <pc:spChg chg="mod">
          <ac:chgData name="BECK Carolin, DEV/NPG" userId="ebb9ed15-d96c-4c2a-b195-0963534e24b2" providerId="ADAL" clId="{307D0612-2A42-47DA-8779-73D1D7921B09}" dt="2024-05-28T15:55:03.764" v="2012" actId="120"/>
          <ac:spMkLst>
            <pc:docMk/>
            <pc:sldMk cId="4200002690" sldId="571"/>
            <ac:spMk id="2" creationId="{6FB2F148-E6C1-E42B-B19A-71F7B5E38D83}"/>
          </ac:spMkLst>
        </pc:spChg>
        <pc:spChg chg="add del mod">
          <ac:chgData name="BECK Carolin, DEV/NPG" userId="ebb9ed15-d96c-4c2a-b195-0963534e24b2" providerId="ADAL" clId="{307D0612-2A42-47DA-8779-73D1D7921B09}" dt="2024-05-29T07:26:20.297" v="2406"/>
          <ac:spMkLst>
            <pc:docMk/>
            <pc:sldMk cId="4200002690" sldId="571"/>
            <ac:spMk id="3" creationId="{D62563B8-D5B6-41FB-974D-5F5504A46C60}"/>
          </ac:spMkLst>
        </pc:spChg>
        <pc:spChg chg="add del mod">
          <ac:chgData name="BECK Carolin, DEV/NPG" userId="ebb9ed15-d96c-4c2a-b195-0963534e24b2" providerId="ADAL" clId="{307D0612-2A42-47DA-8779-73D1D7921B09}" dt="2024-05-29T07:52:22.254" v="2811" actId="478"/>
          <ac:spMkLst>
            <pc:docMk/>
            <pc:sldMk cId="4200002690" sldId="571"/>
            <ac:spMk id="5" creationId="{AB08DBCD-E8F2-8531-F33F-0F60FA0581B7}"/>
          </ac:spMkLst>
        </pc:spChg>
        <pc:spChg chg="add mod">
          <ac:chgData name="BECK Carolin, DEV/NPG" userId="ebb9ed15-d96c-4c2a-b195-0963534e24b2" providerId="ADAL" clId="{307D0612-2A42-47DA-8779-73D1D7921B09}" dt="2024-05-29T07:38:47.619" v="2765" actId="207"/>
          <ac:spMkLst>
            <pc:docMk/>
            <pc:sldMk cId="4200002690" sldId="571"/>
            <ac:spMk id="6" creationId="{6DE23A12-5060-4420-3C37-3B398742C0E3}"/>
          </ac:spMkLst>
        </pc:spChg>
        <pc:spChg chg="add mod">
          <ac:chgData name="BECK Carolin, DEV/NPG" userId="ebb9ed15-d96c-4c2a-b195-0963534e24b2" providerId="ADAL" clId="{307D0612-2A42-47DA-8779-73D1D7921B09}" dt="2024-05-29T07:38:49.568" v="2766" actId="207"/>
          <ac:spMkLst>
            <pc:docMk/>
            <pc:sldMk cId="4200002690" sldId="571"/>
            <ac:spMk id="7" creationId="{F5A52D74-9B9F-363F-C26A-DDED23764EF2}"/>
          </ac:spMkLst>
        </pc:spChg>
        <pc:spChg chg="add mod">
          <ac:chgData name="BECK Carolin, DEV/NPG" userId="ebb9ed15-d96c-4c2a-b195-0963534e24b2" providerId="ADAL" clId="{307D0612-2A42-47DA-8779-73D1D7921B09}" dt="2024-05-29T07:38:51.420" v="2767" actId="207"/>
          <ac:spMkLst>
            <pc:docMk/>
            <pc:sldMk cId="4200002690" sldId="571"/>
            <ac:spMk id="8" creationId="{A8E5153B-9062-B245-0A11-00C019D47100}"/>
          </ac:spMkLst>
        </pc:spChg>
        <pc:spChg chg="add mod">
          <ac:chgData name="BECK Carolin, DEV/NPG" userId="ebb9ed15-d96c-4c2a-b195-0963534e24b2" providerId="ADAL" clId="{307D0612-2A42-47DA-8779-73D1D7921B09}" dt="2024-05-29T07:52:25.287" v="2812" actId="1076"/>
          <ac:spMkLst>
            <pc:docMk/>
            <pc:sldMk cId="4200002690" sldId="571"/>
            <ac:spMk id="9" creationId="{871B9142-4239-10C5-C731-ADE8618EBB4B}"/>
          </ac:spMkLst>
        </pc:spChg>
        <pc:spChg chg="del">
          <ac:chgData name="BECK Carolin, DEV/NPG" userId="ebb9ed15-d96c-4c2a-b195-0963534e24b2" providerId="ADAL" clId="{307D0612-2A42-47DA-8779-73D1D7921B09}" dt="2024-05-24T10:51:20.071" v="1" actId="478"/>
          <ac:spMkLst>
            <pc:docMk/>
            <pc:sldMk cId="4200002690" sldId="571"/>
            <ac:spMk id="9" creationId="{B7FD68DC-B331-9174-ECF3-207BA2C06A46}"/>
          </ac:spMkLst>
        </pc:spChg>
        <pc:spChg chg="add mod">
          <ac:chgData name="BECK Carolin, DEV/NPG" userId="ebb9ed15-d96c-4c2a-b195-0963534e24b2" providerId="ADAL" clId="{307D0612-2A42-47DA-8779-73D1D7921B09}" dt="2024-05-29T07:38:53.634" v="2768" actId="207"/>
          <ac:spMkLst>
            <pc:docMk/>
            <pc:sldMk cId="4200002690" sldId="571"/>
            <ac:spMk id="10" creationId="{0E7E44B1-07C7-0E57-9DB5-F32BDA9BA2E7}"/>
          </ac:spMkLst>
        </pc:spChg>
        <pc:spChg chg="add mod">
          <ac:chgData name="BECK Carolin, DEV/NPG" userId="ebb9ed15-d96c-4c2a-b195-0963534e24b2" providerId="ADAL" clId="{307D0612-2A42-47DA-8779-73D1D7921B09}" dt="2024-05-29T07:38:33.010" v="2761" actId="207"/>
          <ac:spMkLst>
            <pc:docMk/>
            <pc:sldMk cId="4200002690" sldId="571"/>
            <ac:spMk id="11" creationId="{51618EA8-028B-3BA2-0EC9-D573E28C5B08}"/>
          </ac:spMkLst>
        </pc:spChg>
        <pc:spChg chg="add mod">
          <ac:chgData name="BECK Carolin, DEV/NPG" userId="ebb9ed15-d96c-4c2a-b195-0963534e24b2" providerId="ADAL" clId="{307D0612-2A42-47DA-8779-73D1D7921B09}" dt="2024-05-29T07:38:35.256" v="2762" actId="207"/>
          <ac:spMkLst>
            <pc:docMk/>
            <pc:sldMk cId="4200002690" sldId="571"/>
            <ac:spMk id="12" creationId="{82891219-1C17-519A-13C2-CCF68E5B31D1}"/>
          </ac:spMkLst>
        </pc:spChg>
        <pc:spChg chg="add mod">
          <ac:chgData name="BECK Carolin, DEV/NPG" userId="ebb9ed15-d96c-4c2a-b195-0963534e24b2" providerId="ADAL" clId="{307D0612-2A42-47DA-8779-73D1D7921B09}" dt="2024-05-29T07:38:31.099" v="2760" actId="207"/>
          <ac:spMkLst>
            <pc:docMk/>
            <pc:sldMk cId="4200002690" sldId="571"/>
            <ac:spMk id="13" creationId="{E9D32BF8-5E5D-7AA2-AB59-9FDF4E1C12D8}"/>
          </ac:spMkLst>
        </pc:spChg>
        <pc:spChg chg="add mod">
          <ac:chgData name="BECK Carolin, DEV/NPG" userId="ebb9ed15-d96c-4c2a-b195-0963534e24b2" providerId="ADAL" clId="{307D0612-2A42-47DA-8779-73D1D7921B09}" dt="2024-05-29T07:40:20.912" v="2778" actId="14100"/>
          <ac:spMkLst>
            <pc:docMk/>
            <pc:sldMk cId="4200002690" sldId="571"/>
            <ac:spMk id="14" creationId="{232578C3-506A-B5D7-6176-A5D475413E3B}"/>
          </ac:spMkLst>
        </pc:spChg>
        <pc:spChg chg="add mod">
          <ac:chgData name="BECK Carolin, DEV/NPG" userId="ebb9ed15-d96c-4c2a-b195-0963534e24b2" providerId="ADAL" clId="{307D0612-2A42-47DA-8779-73D1D7921B09}" dt="2024-05-29T07:42:43.873" v="2806" actId="207"/>
          <ac:spMkLst>
            <pc:docMk/>
            <pc:sldMk cId="4200002690" sldId="571"/>
            <ac:spMk id="15" creationId="{69F3C2DD-42B7-F657-23F7-E86BB41F2F49}"/>
          </ac:spMkLst>
        </pc:spChg>
        <pc:picChg chg="add del mod">
          <ac:chgData name="BECK Carolin, DEV/NPG" userId="ebb9ed15-d96c-4c2a-b195-0963534e24b2" providerId="ADAL" clId="{307D0612-2A42-47DA-8779-73D1D7921B09}" dt="2024-05-24T12:03:15.887" v="375" actId="478"/>
          <ac:picMkLst>
            <pc:docMk/>
            <pc:sldMk cId="4200002690" sldId="571"/>
            <ac:picMk id="3" creationId="{923065F1-2F13-A5E2-46AE-4478AD65AD6E}"/>
          </ac:picMkLst>
        </pc:picChg>
        <pc:picChg chg="add mod">
          <ac:chgData name="BECK Carolin, DEV/NPG" userId="ebb9ed15-d96c-4c2a-b195-0963534e24b2" providerId="ADAL" clId="{307D0612-2A42-47DA-8779-73D1D7921B09}" dt="2024-05-29T07:28:40.331" v="2512" actId="1076"/>
          <ac:picMkLst>
            <pc:docMk/>
            <pc:sldMk cId="4200002690" sldId="571"/>
            <ac:picMk id="4" creationId="{A16EAD11-4976-4A87-E7C1-090FA583C4C8}"/>
          </ac:picMkLst>
        </pc:picChg>
        <pc:picChg chg="add del mod">
          <ac:chgData name="BECK Carolin, DEV/NPG" userId="ebb9ed15-d96c-4c2a-b195-0963534e24b2" providerId="ADAL" clId="{307D0612-2A42-47DA-8779-73D1D7921B09}" dt="2024-05-24T12:03:59.053" v="398" actId="478"/>
          <ac:picMkLst>
            <pc:docMk/>
            <pc:sldMk cId="4200002690" sldId="571"/>
            <ac:picMk id="5" creationId="{FE018F54-23E3-FAAB-21A9-FFBC98B83FAA}"/>
          </ac:picMkLst>
        </pc:picChg>
        <pc:picChg chg="add del mod">
          <ac:chgData name="BECK Carolin, DEV/NPG" userId="ebb9ed15-d96c-4c2a-b195-0963534e24b2" providerId="ADAL" clId="{307D0612-2A42-47DA-8779-73D1D7921B09}" dt="2024-05-24T11:59:06.766" v="113" actId="478"/>
          <ac:picMkLst>
            <pc:docMk/>
            <pc:sldMk cId="4200002690" sldId="571"/>
            <ac:picMk id="1026" creationId="{0F63B90F-2755-5B2C-63DD-662F06C4E017}"/>
          </ac:picMkLst>
        </pc:picChg>
        <pc:picChg chg="add mod">
          <ac:chgData name="BECK Carolin, DEV/NPG" userId="ebb9ed15-d96c-4c2a-b195-0963534e24b2" providerId="ADAL" clId="{307D0612-2A42-47DA-8779-73D1D7921B09}" dt="2024-05-29T07:26:38.516" v="2408" actId="1076"/>
          <ac:picMkLst>
            <pc:docMk/>
            <pc:sldMk cId="4200002690" sldId="571"/>
            <ac:picMk id="1028" creationId="{E8DADB3F-CB1D-DFD7-C67F-C2F36090529A}"/>
          </ac:picMkLst>
        </pc:picChg>
        <pc:picChg chg="add del mod">
          <ac:chgData name="BECK Carolin, DEV/NPG" userId="ebb9ed15-d96c-4c2a-b195-0963534e24b2" providerId="ADAL" clId="{307D0612-2A42-47DA-8779-73D1D7921B09}" dt="2024-05-24T12:05:18.903" v="408" actId="478"/>
          <ac:picMkLst>
            <pc:docMk/>
            <pc:sldMk cId="4200002690" sldId="571"/>
            <ac:picMk id="1030" creationId="{11C4FF81-2C4E-110A-1F0D-99FBB55FE75B}"/>
          </ac:picMkLst>
        </pc:picChg>
        <pc:picChg chg="add del mod">
          <ac:chgData name="BECK Carolin, DEV/NPG" userId="ebb9ed15-d96c-4c2a-b195-0963534e24b2" providerId="ADAL" clId="{307D0612-2A42-47DA-8779-73D1D7921B09}" dt="2024-05-24T12:06:20.073" v="418" actId="478"/>
          <ac:picMkLst>
            <pc:docMk/>
            <pc:sldMk cId="4200002690" sldId="571"/>
            <ac:picMk id="1032" creationId="{2EADEEDB-A8F2-6327-7530-9D6F0729F00D}"/>
          </ac:picMkLst>
        </pc:picChg>
        <pc:picChg chg="add mod">
          <ac:chgData name="BECK Carolin, DEV/NPG" userId="ebb9ed15-d96c-4c2a-b195-0963534e24b2" providerId="ADAL" clId="{307D0612-2A42-47DA-8779-73D1D7921B09}" dt="2024-05-29T07:31:03.920" v="2615" actId="1076"/>
          <ac:picMkLst>
            <pc:docMk/>
            <pc:sldMk cId="4200002690" sldId="571"/>
            <ac:picMk id="1034" creationId="{AD09BC70-DCA4-AF07-CB5A-8B7024C87767}"/>
          </ac:picMkLst>
        </pc:picChg>
        <pc:picChg chg="add mod">
          <ac:chgData name="BECK Carolin, DEV/NPG" userId="ebb9ed15-d96c-4c2a-b195-0963534e24b2" providerId="ADAL" clId="{307D0612-2A42-47DA-8779-73D1D7921B09}" dt="2024-05-29T07:37:05.603" v="2751" actId="1076"/>
          <ac:picMkLst>
            <pc:docMk/>
            <pc:sldMk cId="4200002690" sldId="571"/>
            <ac:picMk id="1036" creationId="{97362677-0FB0-1392-1AFA-F1ACF3E9DC7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47.476" v="3020"/>
              <pc2:cmMkLst xmlns:pc2="http://schemas.microsoft.com/office/powerpoint/2019/9/main/command">
                <pc:docMk/>
                <pc:sldMk cId="4200002690" sldId="571"/>
                <pc2:cmMk id="{3ED0064F-6C99-4136-B2F7-CEC36BBE378F}"/>
              </pc2:cmMkLst>
              <pc226:cmRplyChg chg="add">
                <pc226:chgData name="BECK Carolin, DEV/NPG" userId="ebb9ed15-d96c-4c2a-b195-0963534e24b2" providerId="ADAL" clId="{307D0612-2A42-47DA-8779-73D1D7921B09}" dt="2024-05-29T07:42:16.721" v="2779"/>
                <pc2:cmRplyMkLst xmlns:pc2="http://schemas.microsoft.com/office/powerpoint/2019/9/main/command">
                  <pc:docMk/>
                  <pc:sldMk cId="4200002690" sldId="571"/>
                  <pc2:cmMk id="{3ED0064F-6C99-4136-B2F7-CEC36BBE378F}"/>
                  <pc2:cmRplyMk id="{D27DD016-4302-4988-A5C8-BEC5714AB9C7}"/>
                </pc2:cmRplyMkLst>
              </pc226:cmRplyChg>
            </pc226:cmChg>
          </p:ext>
        </pc:extLst>
      </pc:sldChg>
      <pc:sldChg chg="addSp delSp modSp new del mod">
        <pc:chgData name="BECK Carolin, DEV/NPG" userId="ebb9ed15-d96c-4c2a-b195-0963534e24b2" providerId="ADAL" clId="{307D0612-2A42-47DA-8779-73D1D7921B09}" dt="2024-05-28T12:26:33.254" v="696" actId="47"/>
        <pc:sldMkLst>
          <pc:docMk/>
          <pc:sldMk cId="3503685579" sldId="572"/>
        </pc:sldMkLst>
        <pc:spChg chg="mod">
          <ac:chgData name="BECK Carolin, DEV/NPG" userId="ebb9ed15-d96c-4c2a-b195-0963534e24b2" providerId="ADAL" clId="{307D0612-2A42-47DA-8779-73D1D7921B09}" dt="2024-05-28T12:23:10.273" v="613" actId="20577"/>
          <ac:spMkLst>
            <pc:docMk/>
            <pc:sldMk cId="3503685579" sldId="572"/>
            <ac:spMk id="2" creationId="{1B8F8B02-53D5-2D50-DB0E-CCDAFBEDAEE4}"/>
          </ac:spMkLst>
        </pc:spChg>
        <pc:spChg chg="del">
          <ac:chgData name="BECK Carolin, DEV/NPG" userId="ebb9ed15-d96c-4c2a-b195-0963534e24b2" providerId="ADAL" clId="{307D0612-2A42-47DA-8779-73D1D7921B09}" dt="2024-05-28T09:17:33.343" v="492" actId="478"/>
          <ac:spMkLst>
            <pc:docMk/>
            <pc:sldMk cId="3503685579" sldId="572"/>
            <ac:spMk id="3" creationId="{F0B7CCF3-B28A-65B0-62AA-58C86F73881C}"/>
          </ac:spMkLst>
        </pc:spChg>
        <pc:graphicFrameChg chg="add del mod">
          <ac:chgData name="BECK Carolin, DEV/NPG" userId="ebb9ed15-d96c-4c2a-b195-0963534e24b2" providerId="ADAL" clId="{307D0612-2A42-47DA-8779-73D1D7921B09}" dt="2024-05-28T09:23:19.759" v="504" actId="478"/>
          <ac:graphicFrameMkLst>
            <pc:docMk/>
            <pc:sldMk cId="3503685579" sldId="572"/>
            <ac:graphicFrameMk id="4" creationId="{8C2FCFC0-4013-44CF-AAA7-5027986678A2}"/>
          </ac:graphicFrameMkLst>
        </pc:graphicFrameChg>
        <pc:graphicFrameChg chg="add mod">
          <ac:chgData name="BECK Carolin, DEV/NPG" userId="ebb9ed15-d96c-4c2a-b195-0963534e24b2" providerId="ADAL" clId="{307D0612-2A42-47DA-8779-73D1D7921B09}" dt="2024-05-28T09:26:36.706" v="544"/>
          <ac:graphicFrameMkLst>
            <pc:docMk/>
            <pc:sldMk cId="3503685579" sldId="572"/>
            <ac:graphicFrameMk id="5" creationId="{5063A9BE-72B8-4665-87F0-D79F32767861}"/>
          </ac:graphicFrameMkLst>
        </pc:graphicFrameChg>
        <pc:cxnChg chg="add del mod">
          <ac:chgData name="BECK Carolin, DEV/NPG" userId="ebb9ed15-d96c-4c2a-b195-0963534e24b2" providerId="ADAL" clId="{307D0612-2A42-47DA-8779-73D1D7921B09}" dt="2024-05-28T09:27:04.391" v="547" actId="478"/>
          <ac:cxnSpMkLst>
            <pc:docMk/>
            <pc:sldMk cId="3503685579" sldId="572"/>
            <ac:cxnSpMk id="7" creationId="{24E6D7F7-E33D-DF15-AF24-A51CE7AB60E7}"/>
          </ac:cxnSpMkLst>
        </pc:cxnChg>
      </pc:sldChg>
      <pc:sldChg chg="addSp delSp modSp add mod modShow delCm modCm modNotesTx">
        <pc:chgData name="BECK Carolin, DEV/NPG" userId="ebb9ed15-d96c-4c2a-b195-0963534e24b2" providerId="ADAL" clId="{307D0612-2A42-47DA-8779-73D1D7921B09}" dt="2024-05-31T14:35:44.982" v="3019"/>
        <pc:sldMkLst>
          <pc:docMk/>
          <pc:sldMk cId="4238085394" sldId="573"/>
        </pc:sldMkLst>
        <pc:spChg chg="mod">
          <ac:chgData name="BECK Carolin, DEV/NPG" userId="ebb9ed15-d96c-4c2a-b195-0963534e24b2" providerId="ADAL" clId="{307D0612-2A42-47DA-8779-73D1D7921B09}" dt="2024-05-29T12:29:35.010" v="3008" actId="20577"/>
          <ac:spMkLst>
            <pc:docMk/>
            <pc:sldMk cId="4238085394" sldId="573"/>
            <ac:spMk id="2" creationId="{6FB2F148-E6C1-E42B-B19A-71F7B5E38D83}"/>
          </ac:spMkLst>
        </pc:spChg>
        <pc:spChg chg="del mod">
          <ac:chgData name="BECK Carolin, DEV/NPG" userId="ebb9ed15-d96c-4c2a-b195-0963534e24b2" providerId="ADAL" clId="{307D0612-2A42-47DA-8779-73D1D7921B09}" dt="2024-05-28T16:04:19.356" v="2073"/>
          <ac:spMkLst>
            <pc:docMk/>
            <pc:sldMk cId="4238085394" sldId="573"/>
            <ac:spMk id="3" creationId="{6A58EF4B-D0A6-3513-BE54-8890832A1FDA}"/>
          </ac:spMkLst>
        </pc:spChg>
        <pc:spChg chg="del mod">
          <ac:chgData name="BECK Carolin, DEV/NPG" userId="ebb9ed15-d96c-4c2a-b195-0963534e24b2" providerId="ADAL" clId="{307D0612-2A42-47DA-8779-73D1D7921B09}" dt="2024-05-28T16:03:28.101" v="2052"/>
          <ac:spMkLst>
            <pc:docMk/>
            <pc:sldMk cId="4238085394" sldId="573"/>
            <ac:spMk id="4" creationId="{127EDBE9-7B81-975F-2CA9-BD2FF4D9A33D}"/>
          </ac:spMkLst>
        </pc:spChg>
        <pc:spChg chg="add mod">
          <ac:chgData name="BECK Carolin, DEV/NPG" userId="ebb9ed15-d96c-4c2a-b195-0963534e24b2" providerId="ADAL" clId="{307D0612-2A42-47DA-8779-73D1D7921B09}" dt="2024-05-28T16:15:45.958" v="2363" actId="1076"/>
          <ac:spMkLst>
            <pc:docMk/>
            <pc:sldMk cId="4238085394" sldId="573"/>
            <ac:spMk id="6" creationId="{1C73C4DC-3079-848A-73ED-6561F74C737F}"/>
          </ac:spMkLst>
        </pc:spChg>
        <pc:spChg chg="mod">
          <ac:chgData name="BECK Carolin, DEV/NPG" userId="ebb9ed15-d96c-4c2a-b195-0963534e24b2" providerId="ADAL" clId="{307D0612-2A42-47DA-8779-73D1D7921B09}" dt="2024-05-28T16:16:01.599" v="2366" actId="14100"/>
          <ac:spMkLst>
            <pc:docMk/>
            <pc:sldMk cId="4238085394" sldId="573"/>
            <ac:spMk id="10" creationId="{7627BF88-A7A5-7756-F0F4-CCA1F513E667}"/>
          </ac:spMkLst>
        </pc:spChg>
        <pc:spChg chg="del mod">
          <ac:chgData name="BECK Carolin, DEV/NPG" userId="ebb9ed15-d96c-4c2a-b195-0963534e24b2" providerId="ADAL" clId="{307D0612-2A42-47DA-8779-73D1D7921B09}" dt="2024-05-28T16:03:49.433" v="2058" actId="478"/>
          <ac:spMkLst>
            <pc:docMk/>
            <pc:sldMk cId="4238085394" sldId="573"/>
            <ac:spMk id="12" creationId="{F5F90774-CCBE-2BAB-422C-1ABE5ACA5D7E}"/>
          </ac:spMkLst>
        </pc:spChg>
        <pc:spChg chg="del mod">
          <ac:chgData name="BECK Carolin, DEV/NPG" userId="ebb9ed15-d96c-4c2a-b195-0963534e24b2" providerId="ADAL" clId="{307D0612-2A42-47DA-8779-73D1D7921B09}" dt="2024-05-28T16:04:19.356" v="2071"/>
          <ac:spMkLst>
            <pc:docMk/>
            <pc:sldMk cId="4238085394" sldId="573"/>
            <ac:spMk id="17" creationId="{DCF460D7-5FD8-FBFF-D599-F2F61E6699DB}"/>
          </ac:spMkLst>
        </pc:spChg>
        <pc:picChg chg="mod">
          <ac:chgData name="BECK Carolin, DEV/NPG" userId="ebb9ed15-d96c-4c2a-b195-0963534e24b2" providerId="ADAL" clId="{307D0612-2A42-47DA-8779-73D1D7921B09}" dt="2024-05-28T16:03:30.889" v="2053" actId="1076"/>
          <ac:picMkLst>
            <pc:docMk/>
            <pc:sldMk cId="4238085394" sldId="573"/>
            <ac:picMk id="7" creationId="{E7DFD293-F63B-FDB8-C66D-118A6F72EED2}"/>
          </ac:picMkLst>
        </pc:picChg>
        <pc:picChg chg="add del mod">
          <ac:chgData name="BECK Carolin, DEV/NPG" userId="ebb9ed15-d96c-4c2a-b195-0963534e24b2" providerId="ADAL" clId="{307D0612-2A42-47DA-8779-73D1D7921B09}" dt="2024-05-28T16:12:19.240" v="2342"/>
          <ac:picMkLst>
            <pc:docMk/>
            <pc:sldMk cId="4238085394" sldId="573"/>
            <ac:picMk id="8" creationId="{67FA55E4-DACC-E94D-FCAD-B06633857AD0}"/>
          </ac:picMkLst>
        </pc:picChg>
        <pc:picChg chg="add del mod">
          <ac:chgData name="BECK Carolin, DEV/NPG" userId="ebb9ed15-d96c-4c2a-b195-0963534e24b2" providerId="ADAL" clId="{307D0612-2A42-47DA-8779-73D1D7921B09}" dt="2024-05-28T16:15:53.866" v="2365" actId="1076"/>
          <ac:picMkLst>
            <pc:docMk/>
            <pc:sldMk cId="4238085394" sldId="573"/>
            <ac:picMk id="9" creationId="{805E4610-92FB-D71E-5BF2-63494BCE4963}"/>
          </ac:picMkLst>
        </pc:picChg>
        <pc:picChg chg="add del mod">
          <ac:chgData name="BECK Carolin, DEV/NPG" userId="ebb9ed15-d96c-4c2a-b195-0963534e24b2" providerId="ADAL" clId="{307D0612-2A42-47DA-8779-73D1D7921B09}" dt="2024-05-28T16:15:22.779" v="2359" actId="478"/>
          <ac:picMkLst>
            <pc:docMk/>
            <pc:sldMk cId="4238085394" sldId="573"/>
            <ac:picMk id="11" creationId="{E4833842-6770-7230-A79C-ECEE4FFAB40C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44.982" v="3019"/>
              <pc2:cmMkLst xmlns:pc2="http://schemas.microsoft.com/office/powerpoint/2019/9/main/command">
                <pc:docMk/>
                <pc:sldMk cId="4238085394" sldId="573"/>
                <pc2:cmMk id="{542EF0CB-5B38-4570-9786-74D8D2947EB9}"/>
              </pc2:cmMkLst>
              <pc226:cmRplyChg chg="add mod">
                <pc226:chgData name="BECK Carolin, DEV/NPG" userId="ebb9ed15-d96c-4c2a-b195-0963534e24b2" providerId="ADAL" clId="{307D0612-2A42-47DA-8779-73D1D7921B09}" dt="2024-05-29T08:13:44.516" v="2946"/>
                <pc2:cmRplyMkLst xmlns:pc2="http://schemas.microsoft.com/office/powerpoint/2019/9/main/command">
                  <pc:docMk/>
                  <pc:sldMk cId="4238085394" sldId="573"/>
                  <pc2:cmMk id="{542EF0CB-5B38-4570-9786-74D8D2947EB9}"/>
                  <pc2:cmRplyMk id="{2F345844-9072-4ADD-8E7F-62807A6AE0DA}"/>
                </pc2:cmRplyMkLst>
              </pc226:cmRplyChg>
            </pc226:cmChg>
          </p:ext>
        </pc:extLst>
      </pc:sldChg>
      <pc:sldChg chg="addSp delSp modSp new del mod ord modShow delCm modCm">
        <pc:chgData name="BECK Carolin, DEV/NPG" userId="ebb9ed15-d96c-4c2a-b195-0963534e24b2" providerId="ADAL" clId="{307D0612-2A42-47DA-8779-73D1D7921B09}" dt="2024-05-31T14:36:10.392" v="3024" actId="47"/>
        <pc:sldMkLst>
          <pc:docMk/>
          <pc:sldMk cId="1639829720" sldId="574"/>
        </pc:sldMkLst>
        <pc:spChg chg="del mod">
          <ac:chgData name="BECK Carolin, DEV/NPG" userId="ebb9ed15-d96c-4c2a-b195-0963534e24b2" providerId="ADAL" clId="{307D0612-2A42-47DA-8779-73D1D7921B09}" dt="2024-05-28T15:45:26.268" v="1024" actId="478"/>
          <ac:spMkLst>
            <pc:docMk/>
            <pc:sldMk cId="1639829720" sldId="574"/>
            <ac:spMk id="2" creationId="{7F39B774-8D25-D81E-031B-13939F54826D}"/>
          </ac:spMkLst>
        </pc:spChg>
        <pc:spChg chg="del mod">
          <ac:chgData name="BECK Carolin, DEV/NPG" userId="ebb9ed15-d96c-4c2a-b195-0963534e24b2" providerId="ADAL" clId="{307D0612-2A42-47DA-8779-73D1D7921B09}" dt="2024-05-28T15:46:35.695" v="1236" actId="478"/>
          <ac:spMkLst>
            <pc:docMk/>
            <pc:sldMk cId="1639829720" sldId="574"/>
            <ac:spMk id="3" creationId="{82B1B622-7DD5-A316-9933-26097A74B757}"/>
          </ac:spMkLst>
        </pc:spChg>
        <pc:spChg chg="add mod">
          <ac:chgData name="BECK Carolin, DEV/NPG" userId="ebb9ed15-d96c-4c2a-b195-0963534e24b2" providerId="ADAL" clId="{307D0612-2A42-47DA-8779-73D1D7921B09}" dt="2024-05-28T15:52:06.941" v="1751" actId="1076"/>
          <ac:spMkLst>
            <pc:docMk/>
            <pc:sldMk cId="1639829720" sldId="574"/>
            <ac:spMk id="4" creationId="{C13C358E-2066-FE3A-3205-E4E75DE2D54C}"/>
          </ac:spMkLst>
        </pc:spChg>
        <pc:spChg chg="add del mod">
          <ac:chgData name="BECK Carolin, DEV/NPG" userId="ebb9ed15-d96c-4c2a-b195-0963534e24b2" providerId="ADAL" clId="{307D0612-2A42-47DA-8779-73D1D7921B09}" dt="2024-05-28T15:52:03.519" v="1749" actId="478"/>
          <ac:spMkLst>
            <pc:docMk/>
            <pc:sldMk cId="1639829720" sldId="574"/>
            <ac:spMk id="5" creationId="{41145F9B-287C-7A31-7543-D8F292989C64}"/>
          </ac:spMkLst>
        </pc:spChg>
        <pc:spChg chg="add mod">
          <ac:chgData name="BECK Carolin, DEV/NPG" userId="ebb9ed15-d96c-4c2a-b195-0963534e24b2" providerId="ADAL" clId="{307D0612-2A42-47DA-8779-73D1D7921B09}" dt="2024-05-29T14:09:26.514" v="3011" actId="20577"/>
          <ac:spMkLst>
            <pc:docMk/>
            <pc:sldMk cId="1639829720" sldId="574"/>
            <ac:spMk id="6" creationId="{5D751FF1-6C66-DF35-31F1-9EC823BB49C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ECK Carolin, DEV/NPG" userId="ebb9ed15-d96c-4c2a-b195-0963534e24b2" providerId="ADAL" clId="{307D0612-2A42-47DA-8779-73D1D7921B09}" dt="2024-05-31T14:35:52.934" v="3021"/>
              <pc2:cmMkLst xmlns:pc2="http://schemas.microsoft.com/office/powerpoint/2019/9/main/command">
                <pc:docMk/>
                <pc:sldMk cId="1639829720" sldId="574"/>
                <pc2:cmMk id="{85C89D25-BF70-43F9-BE9D-FE7654B932B8}"/>
              </pc2:cmMkLst>
              <pc226:cmRplyChg chg="add">
                <pc226:chgData name="BECK Carolin, DEV/NPG" userId="ebb9ed15-d96c-4c2a-b195-0963534e24b2" providerId="ADAL" clId="{307D0612-2A42-47DA-8779-73D1D7921B09}" dt="2024-05-29T14:28:17.995" v="3015"/>
                <pc2:cmRplyMkLst xmlns:pc2="http://schemas.microsoft.com/office/powerpoint/2019/9/main/command">
                  <pc:docMk/>
                  <pc:sldMk cId="1639829720" sldId="574"/>
                  <pc2:cmMk id="{85C89D25-BF70-43F9-BE9D-FE7654B932B8}"/>
                  <pc2:cmRplyMk id="{1C59924A-917E-4181-A073-2BB965A4F01B}"/>
                </pc2:cmRplyMkLst>
              </pc226:cmRplyChg>
            </pc226:cmChg>
          </p:ext>
        </pc:extLst>
      </pc:sldChg>
      <pc:sldChg chg="delSp modSp new del mod">
        <pc:chgData name="BECK Carolin, DEV/NPG" userId="ebb9ed15-d96c-4c2a-b195-0963534e24b2" providerId="ADAL" clId="{307D0612-2A42-47DA-8779-73D1D7921B09}" dt="2024-05-28T15:44:15.606" v="922" actId="47"/>
        <pc:sldMkLst>
          <pc:docMk/>
          <pc:sldMk cId="2899364656" sldId="574"/>
        </pc:sldMkLst>
        <pc:spChg chg="del">
          <ac:chgData name="BECK Carolin, DEV/NPG" userId="ebb9ed15-d96c-4c2a-b195-0963534e24b2" providerId="ADAL" clId="{307D0612-2A42-47DA-8779-73D1D7921B09}" dt="2024-05-28T15:43:45.790" v="889" actId="478"/>
          <ac:spMkLst>
            <pc:docMk/>
            <pc:sldMk cId="2899364656" sldId="574"/>
            <ac:spMk id="2" creationId="{13D51F19-B239-D57B-6A38-6336E73E82DE}"/>
          </ac:spMkLst>
        </pc:spChg>
        <pc:spChg chg="del mod">
          <ac:chgData name="BECK Carolin, DEV/NPG" userId="ebb9ed15-d96c-4c2a-b195-0963534e24b2" providerId="ADAL" clId="{307D0612-2A42-47DA-8779-73D1D7921B09}" dt="2024-05-28T15:44:04.307" v="920" actId="478"/>
          <ac:spMkLst>
            <pc:docMk/>
            <pc:sldMk cId="2899364656" sldId="574"/>
            <ac:spMk id="3" creationId="{FFC94B5D-67BC-7CAD-D47E-9598BD7650EA}"/>
          </ac:spMkLst>
        </pc:spChg>
      </pc:sldChg>
      <pc:sldChg chg="addSp delSp modSp new mod">
        <pc:chgData name="BECK Carolin, DEV/NPG" userId="ebb9ed15-d96c-4c2a-b195-0963534e24b2" providerId="ADAL" clId="{307D0612-2A42-47DA-8779-73D1D7921B09}" dt="2024-06-07T12:50:37.560" v="3340" actId="1076"/>
        <pc:sldMkLst>
          <pc:docMk/>
          <pc:sldMk cId="4189203139" sldId="574"/>
        </pc:sldMkLst>
        <pc:spChg chg="add del mod">
          <ac:chgData name="BECK Carolin, DEV/NPG" userId="ebb9ed15-d96c-4c2a-b195-0963534e24b2" providerId="ADAL" clId="{307D0612-2A42-47DA-8779-73D1D7921B09}" dt="2024-06-07T12:42:26.568" v="3183" actId="478"/>
          <ac:spMkLst>
            <pc:docMk/>
            <pc:sldMk cId="4189203139" sldId="574"/>
            <ac:spMk id="2" creationId="{C62CCC13-297A-48D1-B466-50F4E374563C}"/>
          </ac:spMkLst>
        </pc:spChg>
        <pc:spChg chg="del">
          <ac:chgData name="BECK Carolin, DEV/NPG" userId="ebb9ed15-d96c-4c2a-b195-0963534e24b2" providerId="ADAL" clId="{307D0612-2A42-47DA-8779-73D1D7921B09}" dt="2024-06-07T12:37:39.110" v="3125" actId="478"/>
          <ac:spMkLst>
            <pc:docMk/>
            <pc:sldMk cId="4189203139" sldId="574"/>
            <ac:spMk id="3" creationId="{4A08C9B8-DA5B-0186-F1FF-0982E3CCA051}"/>
          </ac:spMkLst>
        </pc:spChg>
        <pc:spChg chg="add del mod">
          <ac:chgData name="BECK Carolin, DEV/NPG" userId="ebb9ed15-d96c-4c2a-b195-0963534e24b2" providerId="ADAL" clId="{307D0612-2A42-47DA-8779-73D1D7921B09}" dt="2024-06-07T12:42:20.570" v="3180" actId="478"/>
          <ac:spMkLst>
            <pc:docMk/>
            <pc:sldMk cId="4189203139" sldId="574"/>
            <ac:spMk id="5" creationId="{D208B28E-08CD-B9BB-FC73-A8526B1D2D8F}"/>
          </ac:spMkLst>
        </pc:spChg>
        <pc:spChg chg="add del mod">
          <ac:chgData name="BECK Carolin, DEV/NPG" userId="ebb9ed15-d96c-4c2a-b195-0963534e24b2" providerId="ADAL" clId="{307D0612-2A42-47DA-8779-73D1D7921B09}" dt="2024-06-07T12:42:20.570" v="3180" actId="478"/>
          <ac:spMkLst>
            <pc:docMk/>
            <pc:sldMk cId="4189203139" sldId="574"/>
            <ac:spMk id="6" creationId="{6FE73EFE-38F6-0271-D970-888F0F12BA1B}"/>
          </ac:spMkLst>
        </pc:spChg>
        <pc:spChg chg="add del mod">
          <ac:chgData name="BECK Carolin, DEV/NPG" userId="ebb9ed15-d96c-4c2a-b195-0963534e24b2" providerId="ADAL" clId="{307D0612-2A42-47DA-8779-73D1D7921B09}" dt="2024-06-07T12:50:37.560" v="3340" actId="1076"/>
          <ac:spMkLst>
            <pc:docMk/>
            <pc:sldMk cId="4189203139" sldId="574"/>
            <ac:spMk id="7" creationId="{62690D3A-059C-67C3-9202-76E738471A5C}"/>
          </ac:spMkLst>
        </pc:spChg>
        <pc:spChg chg="add mod">
          <ac:chgData name="BECK Carolin, DEV/NPG" userId="ebb9ed15-d96c-4c2a-b195-0963534e24b2" providerId="ADAL" clId="{307D0612-2A42-47DA-8779-73D1D7921B09}" dt="2024-06-07T12:49:41.921" v="3326" actId="1076"/>
          <ac:spMkLst>
            <pc:docMk/>
            <pc:sldMk cId="4189203139" sldId="574"/>
            <ac:spMk id="8" creationId="{4B75E10C-CC2C-3A5A-D207-118824923101}"/>
          </ac:spMkLst>
        </pc:spChg>
        <pc:spChg chg="add del mod">
          <ac:chgData name="BECK Carolin, DEV/NPG" userId="ebb9ed15-d96c-4c2a-b195-0963534e24b2" providerId="ADAL" clId="{307D0612-2A42-47DA-8779-73D1D7921B09}" dt="2024-06-07T12:42:34.031" v="3186" actId="478"/>
          <ac:spMkLst>
            <pc:docMk/>
            <pc:sldMk cId="4189203139" sldId="574"/>
            <ac:spMk id="10" creationId="{84F610E4-8944-5042-C12B-ABBF28D73438}"/>
          </ac:spMkLst>
        </pc:spChg>
        <pc:spChg chg="add mod">
          <ac:chgData name="BECK Carolin, DEV/NPG" userId="ebb9ed15-d96c-4c2a-b195-0963534e24b2" providerId="ADAL" clId="{307D0612-2A42-47DA-8779-73D1D7921B09}" dt="2024-06-07T12:49:45.818" v="3327" actId="1076"/>
          <ac:spMkLst>
            <pc:docMk/>
            <pc:sldMk cId="4189203139" sldId="574"/>
            <ac:spMk id="14" creationId="{08EF83F7-2D75-2866-887D-344588BE1B19}"/>
          </ac:spMkLst>
        </pc:spChg>
        <pc:picChg chg="add del mod">
          <ac:chgData name="BECK Carolin, DEV/NPG" userId="ebb9ed15-d96c-4c2a-b195-0963534e24b2" providerId="ADAL" clId="{307D0612-2A42-47DA-8779-73D1D7921B09}" dt="2024-06-07T12:42:20.570" v="3180" actId="478"/>
          <ac:picMkLst>
            <pc:docMk/>
            <pc:sldMk cId="4189203139" sldId="574"/>
            <ac:picMk id="4" creationId="{CD519363-537B-1D54-9AFE-1770EF84411F}"/>
          </ac:picMkLst>
        </pc:picChg>
        <pc:picChg chg="add mod">
          <ac:chgData name="BECK Carolin, DEV/NPG" userId="ebb9ed15-d96c-4c2a-b195-0963534e24b2" providerId="ADAL" clId="{307D0612-2A42-47DA-8779-73D1D7921B09}" dt="2024-06-07T12:48:51.027" v="3315" actId="1076"/>
          <ac:picMkLst>
            <pc:docMk/>
            <pc:sldMk cId="4189203139" sldId="574"/>
            <ac:picMk id="11" creationId="{686DA569-870A-B5E2-D499-1FDC32F77232}"/>
          </ac:picMkLst>
        </pc:picChg>
        <pc:picChg chg="add mod">
          <ac:chgData name="BECK Carolin, DEV/NPG" userId="ebb9ed15-d96c-4c2a-b195-0963534e24b2" providerId="ADAL" clId="{307D0612-2A42-47DA-8779-73D1D7921B09}" dt="2024-06-07T12:48:51.027" v="3315" actId="1076"/>
          <ac:picMkLst>
            <pc:docMk/>
            <pc:sldMk cId="4189203139" sldId="574"/>
            <ac:picMk id="12" creationId="{0589D447-CC75-32DC-4F13-D8D4F92B30AC}"/>
          </ac:picMkLst>
        </pc:picChg>
        <pc:picChg chg="add mod">
          <ac:chgData name="BECK Carolin, DEV/NPG" userId="ebb9ed15-d96c-4c2a-b195-0963534e24b2" providerId="ADAL" clId="{307D0612-2A42-47DA-8779-73D1D7921B09}" dt="2024-06-07T12:49:02.938" v="3317" actId="1076"/>
          <ac:picMkLst>
            <pc:docMk/>
            <pc:sldMk cId="4189203139" sldId="574"/>
            <ac:picMk id="15" creationId="{31CC48AF-B413-0D0E-B92B-F7DDC0B36844}"/>
          </ac:picMkLst>
        </pc:picChg>
        <pc:picChg chg="add mod">
          <ac:chgData name="BECK Carolin, DEV/NPG" userId="ebb9ed15-d96c-4c2a-b195-0963534e24b2" providerId="ADAL" clId="{307D0612-2A42-47DA-8779-73D1D7921B09}" dt="2024-06-07T12:49:02.938" v="3317" actId="1076"/>
          <ac:picMkLst>
            <pc:docMk/>
            <pc:sldMk cId="4189203139" sldId="574"/>
            <ac:picMk id="16" creationId="{620FCAE7-DD8E-A839-EB04-4DFE7CA5297F}"/>
          </ac:picMkLst>
        </pc:picChg>
        <pc:picChg chg="add mod">
          <ac:chgData name="BECK Carolin, DEV/NPG" userId="ebb9ed15-d96c-4c2a-b195-0963534e24b2" providerId="ADAL" clId="{307D0612-2A42-47DA-8779-73D1D7921B09}" dt="2024-06-07T12:49:47.676" v="3328" actId="1076"/>
          <ac:picMkLst>
            <pc:docMk/>
            <pc:sldMk cId="4189203139" sldId="574"/>
            <ac:picMk id="1025" creationId="{4AF9C928-9E57-AD45-8776-C821F2B5D785}"/>
          </ac:picMkLst>
        </pc:picChg>
      </pc:sldChg>
      <pc:sldChg chg="addSp delSp modSp new del mod">
        <pc:chgData name="BECK Carolin, DEV/NPG" userId="ebb9ed15-d96c-4c2a-b195-0963534e24b2" providerId="ADAL" clId="{307D0612-2A42-47DA-8779-73D1D7921B09}" dt="2024-05-29T07:23:40.837" v="2400" actId="2696"/>
        <pc:sldMkLst>
          <pc:docMk/>
          <pc:sldMk cId="1178205511" sldId="575"/>
        </pc:sldMkLst>
        <pc:spChg chg="del">
          <ac:chgData name="BECK Carolin, DEV/NPG" userId="ebb9ed15-d96c-4c2a-b195-0963534e24b2" providerId="ADAL" clId="{307D0612-2A42-47DA-8779-73D1D7921B09}" dt="2024-05-29T07:08:47.466" v="2390" actId="478"/>
          <ac:spMkLst>
            <pc:docMk/>
            <pc:sldMk cId="1178205511" sldId="575"/>
            <ac:spMk id="3" creationId="{4153D852-B7FF-EF7F-0679-4E5A100B9BC7}"/>
          </ac:spMkLst>
        </pc:spChg>
        <pc:spChg chg="add del mod">
          <ac:chgData name="BECK Carolin, DEV/NPG" userId="ebb9ed15-d96c-4c2a-b195-0963534e24b2" providerId="ADAL" clId="{307D0612-2A42-47DA-8779-73D1D7921B09}" dt="2024-05-29T07:09:25.413" v="2398"/>
          <ac:spMkLst>
            <pc:docMk/>
            <pc:sldMk cId="1178205511" sldId="575"/>
            <ac:spMk id="5" creationId="{29407B8C-C1FD-6AA8-7E70-A42683115DD3}"/>
          </ac:spMkLst>
        </pc:spChg>
        <pc:picChg chg="add del mod">
          <ac:chgData name="BECK Carolin, DEV/NPG" userId="ebb9ed15-d96c-4c2a-b195-0963534e24b2" providerId="ADAL" clId="{307D0612-2A42-47DA-8779-73D1D7921B09}" dt="2024-05-29T07:23:38.260" v="2399" actId="478"/>
          <ac:picMkLst>
            <pc:docMk/>
            <pc:sldMk cId="1178205511" sldId="575"/>
            <ac:picMk id="4" creationId="{B2594A37-07BE-E8DD-C4CB-B65A0B165E9F}"/>
          </ac:picMkLst>
        </pc:picChg>
      </pc:sldChg>
      <pc:sldChg chg="add del mod modShow">
        <pc:chgData name="BECK Carolin, DEV/NPG" userId="ebb9ed15-d96c-4c2a-b195-0963534e24b2" providerId="ADAL" clId="{307D0612-2A42-47DA-8779-73D1D7921B09}" dt="2024-05-29T14:09:50.078" v="3012" actId="47"/>
        <pc:sldMkLst>
          <pc:docMk/>
          <pc:sldMk cId="1189591950" sldId="575"/>
        </pc:sldMkLst>
      </pc:sldChg>
      <pc:sldChg chg="delSp modSp new del mod">
        <pc:chgData name="BECK Carolin, DEV/NPG" userId="ebb9ed15-d96c-4c2a-b195-0963534e24b2" providerId="ADAL" clId="{307D0612-2A42-47DA-8779-73D1D7921B09}" dt="2024-05-28T15:44:35.467" v="926" actId="47"/>
        <pc:sldMkLst>
          <pc:docMk/>
          <pc:sldMk cId="1645512687" sldId="575"/>
        </pc:sldMkLst>
        <pc:spChg chg="del mod">
          <ac:chgData name="BECK Carolin, DEV/NPG" userId="ebb9ed15-d96c-4c2a-b195-0963534e24b2" providerId="ADAL" clId="{307D0612-2A42-47DA-8779-73D1D7921B09}" dt="2024-05-28T15:44:33.625" v="925" actId="478"/>
          <ac:spMkLst>
            <pc:docMk/>
            <pc:sldMk cId="1645512687" sldId="575"/>
            <ac:spMk id="2" creationId="{FAF20A2D-1459-B83D-CA90-BB57A34D74B3}"/>
          </ac:spMkLst>
        </pc:spChg>
        <pc:spChg chg="del">
          <ac:chgData name="BECK Carolin, DEV/NPG" userId="ebb9ed15-d96c-4c2a-b195-0963534e24b2" providerId="ADAL" clId="{307D0612-2A42-47DA-8779-73D1D7921B09}" dt="2024-05-28T15:44:26.317" v="923" actId="478"/>
          <ac:spMkLst>
            <pc:docMk/>
            <pc:sldMk cId="1645512687" sldId="575"/>
            <ac:spMk id="3" creationId="{77E2A17B-A4FF-B599-3BF3-961AFA013741}"/>
          </ac:spMkLst>
        </pc:spChg>
      </pc:sldChg>
      <pc:sldChg chg="addSp delSp modSp add del mod">
        <pc:chgData name="BECK Carolin, DEV/NPG" userId="ebb9ed15-d96c-4c2a-b195-0963534e24b2" providerId="ADAL" clId="{307D0612-2A42-47DA-8779-73D1D7921B09}" dt="2024-05-29T08:01:25.201" v="2889" actId="2696"/>
        <pc:sldMkLst>
          <pc:docMk/>
          <pc:sldMk cId="2761624416" sldId="576"/>
        </pc:sldMkLst>
        <pc:spChg chg="mod">
          <ac:chgData name="BECK Carolin, DEV/NPG" userId="ebb9ed15-d96c-4c2a-b195-0963534e24b2" providerId="ADAL" clId="{307D0612-2A42-47DA-8779-73D1D7921B09}" dt="2024-05-29T07:57:50.778" v="2839" actId="1076"/>
          <ac:spMkLst>
            <pc:docMk/>
            <pc:sldMk cId="2761624416" sldId="576"/>
            <ac:spMk id="3" creationId="{997CC95B-0F4C-D155-A3DC-8EAED3FAEE19}"/>
          </ac:spMkLst>
        </pc:spChg>
        <pc:spChg chg="mod">
          <ac:chgData name="BECK Carolin, DEV/NPG" userId="ebb9ed15-d96c-4c2a-b195-0963534e24b2" providerId="ADAL" clId="{307D0612-2A42-47DA-8779-73D1D7921B09}" dt="2024-05-29T07:59:54.649" v="2879" actId="1076"/>
          <ac:spMkLst>
            <pc:docMk/>
            <pc:sldMk cId="2761624416" sldId="576"/>
            <ac:spMk id="4" creationId="{09386838-3AF5-1538-1896-B0B0C6A8EFA0}"/>
          </ac:spMkLst>
        </pc:spChg>
        <pc:spChg chg="mod">
          <ac:chgData name="BECK Carolin, DEV/NPG" userId="ebb9ed15-d96c-4c2a-b195-0963534e24b2" providerId="ADAL" clId="{307D0612-2A42-47DA-8779-73D1D7921B09}" dt="2024-05-29T07:59:42.030" v="2875" actId="1076"/>
          <ac:spMkLst>
            <pc:docMk/>
            <pc:sldMk cId="2761624416" sldId="576"/>
            <ac:spMk id="5" creationId="{BBABD74D-2FC5-CA3D-345D-281E587F813E}"/>
          </ac:spMkLst>
        </pc:spChg>
        <pc:spChg chg="mod">
          <ac:chgData name="BECK Carolin, DEV/NPG" userId="ebb9ed15-d96c-4c2a-b195-0963534e24b2" providerId="ADAL" clId="{307D0612-2A42-47DA-8779-73D1D7921B09}" dt="2024-05-29T07:52:41.551" v="2814" actId="1076"/>
          <ac:spMkLst>
            <pc:docMk/>
            <pc:sldMk cId="2761624416" sldId="576"/>
            <ac:spMk id="6" creationId="{8A65219E-C93E-0014-F942-7E27F0A0BB47}"/>
          </ac:spMkLst>
        </pc:spChg>
        <pc:spChg chg="mod">
          <ac:chgData name="BECK Carolin, DEV/NPG" userId="ebb9ed15-d96c-4c2a-b195-0963534e24b2" providerId="ADAL" clId="{307D0612-2A42-47DA-8779-73D1D7921B09}" dt="2024-05-29T07:59:37.143" v="2874" actId="1076"/>
          <ac:spMkLst>
            <pc:docMk/>
            <pc:sldMk cId="2761624416" sldId="576"/>
            <ac:spMk id="7" creationId="{1516379B-42F4-AC3D-3518-B088AB3B72EA}"/>
          </ac:spMkLst>
        </pc:spChg>
        <pc:spChg chg="mod">
          <ac:chgData name="BECK Carolin, DEV/NPG" userId="ebb9ed15-d96c-4c2a-b195-0963534e24b2" providerId="ADAL" clId="{307D0612-2A42-47DA-8779-73D1D7921B09}" dt="2024-05-29T07:59:17.184" v="2868" actId="1076"/>
          <ac:spMkLst>
            <pc:docMk/>
            <pc:sldMk cId="2761624416" sldId="576"/>
            <ac:spMk id="8" creationId="{D054E087-A2FC-3E6A-51BD-AEE00FD5B060}"/>
          </ac:spMkLst>
        </pc:spChg>
        <pc:grpChg chg="mod">
          <ac:chgData name="BECK Carolin, DEV/NPG" userId="ebb9ed15-d96c-4c2a-b195-0963534e24b2" providerId="ADAL" clId="{307D0612-2A42-47DA-8779-73D1D7921B09}" dt="2024-05-29T08:01:01.436" v="2886" actId="164"/>
          <ac:grpSpMkLst>
            <pc:docMk/>
            <pc:sldMk cId="2761624416" sldId="576"/>
            <ac:grpSpMk id="11" creationId="{1A54A7D4-D104-04AF-E1A6-EEC8145AB628}"/>
          </ac:grpSpMkLst>
        </pc:grpChg>
        <pc:grpChg chg="add mod">
          <ac:chgData name="BECK Carolin, DEV/NPG" userId="ebb9ed15-d96c-4c2a-b195-0963534e24b2" providerId="ADAL" clId="{307D0612-2A42-47DA-8779-73D1D7921B09}" dt="2024-05-29T08:01:01.436" v="2886" actId="164"/>
          <ac:grpSpMkLst>
            <pc:docMk/>
            <pc:sldMk cId="2761624416" sldId="576"/>
            <ac:grpSpMk id="17" creationId="{4B23BC1B-E810-A481-322A-C5E0336C0FD3}"/>
          </ac:grpSpMkLst>
        </pc:grpChg>
        <pc:picChg chg="add del mod">
          <ac:chgData name="BECK Carolin, DEV/NPG" userId="ebb9ed15-d96c-4c2a-b195-0963534e24b2" providerId="ADAL" clId="{307D0612-2A42-47DA-8779-73D1D7921B09}" dt="2024-05-29T07:57:35.928" v="2834" actId="478"/>
          <ac:picMkLst>
            <pc:docMk/>
            <pc:sldMk cId="2761624416" sldId="576"/>
            <ac:picMk id="9" creationId="{10811867-8917-7832-B10F-B82F4D2F721D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0" creationId="{B265EB30-2CD0-5F0B-10E9-79E00F345295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2" creationId="{EEB0A7E5-D88D-5316-229E-352A817A7D2D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3" creationId="{C4AC0115-5620-4167-B469-0313DA99E064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4" creationId="{1E910A6F-CECB-B6F6-1FA4-FF25A3F46EBD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5" creationId="{5CEF21D4-E053-E087-2052-EF467B78F50B}"/>
          </ac:picMkLst>
        </pc:picChg>
        <pc:picChg chg="add mod">
          <ac:chgData name="BECK Carolin, DEV/NPG" userId="ebb9ed15-d96c-4c2a-b195-0963534e24b2" providerId="ADAL" clId="{307D0612-2A42-47DA-8779-73D1D7921B09}" dt="2024-05-29T08:01:01.436" v="2886" actId="164"/>
          <ac:picMkLst>
            <pc:docMk/>
            <pc:sldMk cId="2761624416" sldId="576"/>
            <ac:picMk id="16" creationId="{FD435193-D977-E4EE-512A-ED3BEA8A0BD5}"/>
          </ac:picMkLst>
        </pc:picChg>
      </pc:sldChg>
    </pc:docChg>
  </pc:docChgLst>
  <pc:docChgLst>
    <pc:chgData name="DE BOISSÉSON Pierre, DEV/NPG" userId="2aff205f-4f29-4b1e-a6dd-bb48023c3336" providerId="ADAL" clId="{7CB5720E-FA19-482D-82C5-9D0CD6B6AA35}"/>
    <pc:docChg chg="modSld">
      <pc:chgData name="DE BOISSÉSON Pierre, DEV/NPG" userId="2aff205f-4f29-4b1e-a6dd-bb48023c3336" providerId="ADAL" clId="{7CB5720E-FA19-482D-82C5-9D0CD6B6AA35}" dt="2024-05-21T16:00:32.243" v="21" actId="20577"/>
      <pc:docMkLst>
        <pc:docMk/>
      </pc:docMkLst>
      <pc:sldChg chg="modSp mod">
        <pc:chgData name="DE BOISSÉSON Pierre, DEV/NPG" userId="2aff205f-4f29-4b1e-a6dd-bb48023c3336" providerId="ADAL" clId="{7CB5720E-FA19-482D-82C5-9D0CD6B6AA35}" dt="2024-05-21T16:00:32.243" v="21" actId="20577"/>
        <pc:sldMkLst>
          <pc:docMk/>
          <pc:sldMk cId="3656263806" sldId="567"/>
        </pc:sldMkLst>
        <pc:spChg chg="mod">
          <ac:chgData name="DE BOISSÉSON Pierre, DEV/NPG" userId="2aff205f-4f29-4b1e-a6dd-bb48023c3336" providerId="ADAL" clId="{7CB5720E-FA19-482D-82C5-9D0CD6B6AA35}" dt="2024-05-21T16:00:32.243" v="21" actId="20577"/>
          <ac:spMkLst>
            <pc:docMk/>
            <pc:sldMk cId="3656263806" sldId="567"/>
            <ac:spMk id="5" creationId="{CF7AA296-934C-7419-9416-2704CE025682}"/>
          </ac:spMkLst>
        </pc:spChg>
      </pc:sldChg>
    </pc:docChg>
  </pc:docChgLst>
  <pc:docChgLst>
    <pc:chgData name="MISSIKA Bathylle, DEV/NPG" userId="e075524e-2ddf-41eb-b58a-4236c0ec747d" providerId="ADAL" clId="{404D35D1-D7FD-4CE9-B12C-5F9915AE0136}"/>
    <pc:docChg chg="modSld">
      <pc:chgData name="MISSIKA Bathylle, DEV/NPG" userId="e075524e-2ddf-41eb-b58a-4236c0ec747d" providerId="ADAL" clId="{404D35D1-D7FD-4CE9-B12C-5F9915AE0136}" dt="2024-05-29T13:58:43.962" v="11"/>
      <pc:docMkLst>
        <pc:docMk/>
      </pc:docMkLst>
      <pc:sldChg chg="modSp mod addCm">
        <pc:chgData name="MISSIKA Bathylle, DEV/NPG" userId="e075524e-2ddf-41eb-b58a-4236c0ec747d" providerId="ADAL" clId="{404D35D1-D7FD-4CE9-B12C-5F9915AE0136}" dt="2024-05-29T13:58:43.962" v="11"/>
        <pc:sldMkLst>
          <pc:docMk/>
          <pc:sldMk cId="1639829720" sldId="574"/>
        </pc:sldMkLst>
        <pc:spChg chg="mod">
          <ac:chgData name="MISSIKA Bathylle, DEV/NPG" userId="e075524e-2ddf-41eb-b58a-4236c0ec747d" providerId="ADAL" clId="{404D35D1-D7FD-4CE9-B12C-5F9915AE0136}" dt="2024-05-29T13:58:16.277" v="10" actId="20577"/>
          <ac:spMkLst>
            <pc:docMk/>
            <pc:sldMk cId="1639829720" sldId="574"/>
            <ac:spMk id="6" creationId="{5D751FF1-6C66-DF35-31F1-9EC823BB49C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ISSIKA Bathylle, DEV/NPG" userId="e075524e-2ddf-41eb-b58a-4236c0ec747d" providerId="ADAL" clId="{404D35D1-D7FD-4CE9-B12C-5F9915AE0136}" dt="2024-05-29T13:58:43.962" v="11"/>
              <pc2:cmMkLst xmlns:pc2="http://schemas.microsoft.com/office/powerpoint/2019/9/main/command">
                <pc:docMk/>
                <pc:sldMk cId="1639829720" sldId="574"/>
                <pc2:cmMk id="{85C89D25-BF70-43F9-BE9D-FE7654B932B8}"/>
              </pc2:cmMkLst>
            </pc226:cmChg>
          </p:ext>
        </pc:extLst>
      </pc:sldChg>
    </pc:docChg>
  </pc:docChgLst>
  <pc:docChgLst>
    <pc:chgData name="MISSIKA Bathylle, DEV/NPG" userId="e075524e-2ddf-41eb-b58a-4236c0ec747d" providerId="ADAL" clId="{888E5F83-342D-4F84-B2E2-6007AC5B101A}"/>
    <pc:docChg chg="custSel modSld">
      <pc:chgData name="MISSIKA Bathylle, DEV/NPG" userId="e075524e-2ddf-41eb-b58a-4236c0ec747d" providerId="ADAL" clId="{888E5F83-342D-4F84-B2E2-6007AC5B101A}" dt="2024-05-28T15:24:57.800" v="47" actId="478"/>
      <pc:docMkLst>
        <pc:docMk/>
      </pc:docMkLst>
      <pc:sldChg chg="addCm">
        <pc:chgData name="MISSIKA Bathylle, DEV/NPG" userId="e075524e-2ddf-41eb-b58a-4236c0ec747d" providerId="ADAL" clId="{888E5F83-342D-4F84-B2E2-6007AC5B101A}" dt="2024-05-28T15:23:23.243" v="3"/>
        <pc:sldMkLst>
          <pc:docMk/>
          <pc:sldMk cId="823277140" sldId="56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ISSIKA Bathylle, DEV/NPG" userId="e075524e-2ddf-41eb-b58a-4236c0ec747d" providerId="ADAL" clId="{888E5F83-342D-4F84-B2E2-6007AC5B101A}" dt="2024-05-28T15:20:56.842" v="0"/>
              <pc2:cmMkLst xmlns:pc2="http://schemas.microsoft.com/office/powerpoint/2019/9/main/command">
                <pc:docMk/>
                <pc:sldMk cId="823277140" sldId="568"/>
                <pc2:cmMk id="{49D8FA74-ECC0-4698-A994-A6AEFA7DEA70}"/>
              </pc2:cmMkLst>
            </pc226:cmChg>
            <pc226:cmChg xmlns:pc226="http://schemas.microsoft.com/office/powerpoint/2022/06/main/command" chg="add">
              <pc226:chgData name="MISSIKA Bathylle, DEV/NPG" userId="e075524e-2ddf-41eb-b58a-4236c0ec747d" providerId="ADAL" clId="{888E5F83-342D-4F84-B2E2-6007AC5B101A}" dt="2024-05-28T15:23:23.243" v="3"/>
              <pc2:cmMkLst xmlns:pc2="http://schemas.microsoft.com/office/powerpoint/2019/9/main/command">
                <pc:docMk/>
                <pc:sldMk cId="823277140" sldId="568"/>
                <pc2:cmMk id="{B46B33CD-5CED-4E8E-8023-7B07E6F166A8}"/>
              </pc2:cmMkLst>
            </pc226:cmChg>
          </p:ext>
        </pc:extLst>
      </pc:sldChg>
      <pc:sldChg chg="delSp addCm">
        <pc:chgData name="MISSIKA Bathylle, DEV/NPG" userId="e075524e-2ddf-41eb-b58a-4236c0ec747d" providerId="ADAL" clId="{888E5F83-342D-4F84-B2E2-6007AC5B101A}" dt="2024-05-28T15:24:57.800" v="47" actId="478"/>
        <pc:sldMkLst>
          <pc:docMk/>
          <pc:sldMk cId="3743239138" sldId="569"/>
        </pc:sldMkLst>
        <pc:picChg chg="del">
          <ac:chgData name="MISSIKA Bathylle, DEV/NPG" userId="e075524e-2ddf-41eb-b58a-4236c0ec747d" providerId="ADAL" clId="{888E5F83-342D-4F84-B2E2-6007AC5B101A}" dt="2024-05-28T15:24:57.800" v="47" actId="478"/>
          <ac:picMkLst>
            <pc:docMk/>
            <pc:sldMk cId="3743239138" sldId="569"/>
            <ac:picMk id="1030" creationId="{4C12C329-6751-C4D5-B36B-836014CABD3B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ISSIKA Bathylle, DEV/NPG" userId="e075524e-2ddf-41eb-b58a-4236c0ec747d" providerId="ADAL" clId="{888E5F83-342D-4F84-B2E2-6007AC5B101A}" dt="2024-05-28T15:22:50.442" v="2"/>
              <pc2:cmMkLst xmlns:pc2="http://schemas.microsoft.com/office/powerpoint/2019/9/main/command">
                <pc:docMk/>
                <pc:sldMk cId="3743239138" sldId="569"/>
                <pc2:cmMk id="{535EA37C-9692-4524-8F83-8801682C783D}"/>
              </pc2:cmMkLst>
            </pc226:cmChg>
          </p:ext>
        </pc:extLst>
      </pc:sldChg>
      <pc:sldChg chg="modSp mod addCm">
        <pc:chgData name="MISSIKA Bathylle, DEV/NPG" userId="e075524e-2ddf-41eb-b58a-4236c0ec747d" providerId="ADAL" clId="{888E5F83-342D-4F84-B2E2-6007AC5B101A}" dt="2024-05-28T15:24:49.666" v="46" actId="122"/>
        <pc:sldMkLst>
          <pc:docMk/>
          <pc:sldMk cId="4200002690" sldId="571"/>
        </pc:sldMkLst>
        <pc:spChg chg="mod">
          <ac:chgData name="MISSIKA Bathylle, DEV/NPG" userId="e075524e-2ddf-41eb-b58a-4236c0ec747d" providerId="ADAL" clId="{888E5F83-342D-4F84-B2E2-6007AC5B101A}" dt="2024-05-28T15:24:49.666" v="46" actId="122"/>
          <ac:spMkLst>
            <pc:docMk/>
            <pc:sldMk cId="4200002690" sldId="571"/>
            <ac:spMk id="2" creationId="{6FB2F148-E6C1-E42B-B19A-71F7B5E38D8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ISSIKA Bathylle, DEV/NPG" userId="e075524e-2ddf-41eb-b58a-4236c0ec747d" providerId="ADAL" clId="{888E5F83-342D-4F84-B2E2-6007AC5B101A}" dt="2024-05-28T15:24:22.564" v="4"/>
              <pc2:cmMkLst xmlns:pc2="http://schemas.microsoft.com/office/powerpoint/2019/9/main/command">
                <pc:docMk/>
                <pc:sldMk cId="4200002690" sldId="571"/>
                <pc2:cmMk id="{3ED0064F-6C99-4136-B2F7-CEC36BBE378F}"/>
              </pc2:cmMkLst>
            </pc226:cmChg>
          </p:ext>
        </pc:extLst>
      </pc:sldChg>
      <pc:sldChg chg="addCm">
        <pc:chgData name="MISSIKA Bathylle, DEV/NPG" userId="e075524e-2ddf-41eb-b58a-4236c0ec747d" providerId="ADAL" clId="{888E5F83-342D-4F84-B2E2-6007AC5B101A}" dt="2024-05-28T15:21:59.111" v="1"/>
        <pc:sldMkLst>
          <pc:docMk/>
          <pc:sldMk cId="4238085394" sldId="5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ISSIKA Bathylle, DEV/NPG" userId="e075524e-2ddf-41eb-b58a-4236c0ec747d" providerId="ADAL" clId="{888E5F83-342D-4F84-B2E2-6007AC5B101A}" dt="2024-05-28T15:21:59.111" v="1"/>
              <pc2:cmMkLst xmlns:pc2="http://schemas.microsoft.com/office/powerpoint/2019/9/main/command">
                <pc:docMk/>
                <pc:sldMk cId="4238085394" sldId="573"/>
                <pc2:cmMk id="{542EF0CB-5B38-4570-9786-74D8D2947EB9}"/>
              </pc2:cmMkLst>
            </pc226:cmChg>
          </p:ext>
        </pc:extLst>
      </pc:sldChg>
    </pc:docChg>
  </pc:docChgLst>
  <pc:docChgLst>
    <pc:chgData name="LOISEAU Estelle, DEV/NPG" userId="S::estelle.loiseau@oecd.org::3ca691f0-5161-4c67-9c49-c50d55e85625" providerId="AD" clId="Web-{D25EE637-CEE0-A4AB-E537-3459ECAACF7B}"/>
    <pc:docChg chg="addSld delSld">
      <pc:chgData name="LOISEAU Estelle, DEV/NPG" userId="S::estelle.loiseau@oecd.org::3ca691f0-5161-4c67-9c49-c50d55e85625" providerId="AD" clId="Web-{D25EE637-CEE0-A4AB-E537-3459ECAACF7B}" dt="2024-05-29T08:20:32.054" v="1"/>
      <pc:docMkLst>
        <pc:docMk/>
      </pc:docMkLst>
      <pc:sldChg chg="new del">
        <pc:chgData name="LOISEAU Estelle, DEV/NPG" userId="S::estelle.loiseau@oecd.org::3ca691f0-5161-4c67-9c49-c50d55e85625" providerId="AD" clId="Web-{D25EE637-CEE0-A4AB-E537-3459ECAACF7B}" dt="2024-05-29T08:20:32.054" v="1"/>
        <pc:sldMkLst>
          <pc:docMk/>
          <pc:sldMk cId="950592923" sldId="57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oecd.sharepoint.com/teams/2024-0MORVN/Shared%20Documents/General/Meetings%20and%20events/2024/2024_06_OECD%20Gender%20Forum/TPs%20and%20PPT/Graphs%20PP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'SIGI results'!$O$25</c:f>
              <c:strCache>
                <c:ptCount val="1"/>
                <c:pt idx="0">
                  <c:v>Minimum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20"/>
            <c:spPr>
              <a:solidFill>
                <a:schemeClr val="tx1">
                  <a:lumMod val="50000"/>
                  <a:lumOff val="5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  <a:effectLst/>
            </c:spPr>
          </c:marker>
          <c:cat>
            <c:strRef>
              <c:f>'SIGI results'!$P$24:$X$24</c:f>
              <c:strCache>
                <c:ptCount val="9"/>
                <c:pt idx="0">
                  <c:v>World</c:v>
                </c:pt>
                <c:pt idx="1">
                  <c:v>OECD</c:v>
                </c:pt>
                <c:pt idx="3">
                  <c:v>Africa</c:v>
                </c:pt>
                <c:pt idx="4">
                  <c:v>Americas</c:v>
                </c:pt>
                <c:pt idx="5">
                  <c:v>Asia</c:v>
                </c:pt>
                <c:pt idx="6">
                  <c:v>Europe</c:v>
                </c:pt>
                <c:pt idx="7">
                  <c:v>LAC</c:v>
                </c:pt>
                <c:pt idx="8">
                  <c:v>Southeast Asia</c:v>
                </c:pt>
              </c:strCache>
            </c:strRef>
          </c:cat>
          <c:val>
            <c:numRef>
              <c:f>'SIGI results'!$P$25:$X$25</c:f>
              <c:numCache>
                <c:formatCode>0</c:formatCode>
                <c:ptCount val="9"/>
                <c:pt idx="0">
                  <c:v>6.6706070899963379</c:v>
                </c:pt>
                <c:pt idx="1">
                  <c:v>6.6706070899963379</c:v>
                </c:pt>
                <c:pt idx="3">
                  <c:v>17.30157470703125</c:v>
                </c:pt>
                <c:pt idx="4">
                  <c:v>10.900962829589844</c:v>
                </c:pt>
                <c:pt idx="5">
                  <c:v>9.2149848937988281</c:v>
                </c:pt>
                <c:pt idx="6">
                  <c:v>6.6706070899963379</c:v>
                </c:pt>
                <c:pt idx="7">
                  <c:v>10.900962829589844</c:v>
                </c:pt>
                <c:pt idx="8">
                  <c:v>21.723615646362305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6-4754-A8B8-8A9A3687664D}"/>
            </c:ext>
          </c:extLst>
        </c:ser>
        <c:ser>
          <c:idx val="1"/>
          <c:order val="1"/>
          <c:tx>
            <c:strRef>
              <c:f>'SIGI results'!$O$26</c:f>
              <c:strCache>
                <c:ptCount val="1"/>
                <c:pt idx="0">
                  <c:v>Average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iamond"/>
            <c:size val="15"/>
            <c:spPr>
              <a:solidFill>
                <a:srgbClr val="4472C4"/>
              </a:solidFill>
              <a:ln w="9525">
                <a:solidFill>
                  <a:srgbClr val="4472C4"/>
                </a:solidFill>
              </a:ln>
              <a:effectLst/>
            </c:spPr>
          </c:marker>
          <c:cat>
            <c:strRef>
              <c:f>'SIGI results'!$P$24:$X$24</c:f>
              <c:strCache>
                <c:ptCount val="9"/>
                <c:pt idx="0">
                  <c:v>World</c:v>
                </c:pt>
                <c:pt idx="1">
                  <c:v>OECD</c:v>
                </c:pt>
                <c:pt idx="3">
                  <c:v>Africa</c:v>
                </c:pt>
                <c:pt idx="4">
                  <c:v>Americas</c:v>
                </c:pt>
                <c:pt idx="5">
                  <c:v>Asia</c:v>
                </c:pt>
                <c:pt idx="6">
                  <c:v>Europe</c:v>
                </c:pt>
                <c:pt idx="7">
                  <c:v>LAC</c:v>
                </c:pt>
                <c:pt idx="8">
                  <c:v>Southeast Asia</c:v>
                </c:pt>
              </c:strCache>
            </c:strRef>
          </c:cat>
          <c:val>
            <c:numRef>
              <c:f>'SIGI results'!$P$26:$X$26</c:f>
              <c:numCache>
                <c:formatCode>0</c:formatCode>
                <c:ptCount val="9"/>
                <c:pt idx="0">
                  <c:v>29.170207033838544</c:v>
                </c:pt>
                <c:pt idx="1">
                  <c:v>15.315792944696215</c:v>
                </c:pt>
                <c:pt idx="3">
                  <c:v>39.751735868908114</c:v>
                </c:pt>
                <c:pt idx="4">
                  <c:v>20.94828434785207</c:v>
                </c:pt>
                <c:pt idx="5">
                  <c:v>37.188336046118486</c:v>
                </c:pt>
                <c:pt idx="6">
                  <c:v>13.842791226175096</c:v>
                </c:pt>
                <c:pt idx="7">
                  <c:v>21.156846682230633</c:v>
                </c:pt>
                <c:pt idx="8">
                  <c:v>38.98852327134874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66-4754-A8B8-8A9A3687664D}"/>
            </c:ext>
          </c:extLst>
        </c:ser>
        <c:ser>
          <c:idx val="2"/>
          <c:order val="2"/>
          <c:tx>
            <c:strRef>
              <c:f>'SIGI results'!$O$27</c:f>
              <c:strCache>
                <c:ptCount val="1"/>
                <c:pt idx="0">
                  <c:v>Maximum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dash"/>
            <c:size val="20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'SIGI results'!$P$24:$X$24</c:f>
              <c:strCache>
                <c:ptCount val="9"/>
                <c:pt idx="0">
                  <c:v>World</c:v>
                </c:pt>
                <c:pt idx="1">
                  <c:v>OECD</c:v>
                </c:pt>
                <c:pt idx="3">
                  <c:v>Africa</c:v>
                </c:pt>
                <c:pt idx="4">
                  <c:v>Americas</c:v>
                </c:pt>
                <c:pt idx="5">
                  <c:v>Asia</c:v>
                </c:pt>
                <c:pt idx="6">
                  <c:v>Europe</c:v>
                </c:pt>
                <c:pt idx="7">
                  <c:v>LAC</c:v>
                </c:pt>
                <c:pt idx="8">
                  <c:v>Southeast Asia</c:v>
                </c:pt>
              </c:strCache>
            </c:strRef>
          </c:cat>
          <c:val>
            <c:numRef>
              <c:f>'SIGI results'!$P$27:$X$27</c:f>
              <c:numCache>
                <c:formatCode>0</c:formatCode>
                <c:ptCount val="9"/>
                <c:pt idx="0">
                  <c:v>67.383087158203125</c:v>
                </c:pt>
                <c:pt idx="1">
                  <c:v>32.939060211181641</c:v>
                </c:pt>
                <c:pt idx="3">
                  <c:v>67.383087158203125</c:v>
                </c:pt>
                <c:pt idx="4">
                  <c:v>46.421108245849609</c:v>
                </c:pt>
                <c:pt idx="5">
                  <c:v>62.908542633056641</c:v>
                </c:pt>
                <c:pt idx="6">
                  <c:v>27.096689224243164</c:v>
                </c:pt>
                <c:pt idx="7">
                  <c:v>46.421108245849609</c:v>
                </c:pt>
                <c:pt idx="8">
                  <c:v>60.71673583984375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66-4754-A8B8-8A9A36876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587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marker val="1"/>
        <c:smooth val="0"/>
        <c:axId val="39292768"/>
        <c:axId val="263264239"/>
      </c:lineChart>
      <c:catAx>
        <c:axId val="3929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264239"/>
        <c:crosses val="autoZero"/>
        <c:auto val="1"/>
        <c:lblAlgn val="ctr"/>
        <c:lblOffset val="100"/>
        <c:noMultiLvlLbl val="0"/>
      </c:catAx>
      <c:valAx>
        <c:axId val="263264239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934360626588684"/>
          <c:y val="0.87908755641462966"/>
          <c:w val="0.38975827119548201"/>
          <c:h val="7.399615917322764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2154C25-F620-D9F9-E2DA-5C0EB0D825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E22932-4146-5881-4DC2-50A87C8C1E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38D71-B222-4E25-A952-DB1BE3A89F3E}" type="datetimeFigureOut">
              <a:rPr lang="en-US" smtClean="0"/>
              <a:t>07-Jun-2024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74C6D-675D-CA24-8F7B-2A673FFAD81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78162D-9D16-9C60-3793-51FDAA6B6C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528EF9-9E08-40DA-98D1-F0FF59E0D5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370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EA191-5E22-47EC-A3A6-2B34DE51F38F}" type="datetimeFigureOut">
              <a:rPr lang="en-US" smtClean="0"/>
              <a:t>07-Jun-2024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07663-11C6-406D-A864-67F2E4275F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566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07663-11C6-406D-A864-67F2E4275F7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7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07663-11C6-406D-A864-67F2E4275F7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33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07663-11C6-406D-A864-67F2E4275F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40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07663-11C6-406D-A864-67F2E4275F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23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07663-11C6-406D-A864-67F2E4275F7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2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background with a white circle">
            <a:extLst>
              <a:ext uri="{FF2B5EF4-FFF2-40B4-BE49-F238E27FC236}">
                <a16:creationId xmlns:a16="http://schemas.microsoft.com/office/drawing/2014/main" id="{6B70D6D6-EC7E-7BDE-ECF7-39CFD10840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AC0290D-57A7-7EF4-8F88-FD93503EBD7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0" y="3443137"/>
            <a:ext cx="12192000" cy="1979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>
                <a:solidFill>
                  <a:schemeClr val="bg1"/>
                </a:solidFill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346D6F-1773-052B-834C-861F77CD6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060"/>
            <a:ext cx="12192000" cy="1325563"/>
          </a:xfrm>
        </p:spPr>
        <p:txBody>
          <a:bodyPr>
            <a:norm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1" kern="1200" cap="none" baseline="0" dirty="0">
                <a:solidFill>
                  <a:schemeClr val="bg1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6861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circle on a black background&#10;&#10;Description automatically generated">
            <a:extLst>
              <a:ext uri="{FF2B5EF4-FFF2-40B4-BE49-F238E27FC236}">
                <a16:creationId xmlns:a16="http://schemas.microsoft.com/office/drawing/2014/main" id="{6C76063F-EE8F-FCB8-2309-6A1511FB1D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computer screen shot">
            <a:extLst>
              <a:ext uri="{FF2B5EF4-FFF2-40B4-BE49-F238E27FC236}">
                <a16:creationId xmlns:a16="http://schemas.microsoft.com/office/drawing/2014/main" id="{EDE5C7E9-5447-F3A9-A45A-72565F57C6F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7CB3E3-AB48-4653-2086-6D90713F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86983E-C95F-991C-87D4-60E10CCB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8000" y="6480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fld id="{A66B420F-2EC8-441F-8B63-FBAFCED288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D545B6F-A09B-F95B-EBF2-1CA5666B1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1pPr>
            <a:lvl2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2pPr>
            <a:lvl3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3pPr>
            <a:lvl4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4pPr>
            <a:lvl5pPr>
              <a:defRPr>
                <a:latin typeface="Noto Sans" panose="020B0502040504020204" pitchFamily="34"/>
                <a:ea typeface="Noto Sans" panose="020B0502040504020204" pitchFamily="34"/>
                <a:cs typeface="Noto Sans" panose="020B0502040504020204" pitchFamily="34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7328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white circle on a black background&#10;&#10;Description automatically generated">
            <a:extLst>
              <a:ext uri="{FF2B5EF4-FFF2-40B4-BE49-F238E27FC236}">
                <a16:creationId xmlns:a16="http://schemas.microsoft.com/office/drawing/2014/main" id="{45AAE2AA-6B9E-731E-26E5-1843661F7A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computer screen shot">
            <a:extLst>
              <a:ext uri="{FF2B5EF4-FFF2-40B4-BE49-F238E27FC236}">
                <a16:creationId xmlns:a16="http://schemas.microsoft.com/office/drawing/2014/main" id="{2003727C-1E12-0183-B5A8-4C04A24DBB0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2410E1-7710-565E-43BE-C74D1F1C26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A7A29F-961B-F5FB-57FA-3344AEC49B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593BF5-2742-87A3-7ADA-07292FF194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7EB5E-8D57-05CE-45C5-2B1338138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450AB-A354-D7C9-920A-FB976051B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8000" y="648000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420F-2EC8-441F-8B63-FBAFCED288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26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circle on a black background">
            <a:extLst>
              <a:ext uri="{FF2B5EF4-FFF2-40B4-BE49-F238E27FC236}">
                <a16:creationId xmlns:a16="http://schemas.microsoft.com/office/drawing/2014/main" id="{8FD644E4-27E6-EBBE-9C82-E8D298383C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10" name="Picture 9" descr="A computer screen shot">
            <a:extLst>
              <a:ext uri="{FF2B5EF4-FFF2-40B4-BE49-F238E27FC236}">
                <a16:creationId xmlns:a16="http://schemas.microsoft.com/office/drawing/2014/main" id="{4E5B3886-8E03-8579-B2DE-895849481A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F83D07-51F3-0CC2-65CB-57A65F068B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CC22C-0B68-C936-85D2-44304B65E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A2487-E5FB-CA5F-ADBE-214D3ECBF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072B99-B719-320C-0485-FAB12F780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BEE11-BB09-F77E-B59F-11C164A5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1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circle on a black background&#10;&#10;Description automatically generated">
            <a:extLst>
              <a:ext uri="{FF2B5EF4-FFF2-40B4-BE49-F238E27FC236}">
                <a16:creationId xmlns:a16="http://schemas.microsoft.com/office/drawing/2014/main" id="{38ADB5AE-4E10-FE89-D5ED-B700D965B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10" name="Picture 9" descr="A computer screen shot">
            <a:extLst>
              <a:ext uri="{FF2B5EF4-FFF2-40B4-BE49-F238E27FC236}">
                <a16:creationId xmlns:a16="http://schemas.microsoft.com/office/drawing/2014/main" id="{AD1F3125-79DB-7436-B6E5-9F2C8ECB21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F97F8E-3D08-AE99-86B4-2154876C6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9976C-62DE-50F3-4C96-B1787493ED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61C3F-D13C-AB06-045E-1D982443D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18C24-70A6-A3E8-8C3D-05AAC6005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58370-DA1F-43EE-39C7-90524215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2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circle on a black background">
            <a:extLst>
              <a:ext uri="{FF2B5EF4-FFF2-40B4-BE49-F238E27FC236}">
                <a16:creationId xmlns:a16="http://schemas.microsoft.com/office/drawing/2014/main" id="{05695677-13CE-7371-1295-A871668485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10" name="Picture 9" descr="A computer screen shot&#10;&#10;Description automatically generated">
            <a:extLst>
              <a:ext uri="{FF2B5EF4-FFF2-40B4-BE49-F238E27FC236}">
                <a16:creationId xmlns:a16="http://schemas.microsoft.com/office/drawing/2014/main" id="{CF3C89E6-C623-D257-D300-3836022A99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C17284-7DB5-088C-E452-07D84FD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8F64F-8F57-CA31-B4DA-121F20241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9E1C6-5164-B75C-3720-3814BDAB6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FBA300-819B-D9C3-D02B-4D41D2EF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C4CFE-1D6A-9BC7-15C6-A7736A82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23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circle on a black background">
            <a:extLst>
              <a:ext uri="{FF2B5EF4-FFF2-40B4-BE49-F238E27FC236}">
                <a16:creationId xmlns:a16="http://schemas.microsoft.com/office/drawing/2014/main" id="{9D2B823F-EDE6-B511-17F7-4C1DF37F4E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11" name="Picture 10" descr="A computer screen shot&#10;&#10;Description automatically generated">
            <a:extLst>
              <a:ext uri="{FF2B5EF4-FFF2-40B4-BE49-F238E27FC236}">
                <a16:creationId xmlns:a16="http://schemas.microsoft.com/office/drawing/2014/main" id="{C9B8D8BA-673A-4E5D-D191-86245E16EE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D4DDD-A808-B06C-14BF-CB54DA531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DCD005-8D41-180C-DEFE-C107C9814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1A30D1-C77E-F2E0-5556-6787ABBC8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F0C257-BEA3-556A-36F8-6E87DC12C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5F8483-B13E-0757-EF05-E6EAF0043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685AF1-122C-22F7-52EA-01A80F72A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4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circle on a black background">
            <a:extLst>
              <a:ext uri="{FF2B5EF4-FFF2-40B4-BE49-F238E27FC236}">
                <a16:creationId xmlns:a16="http://schemas.microsoft.com/office/drawing/2014/main" id="{9B62DE2B-A960-D43B-6242-42CBFA4639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11" name="Picture 10" descr="A computer screen shot">
            <a:extLst>
              <a:ext uri="{FF2B5EF4-FFF2-40B4-BE49-F238E27FC236}">
                <a16:creationId xmlns:a16="http://schemas.microsoft.com/office/drawing/2014/main" id="{6EB15105-CD22-B47F-581C-791D5CB83F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64C82F6-DD0D-3BF1-28E3-DA694A795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3604B4-2C75-B295-2E2A-993901DE6C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55EC-A740-BA36-2102-07B1FA5BF8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50B85A-C1ED-3CF9-448B-CA6C98CD0F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358BFC-025B-DEE0-FEC6-0B45C57C1E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E74953-1FB6-4324-E267-551F490D3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0BCEF3-87D8-163C-F46B-7A8E2B62D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48B2F0-030B-35B1-71F6-5E057FED6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46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circle on a black background">
            <a:extLst>
              <a:ext uri="{FF2B5EF4-FFF2-40B4-BE49-F238E27FC236}">
                <a16:creationId xmlns:a16="http://schemas.microsoft.com/office/drawing/2014/main" id="{03EBB6CB-64B8-FB7A-B7D1-0C101135D8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7" name="Picture 6" descr="A computer screen shot&#10;&#10;Description automatically generated">
            <a:extLst>
              <a:ext uri="{FF2B5EF4-FFF2-40B4-BE49-F238E27FC236}">
                <a16:creationId xmlns:a16="http://schemas.microsoft.com/office/drawing/2014/main" id="{AC497C67-C8FC-9D67-5506-D7460B0971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FCA935-ECCB-FF57-A09D-A30EA38BB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5D017F-4D6D-3DAB-5EE3-FAEE913C8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9685F8-483C-488B-9B62-1F464E47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080F48-3AC3-D40F-6F82-6862D14C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05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omputer screen shot">
            <a:extLst>
              <a:ext uri="{FF2B5EF4-FFF2-40B4-BE49-F238E27FC236}">
                <a16:creationId xmlns:a16="http://schemas.microsoft.com/office/drawing/2014/main" id="{C6698439-3D7A-33F4-9FFC-D955C3180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70221A-9394-D1B7-341B-947B04D0C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20EDFC-0435-1429-9D53-CBBE97ECE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B41EB-765A-5FA0-96C1-A6EC85E02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white circle on a black background">
            <a:extLst>
              <a:ext uri="{FF2B5EF4-FFF2-40B4-BE49-F238E27FC236}">
                <a16:creationId xmlns:a16="http://schemas.microsoft.com/office/drawing/2014/main" id="{E84699E0-E27F-2EAF-B334-2F25A6E874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42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circle on a black background">
            <a:extLst>
              <a:ext uri="{FF2B5EF4-FFF2-40B4-BE49-F238E27FC236}">
                <a16:creationId xmlns:a16="http://schemas.microsoft.com/office/drawing/2014/main" id="{4F474FE3-7C39-A468-1F8A-0BAEB2F883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9" name="Picture 8" descr="A computer screen shot">
            <a:extLst>
              <a:ext uri="{FF2B5EF4-FFF2-40B4-BE49-F238E27FC236}">
                <a16:creationId xmlns:a16="http://schemas.microsoft.com/office/drawing/2014/main" id="{8ACCFC86-8615-B6CD-CC10-4E8D690A3B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29B196-849D-04BD-3ABE-7CBF3F7A5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FE46E4-EAB6-2985-999A-39D1BA022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74807-7C30-BC4E-245D-EA65FFD38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97D320-6E41-0231-8790-7EBB7E032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F158A-FE36-341E-A607-4B7AE4B18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0E8441-9F4D-8791-0871-F41BB356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65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circle on a black background">
            <a:extLst>
              <a:ext uri="{FF2B5EF4-FFF2-40B4-BE49-F238E27FC236}">
                <a16:creationId xmlns:a16="http://schemas.microsoft.com/office/drawing/2014/main" id="{37FC3A92-CE03-6B46-BF6C-02E0CBF07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pic>
        <p:nvPicPr>
          <p:cNvPr id="9" name="Picture 8" descr="A computer screen shot">
            <a:extLst>
              <a:ext uri="{FF2B5EF4-FFF2-40B4-BE49-F238E27FC236}">
                <a16:creationId xmlns:a16="http://schemas.microsoft.com/office/drawing/2014/main" id="{B2536EE0-1D8D-0F46-37E7-EF0010D88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74C346-4349-52E1-6AAE-9277F02E5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42A032-4114-55DD-BF1B-F4DDD9B45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AE045-2099-DDC9-857B-702E088DF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B526A9-3C64-8376-300D-82A0D49CE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AE3F08-3892-E3A1-C134-7A7CE10E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F49ED-610B-AF62-07FE-0F812D710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322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omputer screen shot">
            <a:extLst>
              <a:ext uri="{FF2B5EF4-FFF2-40B4-BE49-F238E27FC236}">
                <a16:creationId xmlns:a16="http://schemas.microsoft.com/office/drawing/2014/main" id="{B44BE6D2-A34E-3B46-2AFC-B1BA25F183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814582-DD60-DA1A-7F04-DFF8DEB7B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865876-8810-B28C-02E9-9B2ACB77E9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7B5115-8747-18A9-0513-D222E2D5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A06E2-9900-487C-4E21-40C48419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C95C6-AFC5-B263-FCD6-3C6A4825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ue and white circle on a black background">
            <a:extLst>
              <a:ext uri="{FF2B5EF4-FFF2-40B4-BE49-F238E27FC236}">
                <a16:creationId xmlns:a16="http://schemas.microsoft.com/office/drawing/2014/main" id="{23244856-7DEB-9D36-AFBE-1FD0B151E3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546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circle on a black background">
            <a:extLst>
              <a:ext uri="{FF2B5EF4-FFF2-40B4-BE49-F238E27FC236}">
                <a16:creationId xmlns:a16="http://schemas.microsoft.com/office/drawing/2014/main" id="{F1255DFD-ED34-9874-D0CD-C28D07F06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C4FB7D-4E29-BE72-C520-EAA1530CA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D0A21E-485D-EAE9-1A17-B78E7CB09E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AAA0B-6651-5BF7-6B3F-FCA27AC04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F60FC-C680-278C-6630-E95FED2F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32B4B-4D56-D1CF-1FF0-65B402FC4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computer screen shot&#10;&#10;Description automatically generated">
            <a:extLst>
              <a:ext uri="{FF2B5EF4-FFF2-40B4-BE49-F238E27FC236}">
                <a16:creationId xmlns:a16="http://schemas.microsoft.com/office/drawing/2014/main" id="{966F2425-FCB1-0A0C-3E46-6762B44A8B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00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828A3C-292C-DE25-6C85-4E18DB00D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D5F2B-A25E-EC47-DB2B-F2A604CAB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942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9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rgbClr val="002060"/>
          </a:solidFill>
          <a:latin typeface="Noto Sans" panose="020B0502040504020204" pitchFamily="34" charset="0"/>
          <a:ea typeface="Noto Sans" panose="020B0502040504020204" pitchFamily="34" charset="0"/>
          <a:cs typeface="Noto Sans" panose="020B050204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Noto Sans" panose="020B0502040504020204" pitchFamily="34"/>
          <a:ea typeface="Noto Sans" panose="020B0502040504020204" pitchFamily="34"/>
          <a:cs typeface="Noto Sans" panose="020B0502040504020204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F850D7-2F41-18E6-33ED-33235511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8BD64-60C6-9DC4-7AA5-92A29BF77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5BD1F-769B-E182-DD8B-77C5E17661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05AC85-66FD-694B-3628-0C94EF9C5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AC18F-929F-2D34-F857-2AB3FF1D00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638F1D-267A-49F6-9794-D075E2B37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9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DC7CEA-91FB-D7F2-A6BF-A949FDF0E6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283242" y="3443137"/>
            <a:ext cx="7291137" cy="1979920"/>
          </a:xfrm>
        </p:spPr>
        <p:txBody>
          <a:bodyPr/>
          <a:lstStyle/>
          <a:p>
            <a:r>
              <a:rPr lang="fr-FR" b="1" i="1" dirty="0"/>
              <a:t>Le fond de l'iceberg/sous l'eau : masculinités restrictives et normes sociales</a:t>
            </a:r>
            <a:endParaRPr lang="en-US" b="1" i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412A120-F973-4F98-0309-EC179174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606" y="2117574"/>
            <a:ext cx="12192000" cy="1325563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chemeClr val="bg1"/>
                </a:solidFill>
              </a:rPr>
              <a:t>Forum de l’OCDE sur l’égalité des genres :​</a:t>
            </a:r>
            <a:br>
              <a:rPr lang="fr-FR" sz="2800" dirty="0">
                <a:solidFill>
                  <a:schemeClr val="bg1"/>
                </a:solidFill>
              </a:rPr>
            </a:br>
            <a:r>
              <a:rPr lang="fr-FR" sz="2800" b="0" dirty="0">
                <a:solidFill>
                  <a:schemeClr val="bg1"/>
                </a:solidFill>
              </a:rPr>
              <a:t>Accompagner les transitions mondiales​</a:t>
            </a:r>
            <a:endParaRPr lang="en-US" sz="2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61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F148-E6C1-E42B-B19A-71F7B5E3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652"/>
            <a:ext cx="11032958" cy="1105786"/>
          </a:xfrm>
        </p:spPr>
        <p:txBody>
          <a:bodyPr>
            <a:normAutofit/>
          </a:bodyPr>
          <a:lstStyle/>
          <a:p>
            <a:r>
              <a:rPr lang="fr-FR" sz="3400" dirty="0"/>
              <a:t>Les institutions sociales discriminatoires entravent l'égalité DES GENRES</a:t>
            </a:r>
            <a:endParaRPr lang="en-US" sz="3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7AA296-934C-7419-9416-2704CE025682}"/>
              </a:ext>
            </a:extLst>
          </p:cNvPr>
          <p:cNvSpPr txBox="1"/>
          <p:nvPr/>
        </p:nvSpPr>
        <p:spPr>
          <a:xfrm>
            <a:off x="8273211" y="1579510"/>
            <a:ext cx="39187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i="0" u="none" strike="noStrike" kern="1200" cap="none" spc="0" normalizeH="0" baseline="0" noProof="0" dirty="0">
                <a:ln>
                  <a:noFill/>
                </a:ln>
                <a:solidFill>
                  <a:srgbClr val="2232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partie émergée de l'iceberg : les barrières structurelles 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2232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FC13F8-AC25-4547-C297-19402BEF893A}"/>
              </a:ext>
            </a:extLst>
          </p:cNvPr>
          <p:cNvSpPr txBox="1"/>
          <p:nvPr/>
        </p:nvSpPr>
        <p:spPr>
          <a:xfrm>
            <a:off x="8273213" y="3944404"/>
            <a:ext cx="39187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22326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partie immergée de l'iceberg : les institutions sociales discriminatoires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22326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92FF0622-0CEA-8A98-4142-987200F6C790}"/>
              </a:ext>
            </a:extLst>
          </p:cNvPr>
          <p:cNvSpPr/>
          <p:nvPr/>
        </p:nvSpPr>
        <p:spPr>
          <a:xfrm flipH="1">
            <a:off x="7919544" y="2945219"/>
            <a:ext cx="258603" cy="2637983"/>
          </a:xfrm>
          <a:prstGeom prst="leftBrace">
            <a:avLst>
              <a:gd name="adj1" fmla="val 176626"/>
              <a:gd name="adj2" fmla="val 50000"/>
            </a:avLst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6250E60-FB15-656B-C48A-084243856217}"/>
              </a:ext>
            </a:extLst>
          </p:cNvPr>
          <p:cNvSpPr/>
          <p:nvPr/>
        </p:nvSpPr>
        <p:spPr>
          <a:xfrm flipH="1">
            <a:off x="7919545" y="1414131"/>
            <a:ext cx="258602" cy="1531088"/>
          </a:xfrm>
          <a:prstGeom prst="leftBrace">
            <a:avLst>
              <a:gd name="adj1" fmla="val 176626"/>
              <a:gd name="adj2" fmla="val 50000"/>
            </a:avLst>
          </a:prstGeom>
          <a:ln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blue and white diagram with white text&#10;&#10;Description automatically generated">
            <a:extLst>
              <a:ext uri="{FF2B5EF4-FFF2-40B4-BE49-F238E27FC236}">
                <a16:creationId xmlns:a16="http://schemas.microsoft.com/office/drawing/2014/main" id="{4264E924-7080-453A-647D-8B00A4853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14131"/>
            <a:ext cx="7443478" cy="426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277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F148-E6C1-E42B-B19A-71F7B5E3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652"/>
            <a:ext cx="10515600" cy="1105786"/>
          </a:xfrm>
        </p:spPr>
        <p:txBody>
          <a:bodyPr>
            <a:normAutofit/>
          </a:bodyPr>
          <a:lstStyle/>
          <a:p>
            <a:r>
              <a:rPr lang="fr-FR" sz="3400" dirty="0"/>
              <a:t>Des défis multiples et émergents menacent les progrès</a:t>
            </a:r>
            <a:endParaRPr lang="en-US" sz="3400" dirty="0"/>
          </a:p>
        </p:txBody>
      </p:sp>
      <p:pic>
        <p:nvPicPr>
          <p:cNvPr id="1026" name="Picture 2" descr="Goal 5: Gender equality">
            <a:extLst>
              <a:ext uri="{FF2B5EF4-FFF2-40B4-BE49-F238E27FC236}">
                <a16:creationId xmlns:a16="http://schemas.microsoft.com/office/drawing/2014/main" id="{CAB88BAB-136D-1A8A-014B-33E9119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744" y="2992820"/>
            <a:ext cx="1259401" cy="12594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A378E9E-01BA-C26C-1E99-5D7A55CC9FE2}"/>
              </a:ext>
            </a:extLst>
          </p:cNvPr>
          <p:cNvGrpSpPr/>
          <p:nvPr/>
        </p:nvGrpSpPr>
        <p:grpSpPr>
          <a:xfrm>
            <a:off x="351800" y="1299159"/>
            <a:ext cx="8164245" cy="4512222"/>
            <a:chOff x="351800" y="1299159"/>
            <a:chExt cx="8164245" cy="4512222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BF4133-7B2C-0389-5BDB-54E3C43B0797}"/>
                </a:ext>
              </a:extLst>
            </p:cNvPr>
            <p:cNvGrpSpPr/>
            <p:nvPr/>
          </p:nvGrpSpPr>
          <p:grpSpPr>
            <a:xfrm>
              <a:off x="351800" y="1299159"/>
              <a:ext cx="8164245" cy="4512222"/>
              <a:chOff x="1223670" y="1458647"/>
              <a:chExt cx="8164245" cy="4512222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2B13FC9D-605D-6C93-8B84-B20A632B11CA}"/>
                  </a:ext>
                </a:extLst>
              </p:cNvPr>
              <p:cNvSpPr/>
              <p:nvPr/>
            </p:nvSpPr>
            <p:spPr>
              <a:xfrm>
                <a:off x="1223670" y="3448805"/>
                <a:ext cx="2679406" cy="1125805"/>
              </a:xfrm>
              <a:prstGeom prst="roundRect">
                <a:avLst/>
              </a:prstGeom>
              <a:solidFill>
                <a:srgbClr val="EFCFBD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200" dirty="0">
                    <a:solidFill>
                      <a:schemeClr val="tx1"/>
                    </a:solidFill>
                  </a:rPr>
                  <a:t>L'</a:t>
                </a:r>
                <a:r>
                  <a:rPr lang="fr-FR" sz="2200" b="1" dirty="0">
                    <a:solidFill>
                      <a:schemeClr val="tx1"/>
                    </a:solidFill>
                  </a:rPr>
                  <a:t>émergence d'un fossé </a:t>
                </a:r>
                <a:r>
                  <a:rPr lang="fr-FR" sz="2200" dirty="0">
                    <a:solidFill>
                      <a:schemeClr val="tx1"/>
                    </a:solidFill>
                  </a:rPr>
                  <a:t>entre les genres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3D834405-25F1-8F4E-2AA3-E8C46065297C}"/>
                  </a:ext>
                </a:extLst>
              </p:cNvPr>
              <p:cNvSpPr/>
              <p:nvPr/>
            </p:nvSpPr>
            <p:spPr>
              <a:xfrm>
                <a:off x="1584857" y="1928063"/>
                <a:ext cx="2679407" cy="1156298"/>
              </a:xfrm>
              <a:prstGeom prst="roundRect">
                <a:avLst/>
              </a:prstGeom>
              <a:solidFill>
                <a:srgbClr val="D4E4EA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b="1" dirty="0">
                    <a:solidFill>
                      <a:schemeClr val="tx1"/>
                    </a:solidFill>
                  </a:rPr>
                  <a:t>Backlash </a:t>
                </a:r>
                <a:r>
                  <a:rPr lang="en-GB" sz="2200" dirty="0">
                    <a:solidFill>
                      <a:schemeClr val="tx1"/>
                    </a:solidFill>
                  </a:rPr>
                  <a:t>par rapport à </a:t>
                </a:r>
                <a:r>
                  <a:rPr lang="en-GB" sz="2200" dirty="0" err="1">
                    <a:solidFill>
                      <a:schemeClr val="tx1"/>
                    </a:solidFill>
                  </a:rPr>
                  <a:t>l’égalité</a:t>
                </a:r>
                <a:r>
                  <a:rPr lang="en-GB" sz="2200" dirty="0">
                    <a:solidFill>
                      <a:schemeClr val="tx1"/>
                    </a:solidFill>
                  </a:rPr>
                  <a:t> des genres</a:t>
                </a:r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0AB79B7A-5DBC-9E5F-47C8-3F64AE75579B}"/>
                  </a:ext>
                </a:extLst>
              </p:cNvPr>
              <p:cNvSpPr/>
              <p:nvPr/>
            </p:nvSpPr>
            <p:spPr>
              <a:xfrm>
                <a:off x="2031436" y="4886779"/>
                <a:ext cx="3046003" cy="1084090"/>
              </a:xfrm>
              <a:prstGeom prst="roundRect">
                <a:avLst/>
              </a:prstGeom>
              <a:solidFill>
                <a:srgbClr val="F2EECB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Montée des </a:t>
                </a:r>
                <a:r>
                  <a:rPr lang="en-GB" sz="2200" b="1" dirty="0" err="1">
                    <a:solidFill>
                      <a:schemeClr val="tx1"/>
                    </a:solidFill>
                  </a:rPr>
                  <a:t>régimes</a:t>
                </a:r>
                <a:r>
                  <a:rPr lang="en-GB" sz="2200" b="1" dirty="0">
                    <a:solidFill>
                      <a:schemeClr val="tx1"/>
                    </a:solidFill>
                  </a:rPr>
                  <a:t> </a:t>
                </a:r>
                <a:r>
                  <a:rPr lang="en-GB" sz="2200" b="1" dirty="0" err="1">
                    <a:solidFill>
                      <a:schemeClr val="tx1"/>
                    </a:solidFill>
                  </a:rPr>
                  <a:t>autoritaires</a:t>
                </a:r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F139EC06-B433-767E-4E7D-E559B5782A5E}"/>
                  </a:ext>
                </a:extLst>
              </p:cNvPr>
              <p:cNvSpPr/>
              <p:nvPr/>
            </p:nvSpPr>
            <p:spPr>
              <a:xfrm>
                <a:off x="6708509" y="2904405"/>
                <a:ext cx="2679406" cy="1270516"/>
              </a:xfrm>
              <a:prstGeom prst="roundRect">
                <a:avLst/>
              </a:prstGeom>
              <a:solidFill>
                <a:srgbClr val="FADCE6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b="1" dirty="0" err="1">
                    <a:solidFill>
                      <a:schemeClr val="tx1"/>
                    </a:solidFill>
                  </a:rPr>
                  <a:t>Conflits</a:t>
                </a:r>
                <a:r>
                  <a:rPr lang="en-GB" sz="2200" dirty="0">
                    <a:solidFill>
                      <a:schemeClr val="tx1"/>
                    </a:solidFill>
                  </a:rPr>
                  <a:t> </a:t>
                </a:r>
                <a:r>
                  <a:rPr lang="en-GB" sz="2200" dirty="0" err="1">
                    <a:solidFill>
                      <a:schemeClr val="tx1"/>
                    </a:solidFill>
                  </a:rPr>
                  <a:t>armés</a:t>
                </a:r>
                <a:r>
                  <a:rPr lang="en-GB" sz="2200" dirty="0">
                    <a:solidFill>
                      <a:schemeClr val="tx1"/>
                    </a:solidFill>
                  </a:rPr>
                  <a:t> et crises </a:t>
                </a:r>
                <a:r>
                  <a:rPr lang="en-GB" sz="2200" b="1" dirty="0" err="1">
                    <a:solidFill>
                      <a:schemeClr val="tx1"/>
                    </a:solidFill>
                  </a:rPr>
                  <a:t>humanitaires</a:t>
                </a:r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CBB5F865-1FD0-C199-EF08-AB7B53539900}"/>
                  </a:ext>
                </a:extLst>
              </p:cNvPr>
              <p:cNvSpPr/>
              <p:nvPr/>
            </p:nvSpPr>
            <p:spPr>
              <a:xfrm>
                <a:off x="6379833" y="4753841"/>
                <a:ext cx="2679405" cy="1156298"/>
              </a:xfrm>
              <a:prstGeom prst="roundRect">
                <a:avLst/>
              </a:prstGeom>
              <a:solidFill>
                <a:srgbClr val="F5E7D4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200" dirty="0">
                    <a:solidFill>
                      <a:schemeClr val="tx1"/>
                    </a:solidFill>
                  </a:rPr>
                  <a:t>Le surendettement et les </a:t>
                </a:r>
                <a:r>
                  <a:rPr lang="fr-FR" sz="2200" b="1" dirty="0">
                    <a:solidFill>
                      <a:schemeClr val="tx1"/>
                    </a:solidFill>
                  </a:rPr>
                  <a:t>déficits de financement</a:t>
                </a:r>
                <a:endParaRPr lang="en-US" sz="2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C2F4F5D2-9C35-E14D-F41B-46A42563B343}"/>
                  </a:ext>
                </a:extLst>
              </p:cNvPr>
              <p:cNvSpPr/>
              <p:nvPr/>
            </p:nvSpPr>
            <p:spPr>
              <a:xfrm>
                <a:off x="4925449" y="1458647"/>
                <a:ext cx="3069116" cy="1156298"/>
              </a:xfrm>
              <a:prstGeom prst="roundRect">
                <a:avLst/>
              </a:prstGeom>
              <a:solidFill>
                <a:srgbClr val="DBEBE6"/>
              </a:solidFill>
              <a:ln>
                <a:noFill/>
              </a:ln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200" b="1" dirty="0">
                    <a:solidFill>
                      <a:schemeClr val="tx1"/>
                    </a:solidFill>
                  </a:rPr>
                  <a:t>Changement climatique </a:t>
                </a:r>
                <a:r>
                  <a:rPr lang="fr-FR" sz="2200" dirty="0">
                    <a:solidFill>
                      <a:schemeClr val="tx1"/>
                    </a:solidFill>
                  </a:rPr>
                  <a:t>et catastrophes naturelles</a:t>
                </a:r>
                <a:endParaRPr lang="en-US" sz="2200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2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C45950CB-13CD-891B-CF11-57C8F24CD2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8497279">
              <a:off x="3159196" y="2461613"/>
              <a:ext cx="766393" cy="926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39D5CD4A-0C18-BC42-0F09-0736D1F62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967547">
              <a:off x="5070142" y="3105569"/>
              <a:ext cx="766393" cy="876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0269D0F9-0367-5B85-D0FD-01FD3FC85C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881734">
              <a:off x="4667080" y="4076923"/>
              <a:ext cx="862258" cy="896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217B96BB-E439-0ECA-133A-1BA4B3F03C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21818">
              <a:off x="3031067" y="3297595"/>
              <a:ext cx="766393" cy="926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98FFC5F7-F69A-358E-7B8D-EB934551B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466334">
              <a:off x="3554189" y="4136266"/>
              <a:ext cx="766393" cy="806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100,000+ Flash Icon Stock Illustrations, Royalty-Free Vector Graphics &amp;  Clip Art - iStock | Camera flash icon, News flash icon, Camera with flash  icon">
              <a:extLst>
                <a:ext uri="{FF2B5EF4-FFF2-40B4-BE49-F238E27FC236}">
                  <a16:creationId xmlns:a16="http://schemas.microsoft.com/office/drawing/2014/main" id="{689CC1E6-C47F-60F6-C1A4-23C94B5438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5819" y="2308017"/>
              <a:ext cx="766393" cy="740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 descr="Question Mark Icon Vector Art, Icons, and Graphics for Free Download">
            <a:extLst>
              <a:ext uri="{FF2B5EF4-FFF2-40B4-BE49-F238E27FC236}">
                <a16:creationId xmlns:a16="http://schemas.microsoft.com/office/drawing/2014/main" id="{B81FE89A-2BEC-9990-48F8-443144BC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140" y="968026"/>
            <a:ext cx="1428456" cy="142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239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F148-E6C1-E42B-B19A-71F7B5E3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652"/>
            <a:ext cx="9708715" cy="1105786"/>
          </a:xfrm>
        </p:spPr>
        <p:txBody>
          <a:bodyPr>
            <a:normAutofit/>
          </a:bodyPr>
          <a:lstStyle/>
          <a:p>
            <a:r>
              <a:rPr lang="fr-FR" sz="3200" dirty="0"/>
              <a:t>Le SIGI montre que le changement est en cours, mais qu'il doit s'accélérer</a:t>
            </a:r>
            <a:endParaRPr lang="en-US" sz="3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04535B-7520-87AE-9D96-C071AEA54371}"/>
              </a:ext>
            </a:extLst>
          </p:cNvPr>
          <p:cNvSpPr txBox="1"/>
          <p:nvPr/>
        </p:nvSpPr>
        <p:spPr>
          <a:xfrm>
            <a:off x="838200" y="1245945"/>
            <a:ext cx="9027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4472C4"/>
                </a:solidFill>
              </a:rPr>
              <a:t>Les niveaux de discrimination fondée sur le genre dans les institutions sociales diffèrent d'une région à l'autre</a:t>
            </a:r>
            <a:endParaRPr lang="en-US" sz="2000" b="1" dirty="0">
              <a:solidFill>
                <a:srgbClr val="4472C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06CD83-EBA3-9E17-6823-37EED66E3ED7}"/>
              </a:ext>
            </a:extLst>
          </p:cNvPr>
          <p:cNvSpPr txBox="1"/>
          <p:nvPr/>
        </p:nvSpPr>
        <p:spPr>
          <a:xfrm>
            <a:off x="838200" y="5600246"/>
            <a:ext cx="11140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Roboto" panose="02000000000000000000" pitchFamily="2" charset="0"/>
              </a:rPr>
              <a:t>OECD (2024), "Social Institutions and Gender Index (Edition 2023)", </a:t>
            </a:r>
            <a:r>
              <a:rPr lang="en-US" sz="1200" b="0" i="1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Roboto" panose="02000000000000000000" pitchFamily="2" charset="0"/>
              </a:rPr>
              <a:t>OECD International Development Statistics</a:t>
            </a:r>
            <a:r>
              <a:rPr lang="en-US" sz="1200" b="0" i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Roboto" panose="02000000000000000000" pitchFamily="2" charset="0"/>
              </a:rPr>
              <a:t> (database), </a:t>
            </a:r>
            <a:r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</a:rPr>
              <a:t>https://doi.org/10.1787/33beb96e-en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6F2248C-1EEF-4110-957F-1F80B9E87A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6521896"/>
              </p:ext>
            </p:extLst>
          </p:nvPr>
        </p:nvGraphicFramePr>
        <p:xfrm>
          <a:off x="838200" y="2182287"/>
          <a:ext cx="7679436" cy="3417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83D7B63-F0A5-BDBA-D936-6D2948138251}"/>
              </a:ext>
            </a:extLst>
          </p:cNvPr>
          <p:cNvSpPr txBox="1"/>
          <p:nvPr/>
        </p:nvSpPr>
        <p:spPr>
          <a:xfrm>
            <a:off x="838200" y="1886674"/>
            <a:ext cx="3209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Score SIGI 2023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3096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F148-E6C1-E42B-B19A-71F7B5E3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652"/>
            <a:ext cx="10515600" cy="1105786"/>
          </a:xfrm>
        </p:spPr>
        <p:txBody>
          <a:bodyPr>
            <a:normAutofit/>
          </a:bodyPr>
          <a:lstStyle/>
          <a:p>
            <a:r>
              <a:rPr lang="fr-FR" sz="3200" dirty="0"/>
              <a:t>Les lois informelles et les normes sociales représentent des obstacles majeurs</a:t>
            </a:r>
            <a:endParaRPr lang="en-US" sz="3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FD293-F63B-FDB8-C66D-118A6F72E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509" y="1546598"/>
            <a:ext cx="2735380" cy="36197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627BF88-A7A5-7756-F0F4-CCA1F513E667}"/>
              </a:ext>
            </a:extLst>
          </p:cNvPr>
          <p:cNvSpPr txBox="1"/>
          <p:nvPr/>
        </p:nvSpPr>
        <p:spPr>
          <a:xfrm>
            <a:off x="3337215" y="2064783"/>
            <a:ext cx="57105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000" b="1" dirty="0">
              <a:solidFill>
                <a:srgbClr val="0074BC"/>
              </a:solidFill>
            </a:endParaRPr>
          </a:p>
          <a:p>
            <a:r>
              <a:rPr lang="en-GB" sz="2400" b="1" dirty="0">
                <a:solidFill>
                  <a:srgbClr val="0074BC"/>
                </a:solidFill>
              </a:rPr>
              <a:t>56% </a:t>
            </a:r>
            <a:r>
              <a:rPr lang="fr-FR" dirty="0"/>
              <a:t>pensent que les </a:t>
            </a:r>
            <a:r>
              <a:rPr lang="fr-FR" b="1" dirty="0">
                <a:solidFill>
                  <a:srgbClr val="0074BC"/>
                </a:solidFill>
              </a:rPr>
              <a:t>enfants souffrent </a:t>
            </a:r>
            <a:r>
              <a:rPr lang="fr-FR" dirty="0"/>
              <a:t>lorsque leur </a:t>
            </a:r>
            <a:r>
              <a:rPr lang="fr-FR" b="1" dirty="0">
                <a:solidFill>
                  <a:srgbClr val="0074BC"/>
                </a:solidFill>
              </a:rPr>
              <a:t>mère travaille </a:t>
            </a:r>
            <a:r>
              <a:rPr lang="fr-FR" dirty="0"/>
              <a:t>pour un salaire</a:t>
            </a:r>
          </a:p>
          <a:p>
            <a:endParaRPr lang="en-GB" sz="1000" b="1" dirty="0">
              <a:solidFill>
                <a:srgbClr val="0074BC"/>
              </a:solidFill>
            </a:endParaRPr>
          </a:p>
          <a:p>
            <a:r>
              <a:rPr lang="en-GB" dirty="0"/>
              <a:t>Les femmes </a:t>
            </a:r>
            <a:r>
              <a:rPr lang="en-GB" dirty="0" err="1"/>
              <a:t>consacrent</a:t>
            </a:r>
            <a:r>
              <a:rPr lang="en-GB" dirty="0"/>
              <a:t> </a:t>
            </a:r>
            <a:r>
              <a:rPr lang="en-GB" sz="2400" b="1" dirty="0">
                <a:solidFill>
                  <a:srgbClr val="0074BC"/>
                </a:solidFill>
              </a:rPr>
              <a:t>2.5</a:t>
            </a:r>
            <a:r>
              <a:rPr lang="en-GB" b="1" dirty="0">
                <a:solidFill>
                  <a:srgbClr val="0074BC"/>
                </a:solidFill>
              </a:rPr>
              <a:t> </a:t>
            </a:r>
            <a:r>
              <a:rPr lang="en-GB" dirty="0"/>
              <a:t>f</a:t>
            </a:r>
            <a:r>
              <a:rPr lang="fr-FR" dirty="0" err="1"/>
              <a:t>ois</a:t>
            </a:r>
            <a:r>
              <a:rPr lang="fr-FR" dirty="0"/>
              <a:t> plus de temps aux </a:t>
            </a:r>
            <a:r>
              <a:rPr lang="fr-FR" b="1" dirty="0">
                <a:solidFill>
                  <a:srgbClr val="0074BC"/>
                </a:solidFill>
              </a:rPr>
              <a:t>soins non rémunérés et au travail domestique </a:t>
            </a:r>
            <a:r>
              <a:rPr lang="fr-FR" dirty="0"/>
              <a:t>que les hommes</a:t>
            </a:r>
            <a:endParaRPr lang="en-GB" dirty="0"/>
          </a:p>
          <a:p>
            <a:endParaRPr lang="en-GB" sz="1000" dirty="0"/>
          </a:p>
          <a:p>
            <a:r>
              <a:rPr lang="en-GB" sz="2400" b="1" dirty="0">
                <a:solidFill>
                  <a:srgbClr val="0074BC"/>
                </a:solidFill>
              </a:rPr>
              <a:t>+40% </a:t>
            </a:r>
            <a:r>
              <a:rPr lang="fr-FR" dirty="0"/>
              <a:t>pensent que les hommes font de </a:t>
            </a:r>
            <a:r>
              <a:rPr lang="fr-FR" b="1" dirty="0">
                <a:solidFill>
                  <a:srgbClr val="0074BC"/>
                </a:solidFill>
              </a:rPr>
              <a:t>meilleurs dirigeants </a:t>
            </a:r>
            <a:r>
              <a:rPr lang="fr-FR" dirty="0"/>
              <a:t>d'entreprise et </a:t>
            </a:r>
            <a:r>
              <a:rPr lang="fr-FR" b="1" dirty="0">
                <a:solidFill>
                  <a:srgbClr val="0074BC"/>
                </a:solidFill>
              </a:rPr>
              <a:t>leaders </a:t>
            </a:r>
            <a:r>
              <a:rPr lang="fr-FR" dirty="0"/>
              <a:t>politiques</a:t>
            </a:r>
          </a:p>
          <a:p>
            <a:endParaRPr lang="en-US" sz="1000" dirty="0"/>
          </a:p>
          <a:p>
            <a:r>
              <a:rPr lang="en-GB" sz="2400" b="1" dirty="0">
                <a:solidFill>
                  <a:srgbClr val="0074BC"/>
                </a:solidFill>
              </a:rPr>
              <a:t>45%</a:t>
            </a:r>
            <a:r>
              <a:rPr lang="en-GB" dirty="0"/>
              <a:t> </a:t>
            </a:r>
            <a:r>
              <a:rPr lang="fr-FR" dirty="0"/>
              <a:t>pensent que les hommes devraient avoir </a:t>
            </a:r>
            <a:r>
              <a:rPr lang="fr-FR" b="1" dirty="0">
                <a:solidFill>
                  <a:srgbClr val="0074BC"/>
                </a:solidFill>
              </a:rPr>
              <a:t>plus de droits</a:t>
            </a:r>
            <a:r>
              <a:rPr lang="fr-FR" dirty="0"/>
              <a:t> </a:t>
            </a:r>
            <a:r>
              <a:rPr lang="fr-FR" b="1" dirty="0">
                <a:solidFill>
                  <a:srgbClr val="0074BC"/>
                </a:solidFill>
              </a:rPr>
              <a:t>aux emplois </a:t>
            </a:r>
            <a:r>
              <a:rPr lang="fr-FR" dirty="0"/>
              <a:t>que les femmes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7749C8-37AC-8036-6909-F1098EC7EE25}"/>
              </a:ext>
            </a:extLst>
          </p:cNvPr>
          <p:cNvSpPr txBox="1"/>
          <p:nvPr/>
        </p:nvSpPr>
        <p:spPr>
          <a:xfrm>
            <a:off x="305509" y="5611169"/>
            <a:ext cx="982130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fr-FR" sz="10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Source: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OECD Development Centre/OECD (2023), “Gender, Institutions and Development (Edition 2023)”, OECD International Development Statistics (database), https://doi.org/10.1787/7b0af638-en </a:t>
            </a:r>
            <a:endParaRPr lang="en-US" sz="20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73C4DC-3079-848A-73ED-6561F74C737F}"/>
              </a:ext>
            </a:extLst>
          </p:cNvPr>
          <p:cNvSpPr txBox="1"/>
          <p:nvPr/>
        </p:nvSpPr>
        <p:spPr>
          <a:xfrm>
            <a:off x="4282712" y="1542508"/>
            <a:ext cx="64065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Les normes restrictives des </a:t>
            </a:r>
            <a:r>
              <a:rPr lang="fr-FR" b="1" dirty="0">
                <a:solidFill>
                  <a:srgbClr val="0074BC"/>
                </a:solidFill>
              </a:rPr>
              <a:t>masculinités </a:t>
            </a:r>
            <a:r>
              <a:rPr lang="fr-FR" b="1" dirty="0"/>
              <a:t>limitent l'autonomisation des femmes</a:t>
            </a:r>
            <a:endParaRPr lang="en-GB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5E4610-92FB-D71E-5BF2-63494BCE4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37215" y="1469230"/>
            <a:ext cx="736085" cy="67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085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F148-E6C1-E42B-B19A-71F7B5E38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652"/>
            <a:ext cx="9315893" cy="1105786"/>
          </a:xfrm>
        </p:spPr>
        <p:txBody>
          <a:bodyPr>
            <a:normAutofit/>
          </a:bodyPr>
          <a:lstStyle/>
          <a:p>
            <a:r>
              <a:rPr lang="en-GB" sz="3400" dirty="0"/>
              <a:t>Comment </a:t>
            </a:r>
            <a:r>
              <a:rPr lang="en-GB" sz="3400" dirty="0" err="1"/>
              <a:t>accélérer</a:t>
            </a:r>
            <a:r>
              <a:rPr lang="en-GB" sz="3400" dirty="0"/>
              <a:t> le </a:t>
            </a:r>
            <a:r>
              <a:rPr lang="en-GB" sz="3400" dirty="0" err="1"/>
              <a:t>changement</a:t>
            </a:r>
            <a:r>
              <a:rPr lang="en-GB" sz="3400" dirty="0"/>
              <a:t> ?</a:t>
            </a:r>
            <a:endParaRPr lang="en-US" sz="3400" dirty="0"/>
          </a:p>
        </p:txBody>
      </p:sp>
      <p:pic>
        <p:nvPicPr>
          <p:cNvPr id="4" name="Picture 2" descr="81,200+ Transformation Icon Illustrations, Royalty-Free ...">
            <a:extLst>
              <a:ext uri="{FF2B5EF4-FFF2-40B4-BE49-F238E27FC236}">
                <a16:creationId xmlns:a16="http://schemas.microsoft.com/office/drawing/2014/main" id="{A16EAD11-4976-4A87-E7C1-090FA583C4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5" t="25731" r="24116" b="25894"/>
          <a:stretch/>
        </p:blipFill>
        <p:spPr bwMode="auto">
          <a:xfrm>
            <a:off x="1035612" y="2470097"/>
            <a:ext cx="786073" cy="68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DE23A12-5060-4420-3C37-3B398742C0E3}"/>
              </a:ext>
            </a:extLst>
          </p:cNvPr>
          <p:cNvSpPr/>
          <p:nvPr/>
        </p:nvSpPr>
        <p:spPr>
          <a:xfrm>
            <a:off x="2135322" y="1244933"/>
            <a:ext cx="6206574" cy="685042"/>
          </a:xfrm>
          <a:prstGeom prst="roundRect">
            <a:avLst/>
          </a:prstGeom>
          <a:noFill/>
          <a:ln w="38100">
            <a:solidFill>
              <a:srgbClr val="9AC9B5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</a:rPr>
              <a:t>Collecter davantage de données ventilées par genre et par sexe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28" name="Picture 4" descr="Data icon PNG and SVG Vector Free Download">
            <a:extLst>
              <a:ext uri="{FF2B5EF4-FFF2-40B4-BE49-F238E27FC236}">
                <a16:creationId xmlns:a16="http://schemas.microsoft.com/office/drawing/2014/main" id="{E8DADB3F-CB1D-DFD7-C67F-C2F360905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510" y="1273892"/>
            <a:ext cx="629285" cy="75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5A52D74-9B9F-363F-C26A-DDED23764EF2}"/>
              </a:ext>
            </a:extLst>
          </p:cNvPr>
          <p:cNvSpPr/>
          <p:nvPr/>
        </p:nvSpPr>
        <p:spPr>
          <a:xfrm>
            <a:off x="2135321" y="2455618"/>
            <a:ext cx="6206574" cy="685042"/>
          </a:xfrm>
          <a:prstGeom prst="roundRect">
            <a:avLst/>
          </a:prstGeom>
          <a:noFill/>
          <a:ln w="38100">
            <a:solidFill>
              <a:srgbClr val="D2E2EC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</a:rPr>
              <a:t>Transformer les normes sociales discriminatoires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8E5153B-9062-B245-0A11-00C019D47100}"/>
              </a:ext>
            </a:extLst>
          </p:cNvPr>
          <p:cNvSpPr/>
          <p:nvPr/>
        </p:nvSpPr>
        <p:spPr>
          <a:xfrm>
            <a:off x="2135321" y="3686362"/>
            <a:ext cx="6206574" cy="901418"/>
          </a:xfrm>
          <a:prstGeom prst="roundRect">
            <a:avLst/>
          </a:prstGeom>
          <a:noFill/>
          <a:ln w="38100">
            <a:solidFill>
              <a:srgbClr val="F8E2DD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</a:rPr>
              <a:t>Autonomiser les femmes </a:t>
            </a:r>
            <a:r>
              <a:rPr lang="fr-FR" sz="2000" b="1" dirty="0" err="1">
                <a:solidFill>
                  <a:schemeClr val="tx1"/>
                </a:solidFill>
              </a:rPr>
              <a:t>pourqu'elles</a:t>
            </a:r>
            <a:r>
              <a:rPr lang="fr-FR" sz="2000" b="1" dirty="0">
                <a:solidFill>
                  <a:schemeClr val="tx1"/>
                </a:solidFill>
              </a:rPr>
              <a:t> puissent impulser et diriger le changement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1034" name="Picture 10" descr="Open Palms Female Silhouette Glyph Icon Stock Vector (Royalty Free)  723726370 | Shutterstock">
            <a:extLst>
              <a:ext uri="{FF2B5EF4-FFF2-40B4-BE49-F238E27FC236}">
                <a16:creationId xmlns:a16="http://schemas.microsoft.com/office/drawing/2014/main" id="{AD09BC70-DCA4-AF07-CB5A-8B7024C877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1" t="8706" r="9861" b="16224"/>
          <a:stretch/>
        </p:blipFill>
        <p:spPr bwMode="auto">
          <a:xfrm>
            <a:off x="1070621" y="3616264"/>
            <a:ext cx="751066" cy="7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ommitment Icon Images – Browse 36,552 Stock Photos, Vectors, and Video |  Adobe Stock">
            <a:extLst>
              <a:ext uri="{FF2B5EF4-FFF2-40B4-BE49-F238E27FC236}">
                <a16:creationId xmlns:a16="http://schemas.microsoft.com/office/drawing/2014/main" id="{97362677-0FB0-1392-1AFA-F1ACF3E9D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338" y="4823963"/>
            <a:ext cx="915630" cy="65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7E44B1-07C7-0E57-9DB5-F32BDA9BA2E7}"/>
              </a:ext>
            </a:extLst>
          </p:cNvPr>
          <p:cNvSpPr/>
          <p:nvPr/>
        </p:nvSpPr>
        <p:spPr>
          <a:xfrm>
            <a:off x="2135321" y="4962488"/>
            <a:ext cx="6206574" cy="650579"/>
          </a:xfrm>
          <a:prstGeom prst="roundRect">
            <a:avLst/>
          </a:prstGeom>
          <a:noFill/>
          <a:ln w="38100">
            <a:solidFill>
              <a:srgbClr val="F4EAD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000" b="1" dirty="0">
                <a:solidFill>
                  <a:schemeClr val="tx1"/>
                </a:solidFill>
              </a:rPr>
              <a:t>Engagement et financement à long terme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71B9142-4239-10C5-C731-ADE8618EBB4B}"/>
              </a:ext>
            </a:extLst>
          </p:cNvPr>
          <p:cNvSpPr/>
          <p:nvPr/>
        </p:nvSpPr>
        <p:spPr>
          <a:xfrm>
            <a:off x="4523301" y="1757474"/>
            <a:ext cx="3648672" cy="413420"/>
          </a:xfrm>
          <a:prstGeom prst="roundRect">
            <a:avLst/>
          </a:prstGeom>
          <a:solidFill>
            <a:srgbClr val="9AC9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Attitudes et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comportements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sociaux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618EA8-028B-3BA2-0EC9-D573E28C5B08}"/>
              </a:ext>
            </a:extLst>
          </p:cNvPr>
          <p:cNvSpPr/>
          <p:nvPr/>
        </p:nvSpPr>
        <p:spPr>
          <a:xfrm>
            <a:off x="2770584" y="2998862"/>
            <a:ext cx="3749459" cy="413420"/>
          </a:xfrm>
          <a:prstGeom prst="roundRect">
            <a:avLst/>
          </a:prstGeom>
          <a:solidFill>
            <a:srgbClr val="D2E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2">
                    <a:lumMod val="50000"/>
                  </a:schemeClr>
                </a:solidFill>
              </a:rPr>
              <a:t>Impliquer les hommes et les garçons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2891219-1C17-519A-13C2-CCF68E5B31D1}"/>
              </a:ext>
            </a:extLst>
          </p:cNvPr>
          <p:cNvSpPr/>
          <p:nvPr/>
        </p:nvSpPr>
        <p:spPr>
          <a:xfrm>
            <a:off x="6678623" y="3001320"/>
            <a:ext cx="1493350" cy="413420"/>
          </a:xfrm>
          <a:prstGeom prst="roundRect">
            <a:avLst/>
          </a:prstGeom>
          <a:solidFill>
            <a:srgbClr val="D2E2E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Edutainment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9D32BF8-5E5D-7AA2-AB59-9FDF4E1C12D8}"/>
              </a:ext>
            </a:extLst>
          </p:cNvPr>
          <p:cNvSpPr/>
          <p:nvPr/>
        </p:nvSpPr>
        <p:spPr>
          <a:xfrm>
            <a:off x="5625885" y="4398511"/>
            <a:ext cx="2634350" cy="413420"/>
          </a:xfrm>
          <a:prstGeom prst="roundRect">
            <a:avLst/>
          </a:prstGeom>
          <a:solidFill>
            <a:srgbClr val="F8E2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Changement</a:t>
            </a: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climatique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9F3C2DD-42B7-F657-23F7-E86BB41F2F49}"/>
              </a:ext>
            </a:extLst>
          </p:cNvPr>
          <p:cNvSpPr/>
          <p:nvPr/>
        </p:nvSpPr>
        <p:spPr>
          <a:xfrm>
            <a:off x="5652061" y="5434531"/>
            <a:ext cx="2519912" cy="413420"/>
          </a:xfrm>
          <a:prstGeom prst="roundRect">
            <a:avLst/>
          </a:prstGeom>
          <a:solidFill>
            <a:srgbClr val="F4EA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Organisations </a:t>
            </a:r>
            <a:r>
              <a:rPr lang="en-GB" dirty="0" err="1">
                <a:solidFill>
                  <a:schemeClr val="bg2">
                    <a:lumMod val="50000"/>
                  </a:schemeClr>
                </a:solidFill>
              </a:rPr>
              <a:t>féministes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7A4A283-C560-6F46-0795-52BAF9DCCC3B}"/>
              </a:ext>
            </a:extLst>
          </p:cNvPr>
          <p:cNvSpPr/>
          <p:nvPr/>
        </p:nvSpPr>
        <p:spPr>
          <a:xfrm>
            <a:off x="4293031" y="4403472"/>
            <a:ext cx="1251194" cy="413420"/>
          </a:xfrm>
          <a:prstGeom prst="roundRect">
            <a:avLst/>
          </a:prstGeom>
          <a:solidFill>
            <a:srgbClr val="F8E2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Inclusion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002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62690D3A-059C-67C3-9202-76E738471A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1125"/>
            <a:ext cx="106376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en-US" sz="2800" cap="all" dirty="0">
                <a:solidFill>
                  <a:srgbClr val="00206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 savoir plus sur les travaux de l'OCDE sur les institutions sociales 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rgbClr val="22326D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4" descr="A qr code with a logo&#10;&#10;Description automatically generated">
            <a:extLst>
              <a:ext uri="{FF2B5EF4-FFF2-40B4-BE49-F238E27FC236}">
                <a16:creationId xmlns:a16="http://schemas.microsoft.com/office/drawing/2014/main" id="{4AF9C928-9E57-AD45-8776-C821F2B5D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33" y="2305078"/>
            <a:ext cx="2494415" cy="2478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4B75E10C-CC2C-3A5A-D207-118824923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201" y="1580604"/>
            <a:ext cx="39048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 err="1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Découvrez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4472C4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 SIGI dashboard</a:t>
            </a:r>
            <a:endParaRPr kumimoji="0" lang="en-GB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 descr="A group of people standing in front of a white background&#10;&#10;Description automatically generated">
            <a:extLst>
              <a:ext uri="{FF2B5EF4-FFF2-40B4-BE49-F238E27FC236}">
                <a16:creationId xmlns:a16="http://schemas.microsoft.com/office/drawing/2014/main" id="{686DA569-870A-B5E2-D499-1FDC32F772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353" y="1396637"/>
            <a:ext cx="1726866" cy="2302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 descr="A cover of a report&#10;&#10;Description automatically generated">
            <a:extLst>
              <a:ext uri="{FF2B5EF4-FFF2-40B4-BE49-F238E27FC236}">
                <a16:creationId xmlns:a16="http://schemas.microsoft.com/office/drawing/2014/main" id="{0589D447-CC75-32DC-4F13-D8D4F92B3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471" y="1396637"/>
            <a:ext cx="1745887" cy="2302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8EF83F7-2D75-2866-887D-344588BE1B19}"/>
              </a:ext>
            </a:extLst>
          </p:cNvPr>
          <p:cNvSpPr txBox="1"/>
          <p:nvPr/>
        </p:nvSpPr>
        <p:spPr>
          <a:xfrm>
            <a:off x="6215670" y="5046563"/>
            <a:ext cx="27039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oe.cd/</a:t>
            </a:r>
            <a:r>
              <a:rPr lang="en-GB" sz="2400" b="1" dirty="0" err="1">
                <a:solidFill>
                  <a:srgbClr val="4472C4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sigi</a:t>
            </a:r>
            <a:endParaRPr lang="en-GB" sz="2400" b="1" dirty="0">
              <a:solidFill>
                <a:srgbClr val="4472C4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cover of a book&#10;&#10;Description automatically generated">
            <a:extLst>
              <a:ext uri="{FF2B5EF4-FFF2-40B4-BE49-F238E27FC236}">
                <a16:creationId xmlns:a16="http://schemas.microsoft.com/office/drawing/2014/main" id="{31CC48AF-B413-0D0E-B92B-F7DDC0B368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615" y="3403409"/>
            <a:ext cx="1745887" cy="23028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0FCAE7-DD8E-A839-EB04-4DFE7CA529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754" y="3403409"/>
            <a:ext cx="1725850" cy="230282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9203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resentation templatex.pptx" id="{7CBB2802-D1F6-4371-AF78-623F242393FC}" vid="{50217B93-AA64-4109-955F-EBD6AD962646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C820C6CBA71E4E997453A0BC204695" ma:contentTypeVersion="14" ma:contentTypeDescription="Create a new document." ma:contentTypeScope="" ma:versionID="5fc9d77784b3ffaa2a84b640d1e99708">
  <xsd:schema xmlns:xsd="http://www.w3.org/2001/XMLSchema" xmlns:xs="http://www.w3.org/2001/XMLSchema" xmlns:p="http://schemas.microsoft.com/office/2006/metadata/properties" xmlns:ns2="d4369fef-af1e-45e4-b484-9626cfd908b9" xmlns:ns3="0e422cd3-59da-41de-a4d6-bc26f4ac2db4" targetNamespace="http://schemas.microsoft.com/office/2006/metadata/properties" ma:root="true" ma:fieldsID="f2d7e6862d97db4614249619c368594d" ns2:_="" ns3:_="">
    <xsd:import namespace="d4369fef-af1e-45e4-b484-9626cfd908b9"/>
    <xsd:import namespace="0e422cd3-59da-41de-a4d6-bc26f4ac2d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369fef-af1e-45e4-b484-9626cfd908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4b2addfa-c26d-4e3b-b240-f6c3bd3828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422cd3-59da-41de-a4d6-bc26f4ac2db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722009c-e480-44d1-878f-54b97be8a51a}" ma:internalName="TaxCatchAll" ma:showField="CatchAllData" ma:web="0e422cd3-59da-41de-a4d6-bc26f4ac2d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e422cd3-59da-41de-a4d6-bc26f4ac2db4">
      <UserInfo>
        <DisplayName>APPEL Rebecca, DEV/COMS</DisplayName>
        <AccountId>24</AccountId>
        <AccountType/>
      </UserInfo>
      <UserInfo>
        <DisplayName>ZIMMERMANN Felix, DEV/COMS</DisplayName>
        <AccountId>26</AccountId>
        <AccountType/>
      </UserInfo>
    </SharedWithUsers>
    <TaxCatchAll xmlns="0e422cd3-59da-41de-a4d6-bc26f4ac2db4" xsi:nil="true"/>
    <lcf76f155ced4ddcb4097134ff3c332f xmlns="d4369fef-af1e-45e4-b484-9626cfd908b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48525C-34E7-438D-AB96-BC1337DBAB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4074A-DF01-4581-B822-B5AE63E90C21}"/>
</file>

<file path=customXml/itemProps3.xml><?xml version="1.0" encoding="utf-8"?>
<ds:datastoreItem xmlns:ds="http://schemas.openxmlformats.org/officeDocument/2006/customXml" ds:itemID="{66ADAC16-C49D-41A9-91D8-1A8B0C5312B3}">
  <ds:schemaRefs>
    <ds:schemaRef ds:uri="8924bdae-39e5-40f4-9133-cfdf5d67650e"/>
    <ds:schemaRef ds:uri="574307e3-0c9d-412e-aa09-e8db3cf3e6a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356</Words>
  <Application>Microsoft Office PowerPoint</Application>
  <PresentationFormat>Widescreen</PresentationFormat>
  <Paragraphs>46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Noto Sans</vt:lpstr>
      <vt:lpstr>Roboto</vt:lpstr>
      <vt:lpstr>Office Theme</vt:lpstr>
      <vt:lpstr>Custom Design</vt:lpstr>
      <vt:lpstr>Forum de l’OCDE sur l’égalité des genres :​ Accompagner les transitions mondiales​</vt:lpstr>
      <vt:lpstr>Les institutions sociales discriminatoires entravent l'égalité DES GENRES</vt:lpstr>
      <vt:lpstr>Des défis multiples et émergents menacent les progrès</vt:lpstr>
      <vt:lpstr>Le SIGI montre que le changement est en cours, mais qu'il doit s'accélérer</vt:lpstr>
      <vt:lpstr>Les lois informelles et les normes sociales représentent des obstacles majeurs</vt:lpstr>
      <vt:lpstr>Comment accélérer le changement ?</vt:lpstr>
      <vt:lpstr>PowerPoint Presentation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CHENAL Camille, PAC/DCMI</dc:creator>
  <cp:lastModifiedBy>BECK Carolin, DEV/NPG</cp:lastModifiedBy>
  <cp:revision>1</cp:revision>
  <dcterms:created xsi:type="dcterms:W3CDTF">2023-05-02T08:41:54Z</dcterms:created>
  <dcterms:modified xsi:type="dcterms:W3CDTF">2024-06-07T14:50:09Z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0x010100C4C820C6CBA71E4E997453A0BC204695</vt:lpwstr>
  </property>
  <property fmtid="{D5CDD505-2E9C-101B-9397-08002B2CF9AE}" pid="3" name="MediaServiceImageTags">
    <vt:lpwstr/>
  </property>
</Properties>
</file>